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2918400" cy="21945600"/>
  <p:notesSz cx="6881813" cy="9296400"/>
  <p:defaultTextStyle>
    <a:defPPr>
      <a:defRPr lang="en-US"/>
    </a:defPPr>
    <a:lvl1pPr marL="0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1pPr>
    <a:lvl2pPr marL="1316736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2pPr>
    <a:lvl3pPr marL="2633472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3pPr>
    <a:lvl4pPr marL="3950208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4pPr>
    <a:lvl5pPr marL="5266944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5pPr>
    <a:lvl6pPr marL="6583680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6pPr>
    <a:lvl7pPr marL="7900416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7pPr>
    <a:lvl8pPr marL="9217152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8pPr>
    <a:lvl9pPr marL="10533888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CBD1"/>
    <a:srgbClr val="D27F8F"/>
    <a:srgbClr val="F7A2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7221" autoAdjust="0"/>
    <p:restoredTop sz="94711" autoAdjust="0"/>
  </p:normalViewPr>
  <p:slideViewPr>
    <p:cSldViewPr snapToGrid="0">
      <p:cViewPr>
        <p:scale>
          <a:sx n="100" d="100"/>
          <a:sy n="100" d="100"/>
        </p:scale>
        <p:origin x="-8334" y="28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3591562"/>
            <a:ext cx="24688800" cy="764032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11526522"/>
            <a:ext cx="24688800" cy="5298438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9A9-7177-4492-88AD-A7E71B6BE1CB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4444D-75A1-440F-B23F-65A1373DB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852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9A9-7177-4492-88AD-A7E71B6BE1CB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4444D-75A1-440F-B23F-65A1373DB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448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03665" y="3738881"/>
            <a:ext cx="19163822" cy="595122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12192" y="3738881"/>
            <a:ext cx="57079993" cy="59512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9A9-7177-4492-88AD-A7E71B6BE1CB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4444D-75A1-440F-B23F-65A1373DB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466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9A9-7177-4492-88AD-A7E71B6BE1CB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4444D-75A1-440F-B23F-65A1373DB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712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995" y="5471163"/>
            <a:ext cx="28392120" cy="912875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5995" y="14686283"/>
            <a:ext cx="28392120" cy="480059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9A9-7177-4492-88AD-A7E71B6BE1CB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4444D-75A1-440F-B23F-65A1373DB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19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2194" y="18694401"/>
            <a:ext cx="38121908" cy="4455668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45581" y="18694401"/>
            <a:ext cx="38121908" cy="4455668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9A9-7177-4492-88AD-A7E71B6BE1CB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4444D-75A1-440F-B23F-65A1373DB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993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1168401"/>
            <a:ext cx="28392120" cy="42418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429" y="5379722"/>
            <a:ext cx="13926025" cy="26365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429" y="8016240"/>
            <a:ext cx="13926025" cy="1179068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4940" y="5379722"/>
            <a:ext cx="13994608" cy="26365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4940" y="8016240"/>
            <a:ext cx="13994608" cy="1179068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9A9-7177-4492-88AD-A7E71B6BE1CB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4444D-75A1-440F-B23F-65A1373DB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0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9A9-7177-4492-88AD-A7E71B6BE1CB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4444D-75A1-440F-B23F-65A1373DB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339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9A9-7177-4492-88AD-A7E71B6BE1CB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4444D-75A1-440F-B23F-65A1373DB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882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9" y="1463040"/>
            <a:ext cx="10617040" cy="512064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4608" y="3159762"/>
            <a:ext cx="16664940" cy="15595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9" y="6583680"/>
            <a:ext cx="10617040" cy="1219708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9A9-7177-4492-88AD-A7E71B6BE1CB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4444D-75A1-440F-B23F-65A1373DB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849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9" y="1463040"/>
            <a:ext cx="10617040" cy="512064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994608" y="3159762"/>
            <a:ext cx="16664940" cy="15595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9" y="6583680"/>
            <a:ext cx="10617040" cy="1219708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9A9-7177-4492-88AD-A7E71B6BE1CB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4444D-75A1-440F-B23F-65A1373DB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359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1168401"/>
            <a:ext cx="28392120" cy="4241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5842000"/>
            <a:ext cx="28392120" cy="139242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20340322"/>
            <a:ext cx="740664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AB9A9-7177-4492-88AD-A7E71B6BE1CB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20340322"/>
            <a:ext cx="1110996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20340322"/>
            <a:ext cx="740664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4444D-75A1-440F-B23F-65A1373DB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4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tiff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TIF"/><Relationship Id="rId16" Type="http://schemas.openxmlformats.org/officeDocument/2006/relationships/image" Target="../media/image15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tiff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alpha val="14000"/>
              </a:schemeClr>
            </a:gs>
            <a:gs pos="47000">
              <a:schemeClr val="accent1">
                <a:lumMod val="45000"/>
                <a:lumOff val="55000"/>
              </a:schemeClr>
            </a:gs>
            <a:gs pos="77000">
              <a:srgbClr val="EDCBD1">
                <a:lumMod val="100000"/>
              </a:srgb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5015" y="16441097"/>
            <a:ext cx="9938320" cy="492574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563" y="8689284"/>
            <a:ext cx="4572000" cy="591670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83180" y="22670813"/>
            <a:ext cx="5143500" cy="822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21599" y="457200"/>
            <a:ext cx="17475201" cy="297273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n-US" b="1" dirty="0" smtClean="0"/>
              <a:t>"</a:t>
            </a:r>
            <a:r>
              <a:rPr lang="en-US" b="1" i="1" dirty="0" smtClean="0"/>
              <a:t>Tablet Based Data Recorder for Librarians and Researchers“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dirty="0" smtClean="0"/>
              <a:t>Librarians &amp; Information Professionals helping Faculty: </a:t>
            </a:r>
            <a:br>
              <a:rPr lang="en-US" dirty="0" smtClean="0"/>
            </a:br>
            <a:r>
              <a:rPr lang="en-US" dirty="0" smtClean="0"/>
              <a:t>Data collection and Validation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sz="2200" i="1" dirty="0" smtClean="0"/>
              <a:t>Eric Johnson, Miami University 2013, johnsoeo@miamioh.edu</a:t>
            </a:r>
            <a:endParaRPr lang="en-US" sz="2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345287" y="3822930"/>
            <a:ext cx="9410700" cy="605451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en-US" sz="5100" b="1" dirty="0" smtClean="0"/>
              <a:t>Tablet data collection software: </a:t>
            </a:r>
          </a:p>
          <a:p>
            <a:endParaRPr lang="en-US" sz="5100" b="1" dirty="0" smtClean="0"/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5100" dirty="0" smtClean="0"/>
              <a:t>Builds on paper data collection techniques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5100" dirty="0" smtClean="0"/>
              <a:t>Has Active Validation to catch typos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5100" dirty="0" smtClean="0"/>
              <a:t>Uploads data immediately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5100" dirty="0" smtClean="0"/>
              <a:t>Data upload is in the background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5100" dirty="0" smtClean="0"/>
              <a:t>Automatically fills out information as needed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5100" dirty="0" smtClean="0"/>
              <a:t>Gives guidance screens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5100" dirty="0" smtClean="0"/>
              <a:t>Color codes sections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5100" dirty="0" smtClean="0"/>
              <a:t>Captures the time and date for every entry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99790" y="3620426"/>
            <a:ext cx="9332843" cy="623149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Improving Paper data collection sheets:</a:t>
            </a:r>
          </a:p>
          <a:p>
            <a:endParaRPr lang="en-US" sz="3600" b="1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Put elements in order of activity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Give guidance in light gray text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Checkboxes and circle items are fast and limit errors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Typeface indicates type of information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Use a single sheet if possible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Limit redundant or unnecessary entries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Put Identification info on each page</a:t>
            </a:r>
            <a:endParaRPr lang="en-US" sz="3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2658" y="-2670627"/>
            <a:ext cx="1669142" cy="267062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9315" y="22597321"/>
            <a:ext cx="4463143" cy="714102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245" y="22791726"/>
            <a:ext cx="5143500" cy="82296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5229" y="-2124891"/>
            <a:ext cx="1328057" cy="21248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7996" y="23786706"/>
            <a:ext cx="4245429" cy="6792686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4185514" y="10265347"/>
            <a:ext cx="11579612" cy="561855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Benefits:</a:t>
            </a:r>
          </a:p>
          <a:p>
            <a:pPr algn="ctr"/>
            <a:endParaRPr lang="en-US" sz="3600" b="1" dirty="0" smtClean="0"/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600" dirty="0" smtClean="0"/>
              <a:t>Errors can be fixed instantly while the correct data is still known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600" dirty="0" smtClean="0"/>
              <a:t>Typewriting eliminates errors in reading handwriting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600" dirty="0" smtClean="0"/>
              <a:t>Data is automatically and immediately stored off-site and ready for analysis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600" dirty="0" smtClean="0"/>
              <a:t>More involved guidance can be given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600" dirty="0" smtClean="0"/>
              <a:t>Validation rules can be updated remotely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3170" y="731520"/>
            <a:ext cx="6286500" cy="100584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81630" y="11432077"/>
            <a:ext cx="6286501" cy="100584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616" y="11433143"/>
            <a:ext cx="6286500" cy="100584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11441457"/>
            <a:ext cx="6286499" cy="100584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31520"/>
            <a:ext cx="4572000" cy="591670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424" y="2743200"/>
            <a:ext cx="4572000" cy="591670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5" name="Rounded Rectangle 34"/>
          <p:cNvSpPr/>
          <p:nvPr/>
        </p:nvSpPr>
        <p:spPr>
          <a:xfrm>
            <a:off x="14232174" y="17201955"/>
            <a:ext cx="4334933" cy="379306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3512" y="17622917"/>
            <a:ext cx="3572256" cy="2883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2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148</Words>
  <Application>Microsoft Office PowerPoint</Application>
  <PresentationFormat>Custom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"Tablet Based Data Recorder for Librarians and Researchers“ Librarians &amp; Information Professionals helping Faculty:  Data collection and Validation Eric Johnson, Miami University 2013, johnsoeo@miamioh.edu</vt:lpstr>
    </vt:vector>
  </TitlesOfParts>
  <Company>Miami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Librarians &amp; Information Professionals helping Faculty:  Data collection and validation</dc:title>
  <dc:creator>Johnson, Eric O. Mr.</dc:creator>
  <cp:lastModifiedBy>Johnson, Eric O. Mr.</cp:lastModifiedBy>
  <cp:revision>24</cp:revision>
  <cp:lastPrinted>2013-10-23T21:31:36Z</cp:lastPrinted>
  <dcterms:created xsi:type="dcterms:W3CDTF">2013-10-23T15:14:28Z</dcterms:created>
  <dcterms:modified xsi:type="dcterms:W3CDTF">2013-10-23T21:58:17Z</dcterms:modified>
</cp:coreProperties>
</file>