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94" r:id="rId1"/>
  </p:sldMasterIdLst>
  <p:sldIdLst>
    <p:sldId id="256" r:id="rId2"/>
  </p:sldIdLst>
  <p:sldSz cx="43891200" cy="31089600"/>
  <p:notesSz cx="6858000" cy="9144000"/>
  <p:defaultTextStyle>
    <a:defPPr>
      <a:defRPr lang="en-US"/>
    </a:defPPr>
    <a:lvl1pPr marL="0" algn="l" defTabSz="2194560" rtl="0" eaLnBrk="1" latinLnBrk="0" hangingPunct="1">
      <a:defRPr sz="8600" kern="1200">
        <a:solidFill>
          <a:schemeClr val="tx1"/>
        </a:solidFill>
        <a:latin typeface="+mn-lt"/>
        <a:ea typeface="+mn-ea"/>
        <a:cs typeface="+mn-cs"/>
      </a:defRPr>
    </a:lvl1pPr>
    <a:lvl2pPr marL="2194560" algn="l" defTabSz="2194560" rtl="0" eaLnBrk="1" latinLnBrk="0" hangingPunct="1">
      <a:defRPr sz="8600" kern="1200">
        <a:solidFill>
          <a:schemeClr val="tx1"/>
        </a:solidFill>
        <a:latin typeface="+mn-lt"/>
        <a:ea typeface="+mn-ea"/>
        <a:cs typeface="+mn-cs"/>
      </a:defRPr>
    </a:lvl2pPr>
    <a:lvl3pPr marL="4389120" algn="l" defTabSz="2194560" rtl="0" eaLnBrk="1" latinLnBrk="0" hangingPunct="1">
      <a:defRPr sz="8600" kern="1200">
        <a:solidFill>
          <a:schemeClr val="tx1"/>
        </a:solidFill>
        <a:latin typeface="+mn-lt"/>
        <a:ea typeface="+mn-ea"/>
        <a:cs typeface="+mn-cs"/>
      </a:defRPr>
    </a:lvl3pPr>
    <a:lvl4pPr marL="6583680" algn="l" defTabSz="2194560" rtl="0" eaLnBrk="1" latinLnBrk="0" hangingPunct="1">
      <a:defRPr sz="8600" kern="1200">
        <a:solidFill>
          <a:schemeClr val="tx1"/>
        </a:solidFill>
        <a:latin typeface="+mn-lt"/>
        <a:ea typeface="+mn-ea"/>
        <a:cs typeface="+mn-cs"/>
      </a:defRPr>
    </a:lvl4pPr>
    <a:lvl5pPr marL="8778240" algn="l" defTabSz="2194560" rtl="0" eaLnBrk="1" latinLnBrk="0" hangingPunct="1">
      <a:defRPr sz="8600" kern="1200">
        <a:solidFill>
          <a:schemeClr val="tx1"/>
        </a:solidFill>
        <a:latin typeface="+mn-lt"/>
        <a:ea typeface="+mn-ea"/>
        <a:cs typeface="+mn-cs"/>
      </a:defRPr>
    </a:lvl5pPr>
    <a:lvl6pPr marL="10972800" algn="l" defTabSz="2194560" rtl="0" eaLnBrk="1" latinLnBrk="0" hangingPunct="1">
      <a:defRPr sz="8600" kern="1200">
        <a:solidFill>
          <a:schemeClr val="tx1"/>
        </a:solidFill>
        <a:latin typeface="+mn-lt"/>
        <a:ea typeface="+mn-ea"/>
        <a:cs typeface="+mn-cs"/>
      </a:defRPr>
    </a:lvl6pPr>
    <a:lvl7pPr marL="13167360" algn="l" defTabSz="2194560" rtl="0" eaLnBrk="1" latinLnBrk="0" hangingPunct="1">
      <a:defRPr sz="8600" kern="1200">
        <a:solidFill>
          <a:schemeClr val="tx1"/>
        </a:solidFill>
        <a:latin typeface="+mn-lt"/>
        <a:ea typeface="+mn-ea"/>
        <a:cs typeface="+mn-cs"/>
      </a:defRPr>
    </a:lvl7pPr>
    <a:lvl8pPr marL="15361920" algn="l" defTabSz="2194560" rtl="0" eaLnBrk="1" latinLnBrk="0" hangingPunct="1">
      <a:defRPr sz="8600" kern="1200">
        <a:solidFill>
          <a:schemeClr val="tx1"/>
        </a:solidFill>
        <a:latin typeface="+mn-lt"/>
        <a:ea typeface="+mn-ea"/>
        <a:cs typeface="+mn-cs"/>
      </a:defRPr>
    </a:lvl8pPr>
    <a:lvl9pPr marL="17556480" algn="l" defTabSz="2194560" rtl="0" eaLnBrk="1" latinLnBrk="0" hangingPunct="1">
      <a:defRPr sz="86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E020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7" d="100"/>
          <a:sy n="17" d="100"/>
        </p:scale>
        <p:origin x="-1872" y="-128"/>
      </p:cViewPr>
      <p:guideLst>
        <p:guide orient="horz" pos="9792"/>
        <p:guide pos="13824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91840" y="9657929"/>
            <a:ext cx="37307520" cy="666411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583680" y="17617440"/>
            <a:ext cx="30723840" cy="794512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21945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43891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65836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87782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0972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3167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53619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7556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B88D2-8541-9844-94A8-843D0E3CDD46}" type="datetimeFigureOut">
              <a:rPr lang="en-US" smtClean="0"/>
              <a:t>11/16/15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26542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B88D2-8541-9844-94A8-843D0E3CDD46}" type="datetimeFigureOut">
              <a:rPr lang="en-US" smtClean="0"/>
              <a:t>11/16/15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9276AE-24BD-4044-A8A1-DDC1CEA57D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60787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1821120" y="1245028"/>
            <a:ext cx="9875520" cy="2652691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94560" y="1245028"/>
            <a:ext cx="28895040" cy="2652691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B88D2-8541-9844-94A8-843D0E3CDD46}" type="datetimeFigureOut">
              <a:rPr lang="en-US" smtClean="0"/>
              <a:t>11/16/15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9276AE-24BD-4044-A8A1-DDC1CEA57D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0536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B88D2-8541-9844-94A8-843D0E3CDD46}" type="datetimeFigureOut">
              <a:rPr lang="en-US" smtClean="0"/>
              <a:t>11/16/15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9276AE-24BD-4044-A8A1-DDC1CEA57D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80466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67102" y="19977949"/>
            <a:ext cx="37307520" cy="6174740"/>
          </a:xfrm>
        </p:spPr>
        <p:txBody>
          <a:bodyPr anchor="t"/>
          <a:lstStyle>
            <a:lvl1pPr algn="l">
              <a:defRPr sz="192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67102" y="13177101"/>
            <a:ext cx="37307520" cy="6800848"/>
          </a:xfrm>
        </p:spPr>
        <p:txBody>
          <a:bodyPr anchor="b"/>
          <a:lstStyle>
            <a:lvl1pPr marL="0" indent="0">
              <a:buNone/>
              <a:defRPr sz="9600">
                <a:solidFill>
                  <a:schemeClr val="tx1">
                    <a:tint val="75000"/>
                  </a:schemeClr>
                </a:solidFill>
              </a:defRPr>
            </a:lvl1pPr>
            <a:lvl2pPr marL="2194560" indent="0">
              <a:buNone/>
              <a:defRPr sz="8600">
                <a:solidFill>
                  <a:schemeClr val="tx1">
                    <a:tint val="75000"/>
                  </a:schemeClr>
                </a:solidFill>
              </a:defRPr>
            </a:lvl2pPr>
            <a:lvl3pPr marL="4389120" indent="0">
              <a:buNone/>
              <a:defRPr sz="7700">
                <a:solidFill>
                  <a:schemeClr val="tx1">
                    <a:tint val="75000"/>
                  </a:schemeClr>
                </a:solidFill>
              </a:defRPr>
            </a:lvl3pPr>
            <a:lvl4pPr marL="6583680" indent="0">
              <a:buNone/>
              <a:defRPr sz="6700">
                <a:solidFill>
                  <a:schemeClr val="tx1">
                    <a:tint val="75000"/>
                  </a:schemeClr>
                </a:solidFill>
              </a:defRPr>
            </a:lvl4pPr>
            <a:lvl5pPr marL="8778240" indent="0">
              <a:buNone/>
              <a:defRPr sz="6700">
                <a:solidFill>
                  <a:schemeClr val="tx1">
                    <a:tint val="75000"/>
                  </a:schemeClr>
                </a:solidFill>
              </a:defRPr>
            </a:lvl5pPr>
            <a:lvl6pPr marL="10972800" indent="0">
              <a:buNone/>
              <a:defRPr sz="6700">
                <a:solidFill>
                  <a:schemeClr val="tx1">
                    <a:tint val="75000"/>
                  </a:schemeClr>
                </a:solidFill>
              </a:defRPr>
            </a:lvl6pPr>
            <a:lvl7pPr marL="13167360" indent="0">
              <a:buNone/>
              <a:defRPr sz="6700">
                <a:solidFill>
                  <a:schemeClr val="tx1">
                    <a:tint val="75000"/>
                  </a:schemeClr>
                </a:solidFill>
              </a:defRPr>
            </a:lvl7pPr>
            <a:lvl8pPr marL="15361920" indent="0">
              <a:buNone/>
              <a:defRPr sz="6700">
                <a:solidFill>
                  <a:schemeClr val="tx1">
                    <a:tint val="75000"/>
                  </a:schemeClr>
                </a:solidFill>
              </a:defRPr>
            </a:lvl8pPr>
            <a:lvl9pPr marL="17556480" indent="0">
              <a:buNone/>
              <a:defRPr sz="67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B88D2-8541-9844-94A8-843D0E3CDD46}" type="datetimeFigureOut">
              <a:rPr lang="en-US" smtClean="0"/>
              <a:t>11/16/15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9276AE-24BD-4044-A8A1-DDC1CEA57D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4107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194560" y="7254243"/>
            <a:ext cx="19385280" cy="20517699"/>
          </a:xfrm>
        </p:spPr>
        <p:txBody>
          <a:bodyPr/>
          <a:lstStyle>
            <a:lvl1pPr>
              <a:defRPr sz="13400"/>
            </a:lvl1pPr>
            <a:lvl2pPr>
              <a:defRPr sz="11500"/>
            </a:lvl2pPr>
            <a:lvl3pPr>
              <a:defRPr sz="9600"/>
            </a:lvl3pPr>
            <a:lvl4pPr>
              <a:defRPr sz="8600"/>
            </a:lvl4pPr>
            <a:lvl5pPr>
              <a:defRPr sz="8600"/>
            </a:lvl5pPr>
            <a:lvl6pPr>
              <a:defRPr sz="8600"/>
            </a:lvl6pPr>
            <a:lvl7pPr>
              <a:defRPr sz="8600"/>
            </a:lvl7pPr>
            <a:lvl8pPr>
              <a:defRPr sz="8600"/>
            </a:lvl8pPr>
            <a:lvl9pPr>
              <a:defRPr sz="8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2311360" y="7254243"/>
            <a:ext cx="19385280" cy="20517699"/>
          </a:xfrm>
        </p:spPr>
        <p:txBody>
          <a:bodyPr/>
          <a:lstStyle>
            <a:lvl1pPr>
              <a:defRPr sz="13400"/>
            </a:lvl1pPr>
            <a:lvl2pPr>
              <a:defRPr sz="11500"/>
            </a:lvl2pPr>
            <a:lvl3pPr>
              <a:defRPr sz="9600"/>
            </a:lvl3pPr>
            <a:lvl4pPr>
              <a:defRPr sz="8600"/>
            </a:lvl4pPr>
            <a:lvl5pPr>
              <a:defRPr sz="8600"/>
            </a:lvl5pPr>
            <a:lvl6pPr>
              <a:defRPr sz="8600"/>
            </a:lvl6pPr>
            <a:lvl7pPr>
              <a:defRPr sz="8600"/>
            </a:lvl7pPr>
            <a:lvl8pPr>
              <a:defRPr sz="8600"/>
            </a:lvl8pPr>
            <a:lvl9pPr>
              <a:defRPr sz="8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B88D2-8541-9844-94A8-843D0E3CDD46}" type="datetimeFigureOut">
              <a:rPr lang="en-US" smtClean="0"/>
              <a:t>11/16/15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9276AE-24BD-4044-A8A1-DDC1CEA57D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23708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94560" y="6959178"/>
            <a:ext cx="19392902" cy="2900255"/>
          </a:xfrm>
        </p:spPr>
        <p:txBody>
          <a:bodyPr anchor="b"/>
          <a:lstStyle>
            <a:lvl1pPr marL="0" indent="0">
              <a:buNone/>
              <a:defRPr sz="11500" b="1"/>
            </a:lvl1pPr>
            <a:lvl2pPr marL="2194560" indent="0">
              <a:buNone/>
              <a:defRPr sz="9600" b="1"/>
            </a:lvl2pPr>
            <a:lvl3pPr marL="4389120" indent="0">
              <a:buNone/>
              <a:defRPr sz="8600" b="1"/>
            </a:lvl3pPr>
            <a:lvl4pPr marL="6583680" indent="0">
              <a:buNone/>
              <a:defRPr sz="7700" b="1"/>
            </a:lvl4pPr>
            <a:lvl5pPr marL="8778240" indent="0">
              <a:buNone/>
              <a:defRPr sz="7700" b="1"/>
            </a:lvl5pPr>
            <a:lvl6pPr marL="10972800" indent="0">
              <a:buNone/>
              <a:defRPr sz="7700" b="1"/>
            </a:lvl6pPr>
            <a:lvl7pPr marL="13167360" indent="0">
              <a:buNone/>
              <a:defRPr sz="7700" b="1"/>
            </a:lvl7pPr>
            <a:lvl8pPr marL="15361920" indent="0">
              <a:buNone/>
              <a:defRPr sz="7700" b="1"/>
            </a:lvl8pPr>
            <a:lvl9pPr marL="17556480" indent="0">
              <a:buNone/>
              <a:defRPr sz="77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194560" y="9859433"/>
            <a:ext cx="19392902" cy="17912505"/>
          </a:xfrm>
        </p:spPr>
        <p:txBody>
          <a:bodyPr/>
          <a:lstStyle>
            <a:lvl1pPr>
              <a:defRPr sz="11500"/>
            </a:lvl1pPr>
            <a:lvl2pPr>
              <a:defRPr sz="9600"/>
            </a:lvl2pPr>
            <a:lvl3pPr>
              <a:defRPr sz="8600"/>
            </a:lvl3pPr>
            <a:lvl4pPr>
              <a:defRPr sz="7700"/>
            </a:lvl4pPr>
            <a:lvl5pPr>
              <a:defRPr sz="7700"/>
            </a:lvl5pPr>
            <a:lvl6pPr>
              <a:defRPr sz="7700"/>
            </a:lvl6pPr>
            <a:lvl7pPr>
              <a:defRPr sz="7700"/>
            </a:lvl7pPr>
            <a:lvl8pPr>
              <a:defRPr sz="7700"/>
            </a:lvl8pPr>
            <a:lvl9pPr>
              <a:defRPr sz="77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2296122" y="6959178"/>
            <a:ext cx="19400520" cy="2900255"/>
          </a:xfrm>
        </p:spPr>
        <p:txBody>
          <a:bodyPr anchor="b"/>
          <a:lstStyle>
            <a:lvl1pPr marL="0" indent="0">
              <a:buNone/>
              <a:defRPr sz="11500" b="1"/>
            </a:lvl1pPr>
            <a:lvl2pPr marL="2194560" indent="0">
              <a:buNone/>
              <a:defRPr sz="9600" b="1"/>
            </a:lvl2pPr>
            <a:lvl3pPr marL="4389120" indent="0">
              <a:buNone/>
              <a:defRPr sz="8600" b="1"/>
            </a:lvl3pPr>
            <a:lvl4pPr marL="6583680" indent="0">
              <a:buNone/>
              <a:defRPr sz="7700" b="1"/>
            </a:lvl4pPr>
            <a:lvl5pPr marL="8778240" indent="0">
              <a:buNone/>
              <a:defRPr sz="7700" b="1"/>
            </a:lvl5pPr>
            <a:lvl6pPr marL="10972800" indent="0">
              <a:buNone/>
              <a:defRPr sz="7700" b="1"/>
            </a:lvl6pPr>
            <a:lvl7pPr marL="13167360" indent="0">
              <a:buNone/>
              <a:defRPr sz="7700" b="1"/>
            </a:lvl7pPr>
            <a:lvl8pPr marL="15361920" indent="0">
              <a:buNone/>
              <a:defRPr sz="7700" b="1"/>
            </a:lvl8pPr>
            <a:lvl9pPr marL="17556480" indent="0">
              <a:buNone/>
              <a:defRPr sz="77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2296122" y="9859433"/>
            <a:ext cx="19400520" cy="17912505"/>
          </a:xfrm>
        </p:spPr>
        <p:txBody>
          <a:bodyPr/>
          <a:lstStyle>
            <a:lvl1pPr>
              <a:defRPr sz="11500"/>
            </a:lvl1pPr>
            <a:lvl2pPr>
              <a:defRPr sz="9600"/>
            </a:lvl2pPr>
            <a:lvl3pPr>
              <a:defRPr sz="8600"/>
            </a:lvl3pPr>
            <a:lvl4pPr>
              <a:defRPr sz="7700"/>
            </a:lvl4pPr>
            <a:lvl5pPr>
              <a:defRPr sz="7700"/>
            </a:lvl5pPr>
            <a:lvl6pPr>
              <a:defRPr sz="7700"/>
            </a:lvl6pPr>
            <a:lvl7pPr>
              <a:defRPr sz="7700"/>
            </a:lvl7pPr>
            <a:lvl8pPr>
              <a:defRPr sz="7700"/>
            </a:lvl8pPr>
            <a:lvl9pPr>
              <a:defRPr sz="77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B88D2-8541-9844-94A8-843D0E3CDD46}" type="datetimeFigureOut">
              <a:rPr lang="en-US" smtClean="0"/>
              <a:t>11/16/15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9276AE-24BD-4044-A8A1-DDC1CEA57D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58301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B88D2-8541-9844-94A8-843D0E3CDD46}" type="datetimeFigureOut">
              <a:rPr lang="en-US" smtClean="0"/>
              <a:t>11/16/15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9276AE-24BD-4044-A8A1-DDC1CEA57D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07035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B88D2-8541-9844-94A8-843D0E3CDD46}" type="datetimeFigureOut">
              <a:rPr lang="en-US" smtClean="0"/>
              <a:t>11/16/15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9276AE-24BD-4044-A8A1-DDC1CEA57D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49513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3" y="1237827"/>
            <a:ext cx="14439902" cy="5267960"/>
          </a:xfrm>
        </p:spPr>
        <p:txBody>
          <a:bodyPr anchor="b"/>
          <a:lstStyle>
            <a:lvl1pPr algn="l">
              <a:defRPr sz="96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160240" y="1237829"/>
            <a:ext cx="24536400" cy="26534112"/>
          </a:xfrm>
        </p:spPr>
        <p:txBody>
          <a:bodyPr/>
          <a:lstStyle>
            <a:lvl1pPr>
              <a:defRPr sz="15400"/>
            </a:lvl1pPr>
            <a:lvl2pPr>
              <a:defRPr sz="13400"/>
            </a:lvl2pPr>
            <a:lvl3pPr>
              <a:defRPr sz="11500"/>
            </a:lvl3pPr>
            <a:lvl4pPr>
              <a:defRPr sz="9600"/>
            </a:lvl4pPr>
            <a:lvl5pPr>
              <a:defRPr sz="9600"/>
            </a:lvl5pPr>
            <a:lvl6pPr>
              <a:defRPr sz="9600"/>
            </a:lvl6pPr>
            <a:lvl7pPr>
              <a:defRPr sz="9600"/>
            </a:lvl7pPr>
            <a:lvl8pPr>
              <a:defRPr sz="9600"/>
            </a:lvl8pPr>
            <a:lvl9pPr>
              <a:defRPr sz="9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94563" y="6505789"/>
            <a:ext cx="14439902" cy="21266152"/>
          </a:xfrm>
        </p:spPr>
        <p:txBody>
          <a:bodyPr/>
          <a:lstStyle>
            <a:lvl1pPr marL="0" indent="0">
              <a:buNone/>
              <a:defRPr sz="6700"/>
            </a:lvl1pPr>
            <a:lvl2pPr marL="2194560" indent="0">
              <a:buNone/>
              <a:defRPr sz="5800"/>
            </a:lvl2pPr>
            <a:lvl3pPr marL="4389120" indent="0">
              <a:buNone/>
              <a:defRPr sz="4800"/>
            </a:lvl3pPr>
            <a:lvl4pPr marL="6583680" indent="0">
              <a:buNone/>
              <a:defRPr sz="4300"/>
            </a:lvl4pPr>
            <a:lvl5pPr marL="8778240" indent="0">
              <a:buNone/>
              <a:defRPr sz="4300"/>
            </a:lvl5pPr>
            <a:lvl6pPr marL="10972800" indent="0">
              <a:buNone/>
              <a:defRPr sz="4300"/>
            </a:lvl6pPr>
            <a:lvl7pPr marL="13167360" indent="0">
              <a:buNone/>
              <a:defRPr sz="4300"/>
            </a:lvl7pPr>
            <a:lvl8pPr marL="15361920" indent="0">
              <a:buNone/>
              <a:defRPr sz="4300"/>
            </a:lvl8pPr>
            <a:lvl9pPr marL="17556480" indent="0">
              <a:buNone/>
              <a:defRPr sz="43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B88D2-8541-9844-94A8-843D0E3CDD46}" type="datetimeFigureOut">
              <a:rPr lang="en-US" smtClean="0"/>
              <a:t>11/16/15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76057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02982" y="21762720"/>
            <a:ext cx="26334720" cy="2569212"/>
          </a:xfrm>
        </p:spPr>
        <p:txBody>
          <a:bodyPr anchor="b"/>
          <a:lstStyle>
            <a:lvl1pPr algn="l">
              <a:defRPr sz="96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602982" y="2777913"/>
            <a:ext cx="26334720" cy="18653760"/>
          </a:xfrm>
        </p:spPr>
        <p:txBody>
          <a:bodyPr/>
          <a:lstStyle>
            <a:lvl1pPr marL="0" indent="0">
              <a:buNone/>
              <a:defRPr sz="15400"/>
            </a:lvl1pPr>
            <a:lvl2pPr marL="2194560" indent="0">
              <a:buNone/>
              <a:defRPr sz="13400"/>
            </a:lvl2pPr>
            <a:lvl3pPr marL="4389120" indent="0">
              <a:buNone/>
              <a:defRPr sz="11500"/>
            </a:lvl3pPr>
            <a:lvl4pPr marL="6583680" indent="0">
              <a:buNone/>
              <a:defRPr sz="9600"/>
            </a:lvl4pPr>
            <a:lvl5pPr marL="8778240" indent="0">
              <a:buNone/>
              <a:defRPr sz="9600"/>
            </a:lvl5pPr>
            <a:lvl6pPr marL="10972800" indent="0">
              <a:buNone/>
              <a:defRPr sz="9600"/>
            </a:lvl6pPr>
            <a:lvl7pPr marL="13167360" indent="0">
              <a:buNone/>
              <a:defRPr sz="9600"/>
            </a:lvl7pPr>
            <a:lvl8pPr marL="15361920" indent="0">
              <a:buNone/>
              <a:defRPr sz="9600"/>
            </a:lvl8pPr>
            <a:lvl9pPr marL="17556480" indent="0">
              <a:buNone/>
              <a:defRPr sz="96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02982" y="24331932"/>
            <a:ext cx="26334720" cy="3648708"/>
          </a:xfrm>
        </p:spPr>
        <p:txBody>
          <a:bodyPr/>
          <a:lstStyle>
            <a:lvl1pPr marL="0" indent="0">
              <a:buNone/>
              <a:defRPr sz="6700"/>
            </a:lvl1pPr>
            <a:lvl2pPr marL="2194560" indent="0">
              <a:buNone/>
              <a:defRPr sz="5800"/>
            </a:lvl2pPr>
            <a:lvl3pPr marL="4389120" indent="0">
              <a:buNone/>
              <a:defRPr sz="4800"/>
            </a:lvl3pPr>
            <a:lvl4pPr marL="6583680" indent="0">
              <a:buNone/>
              <a:defRPr sz="4300"/>
            </a:lvl4pPr>
            <a:lvl5pPr marL="8778240" indent="0">
              <a:buNone/>
              <a:defRPr sz="4300"/>
            </a:lvl5pPr>
            <a:lvl6pPr marL="10972800" indent="0">
              <a:buNone/>
              <a:defRPr sz="4300"/>
            </a:lvl6pPr>
            <a:lvl7pPr marL="13167360" indent="0">
              <a:buNone/>
              <a:defRPr sz="4300"/>
            </a:lvl7pPr>
            <a:lvl8pPr marL="15361920" indent="0">
              <a:buNone/>
              <a:defRPr sz="4300"/>
            </a:lvl8pPr>
            <a:lvl9pPr marL="17556480" indent="0">
              <a:buNone/>
              <a:defRPr sz="43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B88D2-8541-9844-94A8-843D0E3CDD46}" type="datetimeFigureOut">
              <a:rPr lang="en-US" smtClean="0"/>
              <a:t>11/16/15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9276AE-24BD-4044-A8A1-DDC1CEA57D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98615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194560" y="1245025"/>
            <a:ext cx="39502080" cy="5181600"/>
          </a:xfrm>
          <a:prstGeom prst="rect">
            <a:avLst/>
          </a:prstGeom>
        </p:spPr>
        <p:txBody>
          <a:bodyPr vert="horz" lIns="438912" tIns="219456" rIns="438912" bIns="219456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94560" y="7254243"/>
            <a:ext cx="39502080" cy="20517699"/>
          </a:xfrm>
          <a:prstGeom prst="rect">
            <a:avLst/>
          </a:prstGeom>
        </p:spPr>
        <p:txBody>
          <a:bodyPr vert="horz" lIns="438912" tIns="219456" rIns="438912" bIns="219456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194560" y="28815455"/>
            <a:ext cx="10241280" cy="1655233"/>
          </a:xfrm>
          <a:prstGeom prst="rect">
            <a:avLst/>
          </a:prstGeom>
        </p:spPr>
        <p:txBody>
          <a:bodyPr vert="horz" lIns="438912" tIns="219456" rIns="438912" bIns="219456" rtlCol="0" anchor="ctr"/>
          <a:lstStyle>
            <a:lvl1pPr algn="l">
              <a:defRPr sz="5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6B88D2-8541-9844-94A8-843D0E3CDD46}" type="datetimeFigureOut">
              <a:rPr lang="en-US" smtClean="0"/>
              <a:t>11/16/15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996160" y="28815455"/>
            <a:ext cx="13898880" cy="1655233"/>
          </a:xfrm>
          <a:prstGeom prst="rect">
            <a:avLst/>
          </a:prstGeom>
        </p:spPr>
        <p:txBody>
          <a:bodyPr vert="horz" lIns="438912" tIns="219456" rIns="438912" bIns="219456" rtlCol="0" anchor="ctr"/>
          <a:lstStyle>
            <a:lvl1pPr algn="ctr">
              <a:defRPr sz="5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1455360" y="28815455"/>
            <a:ext cx="10241280" cy="1655233"/>
          </a:xfrm>
          <a:prstGeom prst="rect">
            <a:avLst/>
          </a:prstGeom>
        </p:spPr>
        <p:txBody>
          <a:bodyPr vert="horz" lIns="438912" tIns="219456" rIns="438912" bIns="219456" rtlCol="0" anchor="ctr"/>
          <a:lstStyle>
            <a:lvl1pPr algn="r">
              <a:defRPr sz="5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9276AE-24BD-4044-A8A1-DDC1CEA57D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502900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95" r:id="rId1"/>
    <p:sldLayoutId id="2147483696" r:id="rId2"/>
    <p:sldLayoutId id="2147483697" r:id="rId3"/>
    <p:sldLayoutId id="2147483698" r:id="rId4"/>
    <p:sldLayoutId id="2147483699" r:id="rId5"/>
    <p:sldLayoutId id="2147483700" r:id="rId6"/>
    <p:sldLayoutId id="2147483701" r:id="rId7"/>
    <p:sldLayoutId id="2147483702" r:id="rId8"/>
    <p:sldLayoutId id="2147483703" r:id="rId9"/>
    <p:sldLayoutId id="2147483704" r:id="rId10"/>
    <p:sldLayoutId id="2147483705" r:id="rId11"/>
  </p:sldLayoutIdLst>
  <p:txStyles>
    <p:titleStyle>
      <a:lvl1pPr algn="ctr" defTabSz="2194560" rtl="0" eaLnBrk="1" latinLnBrk="0" hangingPunct="1">
        <a:spcBef>
          <a:spcPct val="0"/>
        </a:spcBef>
        <a:buNone/>
        <a:defRPr sz="211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645920" indent="-1645920" algn="l" defTabSz="2194560" rtl="0" eaLnBrk="1" latinLnBrk="0" hangingPunct="1">
        <a:spcBef>
          <a:spcPct val="20000"/>
        </a:spcBef>
        <a:buFont typeface="Arial"/>
        <a:buChar char="•"/>
        <a:defRPr sz="15400" kern="1200">
          <a:solidFill>
            <a:schemeClr val="tx1"/>
          </a:solidFill>
          <a:latin typeface="+mn-lt"/>
          <a:ea typeface="+mn-ea"/>
          <a:cs typeface="+mn-cs"/>
        </a:defRPr>
      </a:lvl1pPr>
      <a:lvl2pPr marL="3566160" indent="-1371600" algn="l" defTabSz="2194560" rtl="0" eaLnBrk="1" latinLnBrk="0" hangingPunct="1">
        <a:spcBef>
          <a:spcPct val="20000"/>
        </a:spcBef>
        <a:buFont typeface="Arial"/>
        <a:buChar char="–"/>
        <a:defRPr sz="13400" kern="1200">
          <a:solidFill>
            <a:schemeClr val="tx1"/>
          </a:solidFill>
          <a:latin typeface="+mn-lt"/>
          <a:ea typeface="+mn-ea"/>
          <a:cs typeface="+mn-cs"/>
        </a:defRPr>
      </a:lvl2pPr>
      <a:lvl3pPr marL="5486400" indent="-1097280" algn="l" defTabSz="2194560" rtl="0" eaLnBrk="1" latinLnBrk="0" hangingPunct="1">
        <a:spcBef>
          <a:spcPct val="20000"/>
        </a:spcBef>
        <a:buFont typeface="Arial"/>
        <a:buChar char="•"/>
        <a:defRPr sz="11500" kern="1200">
          <a:solidFill>
            <a:schemeClr val="tx1"/>
          </a:solidFill>
          <a:latin typeface="+mn-lt"/>
          <a:ea typeface="+mn-ea"/>
          <a:cs typeface="+mn-cs"/>
        </a:defRPr>
      </a:lvl3pPr>
      <a:lvl4pPr marL="7680960" indent="-1097280" algn="l" defTabSz="2194560" rtl="0" eaLnBrk="1" latinLnBrk="0" hangingPunct="1">
        <a:spcBef>
          <a:spcPct val="20000"/>
        </a:spcBef>
        <a:buFont typeface="Arial"/>
        <a:buChar char="–"/>
        <a:defRPr sz="9600" kern="1200">
          <a:solidFill>
            <a:schemeClr val="tx1"/>
          </a:solidFill>
          <a:latin typeface="+mn-lt"/>
          <a:ea typeface="+mn-ea"/>
          <a:cs typeface="+mn-cs"/>
        </a:defRPr>
      </a:lvl4pPr>
      <a:lvl5pPr marL="9875520" indent="-1097280" algn="l" defTabSz="2194560" rtl="0" eaLnBrk="1" latinLnBrk="0" hangingPunct="1">
        <a:spcBef>
          <a:spcPct val="20000"/>
        </a:spcBef>
        <a:buFont typeface="Arial"/>
        <a:buChar char="»"/>
        <a:defRPr sz="9600" kern="1200">
          <a:solidFill>
            <a:schemeClr val="tx1"/>
          </a:solidFill>
          <a:latin typeface="+mn-lt"/>
          <a:ea typeface="+mn-ea"/>
          <a:cs typeface="+mn-cs"/>
        </a:defRPr>
      </a:lvl5pPr>
      <a:lvl6pPr marL="12070080" indent="-1097280" algn="l" defTabSz="2194560" rtl="0" eaLnBrk="1" latinLnBrk="0" hangingPunct="1">
        <a:spcBef>
          <a:spcPct val="20000"/>
        </a:spcBef>
        <a:buFont typeface="Arial"/>
        <a:buChar char="•"/>
        <a:defRPr sz="9600" kern="1200">
          <a:solidFill>
            <a:schemeClr val="tx1"/>
          </a:solidFill>
          <a:latin typeface="+mn-lt"/>
          <a:ea typeface="+mn-ea"/>
          <a:cs typeface="+mn-cs"/>
        </a:defRPr>
      </a:lvl6pPr>
      <a:lvl7pPr marL="14264640" indent="-1097280" algn="l" defTabSz="2194560" rtl="0" eaLnBrk="1" latinLnBrk="0" hangingPunct="1">
        <a:spcBef>
          <a:spcPct val="20000"/>
        </a:spcBef>
        <a:buFont typeface="Arial"/>
        <a:buChar char="•"/>
        <a:defRPr sz="9600" kern="1200">
          <a:solidFill>
            <a:schemeClr val="tx1"/>
          </a:solidFill>
          <a:latin typeface="+mn-lt"/>
          <a:ea typeface="+mn-ea"/>
          <a:cs typeface="+mn-cs"/>
        </a:defRPr>
      </a:lvl7pPr>
      <a:lvl8pPr marL="16459200" indent="-1097280" algn="l" defTabSz="2194560" rtl="0" eaLnBrk="1" latinLnBrk="0" hangingPunct="1">
        <a:spcBef>
          <a:spcPct val="20000"/>
        </a:spcBef>
        <a:buFont typeface="Arial"/>
        <a:buChar char="•"/>
        <a:defRPr sz="9600" kern="1200">
          <a:solidFill>
            <a:schemeClr val="tx1"/>
          </a:solidFill>
          <a:latin typeface="+mn-lt"/>
          <a:ea typeface="+mn-ea"/>
          <a:cs typeface="+mn-cs"/>
        </a:defRPr>
      </a:lvl8pPr>
      <a:lvl9pPr marL="18653760" indent="-1097280" algn="l" defTabSz="2194560" rtl="0" eaLnBrk="1" latinLnBrk="0" hangingPunct="1">
        <a:spcBef>
          <a:spcPct val="20000"/>
        </a:spcBef>
        <a:buFont typeface="Arial"/>
        <a:buChar char="•"/>
        <a:defRPr sz="9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194560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1pPr>
      <a:lvl2pPr marL="2194560" algn="l" defTabSz="2194560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2pPr>
      <a:lvl3pPr marL="4389120" algn="l" defTabSz="2194560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3pPr>
      <a:lvl4pPr marL="6583680" algn="l" defTabSz="2194560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4pPr>
      <a:lvl5pPr marL="8778240" algn="l" defTabSz="2194560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0" algn="l" defTabSz="2194560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6pPr>
      <a:lvl7pPr marL="13167360" algn="l" defTabSz="2194560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7pPr>
      <a:lvl8pPr marL="15361920" algn="l" defTabSz="2194560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8pPr>
      <a:lvl9pPr marL="17556480" algn="l" defTabSz="2194560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Relationship Id="rId3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tint val="40000"/>
                <a:satMod val="350000"/>
              </a:schemeClr>
            </a:gs>
            <a:gs pos="40000">
              <a:schemeClr val="bg2">
                <a:tint val="45000"/>
                <a:shade val="99000"/>
                <a:satMod val="350000"/>
              </a:schemeClr>
            </a:gs>
            <a:gs pos="90000">
              <a:schemeClr val="bg2">
                <a:shade val="20000"/>
                <a:satMod val="255000"/>
              </a:schemeClr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32044075" y="7175157"/>
            <a:ext cx="10874804" cy="20052242"/>
          </a:xfrm>
          <a:prstGeom prst="roundRect">
            <a:avLst/>
          </a:prstGeom>
          <a:solidFill>
            <a:srgbClr val="AE0202">
              <a:alpha val="77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32118783" y="7321366"/>
            <a:ext cx="10800096" cy="20919407"/>
          </a:xfrm>
          <a:prstGeom prst="rect">
            <a:avLst/>
          </a:prstGeom>
          <a:noFill/>
          <a:ln w="12700">
            <a:noFill/>
            <a:bevel/>
          </a:ln>
        </p:spPr>
        <p:txBody>
          <a:bodyPr wrap="square" rtlCol="0">
            <a:noAutofit/>
          </a:bodyPr>
          <a:lstStyle/>
          <a:p>
            <a:pPr algn="ctr"/>
            <a:r>
              <a:rPr lang="en-US" sz="8000" b="1" dirty="0" smtClean="0"/>
              <a:t>SUGGESTIONS:</a:t>
            </a:r>
          </a:p>
          <a:p>
            <a:pPr marL="1143000" indent="-1143000">
              <a:buFont typeface="Wingdings" charset="2"/>
              <a:buChar char="ü"/>
            </a:pPr>
            <a:r>
              <a:rPr lang="en-US" sz="7200" dirty="0" smtClean="0"/>
              <a:t>Provide quarterly updates</a:t>
            </a:r>
          </a:p>
          <a:p>
            <a:pPr marL="1143000" indent="-1143000">
              <a:buFont typeface="Wingdings" charset="2"/>
              <a:buChar char="ü"/>
            </a:pPr>
            <a:r>
              <a:rPr lang="en-US" sz="7200" dirty="0" smtClean="0"/>
              <a:t>Include new titles that came in on approval or were purchased </a:t>
            </a:r>
          </a:p>
          <a:p>
            <a:pPr marL="1143000" indent="-1143000">
              <a:buFont typeface="Wingdings" charset="2"/>
              <a:buChar char="ü"/>
            </a:pPr>
            <a:r>
              <a:rPr lang="en-US" sz="7200" dirty="0" smtClean="0"/>
              <a:t>Offer a separate list of </a:t>
            </a:r>
            <a:r>
              <a:rPr lang="en-US" sz="7200" dirty="0" err="1" smtClean="0"/>
              <a:t>ebooks</a:t>
            </a:r>
            <a:endParaRPr lang="en-US" sz="7200" dirty="0" smtClean="0"/>
          </a:p>
          <a:p>
            <a:pPr marL="1143000" indent="-1143000">
              <a:buFont typeface="Wingdings" charset="2"/>
              <a:buChar char="ü"/>
            </a:pPr>
            <a:r>
              <a:rPr lang="en-US" sz="7200" dirty="0" smtClean="0"/>
              <a:t> Include your collection development policy and links to prominent suppliers of Library Science titles</a:t>
            </a:r>
          </a:p>
          <a:p>
            <a:pPr marL="1143000" indent="-1143000">
              <a:buFont typeface="Wingdings" charset="2"/>
              <a:buChar char="ü"/>
            </a:pPr>
            <a:r>
              <a:rPr lang="en-US" sz="7200" dirty="0" smtClean="0"/>
              <a:t>Connect your </a:t>
            </a:r>
            <a:r>
              <a:rPr lang="en-US" sz="7200" dirty="0" err="1" smtClean="0"/>
              <a:t>LibGuide</a:t>
            </a:r>
            <a:r>
              <a:rPr lang="en-US" sz="7200" dirty="0" smtClean="0"/>
              <a:t> with other professional development resources for your library</a:t>
            </a:r>
          </a:p>
          <a:p>
            <a:endParaRPr lang="en-US" sz="7200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55585" y="1499197"/>
            <a:ext cx="42621292" cy="4797431"/>
          </a:xfrm>
        </p:spPr>
        <p:txBody>
          <a:bodyPr>
            <a:prstTxWarp prst="textWave1">
              <a:avLst/>
            </a:prstTxWarp>
            <a:normAutofit fontScale="90000"/>
          </a:bodyPr>
          <a:lstStyle/>
          <a:p>
            <a:r>
              <a:rPr lang="en-US" b="1" dirty="0" smtClean="0"/>
              <a:t>Promoting Use of the Library Science Collection for Professional Development</a:t>
            </a:r>
            <a:endParaRPr lang="en-US" b="1" dirty="0"/>
          </a:p>
        </p:txBody>
      </p:sp>
      <p:pic>
        <p:nvPicPr>
          <p:cNvPr id="7" name="Picture 6" descr="Logo Libr stacked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87334" y="26794796"/>
            <a:ext cx="5926761" cy="411989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2229653" y="24992066"/>
            <a:ext cx="18998469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err="1" smtClean="0"/>
              <a:t>Libguides.lib.miamioh.edu</a:t>
            </a:r>
            <a:r>
              <a:rPr lang="en-US" dirty="0" smtClean="0"/>
              <a:t>/</a:t>
            </a:r>
            <a:r>
              <a:rPr lang="en-US" dirty="0" err="1" smtClean="0"/>
              <a:t>ProfDev</a:t>
            </a:r>
            <a:r>
              <a:rPr lang="en-US" dirty="0" smtClean="0"/>
              <a:t>/</a:t>
            </a:r>
            <a:r>
              <a:rPr lang="en-US" dirty="0" err="1" smtClean="0"/>
              <a:t>LibSci</a:t>
            </a:r>
            <a:endParaRPr lang="en-US" dirty="0"/>
          </a:p>
        </p:txBody>
      </p:sp>
      <p:sp>
        <p:nvSpPr>
          <p:cNvPr id="9" name="Rounded Rectangle 8"/>
          <p:cNvSpPr/>
          <p:nvPr/>
        </p:nvSpPr>
        <p:spPr>
          <a:xfrm>
            <a:off x="923843" y="7136954"/>
            <a:ext cx="10105663" cy="20052242"/>
          </a:xfrm>
          <a:prstGeom prst="roundRect">
            <a:avLst/>
          </a:prstGeom>
          <a:solidFill>
            <a:srgbClr val="AE0202">
              <a:alpha val="77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923843" y="7844776"/>
            <a:ext cx="9582704" cy="19344419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/>
            <a:r>
              <a:rPr lang="en-US" sz="7200" b="1" dirty="0" smtClean="0"/>
              <a:t>Create a digital display using </a:t>
            </a:r>
            <a:r>
              <a:rPr lang="en-US" sz="7200" b="1" dirty="0" err="1" smtClean="0"/>
              <a:t>LibGuides</a:t>
            </a:r>
            <a:r>
              <a:rPr lang="en-US" sz="7200" b="1" dirty="0" smtClean="0"/>
              <a:t> to:</a:t>
            </a:r>
          </a:p>
          <a:p>
            <a:pPr algn="ctr"/>
            <a:endParaRPr lang="en-US" sz="7200" b="1" dirty="0" smtClean="0"/>
          </a:p>
          <a:p>
            <a:pPr marL="1143000" indent="-1143000">
              <a:buFont typeface="Wingdings" charset="2"/>
              <a:buChar char="ü"/>
            </a:pPr>
            <a:r>
              <a:rPr lang="en-US" sz="7200" dirty="0" smtClean="0"/>
              <a:t>Encourage professional development</a:t>
            </a:r>
          </a:p>
          <a:p>
            <a:pPr marL="1143000" indent="-1143000">
              <a:buFont typeface="Wingdings" charset="2"/>
              <a:buChar char="ü"/>
            </a:pPr>
            <a:r>
              <a:rPr lang="en-US" sz="7200" dirty="0" smtClean="0"/>
              <a:t>Increase usage</a:t>
            </a:r>
          </a:p>
          <a:p>
            <a:pPr marL="1143000" indent="-1143000">
              <a:buFont typeface="Wingdings" charset="2"/>
              <a:buChar char="ü"/>
            </a:pPr>
            <a:r>
              <a:rPr lang="en-US" sz="7200" dirty="0" smtClean="0"/>
              <a:t>Serve librarians in multiple locations</a:t>
            </a:r>
          </a:p>
          <a:p>
            <a:pPr marL="1143000" indent="-1143000">
              <a:buFont typeface="Wingdings" charset="2"/>
              <a:buChar char="ü"/>
            </a:pPr>
            <a:r>
              <a:rPr lang="en-US" sz="7200" dirty="0" smtClean="0"/>
              <a:t>Promote browsing</a:t>
            </a:r>
          </a:p>
          <a:p>
            <a:pPr marL="1143000" indent="-1143000">
              <a:buFont typeface="Wingdings" charset="2"/>
              <a:buChar char="ü"/>
            </a:pPr>
            <a:r>
              <a:rPr lang="en-US" sz="7200" dirty="0" smtClean="0"/>
              <a:t>Prompt discussion about new topics</a:t>
            </a:r>
          </a:p>
          <a:p>
            <a:pPr marL="1143000" indent="-1143000">
              <a:buFont typeface="Wingdings" charset="2"/>
              <a:buChar char="ü"/>
            </a:pPr>
            <a:r>
              <a:rPr lang="en-US" sz="7200" dirty="0" smtClean="0"/>
              <a:t>Easily link to </a:t>
            </a:r>
            <a:r>
              <a:rPr lang="en-US" sz="7200" dirty="0" err="1" smtClean="0"/>
              <a:t>ebooks</a:t>
            </a:r>
            <a:endParaRPr lang="en-US" sz="7200" dirty="0" smtClean="0"/>
          </a:p>
          <a:p>
            <a:pPr marL="1143000" indent="-1143000">
              <a:buFont typeface="Wingdings" charset="2"/>
              <a:buChar char="ü"/>
            </a:pPr>
            <a:r>
              <a:rPr lang="en-US" sz="7200" dirty="0" smtClean="0"/>
              <a:t>Remind librarians to suggest new titles</a:t>
            </a:r>
          </a:p>
          <a:p>
            <a:pPr marL="1143000" indent="-1143000">
              <a:buFont typeface="Wingdings" charset="2"/>
              <a:buChar char="ü"/>
            </a:pPr>
            <a:r>
              <a:rPr lang="en-US" sz="7200" dirty="0" smtClean="0"/>
              <a:t>Share your collection development policy</a:t>
            </a:r>
            <a:endParaRPr lang="en-US" sz="7200" dirty="0"/>
          </a:p>
        </p:txBody>
      </p:sp>
      <p:sp>
        <p:nvSpPr>
          <p:cNvPr id="13" name="TextBox 12"/>
          <p:cNvSpPr txBox="1"/>
          <p:nvPr/>
        </p:nvSpPr>
        <p:spPr>
          <a:xfrm>
            <a:off x="2241253" y="28913608"/>
            <a:ext cx="15539352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AE0202"/>
                </a:solidFill>
              </a:rPr>
              <a:t>ZZZZZZZZZZZZZZZZZZZZZZZZZZZZZZ</a:t>
            </a:r>
            <a:endParaRPr lang="en-US" dirty="0">
              <a:solidFill>
                <a:srgbClr val="AE0202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6076224" y="28841871"/>
            <a:ext cx="15539352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AE0202"/>
                </a:solidFill>
              </a:rPr>
              <a:t>ZZZZZZZZZZZZZZZZZZZZZZZZZZZZZZ</a:t>
            </a:r>
            <a:endParaRPr lang="en-US" dirty="0">
              <a:solidFill>
                <a:srgbClr val="AE0202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72215" y="8741322"/>
            <a:ext cx="19975880" cy="145688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197732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389</TotalTime>
  <Words>105</Words>
  <Application>Microsoft Macintosh PowerPoint</Application>
  <PresentationFormat>Custom</PresentationFormat>
  <Paragraphs>20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Promoting Use of the Library Science Collection for Professional Development</vt:lpstr>
    </vt:vector>
  </TitlesOfParts>
  <Company>Miami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Promoting Use of the Library Science Collection for Professional Development</dc:title>
  <dc:creator>Jennifer Natale</dc:creator>
  <cp:lastModifiedBy>Jennifer Natale</cp:lastModifiedBy>
  <cp:revision>19</cp:revision>
  <dcterms:created xsi:type="dcterms:W3CDTF">2015-11-10T20:51:21Z</dcterms:created>
  <dcterms:modified xsi:type="dcterms:W3CDTF">2015-11-16T14:40:20Z</dcterms:modified>
</cp:coreProperties>
</file>