
<file path=[Content_Types].xml><?xml version="1.0" encoding="utf-8"?>
<Types xmlns="http://schemas.openxmlformats.org/package/2006/content-types">
  <Default Extension="png" ContentType="image/png"/>
  <Default Extension="tmp"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style3.xml" ContentType="application/vnd.ms-office.chartstyle+xml"/>
  <Override PartName="/ppt/charts/colors3.xml" ContentType="application/vnd.ms-office.chartcolorstyle+xml"/>
  <Override PartName="/ppt/charts/chart1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notesSlides/notesSlide22.xml" ContentType="application/vnd.openxmlformats-officedocument.presentationml.notesSlide+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notesSlides/notesSlide25.xml" ContentType="application/vnd.openxmlformats-officedocument.presentationml.notesSlide+xml"/>
  <Override PartName="/ppt/charts/chart36.xml" ContentType="application/vnd.openxmlformats-officedocument.drawingml.chart+xml"/>
  <Override PartName="/ppt/notesSlides/notesSlide26.xml" ContentType="application/vnd.openxmlformats-officedocument.presentationml.notesSlide+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notesSlides/notesSlide27.xml" ContentType="application/vnd.openxmlformats-officedocument.presentationml.notesSlide+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notesSlides/notesSlide28.xml" ContentType="application/vnd.openxmlformats-officedocument.presentationml.notesSlide+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charts/chart54.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58.xml" ContentType="application/vnd.openxmlformats-officedocument.drawingml.chart+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ppt/charts/chart64.xml" ContentType="application/vnd.openxmlformats-officedocument.drawingml.chart+xml"/>
  <Override PartName="/ppt/charts/chart65.xml" ContentType="application/vnd.openxmlformats-officedocument.drawingml.chart+xml"/>
  <Override PartName="/ppt/charts/chart66.xml" ContentType="application/vnd.openxmlformats-officedocument.drawingml.chart+xml"/>
  <Override PartName="/ppt/notesSlides/notesSlide34.xml" ContentType="application/vnd.openxmlformats-officedocument.presentationml.notesSlide+xml"/>
  <Override PartName="/ppt/charts/chart67.xml" ContentType="application/vnd.openxmlformats-officedocument.drawingml.chart+xml"/>
  <Override PartName="/ppt/charts/chart68.xml" ContentType="application/vnd.openxmlformats-officedocument.drawingml.chart+xml"/>
  <Override PartName="/ppt/charts/chart69.xml" ContentType="application/vnd.openxmlformats-officedocument.drawingml.chart+xml"/>
  <Override PartName="/ppt/charts/chart70.xml" ContentType="application/vnd.openxmlformats-officedocument.drawingml.chart+xml"/>
  <Override PartName="/ppt/charts/chart71.xml" ContentType="application/vnd.openxmlformats-officedocument.drawingml.chart+xml"/>
  <Override PartName="/ppt/charts/chart72.xml" ContentType="application/vnd.openxmlformats-officedocument.drawingml.chart+xml"/>
  <Override PartName="/ppt/notesSlides/notesSlide35.xml" ContentType="application/vnd.openxmlformats-officedocument.presentationml.notesSlide+xml"/>
  <Override PartName="/ppt/charts/chart73.xml" ContentType="application/vnd.openxmlformats-officedocument.drawingml.chart+xml"/>
  <Override PartName="/ppt/charts/chart74.xml" ContentType="application/vnd.openxmlformats-officedocument.drawingml.chart+xml"/>
  <Override PartName="/ppt/charts/chart75.xml" ContentType="application/vnd.openxmlformats-officedocument.drawingml.chart+xml"/>
  <Override PartName="/ppt/charts/chart76.xml" ContentType="application/vnd.openxmlformats-officedocument.drawingml.chart+xml"/>
  <Override PartName="/ppt/charts/chart77.xml" ContentType="application/vnd.openxmlformats-officedocument.drawingml.chart+xml"/>
  <Override PartName="/ppt/charts/chart78.xml" ContentType="application/vnd.openxmlformats-officedocument.drawingml.chart+xml"/>
  <Override PartName="/ppt/charts/chart79.xml" ContentType="application/vnd.openxmlformats-officedocument.drawingml.chart+xml"/>
  <Override PartName="/ppt/charts/chart80.xml" ContentType="application/vnd.openxmlformats-officedocument.drawingml.chart+xml"/>
  <Override PartName="/ppt/charts/chart81.xml" ContentType="application/vnd.openxmlformats-officedocument.drawingml.chart+xml"/>
  <Override PartName="/ppt/notesSlides/notesSlide36.xml" ContentType="application/vnd.openxmlformats-officedocument.presentationml.notesSlide+xml"/>
  <Override PartName="/ppt/charts/chart82.xml" ContentType="application/vnd.openxmlformats-officedocument.drawingml.chart+xml"/>
  <Override PartName="/ppt/charts/chart83.xml" ContentType="application/vnd.openxmlformats-officedocument.drawingml.chart+xml"/>
  <Override PartName="/ppt/charts/chart84.xml" ContentType="application/vnd.openxmlformats-officedocument.drawingml.chart+xml"/>
  <Override PartName="/ppt/charts/chart85.xml" ContentType="application/vnd.openxmlformats-officedocument.drawingml.chart+xml"/>
  <Override PartName="/ppt/charts/chart86.xml" ContentType="application/vnd.openxmlformats-officedocument.drawingml.chart+xml"/>
  <Override PartName="/ppt/charts/chart87.xml" ContentType="application/vnd.openxmlformats-officedocument.drawingml.chart+xml"/>
  <Override PartName="/ppt/notesSlides/notesSlide37.xml" ContentType="application/vnd.openxmlformats-officedocument.presentationml.notesSlide+xml"/>
  <Override PartName="/ppt/charts/chart88.xml" ContentType="application/vnd.openxmlformats-officedocument.drawingml.chart+xml"/>
  <Override PartName="/ppt/charts/chart89.xml" ContentType="application/vnd.openxmlformats-officedocument.drawingml.chart+xml"/>
  <Override PartName="/ppt/charts/chart90.xml" ContentType="application/vnd.openxmlformats-officedocument.drawingml.chart+xml"/>
  <Override PartName="/ppt/charts/chart91.xml" ContentType="application/vnd.openxmlformats-officedocument.drawingml.chart+xml"/>
  <Override PartName="/ppt/charts/chart92.xml" ContentType="application/vnd.openxmlformats-officedocument.drawingml.chart+xml"/>
  <Override PartName="/ppt/charts/chart93.xml" ContentType="application/vnd.openxmlformats-officedocument.drawingml.chart+xml"/>
  <Override PartName="/ppt/notesSlides/notesSlide38.xml" ContentType="application/vnd.openxmlformats-officedocument.presentationml.notesSlide+xml"/>
  <Override PartName="/ppt/charts/chart94.xml" ContentType="application/vnd.openxmlformats-officedocument.drawingml.chart+xml"/>
  <Override PartName="/ppt/charts/chart95.xml" ContentType="application/vnd.openxmlformats-officedocument.drawingml.chart+xml"/>
  <Override PartName="/ppt/charts/chart96.xml" ContentType="application/vnd.openxmlformats-officedocument.drawingml.chart+xml"/>
  <Override PartName="/ppt/charts/chart97.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sldIdLst>
    <p:sldId id="315" r:id="rId2"/>
    <p:sldId id="345" r:id="rId3"/>
    <p:sldId id="256" r:id="rId4"/>
    <p:sldId id="301" r:id="rId5"/>
    <p:sldId id="302" r:id="rId6"/>
    <p:sldId id="344" r:id="rId7"/>
    <p:sldId id="303" r:id="rId8"/>
    <p:sldId id="304" r:id="rId9"/>
    <p:sldId id="305" r:id="rId10"/>
    <p:sldId id="306" r:id="rId11"/>
    <p:sldId id="346" r:id="rId12"/>
    <p:sldId id="307" r:id="rId13"/>
    <p:sldId id="308" r:id="rId14"/>
    <p:sldId id="309" r:id="rId15"/>
    <p:sldId id="310" r:id="rId16"/>
    <p:sldId id="314" r:id="rId17"/>
    <p:sldId id="311" r:id="rId18"/>
    <p:sldId id="313" r:id="rId19"/>
    <p:sldId id="312" r:id="rId20"/>
    <p:sldId id="325" r:id="rId21"/>
    <p:sldId id="329" r:id="rId22"/>
    <p:sldId id="332" r:id="rId23"/>
    <p:sldId id="333" r:id="rId24"/>
    <p:sldId id="326" r:id="rId25"/>
    <p:sldId id="348" r:id="rId26"/>
    <p:sldId id="349" r:id="rId27"/>
    <p:sldId id="330" r:id="rId28"/>
    <p:sldId id="331" r:id="rId29"/>
    <p:sldId id="327" r:id="rId30"/>
    <p:sldId id="328" r:id="rId31"/>
    <p:sldId id="318" r:id="rId32"/>
    <p:sldId id="319" r:id="rId33"/>
    <p:sldId id="320" r:id="rId34"/>
    <p:sldId id="334" r:id="rId35"/>
    <p:sldId id="335" r:id="rId36"/>
    <p:sldId id="336" r:id="rId37"/>
    <p:sldId id="353" r:id="rId38"/>
    <p:sldId id="341" r:id="rId39"/>
    <p:sldId id="270" r:id="rId40"/>
    <p:sldId id="259" r:id="rId41"/>
    <p:sldId id="274" r:id="rId42"/>
    <p:sldId id="300" r:id="rId43"/>
    <p:sldId id="273" r:id="rId44"/>
    <p:sldId id="275" r:id="rId45"/>
    <p:sldId id="297" r:id="rId46"/>
    <p:sldId id="263" r:id="rId47"/>
    <p:sldId id="264" r:id="rId48"/>
    <p:sldId id="280" r:id="rId49"/>
    <p:sldId id="279" r:id="rId50"/>
    <p:sldId id="299" r:id="rId51"/>
    <p:sldId id="278" r:id="rId52"/>
    <p:sldId id="298" r:id="rId53"/>
    <p:sldId id="271" r:id="rId54"/>
    <p:sldId id="258" r:id="rId55"/>
    <p:sldId id="267" r:id="rId56"/>
    <p:sldId id="268" r:id="rId57"/>
    <p:sldId id="269" r:id="rId58"/>
    <p:sldId id="338" r:id="rId59"/>
    <p:sldId id="294" r:id="rId60"/>
    <p:sldId id="289" r:id="rId61"/>
    <p:sldId id="288" r:id="rId62"/>
    <p:sldId id="295" r:id="rId63"/>
    <p:sldId id="290" r:id="rId64"/>
    <p:sldId id="291" r:id="rId65"/>
    <p:sldId id="296" r:id="rId66"/>
    <p:sldId id="293" r:id="rId67"/>
    <p:sldId id="342" r:id="rId68"/>
    <p:sldId id="265" r:id="rId69"/>
    <p:sldId id="350" r:id="rId70"/>
    <p:sldId id="340" r:id="rId71"/>
    <p:sldId id="351" r:id="rId72"/>
    <p:sldId id="352" r:id="rId73"/>
    <p:sldId id="285" r:id="rId74"/>
    <p:sldId id="261" r:id="rId75"/>
    <p:sldId id="266" r:id="rId76"/>
    <p:sldId id="347" r:id="rId77"/>
    <p:sldId id="316" r:id="rId78"/>
    <p:sldId id="321" r:id="rId79"/>
    <p:sldId id="322" r:id="rId80"/>
    <p:sldId id="354"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033" autoAdjust="0"/>
    <p:restoredTop sz="75140" autoAdjust="0"/>
  </p:normalViewPr>
  <p:slideViewPr>
    <p:cSldViewPr snapToGrid="0" snapToObjects="1">
      <p:cViewPr varScale="1">
        <p:scale>
          <a:sx n="55" d="100"/>
          <a:sy n="55" d="100"/>
        </p:scale>
        <p:origin x="57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schroeje\Downloads\34361260_gaves1_19_17.xlsx" TargetMode="External"/><Relationship Id="rId2" Type="http://schemas.microsoft.com/office/2011/relationships/chartColorStyle" Target="colors3.xml"/><Relationship Id="rId1" Type="http://schemas.microsoft.com/office/2011/relationships/chartStyle" Target="style3.xml"/></Relationships>
</file>

<file path=ppt/charts/_rels/chart11.xml.rels><?xml version="1.0" encoding="UTF-8" standalone="yes"?>
<Relationships xmlns="http://schemas.openxmlformats.org/package/2006/relationships"><Relationship Id="rId1" Type="http://schemas.openxmlformats.org/officeDocument/2006/relationships/oleObject" Target="file:///C:\Users\schroeje\Downloads\34361260_gaves1_19_17.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My%20Book%20for%20Mac:34361260_gaves1_19_17.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1" Type="http://schemas.openxmlformats.org/officeDocument/2006/relationships/oleObject" Target="My%20Book%20for%20Mac:F4%20Gender%20Compare%20by%20block.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My%20Book%20for%20Mac:Stats%20:Grand%20Aves%20for%20Comparison%201_19_17.xlsx"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My%20Book%20for%20Mac:34361260_gaves1_19_17.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My%20Book%20for%20Mac:Laser%2034_12_60%20GAVES%20Age_sex%201_1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40.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1.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2.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3.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4.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5.xml.rels><?xml version="1.0" encoding="UTF-8" standalone="yes"?>
<Relationships xmlns="http://schemas.openxmlformats.org/package/2006/relationships"><Relationship Id="rId1" Type="http://schemas.openxmlformats.org/officeDocument/2006/relationships/oleObject" Target="My%20Book%20for%20Mac:Laser%2034_12_60%20GAVES%20Age_sex%201_21_17.xlsx"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49.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50.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1.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2.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3.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4.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55.xml.rels><?xml version="1.0" encoding="UTF-8" standalone="yes"?>
<Relationships xmlns="http://schemas.openxmlformats.org/package/2006/relationships"><Relationship Id="rId1" Type="http://schemas.openxmlformats.org/officeDocument/2006/relationships/oleObject" Target="Macintosh%20HD:Applications:Solver:Solver.xlam" TargetMode="External"/></Relationships>
</file>

<file path=ppt/charts/_rels/chart56.xml.rels><?xml version="1.0" encoding="UTF-8" standalone="yes"?>
<Relationships xmlns="http://schemas.openxmlformats.org/package/2006/relationships"><Relationship Id="rId1" Type="http://schemas.openxmlformats.org/officeDocument/2006/relationships/oleObject" Target="Macintosh%20HD:Applications:Solver:Solver.xlam" TargetMode="External"/></Relationships>
</file>

<file path=ppt/charts/_rels/chart57.xml.rels><?xml version="1.0" encoding="UTF-8" standalone="yes"?>
<Relationships xmlns="http://schemas.openxmlformats.org/package/2006/relationships"><Relationship Id="rId1" Type="http://schemas.openxmlformats.org/officeDocument/2006/relationships/oleObject" Target="Macintosh%20HD:Applications:Solver:Solver.xlam" TargetMode="External"/></Relationships>
</file>

<file path=ppt/charts/_rels/chart58.xml.rels><?xml version="1.0" encoding="UTF-8" standalone="yes"?>
<Relationships xmlns="http://schemas.openxmlformats.org/package/2006/relationships"><Relationship Id="rId1" Type="http://schemas.openxmlformats.org/officeDocument/2006/relationships/oleObject" Target="My%20Book%20for%20Mac:setupforresearchmeeting:Laser%20ERP%206_7%20mirror%20compare.xlsx" TargetMode="External"/></Relationships>
</file>

<file path=ppt/charts/_rels/chart59.xml.rels><?xml version="1.0" encoding="UTF-8" standalone="yes"?>
<Relationships xmlns="http://schemas.openxmlformats.org/package/2006/relationships"><Relationship Id="rId1" Type="http://schemas.openxmlformats.org/officeDocument/2006/relationships/oleObject" Target="My%20Book%20for%20Mac:setupforresearchmeeting:Laser%20ERP%206_7%20mirror%20compar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60.xml.rels><?xml version="1.0" encoding="UTF-8" standalone="yes"?>
<Relationships xmlns="http://schemas.openxmlformats.org/package/2006/relationships"><Relationship Id="rId1" Type="http://schemas.openxmlformats.org/officeDocument/2006/relationships/oleObject" Target="My%20Book%20for%20Mac:setupforresearchmeeting:Laser%20ERP%206_7%20mirror%20compare.xlsx" TargetMode="External"/></Relationships>
</file>

<file path=ppt/charts/_rels/chart61.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62.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63.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64.xml.rels><?xml version="1.0" encoding="UTF-8" standalone="yes"?>
<Relationships xmlns="http://schemas.openxmlformats.org/package/2006/relationships"><Relationship Id="rId1" Type="http://schemas.openxmlformats.org/officeDocument/2006/relationships/oleObject" Target="My%20Book%20for%20Mac:setupforresearchmeeting:Laser%20ERP%2010_12%20mirror%20compare.xlsx" TargetMode="External"/></Relationships>
</file>

<file path=ppt/charts/_rels/chart65.xml.rels><?xml version="1.0" encoding="UTF-8" standalone="yes"?>
<Relationships xmlns="http://schemas.openxmlformats.org/package/2006/relationships"><Relationship Id="rId1" Type="http://schemas.openxmlformats.org/officeDocument/2006/relationships/oleObject" Target="My%20Book%20for%20Mac:setupforresearchmeeting:Laser%20ERP%2010_12%20mirror%20compare.xlsx" TargetMode="External"/></Relationships>
</file>

<file path=ppt/charts/_rels/chart66.xml.rels><?xml version="1.0" encoding="UTF-8" standalone="yes"?>
<Relationships xmlns="http://schemas.openxmlformats.org/package/2006/relationships"><Relationship Id="rId1" Type="http://schemas.openxmlformats.org/officeDocument/2006/relationships/oleObject" Target="My%20Book%20for%20Mac:setupforresearchmeeting:Laser%20ERP%2010_12%20mirror%20compare.xlsx" TargetMode="External"/></Relationships>
</file>

<file path=ppt/charts/_rels/chart67.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68.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69.xml.rels><?xml version="1.0" encoding="UTF-8" standalone="yes"?>
<Relationships xmlns="http://schemas.openxmlformats.org/package/2006/relationships"><Relationship Id="rId1" Type="http://schemas.openxmlformats.org/officeDocument/2006/relationships/oleObject" Target="My%20Book%20for%20Mac:setupforresearchmeeting:Laser%20ERP%208_9%20mirror%20compar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70.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71.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72.xml.rels><?xml version="1.0" encoding="UTF-8" standalone="yes"?>
<Relationships xmlns="http://schemas.openxmlformats.org/package/2006/relationships"><Relationship Id="rId1" Type="http://schemas.openxmlformats.org/officeDocument/2006/relationships/oleObject" Target="My%20Book%20for%20Mac:ERP%20site%2060%20compare.xlsx" TargetMode="External"/></Relationships>
</file>

<file path=ppt/charts/_rels/chart73.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4.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5.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6.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7.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8.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79.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y%20Book%20for%20Mac:361260_gaves.xlsx" TargetMode="External"/></Relationships>
</file>

<file path=ppt/charts/_rels/chart80.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81.xml.rels><?xml version="1.0" encoding="UTF-8" standalone="yes"?>
<Relationships xmlns="http://schemas.openxmlformats.org/package/2006/relationships"><Relationship Id="rId1" Type="http://schemas.openxmlformats.org/officeDocument/2006/relationships/oleObject" Target="My%20Book%20for%20Mac:ERP%20site%2012%20compare.xlsx" TargetMode="External"/></Relationships>
</file>

<file path=ppt/charts/_rels/chart82.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3.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4.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5.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6.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7.xml.rels><?xml version="1.0" encoding="UTF-8" standalone="yes"?>
<Relationships xmlns="http://schemas.openxmlformats.org/package/2006/relationships"><Relationship Id="rId1" Type="http://schemas.openxmlformats.org/officeDocument/2006/relationships/oleObject" Target="My%20Book%20for%20Mac:Laser%20F3%20Gender%20Compare.xlsx" TargetMode="External"/></Relationships>
</file>

<file path=ppt/charts/_rels/chart88.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89.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schroeje\Downloads\34361260_gaves1_19_17.xlsx" TargetMode="External"/></Relationships>
</file>

<file path=ppt/charts/_rels/chart90.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1.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2.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3.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4.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5.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6.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_rels/chart97.xml.rels><?xml version="1.0" encoding="UTF-8" standalone="yes"?>
<Relationships xmlns="http://schemas.openxmlformats.org/package/2006/relationships"><Relationship Id="rId1" Type="http://schemas.openxmlformats.org/officeDocument/2006/relationships/oleObject" Target="My%20Book%20for%20Mac:F3%20Gender%20Compare%20by%20bloc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Average Number Correct</a:t>
            </a:r>
            <a:r>
              <a:rPr lang="en-US" sz="1800" baseline="0" dirty="0"/>
              <a:t>  Per Block &amp; Mirror</a:t>
            </a:r>
            <a:endParaRPr lang="en-US" sz="18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1</c:v>
                </c:pt>
              </c:strCache>
            </c:strRef>
          </c:tx>
          <c:spPr>
            <a:solidFill>
              <a:schemeClr val="accent1"/>
            </a:solidFill>
            <a:ln>
              <a:noFill/>
            </a:ln>
            <a:effectLst/>
          </c:spPr>
          <c:invertIfNegative val="0"/>
          <c:cat>
            <c:strRef>
              <c:f>Sheet1!$A$2:$A$4</c:f>
              <c:strCache>
                <c:ptCount val="3"/>
                <c:pt idx="0">
                  <c:v>Pretest</c:v>
                </c:pt>
                <c:pt idx="1">
                  <c:v>Practice</c:v>
                </c:pt>
                <c:pt idx="2">
                  <c:v>Posttest</c:v>
                </c:pt>
              </c:strCache>
            </c:strRef>
          </c:cat>
          <c:val>
            <c:numRef>
              <c:f>Sheet1!$B$2:$B$4</c:f>
              <c:numCache>
                <c:formatCode>General</c:formatCode>
                <c:ptCount val="3"/>
                <c:pt idx="0">
                  <c:v>0.51100000000000001</c:v>
                </c:pt>
                <c:pt idx="1">
                  <c:v>0.83599999999999997</c:v>
                </c:pt>
                <c:pt idx="2">
                  <c:v>0.83499999999999996</c:v>
                </c:pt>
              </c:numCache>
            </c:numRef>
          </c:val>
          <c:extLst>
            <c:ext xmlns:c16="http://schemas.microsoft.com/office/drawing/2014/chart" uri="{C3380CC4-5D6E-409C-BE32-E72D297353CC}">
              <c16:uniqueId val="{00000000-7823-4F67-B116-78E8F448A2A8}"/>
            </c:ext>
          </c:extLst>
        </c:ser>
        <c:ser>
          <c:idx val="1"/>
          <c:order val="1"/>
          <c:tx>
            <c:strRef>
              <c:f>Sheet1!$C$1</c:f>
              <c:strCache>
                <c:ptCount val="1"/>
                <c:pt idx="0">
                  <c:v>3</c:v>
                </c:pt>
              </c:strCache>
            </c:strRef>
          </c:tx>
          <c:spPr>
            <a:solidFill>
              <a:schemeClr val="accent2"/>
            </a:solidFill>
            <a:ln>
              <a:noFill/>
            </a:ln>
            <a:effectLst/>
          </c:spPr>
          <c:invertIfNegative val="0"/>
          <c:cat>
            <c:strRef>
              <c:f>Sheet1!$A$2:$A$4</c:f>
              <c:strCache>
                <c:ptCount val="3"/>
                <c:pt idx="0">
                  <c:v>Pretest</c:v>
                </c:pt>
                <c:pt idx="1">
                  <c:v>Practice</c:v>
                </c:pt>
                <c:pt idx="2">
                  <c:v>Posttest</c:v>
                </c:pt>
              </c:strCache>
            </c:strRef>
          </c:cat>
          <c:val>
            <c:numRef>
              <c:f>Sheet1!$C$2:$C$4</c:f>
              <c:numCache>
                <c:formatCode>General</c:formatCode>
                <c:ptCount val="3"/>
                <c:pt idx="0">
                  <c:v>0.52700000000000002</c:v>
                </c:pt>
                <c:pt idx="1">
                  <c:v>0.77400000000000002</c:v>
                </c:pt>
                <c:pt idx="2">
                  <c:v>0.77800000000000002</c:v>
                </c:pt>
              </c:numCache>
            </c:numRef>
          </c:val>
          <c:extLst>
            <c:ext xmlns:c16="http://schemas.microsoft.com/office/drawing/2014/chart" uri="{C3380CC4-5D6E-409C-BE32-E72D297353CC}">
              <c16:uniqueId val="{00000001-7823-4F67-B116-78E8F448A2A8}"/>
            </c:ext>
          </c:extLst>
        </c:ser>
        <c:ser>
          <c:idx val="2"/>
          <c:order val="2"/>
          <c:tx>
            <c:strRef>
              <c:f>Sheet1!$D$1</c:f>
              <c:strCache>
                <c:ptCount val="1"/>
                <c:pt idx="0">
                  <c:v>5</c:v>
                </c:pt>
              </c:strCache>
            </c:strRef>
          </c:tx>
          <c:spPr>
            <a:solidFill>
              <a:schemeClr val="accent3"/>
            </a:solidFill>
            <a:ln>
              <a:noFill/>
            </a:ln>
            <a:effectLst/>
          </c:spPr>
          <c:invertIfNegative val="0"/>
          <c:cat>
            <c:strRef>
              <c:f>Sheet1!$A$2:$A$4</c:f>
              <c:strCache>
                <c:ptCount val="3"/>
                <c:pt idx="0">
                  <c:v>Pretest</c:v>
                </c:pt>
                <c:pt idx="1">
                  <c:v>Practice</c:v>
                </c:pt>
                <c:pt idx="2">
                  <c:v>Posttest</c:v>
                </c:pt>
              </c:strCache>
            </c:strRef>
          </c:cat>
          <c:val>
            <c:numRef>
              <c:f>Sheet1!$D$2:$D$4</c:f>
              <c:numCache>
                <c:formatCode>General</c:formatCode>
                <c:ptCount val="3"/>
                <c:pt idx="0">
                  <c:v>0.56499999999999995</c:v>
                </c:pt>
                <c:pt idx="1">
                  <c:v>0.60099999999999998</c:v>
                </c:pt>
                <c:pt idx="2">
                  <c:v>0.73</c:v>
                </c:pt>
              </c:numCache>
            </c:numRef>
          </c:val>
          <c:extLst>
            <c:ext xmlns:c16="http://schemas.microsoft.com/office/drawing/2014/chart" uri="{C3380CC4-5D6E-409C-BE32-E72D297353CC}">
              <c16:uniqueId val="{00000002-7823-4F67-B116-78E8F448A2A8}"/>
            </c:ext>
          </c:extLst>
        </c:ser>
        <c:dLbls>
          <c:showLegendKey val="0"/>
          <c:showVal val="0"/>
          <c:showCatName val="0"/>
          <c:showSerName val="0"/>
          <c:showPercent val="0"/>
          <c:showBubbleSize val="0"/>
        </c:dLbls>
        <c:gapWidth val="219"/>
        <c:overlap val="-27"/>
        <c:axId val="234505720"/>
        <c:axId val="234506048"/>
      </c:barChart>
      <c:catAx>
        <c:axId val="234505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506048"/>
        <c:crosses val="autoZero"/>
        <c:auto val="1"/>
        <c:lblAlgn val="ctr"/>
        <c:lblOffset val="100"/>
        <c:noMultiLvlLbl val="0"/>
      </c:catAx>
      <c:valAx>
        <c:axId val="234506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505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US">
                <a:solidFill>
                  <a:schemeClr val="tx1"/>
                </a:solidFill>
              </a:rPr>
              <a:t>1 Mirror Pz 8-9 Pre-Post Comparison</a:t>
            </a:r>
          </a:p>
        </c:rich>
      </c:tx>
      <c:layout>
        <c:manualLayout>
          <c:xMode val="edge"/>
          <c:yMode val="edge"/>
          <c:x val="0.16330882691253953"/>
          <c:y val="0"/>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6.2474190726159201E-2"/>
          <c:y val="0.13684086353797392"/>
          <c:w val="0.90866662994075964"/>
          <c:h val="0.79323910456526592"/>
        </c:manualLayout>
      </c:layout>
      <c:lineChart>
        <c:grouping val="standard"/>
        <c:varyColors val="0"/>
        <c:ser>
          <c:idx val="0"/>
          <c:order val="0"/>
          <c:tx>
            <c:strRef>
              <c:f>'[34361260_gaves1_19_17.xlsx]34_Pz'!$F$1</c:f>
              <c:strCache>
                <c:ptCount val="1"/>
                <c:pt idx="0">
                  <c:v>Pre1 8-9</c:v>
                </c:pt>
              </c:strCache>
            </c:strRef>
          </c:tx>
          <c:spPr>
            <a:ln w="31750" cap="rnd">
              <a:solidFill>
                <a:schemeClr val="tx1"/>
              </a:solidFill>
              <a:prstDash val="sysDot"/>
              <a:round/>
            </a:ln>
            <a:effectLst>
              <a:outerShdw blurRad="40000" dist="23000" dir="5400000" rotWithShape="0">
                <a:srgbClr val="000000">
                  <a:alpha val="35000"/>
                </a:srgbClr>
              </a:outerShdw>
            </a:effectLst>
          </c:spPr>
          <c:marker>
            <c:symbol val="none"/>
          </c:marker>
          <c:val>
            <c:numRef>
              <c:f>'[34361260_gaves1_19_17.xlsx]34_Pz'!$F$2:$F$201</c:f>
              <c:numCache>
                <c:formatCode>General</c:formatCode>
                <c:ptCount val="200"/>
                <c:pt idx="0">
                  <c:v>0.99612176418304399</c:v>
                </c:pt>
                <c:pt idx="1">
                  <c:v>1.0367584228515601</c:v>
                </c:pt>
                <c:pt idx="2">
                  <c:v>1.19097971916198</c:v>
                </c:pt>
                <c:pt idx="3">
                  <c:v>1.4798213243484499</c:v>
                </c:pt>
                <c:pt idx="4">
                  <c:v>1.8124027252197199</c:v>
                </c:pt>
                <c:pt idx="5">
                  <c:v>1.8850291967391899</c:v>
                </c:pt>
                <c:pt idx="6">
                  <c:v>1.5657421350479099</c:v>
                </c:pt>
                <c:pt idx="7">
                  <c:v>1.2534548044204701</c:v>
                </c:pt>
                <c:pt idx="8">
                  <c:v>1.4743812084198</c:v>
                </c:pt>
                <c:pt idx="9">
                  <c:v>2.0528926849365199</c:v>
                </c:pt>
                <c:pt idx="10">
                  <c:v>2.06337165832519</c:v>
                </c:pt>
                <c:pt idx="11">
                  <c:v>0.89630758762359597</c:v>
                </c:pt>
                <c:pt idx="12">
                  <c:v>-0.82242232561111495</c:v>
                </c:pt>
                <c:pt idx="13">
                  <c:v>-1.75251269340515</c:v>
                </c:pt>
                <c:pt idx="14">
                  <c:v>-1.3061363697052</c:v>
                </c:pt>
                <c:pt idx="15">
                  <c:v>-0.28840899467468301</c:v>
                </c:pt>
                <c:pt idx="16">
                  <c:v>6.5626546740532005E-2</c:v>
                </c:pt>
                <c:pt idx="17">
                  <c:v>-0.55846023559570301</c:v>
                </c:pt>
                <c:pt idx="18">
                  <c:v>-1.4220762252807599</c:v>
                </c:pt>
                <c:pt idx="19">
                  <c:v>-1.78957843780517</c:v>
                </c:pt>
                <c:pt idx="20">
                  <c:v>-1.7322361469268801</c:v>
                </c:pt>
                <c:pt idx="21">
                  <c:v>-1.77758288383483</c:v>
                </c:pt>
                <c:pt idx="22">
                  <c:v>-2.0797276496887198</c:v>
                </c:pt>
                <c:pt idx="23">
                  <c:v>-2.2572238445281898</c:v>
                </c:pt>
                <c:pt idx="24">
                  <c:v>-1.98653256893158</c:v>
                </c:pt>
                <c:pt idx="25">
                  <c:v>-1.46281194686889</c:v>
                </c:pt>
                <c:pt idx="26">
                  <c:v>-1.1714779138564999</c:v>
                </c:pt>
                <c:pt idx="27">
                  <c:v>-1.3741524219512899</c:v>
                </c:pt>
                <c:pt idx="28">
                  <c:v>-1.9557797908782899</c:v>
                </c:pt>
                <c:pt idx="29">
                  <c:v>-2.6505177021026598</c:v>
                </c:pt>
                <c:pt idx="30">
                  <c:v>-3.23086237907409</c:v>
                </c:pt>
                <c:pt idx="31">
                  <c:v>-3.51405906677246</c:v>
                </c:pt>
                <c:pt idx="32">
                  <c:v>-3.40768122673034</c:v>
                </c:pt>
                <c:pt idx="33">
                  <c:v>-3.0642743110656698</c:v>
                </c:pt>
                <c:pt idx="34">
                  <c:v>-2.8588719367980899</c:v>
                </c:pt>
                <c:pt idx="35">
                  <c:v>-3.0430884361267001</c:v>
                </c:pt>
                <c:pt idx="36">
                  <c:v>-3.4395384788513099</c:v>
                </c:pt>
                <c:pt idx="37">
                  <c:v>-3.61579012870788</c:v>
                </c:pt>
                <c:pt idx="38">
                  <c:v>-3.3835377693176198</c:v>
                </c:pt>
                <c:pt idx="39">
                  <c:v>-3.0125658512115399</c:v>
                </c:pt>
                <c:pt idx="40">
                  <c:v>-2.8898301124572701</c:v>
                </c:pt>
                <c:pt idx="41">
                  <c:v>-3.06123566627502</c:v>
                </c:pt>
                <c:pt idx="42">
                  <c:v>-3.2194180488586399</c:v>
                </c:pt>
                <c:pt idx="43">
                  <c:v>-3.1058583259582502</c:v>
                </c:pt>
                <c:pt idx="44">
                  <c:v>-2.7928879261016801</c:v>
                </c:pt>
                <c:pt idx="45">
                  <c:v>-2.5387721061706499</c:v>
                </c:pt>
                <c:pt idx="46">
                  <c:v>-2.4697489738464302</c:v>
                </c:pt>
                <c:pt idx="47">
                  <c:v>-2.4930856227874698</c:v>
                </c:pt>
                <c:pt idx="48">
                  <c:v>-2.4712955951690598</c:v>
                </c:pt>
                <c:pt idx="49">
                  <c:v>-2.3835105895996</c:v>
                </c:pt>
                <c:pt idx="50">
                  <c:v>-2.30210852622985</c:v>
                </c:pt>
                <c:pt idx="51">
                  <c:v>-2.2743618488311701</c:v>
                </c:pt>
                <c:pt idx="52">
                  <c:v>-2.2592234611511199</c:v>
                </c:pt>
                <c:pt idx="53">
                  <c:v>-2.1643643379211399</c:v>
                </c:pt>
                <c:pt idx="54">
                  <c:v>-1.9417693614959699</c:v>
                </c:pt>
                <c:pt idx="55">
                  <c:v>-1.6720402240753101</c:v>
                </c:pt>
                <c:pt idx="56">
                  <c:v>-1.5443245172500599</c:v>
                </c:pt>
                <c:pt idx="57">
                  <c:v>-1.6935676336288401</c:v>
                </c:pt>
                <c:pt idx="58">
                  <c:v>-2.03300952911377</c:v>
                </c:pt>
                <c:pt idx="59">
                  <c:v>-2.3019483089446999</c:v>
                </c:pt>
                <c:pt idx="60">
                  <c:v>-2.3339879512786799</c:v>
                </c:pt>
                <c:pt idx="61">
                  <c:v>-2.23076295852661</c:v>
                </c:pt>
                <c:pt idx="62">
                  <c:v>-2.1975345611572199</c:v>
                </c:pt>
                <c:pt idx="63">
                  <c:v>-2.2494640350341801</c:v>
                </c:pt>
                <c:pt idx="64">
                  <c:v>-2.2079906463622998</c:v>
                </c:pt>
                <c:pt idx="65">
                  <c:v>-2.0074055194854701</c:v>
                </c:pt>
                <c:pt idx="66">
                  <c:v>-1.8471977710723799</c:v>
                </c:pt>
                <c:pt idx="67">
                  <c:v>-1.9146988391876201</c:v>
                </c:pt>
                <c:pt idx="68">
                  <c:v>-2.0555901527404701</c:v>
                </c:pt>
                <c:pt idx="69">
                  <c:v>-1.9191677570343</c:v>
                </c:pt>
                <c:pt idx="70">
                  <c:v>-1.4392182826995801</c:v>
                </c:pt>
                <c:pt idx="71">
                  <c:v>-0.97307032346725497</c:v>
                </c:pt>
                <c:pt idx="72">
                  <c:v>-0.86324864625930797</c:v>
                </c:pt>
                <c:pt idx="73">
                  <c:v>-1.0185140371322601</c:v>
                </c:pt>
                <c:pt idx="74">
                  <c:v>-1.1077020168304399</c:v>
                </c:pt>
                <c:pt idx="75">
                  <c:v>-1.08013272285461</c:v>
                </c:pt>
                <c:pt idx="76">
                  <c:v>-1.23379349708557</c:v>
                </c:pt>
                <c:pt idx="77">
                  <c:v>-1.7226467132568299</c:v>
                </c:pt>
                <c:pt idx="78">
                  <c:v>-2.2477107048034601</c:v>
                </c:pt>
                <c:pt idx="79">
                  <c:v>-2.4271471500396702</c:v>
                </c:pt>
                <c:pt idx="80">
                  <c:v>-2.3267397880554199</c:v>
                </c:pt>
                <c:pt idx="81">
                  <c:v>-2.3638813495635902</c:v>
                </c:pt>
                <c:pt idx="82">
                  <c:v>-2.7063090801239</c:v>
                </c:pt>
                <c:pt idx="83">
                  <c:v>-3.0230083465576101</c:v>
                </c:pt>
                <c:pt idx="84">
                  <c:v>-2.9268352985382</c:v>
                </c:pt>
                <c:pt idx="85">
                  <c:v>-2.4582614898681601</c:v>
                </c:pt>
                <c:pt idx="86">
                  <c:v>-1.9451221227645801</c:v>
                </c:pt>
                <c:pt idx="87">
                  <c:v>-1.52322685718536</c:v>
                </c:pt>
                <c:pt idx="88">
                  <c:v>-1.0447598695755</c:v>
                </c:pt>
                <c:pt idx="89">
                  <c:v>-0.445657908916473</c:v>
                </c:pt>
                <c:pt idx="90">
                  <c:v>6.4656399190425998E-2</c:v>
                </c:pt>
                <c:pt idx="91">
                  <c:v>0.28628474473953203</c:v>
                </c:pt>
                <c:pt idx="92">
                  <c:v>0.30580911040306102</c:v>
                </c:pt>
                <c:pt idx="93">
                  <c:v>0.32448005676269498</c:v>
                </c:pt>
                <c:pt idx="94">
                  <c:v>0.33459711074829102</c:v>
                </c:pt>
                <c:pt idx="95">
                  <c:v>0.19322375953197499</c:v>
                </c:pt>
                <c:pt idx="96">
                  <c:v>-1.5680313110352E-2</c:v>
                </c:pt>
                <c:pt idx="97">
                  <c:v>5.4527938365936002E-2</c:v>
                </c:pt>
                <c:pt idx="98">
                  <c:v>0.58101254701614402</c:v>
                </c:pt>
                <c:pt idx="99">
                  <c:v>1.2787904739379801</c:v>
                </c:pt>
                <c:pt idx="100">
                  <c:v>1.70905709266662</c:v>
                </c:pt>
                <c:pt idx="101">
                  <c:v>1.7877719402313199</c:v>
                </c:pt>
                <c:pt idx="102">
                  <c:v>1.80730211734771</c:v>
                </c:pt>
                <c:pt idx="103">
                  <c:v>1.9823017120361299</c:v>
                </c:pt>
                <c:pt idx="104">
                  <c:v>2.1792194843292201</c:v>
                </c:pt>
                <c:pt idx="105">
                  <c:v>2.16920709609985</c:v>
                </c:pt>
                <c:pt idx="106">
                  <c:v>1.9876735210418699</c:v>
                </c:pt>
                <c:pt idx="107">
                  <c:v>1.89144074916839</c:v>
                </c:pt>
                <c:pt idx="108">
                  <c:v>2.0216579437255802</c:v>
                </c:pt>
                <c:pt idx="109">
                  <c:v>2.2626659870147701</c:v>
                </c:pt>
                <c:pt idx="110">
                  <c:v>2.4456818103790199</c:v>
                </c:pt>
                <c:pt idx="111">
                  <c:v>2.56713795661926</c:v>
                </c:pt>
                <c:pt idx="112">
                  <c:v>2.74330401420593</c:v>
                </c:pt>
                <c:pt idx="113">
                  <c:v>3.0234813690185498</c:v>
                </c:pt>
                <c:pt idx="114">
                  <c:v>3.33180475234985</c:v>
                </c:pt>
                <c:pt idx="115">
                  <c:v>3.5770447254180899</c:v>
                </c:pt>
                <c:pt idx="116">
                  <c:v>3.7517018318176198</c:v>
                </c:pt>
                <c:pt idx="117">
                  <c:v>3.90406942367553</c:v>
                </c:pt>
                <c:pt idx="118">
                  <c:v>4.0422859191894496</c:v>
                </c:pt>
                <c:pt idx="119">
                  <c:v>4.1039357185363698</c:v>
                </c:pt>
                <c:pt idx="120">
                  <c:v>4.0465941429138104</c:v>
                </c:pt>
                <c:pt idx="121">
                  <c:v>3.96309161186218</c:v>
                </c:pt>
                <c:pt idx="122">
                  <c:v>4.0476546287536603</c:v>
                </c:pt>
                <c:pt idx="123">
                  <c:v>4.3807663917541504</c:v>
                </c:pt>
                <c:pt idx="124">
                  <c:v>4.7611503601074201</c:v>
                </c:pt>
                <c:pt idx="125">
                  <c:v>4.8583598136901802</c:v>
                </c:pt>
                <c:pt idx="126">
                  <c:v>4.5839414596557599</c:v>
                </c:pt>
                <c:pt idx="127">
                  <c:v>4.2169666290283203</c:v>
                </c:pt>
                <c:pt idx="128">
                  <c:v>4.0703368186950604</c:v>
                </c:pt>
                <c:pt idx="129">
                  <c:v>4.1030220985412598</c:v>
                </c:pt>
                <c:pt idx="130">
                  <c:v>4.0145525932312003</c:v>
                </c:pt>
                <c:pt idx="131">
                  <c:v>3.6964149475097599</c:v>
                </c:pt>
                <c:pt idx="132">
                  <c:v>3.3893303871154701</c:v>
                </c:pt>
                <c:pt idx="133">
                  <c:v>3.3071537017822199</c:v>
                </c:pt>
                <c:pt idx="134">
                  <c:v>3.28847885131835</c:v>
                </c:pt>
                <c:pt idx="135">
                  <c:v>3.0264296531677202</c:v>
                </c:pt>
                <c:pt idx="136">
                  <c:v>2.5533661842346098</c:v>
                </c:pt>
                <c:pt idx="137">
                  <c:v>2.24547886848449</c:v>
                </c:pt>
                <c:pt idx="138">
                  <c:v>2.3204936981201101</c:v>
                </c:pt>
                <c:pt idx="139">
                  <c:v>2.5654618740081698</c:v>
                </c:pt>
                <c:pt idx="140">
                  <c:v>2.6776471138000399</c:v>
                </c:pt>
                <c:pt idx="141">
                  <c:v>2.67245221138</c:v>
                </c:pt>
                <c:pt idx="142">
                  <c:v>2.7430455684661799</c:v>
                </c:pt>
                <c:pt idx="143">
                  <c:v>2.8456072807311998</c:v>
                </c:pt>
                <c:pt idx="144">
                  <c:v>2.7180860042571999</c:v>
                </c:pt>
                <c:pt idx="145">
                  <c:v>2.3343973159789999</c:v>
                </c:pt>
                <c:pt idx="146">
                  <c:v>2.0596516132354701</c:v>
                </c:pt>
                <c:pt idx="147">
                  <c:v>2.1962726116180402</c:v>
                </c:pt>
                <c:pt idx="148">
                  <c:v>2.5704455375671298</c:v>
                </c:pt>
                <c:pt idx="149">
                  <c:v>2.7827610969543399</c:v>
                </c:pt>
                <c:pt idx="150">
                  <c:v>2.76179671287536</c:v>
                </c:pt>
                <c:pt idx="151">
                  <c:v>2.8153266906738201</c:v>
                </c:pt>
                <c:pt idx="152">
                  <c:v>3.12917137145996</c:v>
                </c:pt>
                <c:pt idx="153">
                  <c:v>3.45873522758483</c:v>
                </c:pt>
                <c:pt idx="154">
                  <c:v>3.4371781349182098</c:v>
                </c:pt>
                <c:pt idx="155">
                  <c:v>3.0356707572936998</c:v>
                </c:pt>
                <c:pt idx="156">
                  <c:v>2.5575904846191402</c:v>
                </c:pt>
                <c:pt idx="157">
                  <c:v>2.2535977363586399</c:v>
                </c:pt>
                <c:pt idx="158">
                  <c:v>2.1121380329132</c:v>
                </c:pt>
                <c:pt idx="159">
                  <c:v>1.99653112888336</c:v>
                </c:pt>
                <c:pt idx="160">
                  <c:v>1.8372220993041899</c:v>
                </c:pt>
                <c:pt idx="161">
                  <c:v>1.6645969152450499</c:v>
                </c:pt>
                <c:pt idx="162">
                  <c:v>1.55397140979766</c:v>
                </c:pt>
                <c:pt idx="163">
                  <c:v>1.5680862665176301</c:v>
                </c:pt>
                <c:pt idx="164">
                  <c:v>1.67006182670593</c:v>
                </c:pt>
                <c:pt idx="165">
                  <c:v>1.6793041229248</c:v>
                </c:pt>
                <c:pt idx="166">
                  <c:v>1.42188096046447</c:v>
                </c:pt>
                <c:pt idx="167">
                  <c:v>0.96861171722412098</c:v>
                </c:pt>
                <c:pt idx="168">
                  <c:v>0.61408472061157204</c:v>
                </c:pt>
                <c:pt idx="169">
                  <c:v>0.55205982923507702</c:v>
                </c:pt>
                <c:pt idx="170">
                  <c:v>0.68625241518020597</c:v>
                </c:pt>
                <c:pt idx="171">
                  <c:v>0.85239601135253895</c:v>
                </c:pt>
                <c:pt idx="172">
                  <c:v>1.0736221075057899</c:v>
                </c:pt>
                <c:pt idx="173">
                  <c:v>1.3897947072982699</c:v>
                </c:pt>
                <c:pt idx="174">
                  <c:v>1.5216361284255899</c:v>
                </c:pt>
                <c:pt idx="175">
                  <c:v>1.02426958084106</c:v>
                </c:pt>
                <c:pt idx="176">
                  <c:v>-0.119990348815918</c:v>
                </c:pt>
                <c:pt idx="177">
                  <c:v>-1.31354880332946</c:v>
                </c:pt>
                <c:pt idx="178">
                  <c:v>-1.9619281291961601</c:v>
                </c:pt>
                <c:pt idx="179">
                  <c:v>-2.1386017799377401</c:v>
                </c:pt>
                <c:pt idx="180">
                  <c:v>-2.3974204063415501</c:v>
                </c:pt>
                <c:pt idx="181">
                  <c:v>-3.0171902179718</c:v>
                </c:pt>
                <c:pt idx="182">
                  <c:v>-3.7213273048400799</c:v>
                </c:pt>
                <c:pt idx="183">
                  <c:v>-4.1628046035766602</c:v>
                </c:pt>
                <c:pt idx="184">
                  <c:v>-4.3729476928710902</c:v>
                </c:pt>
                <c:pt idx="185">
                  <c:v>-4.5469541549682599</c:v>
                </c:pt>
                <c:pt idx="186">
                  <c:v>-4.6196660995483398</c:v>
                </c:pt>
                <c:pt idx="187">
                  <c:v>-4.3431439399719203</c:v>
                </c:pt>
                <c:pt idx="188">
                  <c:v>-3.70875096321106</c:v>
                </c:pt>
                <c:pt idx="189">
                  <c:v>-3.0199627876281698</c:v>
                </c:pt>
                <c:pt idx="190">
                  <c:v>-2.53382349014282</c:v>
                </c:pt>
                <c:pt idx="191">
                  <c:v>-2.2650363445281898</c:v>
                </c:pt>
                <c:pt idx="192">
                  <c:v>-2.18306159973144</c:v>
                </c:pt>
                <c:pt idx="193">
                  <c:v>-2.3445973396301198</c:v>
                </c:pt>
                <c:pt idx="194">
                  <c:v>-2.6919779777526802</c:v>
                </c:pt>
                <c:pt idx="195">
                  <c:v>-2.9329822063446001</c:v>
                </c:pt>
                <c:pt idx="196">
                  <c:v>-2.8506205081939702</c:v>
                </c:pt>
                <c:pt idx="197">
                  <c:v>-2.6229372024536102</c:v>
                </c:pt>
                <c:pt idx="198">
                  <c:v>-2.59222364425659</c:v>
                </c:pt>
                <c:pt idx="199">
                  <c:v>-2.7694411277771001</c:v>
                </c:pt>
              </c:numCache>
            </c:numRef>
          </c:val>
          <c:smooth val="0"/>
          <c:extLst>
            <c:ext xmlns:c16="http://schemas.microsoft.com/office/drawing/2014/chart" uri="{C3380CC4-5D6E-409C-BE32-E72D297353CC}">
              <c16:uniqueId val="{00000000-F97A-4AAC-BD26-7959D888F450}"/>
            </c:ext>
          </c:extLst>
        </c:ser>
        <c:ser>
          <c:idx val="1"/>
          <c:order val="1"/>
          <c:tx>
            <c:strRef>
              <c:f>'[34361260_gaves1_19_17.xlsx]34_Pz'!$G$1</c:f>
              <c:strCache>
                <c:ptCount val="1"/>
                <c:pt idx="0">
                  <c:v>Post 1 8-9</c:v>
                </c:pt>
              </c:strCache>
            </c:strRef>
          </c:tx>
          <c:spPr>
            <a:ln w="25400" cap="rnd">
              <a:solidFill>
                <a:schemeClr val="tx1"/>
              </a:solidFill>
              <a:prstDash val="solid"/>
              <a:round/>
            </a:ln>
            <a:effectLst>
              <a:outerShdw blurRad="40000" dist="23000" dir="5400000" rotWithShape="0">
                <a:srgbClr val="000000">
                  <a:alpha val="35000"/>
                </a:srgbClr>
              </a:outerShdw>
            </a:effectLst>
          </c:spPr>
          <c:marker>
            <c:symbol val="none"/>
          </c:marker>
          <c:val>
            <c:numRef>
              <c:f>'[34361260_gaves1_19_17.xlsx]34_Pz'!$G$2:$G$201</c:f>
              <c:numCache>
                <c:formatCode>General</c:formatCode>
                <c:ptCount val="200"/>
                <c:pt idx="0">
                  <c:v>0.244429782032967</c:v>
                </c:pt>
                <c:pt idx="1">
                  <c:v>-2.4372244253755001E-2</c:v>
                </c:pt>
                <c:pt idx="2">
                  <c:v>-1.4903354458511001E-2</c:v>
                </c:pt>
                <c:pt idx="3">
                  <c:v>0.11873121559619899</c:v>
                </c:pt>
                <c:pt idx="4">
                  <c:v>0.31665435433387801</c:v>
                </c:pt>
                <c:pt idx="5">
                  <c:v>0.48906952142715499</c:v>
                </c:pt>
                <c:pt idx="6">
                  <c:v>0.46396055817604098</c:v>
                </c:pt>
                <c:pt idx="7">
                  <c:v>0.261301189661026</c:v>
                </c:pt>
                <c:pt idx="8">
                  <c:v>0.215408369898796</c:v>
                </c:pt>
                <c:pt idx="9">
                  <c:v>0.540768682956696</c:v>
                </c:pt>
                <c:pt idx="10">
                  <c:v>0.87542837858200095</c:v>
                </c:pt>
                <c:pt idx="11">
                  <c:v>0.59750962257385298</c:v>
                </c:pt>
                <c:pt idx="12">
                  <c:v>-0.34647175669670099</c:v>
                </c:pt>
                <c:pt idx="13">
                  <c:v>-1.2256704568862899</c:v>
                </c:pt>
                <c:pt idx="14">
                  <c:v>-1.3091672658920199</c:v>
                </c:pt>
                <c:pt idx="15">
                  <c:v>-0.67292189598083496</c:v>
                </c:pt>
                <c:pt idx="16">
                  <c:v>-8.6423549801110007E-3</c:v>
                </c:pt>
                <c:pt idx="17">
                  <c:v>0.22640123963355999</c:v>
                </c:pt>
                <c:pt idx="18">
                  <c:v>0.179733276367188</c:v>
                </c:pt>
                <c:pt idx="19">
                  <c:v>0.16296927630901301</c:v>
                </c:pt>
                <c:pt idx="20">
                  <c:v>0.176890224218369</c:v>
                </c:pt>
                <c:pt idx="21">
                  <c:v>3.3971451222896999E-2</c:v>
                </c:pt>
                <c:pt idx="22">
                  <c:v>-0.26189741492271401</c:v>
                </c:pt>
                <c:pt idx="23">
                  <c:v>-0.49743729829788202</c:v>
                </c:pt>
                <c:pt idx="24">
                  <c:v>-0.54174315929412797</c:v>
                </c:pt>
                <c:pt idx="25">
                  <c:v>-0.458211749792099</c:v>
                </c:pt>
                <c:pt idx="26">
                  <c:v>-0.33720922470092801</c:v>
                </c:pt>
                <c:pt idx="27">
                  <c:v>-0.193588212132454</c:v>
                </c:pt>
                <c:pt idx="28">
                  <c:v>-7.2040796279907005E-2</c:v>
                </c:pt>
                <c:pt idx="29">
                  <c:v>-0.103182315826416</c:v>
                </c:pt>
                <c:pt idx="30">
                  <c:v>-0.36110550165176403</c:v>
                </c:pt>
                <c:pt idx="31">
                  <c:v>-0.74691724777221702</c:v>
                </c:pt>
                <c:pt idx="32">
                  <c:v>-1.08993363380432</c:v>
                </c:pt>
                <c:pt idx="33">
                  <c:v>-1.2957111597061099</c:v>
                </c:pt>
                <c:pt idx="34">
                  <c:v>-1.3177261352539</c:v>
                </c:pt>
                <c:pt idx="35">
                  <c:v>-1.0712642669677701</c:v>
                </c:pt>
                <c:pt idx="36">
                  <c:v>-0.52580022811889604</c:v>
                </c:pt>
                <c:pt idx="37">
                  <c:v>0.12885999679565399</c:v>
                </c:pt>
                <c:pt idx="38">
                  <c:v>0.55809038877487205</c:v>
                </c:pt>
                <c:pt idx="39">
                  <c:v>0.58652955293655396</c:v>
                </c:pt>
                <c:pt idx="40">
                  <c:v>0.34922045469284102</c:v>
                </c:pt>
                <c:pt idx="41">
                  <c:v>0.10333128273487099</c:v>
                </c:pt>
                <c:pt idx="42">
                  <c:v>-2.7915477752686001E-2</c:v>
                </c:pt>
                <c:pt idx="43">
                  <c:v>-7.2067834436893005E-2</c:v>
                </c:pt>
                <c:pt idx="44">
                  <c:v>-7.6869152486324005E-2</c:v>
                </c:pt>
                <c:pt idx="45">
                  <c:v>-8.4960415959357993E-2</c:v>
                </c:pt>
                <c:pt idx="46">
                  <c:v>-0.191909700632095</c:v>
                </c:pt>
                <c:pt idx="47">
                  <c:v>-0.48805552721023598</c:v>
                </c:pt>
                <c:pt idx="48">
                  <c:v>-0.919963538646698</c:v>
                </c:pt>
                <c:pt idx="49">
                  <c:v>-1.31302726268768</c:v>
                </c:pt>
                <c:pt idx="50">
                  <c:v>-1.5604560375213601</c:v>
                </c:pt>
                <c:pt idx="51">
                  <c:v>-1.68989086151123</c:v>
                </c:pt>
                <c:pt idx="52">
                  <c:v>-1.7100092172622601</c:v>
                </c:pt>
                <c:pt idx="53">
                  <c:v>-1.52983510494232</c:v>
                </c:pt>
                <c:pt idx="54">
                  <c:v>-1.1464650630950901</c:v>
                </c:pt>
                <c:pt idx="55">
                  <c:v>-0.81796532869339</c:v>
                </c:pt>
                <c:pt idx="56">
                  <c:v>-0.87641364336013805</c:v>
                </c:pt>
                <c:pt idx="57">
                  <c:v>-1.3789215087890601</c:v>
                </c:pt>
                <c:pt idx="58">
                  <c:v>-2.0789039134979199</c:v>
                </c:pt>
                <c:pt idx="59">
                  <c:v>-2.7464697360992401</c:v>
                </c:pt>
                <c:pt idx="60">
                  <c:v>-3.3372054100036599</c:v>
                </c:pt>
                <c:pt idx="61">
                  <c:v>-3.7660949230193999</c:v>
                </c:pt>
                <c:pt idx="62">
                  <c:v>-3.7302665710449201</c:v>
                </c:pt>
                <c:pt idx="63">
                  <c:v>-3.0134479999542201</c:v>
                </c:pt>
                <c:pt idx="64">
                  <c:v>-1.9156852960586499</c:v>
                </c:pt>
                <c:pt idx="65">
                  <c:v>-1.10054099559783</c:v>
                </c:pt>
                <c:pt idx="66">
                  <c:v>-0.90475404262542702</c:v>
                </c:pt>
                <c:pt idx="67">
                  <c:v>-0.98123121261596702</c:v>
                </c:pt>
                <c:pt idx="68">
                  <c:v>-0.78748893737793002</c:v>
                </c:pt>
                <c:pt idx="69">
                  <c:v>-0.30528220534324602</c:v>
                </c:pt>
                <c:pt idx="70">
                  <c:v>-5.0473354756831998E-2</c:v>
                </c:pt>
                <c:pt idx="71">
                  <c:v>-0.375500679016113</c:v>
                </c:pt>
                <c:pt idx="72">
                  <c:v>-1.0058665275573699</c:v>
                </c:pt>
                <c:pt idx="73">
                  <c:v>-1.40051281452179</c:v>
                </c:pt>
                <c:pt idx="74">
                  <c:v>-1.42492127418518</c:v>
                </c:pt>
                <c:pt idx="75">
                  <c:v>-1.4669841527938801</c:v>
                </c:pt>
                <c:pt idx="76">
                  <c:v>-1.9083833694457999</c:v>
                </c:pt>
                <c:pt idx="77">
                  <c:v>-2.67681789398193</c:v>
                </c:pt>
                <c:pt idx="78">
                  <c:v>-3.3911430835723801</c:v>
                </c:pt>
                <c:pt idx="79">
                  <c:v>-3.8060441017150799</c:v>
                </c:pt>
                <c:pt idx="80">
                  <c:v>-3.9698250293731601</c:v>
                </c:pt>
                <c:pt idx="81">
                  <c:v>-3.9947865009307799</c:v>
                </c:pt>
                <c:pt idx="82">
                  <c:v>-3.8441214561462398</c:v>
                </c:pt>
                <c:pt idx="83">
                  <c:v>-3.4154891967773402</c:v>
                </c:pt>
                <c:pt idx="84">
                  <c:v>-2.7384154796600302</c:v>
                </c:pt>
                <c:pt idx="85">
                  <c:v>-1.9765475988387999</c:v>
                </c:pt>
                <c:pt idx="86">
                  <c:v>-1.24423491954803</c:v>
                </c:pt>
                <c:pt idx="87">
                  <c:v>-0.51223230361938499</c:v>
                </c:pt>
                <c:pt idx="88">
                  <c:v>0.27484601736068698</c:v>
                </c:pt>
                <c:pt idx="89">
                  <c:v>1.0672969818115201</c:v>
                </c:pt>
                <c:pt idx="90">
                  <c:v>1.76964879035949</c:v>
                </c:pt>
                <c:pt idx="91">
                  <c:v>2.39948534965515</c:v>
                </c:pt>
                <c:pt idx="92">
                  <c:v>3.0877809524536102</c:v>
                </c:pt>
                <c:pt idx="93">
                  <c:v>3.8752295970916699</c:v>
                </c:pt>
                <c:pt idx="94">
                  <c:v>4.5820446014404297</c:v>
                </c:pt>
                <c:pt idx="95">
                  <c:v>4.98707818984985</c:v>
                </c:pt>
                <c:pt idx="96">
                  <c:v>5.1346974372863698</c:v>
                </c:pt>
                <c:pt idx="97">
                  <c:v>5.3646950721740696</c:v>
                </c:pt>
                <c:pt idx="98">
                  <c:v>5.9722728729248002</c:v>
                </c:pt>
                <c:pt idx="99">
                  <c:v>6.8860120773315403</c:v>
                </c:pt>
                <c:pt idx="100">
                  <c:v>7.7621049880981401</c:v>
                </c:pt>
                <c:pt idx="101">
                  <c:v>8.3860960006713796</c:v>
                </c:pt>
                <c:pt idx="102">
                  <c:v>8.8958311080932599</c:v>
                </c:pt>
                <c:pt idx="103">
                  <c:v>9.56556892395019</c:v>
                </c:pt>
                <c:pt idx="104">
                  <c:v>10.429730415344199</c:v>
                </c:pt>
                <c:pt idx="105">
                  <c:v>11.202364921569799</c:v>
                </c:pt>
                <c:pt idx="106">
                  <c:v>11.5595989227294</c:v>
                </c:pt>
                <c:pt idx="107">
                  <c:v>11.438417434692299</c:v>
                </c:pt>
                <c:pt idx="108">
                  <c:v>11.065666198730399</c:v>
                </c:pt>
                <c:pt idx="109">
                  <c:v>10.7717924118041</c:v>
                </c:pt>
                <c:pt idx="110">
                  <c:v>10.8017930984497</c:v>
                </c:pt>
                <c:pt idx="111">
                  <c:v>11.213792800903301</c:v>
                </c:pt>
                <c:pt idx="112">
                  <c:v>11.845985412597599</c:v>
                </c:pt>
                <c:pt idx="113">
                  <c:v>12.3840532302856</c:v>
                </c:pt>
                <c:pt idx="114">
                  <c:v>12.5652256011962</c:v>
                </c:pt>
                <c:pt idx="115">
                  <c:v>12.3965339660644</c:v>
                </c:pt>
                <c:pt idx="116">
                  <c:v>12.1596374511718</c:v>
                </c:pt>
                <c:pt idx="117">
                  <c:v>12.162496566772401</c:v>
                </c:pt>
                <c:pt idx="118">
                  <c:v>12.494020462036101</c:v>
                </c:pt>
                <c:pt idx="119">
                  <c:v>13.020927429199199</c:v>
                </c:pt>
                <c:pt idx="120">
                  <c:v>13.543449401855399</c:v>
                </c:pt>
                <c:pt idx="121">
                  <c:v>13.8809967041015</c:v>
                </c:pt>
                <c:pt idx="122">
                  <c:v>13.862408638000399</c:v>
                </c:pt>
                <c:pt idx="123">
                  <c:v>13.390998840331999</c:v>
                </c:pt>
                <c:pt idx="124">
                  <c:v>12.606354713439901</c:v>
                </c:pt>
                <c:pt idx="125">
                  <c:v>11.9070491790771</c:v>
                </c:pt>
                <c:pt idx="126">
                  <c:v>11.675257682800201</c:v>
                </c:pt>
                <c:pt idx="127">
                  <c:v>11.9313249588012</c:v>
                </c:pt>
                <c:pt idx="128">
                  <c:v>12.3098783493041</c:v>
                </c:pt>
                <c:pt idx="129">
                  <c:v>12.4116668701171</c:v>
                </c:pt>
                <c:pt idx="130">
                  <c:v>12.165030479431101</c:v>
                </c:pt>
                <c:pt idx="131">
                  <c:v>11.8354930877685</c:v>
                </c:pt>
                <c:pt idx="132">
                  <c:v>11.72385597229</c:v>
                </c:pt>
                <c:pt idx="133">
                  <c:v>11.8934869766235</c:v>
                </c:pt>
                <c:pt idx="134">
                  <c:v>12.1725006103515</c:v>
                </c:pt>
                <c:pt idx="135">
                  <c:v>12.3707733154296</c:v>
                </c:pt>
                <c:pt idx="136">
                  <c:v>12.4663343429565</c:v>
                </c:pt>
                <c:pt idx="137">
                  <c:v>12.582460403442299</c:v>
                </c:pt>
                <c:pt idx="138">
                  <c:v>12.7947444915771</c:v>
                </c:pt>
                <c:pt idx="139">
                  <c:v>12.997103691101</c:v>
                </c:pt>
                <c:pt idx="140">
                  <c:v>13.0092115402221</c:v>
                </c:pt>
                <c:pt idx="141">
                  <c:v>12.819714546203601</c:v>
                </c:pt>
                <c:pt idx="142">
                  <c:v>12.650759696960399</c:v>
                </c:pt>
                <c:pt idx="143">
                  <c:v>12.7057571411132</c:v>
                </c:pt>
                <c:pt idx="144">
                  <c:v>12.9086399078369</c:v>
                </c:pt>
                <c:pt idx="145">
                  <c:v>13.029065132141101</c:v>
                </c:pt>
                <c:pt idx="146">
                  <c:v>13.053347587585399</c:v>
                </c:pt>
                <c:pt idx="147">
                  <c:v>13.2329330444335</c:v>
                </c:pt>
                <c:pt idx="148">
                  <c:v>13.634025573730399</c:v>
                </c:pt>
                <c:pt idx="149">
                  <c:v>13.8242845535278</c:v>
                </c:pt>
                <c:pt idx="150">
                  <c:v>13.3006229400634</c:v>
                </c:pt>
                <c:pt idx="151">
                  <c:v>12.2305812835693</c:v>
                </c:pt>
                <c:pt idx="152">
                  <c:v>11.4446573257446</c:v>
                </c:pt>
                <c:pt idx="153">
                  <c:v>11.494691848754799</c:v>
                </c:pt>
                <c:pt idx="154">
                  <c:v>11.9559326171875</c:v>
                </c:pt>
                <c:pt idx="155">
                  <c:v>11.974796295166</c:v>
                </c:pt>
                <c:pt idx="156">
                  <c:v>11.3941650390625</c:v>
                </c:pt>
                <c:pt idx="157">
                  <c:v>10.929250717163001</c:v>
                </c:pt>
                <c:pt idx="158">
                  <c:v>11.155046463012599</c:v>
                </c:pt>
                <c:pt idx="159">
                  <c:v>11.7372493743896</c:v>
                </c:pt>
                <c:pt idx="160">
                  <c:v>11.9856243133544</c:v>
                </c:pt>
                <c:pt idx="161">
                  <c:v>11.864967346191399</c:v>
                </c:pt>
                <c:pt idx="162">
                  <c:v>11.9406642913818</c:v>
                </c:pt>
                <c:pt idx="163">
                  <c:v>12.3697080612182</c:v>
                </c:pt>
                <c:pt idx="164">
                  <c:v>12.533885955810501</c:v>
                </c:pt>
                <c:pt idx="165">
                  <c:v>11.9693279266357</c:v>
                </c:pt>
                <c:pt idx="166">
                  <c:v>11.216395378112701</c:v>
                </c:pt>
                <c:pt idx="167">
                  <c:v>11.2086677551269</c:v>
                </c:pt>
                <c:pt idx="168">
                  <c:v>11.976076126098601</c:v>
                </c:pt>
                <c:pt idx="169">
                  <c:v>12.5470523834228</c:v>
                </c:pt>
                <c:pt idx="170">
                  <c:v>12.2659149169921</c:v>
                </c:pt>
                <c:pt idx="171">
                  <c:v>11.6835460662841</c:v>
                </c:pt>
                <c:pt idx="172">
                  <c:v>11.7626018524169</c:v>
                </c:pt>
                <c:pt idx="173">
                  <c:v>12.544185638427701</c:v>
                </c:pt>
                <c:pt idx="174">
                  <c:v>13.150401115417401</c:v>
                </c:pt>
                <c:pt idx="175">
                  <c:v>13.0229902267456</c:v>
                </c:pt>
                <c:pt idx="176">
                  <c:v>12.5825939178466</c:v>
                </c:pt>
                <c:pt idx="177">
                  <c:v>12.4692993164062</c:v>
                </c:pt>
                <c:pt idx="178">
                  <c:v>12.590314865112299</c:v>
                </c:pt>
                <c:pt idx="179">
                  <c:v>12.332372665405201</c:v>
                </c:pt>
                <c:pt idx="180">
                  <c:v>11.499870300292899</c:v>
                </c:pt>
                <c:pt idx="181">
                  <c:v>10.575471878051699</c:v>
                </c:pt>
                <c:pt idx="182">
                  <c:v>10.0393753051757</c:v>
                </c:pt>
                <c:pt idx="183">
                  <c:v>9.8145189285278303</c:v>
                </c:pt>
                <c:pt idx="184">
                  <c:v>9.5353908538818306</c:v>
                </c:pt>
                <c:pt idx="185">
                  <c:v>9.0642347335815394</c:v>
                </c:pt>
                <c:pt idx="186">
                  <c:v>8.5139064788818306</c:v>
                </c:pt>
                <c:pt idx="187">
                  <c:v>7.9752869606018004</c:v>
                </c:pt>
                <c:pt idx="188">
                  <c:v>7.5180692672729403</c:v>
                </c:pt>
                <c:pt idx="189">
                  <c:v>7.3641381263732901</c:v>
                </c:pt>
                <c:pt idx="190">
                  <c:v>7.7269692420959402</c:v>
                </c:pt>
                <c:pt idx="191">
                  <c:v>8.4281015396118093</c:v>
                </c:pt>
                <c:pt idx="192">
                  <c:v>8.9326229095458896</c:v>
                </c:pt>
                <c:pt idx="193">
                  <c:v>8.8917675018310494</c:v>
                </c:pt>
                <c:pt idx="194">
                  <c:v>8.4851789474487305</c:v>
                </c:pt>
                <c:pt idx="195">
                  <c:v>8.1189432144165004</c:v>
                </c:pt>
                <c:pt idx="196">
                  <c:v>7.9635648727416903</c:v>
                </c:pt>
                <c:pt idx="197">
                  <c:v>7.9509339332580504</c:v>
                </c:pt>
                <c:pt idx="198">
                  <c:v>8.0399370193481392</c:v>
                </c:pt>
                <c:pt idx="199">
                  <c:v>8.1973848342895508</c:v>
                </c:pt>
              </c:numCache>
            </c:numRef>
          </c:val>
          <c:smooth val="1"/>
          <c:extLst>
            <c:ext xmlns:c16="http://schemas.microsoft.com/office/drawing/2014/chart" uri="{C3380CC4-5D6E-409C-BE32-E72D297353CC}">
              <c16:uniqueId val="{00000001-F97A-4AAC-BD26-7959D888F450}"/>
            </c:ext>
          </c:extLst>
        </c:ser>
        <c:dLbls>
          <c:showLegendKey val="0"/>
          <c:showVal val="0"/>
          <c:showCatName val="0"/>
          <c:showSerName val="0"/>
          <c:showPercent val="0"/>
          <c:showBubbleSize val="0"/>
        </c:dLbls>
        <c:smooth val="0"/>
        <c:axId val="629237272"/>
        <c:axId val="629242696"/>
      </c:lineChart>
      <c:catAx>
        <c:axId val="629237272"/>
        <c:scaling>
          <c:orientation val="minMax"/>
        </c:scaling>
        <c:delete val="0"/>
        <c:axPos val="b"/>
        <c:numFmt formatCode="General" sourceLinked="1"/>
        <c:majorTickMark val="out"/>
        <c:minorTickMark val="none"/>
        <c:tickLblPos val="none"/>
        <c:spPr>
          <a:solidFill>
            <a:schemeClr val="tx1"/>
          </a:solid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629242696"/>
        <c:crosses val="autoZero"/>
        <c:auto val="1"/>
        <c:lblAlgn val="ctr"/>
        <c:lblOffset val="100"/>
        <c:tickLblSkip val="50"/>
        <c:tickMarkSkip val="25"/>
        <c:noMultiLvlLbl val="0"/>
      </c:catAx>
      <c:valAx>
        <c:axId val="629242696"/>
        <c:scaling>
          <c:orientation val="minMax"/>
          <c:max val="14"/>
          <c:min val="-4"/>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629237272"/>
        <c:crossesAt val="25"/>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800" b="1" i="0" baseline="0">
                <a:effectLst/>
              </a:rPr>
              <a:t>1 Mirror Pz 10-12 Pre-Post Comparison</a:t>
            </a:r>
            <a:endParaRPr lang="en-US">
              <a:effectLst/>
            </a:endParaRPr>
          </a:p>
        </c:rich>
      </c:tx>
      <c:layout>
        <c:manualLayout>
          <c:xMode val="edge"/>
          <c:yMode val="edge"/>
          <c:x val="0.23299652904749629"/>
          <c:y val="0"/>
        </c:manualLayout>
      </c:layout>
      <c:overlay val="0"/>
    </c:title>
    <c:autoTitleDeleted val="0"/>
    <c:plotArea>
      <c:layout>
        <c:manualLayout>
          <c:layoutTarget val="inner"/>
          <c:xMode val="edge"/>
          <c:yMode val="edge"/>
          <c:x val="6.6418953547966272E-2"/>
          <c:y val="0.17111757025498628"/>
          <c:w val="0.88793132367329819"/>
          <c:h val="0.81174001623952929"/>
        </c:manualLayout>
      </c:layout>
      <c:lineChart>
        <c:grouping val="standard"/>
        <c:varyColors val="0"/>
        <c:ser>
          <c:idx val="5"/>
          <c:order val="0"/>
          <c:tx>
            <c:strRef>
              <c:f>'[34361260_gaves1_19_17.xlsx]34_Pz'!$I$1</c:f>
              <c:strCache>
                <c:ptCount val="1"/>
                <c:pt idx="0">
                  <c:v>Post1 10-12</c:v>
                </c:pt>
              </c:strCache>
            </c:strRef>
          </c:tx>
          <c:spPr>
            <a:ln w="25400">
              <a:solidFill>
                <a:schemeClr val="tx1"/>
              </a:solidFill>
            </a:ln>
          </c:spPr>
          <c:marker>
            <c:symbol val="none"/>
          </c:marker>
          <c:cat>
            <c:numRef>
              <c:f>'[34361260_gaves1_19_17.xlsx]34_Pz'!$C$2:$C$201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'[34361260_gaves1_19_17.xlsx]34_Pz'!$I$2:$I$201</c:f>
              <c:numCache>
                <c:formatCode>General</c:formatCode>
                <c:ptCount val="200"/>
                <c:pt idx="0">
                  <c:v>-0.48071807622909501</c:v>
                </c:pt>
                <c:pt idx="1">
                  <c:v>-0.94238960742950395</c:v>
                </c:pt>
                <c:pt idx="2">
                  <c:v>-1.1217066049575799</c:v>
                </c:pt>
                <c:pt idx="3">
                  <c:v>-1.1037584543228101</c:v>
                </c:pt>
                <c:pt idx="4">
                  <c:v>-1.31634008884429</c:v>
                </c:pt>
                <c:pt idx="5">
                  <c:v>-1.7359275817871</c:v>
                </c:pt>
                <c:pt idx="6">
                  <c:v>-1.7957965135574301</c:v>
                </c:pt>
                <c:pt idx="7">
                  <c:v>-1.21417224407196</c:v>
                </c:pt>
                <c:pt idx="8">
                  <c:v>-0.51687157154083296</c:v>
                </c:pt>
                <c:pt idx="9">
                  <c:v>-0.406010121107101</c:v>
                </c:pt>
                <c:pt idx="10">
                  <c:v>-0.80533707141876198</c:v>
                </c:pt>
                <c:pt idx="11">
                  <c:v>-0.919874727725983</c:v>
                </c:pt>
                <c:pt idx="12">
                  <c:v>-0.24298757314682001</c:v>
                </c:pt>
                <c:pt idx="13">
                  <c:v>0.82896399497985795</c:v>
                </c:pt>
                <c:pt idx="14">
                  <c:v>1.5048584938049301</c:v>
                </c:pt>
                <c:pt idx="15">
                  <c:v>1.46843826770782</c:v>
                </c:pt>
                <c:pt idx="16">
                  <c:v>1.06161320209503</c:v>
                </c:pt>
                <c:pt idx="17">
                  <c:v>0.784540414810181</c:v>
                </c:pt>
                <c:pt idx="18">
                  <c:v>0.853690445423126</c:v>
                </c:pt>
                <c:pt idx="19">
                  <c:v>1.16999959945678</c:v>
                </c:pt>
                <c:pt idx="20">
                  <c:v>1.45933294296264</c:v>
                </c:pt>
                <c:pt idx="21">
                  <c:v>1.4242521524429299</c:v>
                </c:pt>
                <c:pt idx="22">
                  <c:v>0.99473899602890004</c:v>
                </c:pt>
                <c:pt idx="23">
                  <c:v>0.52287650108337402</c:v>
                </c:pt>
                <c:pt idx="24">
                  <c:v>0.52858513593673695</c:v>
                </c:pt>
                <c:pt idx="25">
                  <c:v>1.0913166999816799</c:v>
                </c:pt>
                <c:pt idx="26">
                  <c:v>1.63212442398071</c:v>
                </c:pt>
                <c:pt idx="27">
                  <c:v>1.5086810588836601</c:v>
                </c:pt>
                <c:pt idx="28">
                  <c:v>0.76047736406326305</c:v>
                </c:pt>
                <c:pt idx="29">
                  <c:v>3.8408305495976999E-2</c:v>
                </c:pt>
                <c:pt idx="30">
                  <c:v>-0.195744663476944</c:v>
                </c:pt>
                <c:pt idx="31">
                  <c:v>-0.152041271328926</c:v>
                </c:pt>
                <c:pt idx="32">
                  <c:v>-0.298843264579773</c:v>
                </c:pt>
                <c:pt idx="33">
                  <c:v>-0.69737499952316295</c:v>
                </c:pt>
                <c:pt idx="34">
                  <c:v>-0.97442507743835405</c:v>
                </c:pt>
                <c:pt idx="35">
                  <c:v>-0.85494971275329601</c:v>
                </c:pt>
                <c:pt idx="36">
                  <c:v>-0.468877673149109</c:v>
                </c:pt>
                <c:pt idx="37">
                  <c:v>-0.109986387193203</c:v>
                </c:pt>
                <c:pt idx="38">
                  <c:v>9.1913037002087E-2</c:v>
                </c:pt>
                <c:pt idx="39">
                  <c:v>0.16159527003765101</c:v>
                </c:pt>
                <c:pt idx="40">
                  <c:v>0.12141466140747099</c:v>
                </c:pt>
                <c:pt idx="41">
                  <c:v>1.0252078063786E-2</c:v>
                </c:pt>
                <c:pt idx="42">
                  <c:v>-3.0334182083607001E-2</c:v>
                </c:pt>
                <c:pt idx="43">
                  <c:v>0.128016412258148</c:v>
                </c:pt>
                <c:pt idx="44">
                  <c:v>0.41597631573677102</c:v>
                </c:pt>
                <c:pt idx="45">
                  <c:v>0.65889167785644498</c:v>
                </c:pt>
                <c:pt idx="46">
                  <c:v>0.85919928550720204</c:v>
                </c:pt>
                <c:pt idx="47">
                  <c:v>1.1870770454406701</c:v>
                </c:pt>
                <c:pt idx="48">
                  <c:v>1.58987653255462</c:v>
                </c:pt>
                <c:pt idx="49">
                  <c:v>1.6088744401931701</c:v>
                </c:pt>
                <c:pt idx="50">
                  <c:v>0.83294469118118297</c:v>
                </c:pt>
                <c:pt idx="51">
                  <c:v>-0.482775539159775</c:v>
                </c:pt>
                <c:pt idx="52">
                  <c:v>-1.4820418357849099</c:v>
                </c:pt>
                <c:pt idx="53">
                  <c:v>-1.5269026756286599</c:v>
                </c:pt>
                <c:pt idx="54">
                  <c:v>-0.85696649551391602</c:v>
                </c:pt>
                <c:pt idx="55">
                  <c:v>-0.31908383965492199</c:v>
                </c:pt>
                <c:pt idx="56">
                  <c:v>-0.49403747916221602</c:v>
                </c:pt>
                <c:pt idx="57">
                  <c:v>-1.2001805305480899</c:v>
                </c:pt>
                <c:pt idx="58">
                  <c:v>-1.81454169750213</c:v>
                </c:pt>
                <c:pt idx="59">
                  <c:v>-1.9196913242339999</c:v>
                </c:pt>
                <c:pt idx="60">
                  <c:v>-1.5791532993316599</c:v>
                </c:pt>
                <c:pt idx="61">
                  <c:v>-1.11134529113769</c:v>
                </c:pt>
                <c:pt idx="62">
                  <c:v>-0.742162644863129</c:v>
                </c:pt>
                <c:pt idx="63">
                  <c:v>-0.46220922470092801</c:v>
                </c:pt>
                <c:pt idx="64">
                  <c:v>-0.107586175203323</c:v>
                </c:pt>
                <c:pt idx="65">
                  <c:v>0.45494139194488498</c:v>
                </c:pt>
                <c:pt idx="66">
                  <c:v>1.14411461353302</c:v>
                </c:pt>
                <c:pt idx="67">
                  <c:v>1.6300091743469201</c:v>
                </c:pt>
                <c:pt idx="68">
                  <c:v>1.5697941780090301</c:v>
                </c:pt>
                <c:pt idx="69">
                  <c:v>0.98784995079040505</c:v>
                </c:pt>
                <c:pt idx="70">
                  <c:v>0.39279162883758501</c:v>
                </c:pt>
                <c:pt idx="71">
                  <c:v>0.36999189853668202</c:v>
                </c:pt>
                <c:pt idx="72">
                  <c:v>0.97800147533416704</c:v>
                </c:pt>
                <c:pt idx="73">
                  <c:v>1.6224379539489699</c:v>
                </c:pt>
                <c:pt idx="74">
                  <c:v>1.65420711040496</c:v>
                </c:pt>
                <c:pt idx="75">
                  <c:v>1.0914224386215201</c:v>
                </c:pt>
                <c:pt idx="76">
                  <c:v>0.62771391868591297</c:v>
                </c:pt>
                <c:pt idx="77">
                  <c:v>0.86490273475646995</c:v>
                </c:pt>
                <c:pt idx="78">
                  <c:v>1.6295075416564899</c:v>
                </c:pt>
                <c:pt idx="79">
                  <c:v>2.1610550880432098</c:v>
                </c:pt>
                <c:pt idx="80">
                  <c:v>1.9286810159683201</c:v>
                </c:pt>
                <c:pt idx="81">
                  <c:v>1.1234264373779299</c:v>
                </c:pt>
                <c:pt idx="82">
                  <c:v>0.34658411145210299</c:v>
                </c:pt>
                <c:pt idx="83">
                  <c:v>3.3542845631000001E-4</c:v>
                </c:pt>
                <c:pt idx="84">
                  <c:v>0.100139938294888</c:v>
                </c:pt>
                <c:pt idx="85">
                  <c:v>0.50496852397918701</c:v>
                </c:pt>
                <c:pt idx="86">
                  <c:v>1.0394940376281701</c:v>
                </c:pt>
                <c:pt idx="87">
                  <c:v>1.37934517860412</c:v>
                </c:pt>
                <c:pt idx="88">
                  <c:v>1.14374220371246</c:v>
                </c:pt>
                <c:pt idx="89">
                  <c:v>0.35881474614143399</c:v>
                </c:pt>
                <c:pt idx="90">
                  <c:v>-0.30157148838043202</c:v>
                </c:pt>
                <c:pt idx="91">
                  <c:v>-5.7715311646461001E-2</c:v>
                </c:pt>
                <c:pt idx="92">
                  <c:v>1.118448138237</c:v>
                </c:pt>
                <c:pt idx="93">
                  <c:v>2.40525817871093</c:v>
                </c:pt>
                <c:pt idx="94">
                  <c:v>3.0164496898651101</c:v>
                </c:pt>
                <c:pt idx="95">
                  <c:v>3.0184855461120601</c:v>
                </c:pt>
                <c:pt idx="96">
                  <c:v>3.0981566905975302</c:v>
                </c:pt>
                <c:pt idx="97">
                  <c:v>3.6611480712890598</c:v>
                </c:pt>
                <c:pt idx="98">
                  <c:v>4.4476757049560502</c:v>
                </c:pt>
                <c:pt idx="99">
                  <c:v>5.0416498184204102</c:v>
                </c:pt>
                <c:pt idx="100">
                  <c:v>5.4432020187377903</c:v>
                </c:pt>
                <c:pt idx="101">
                  <c:v>5.9383306503295898</c:v>
                </c:pt>
                <c:pt idx="102">
                  <c:v>6.5988812446594203</c:v>
                </c:pt>
                <c:pt idx="103">
                  <c:v>7.2022061347961399</c:v>
                </c:pt>
                <c:pt idx="104">
                  <c:v>7.6028509140014604</c:v>
                </c:pt>
                <c:pt idx="105">
                  <c:v>7.9034094810485804</c:v>
                </c:pt>
                <c:pt idx="106">
                  <c:v>8.1736707687377894</c:v>
                </c:pt>
                <c:pt idx="107">
                  <c:v>8.2236232757568306</c:v>
                </c:pt>
                <c:pt idx="108">
                  <c:v>7.8393740653991699</c:v>
                </c:pt>
                <c:pt idx="109">
                  <c:v>7.1411547660827601</c:v>
                </c:pt>
                <c:pt idx="110">
                  <c:v>6.5244388580322203</c:v>
                </c:pt>
                <c:pt idx="111">
                  <c:v>6.2841029167175204</c:v>
                </c:pt>
                <c:pt idx="112">
                  <c:v>6.4372196197509703</c:v>
                </c:pt>
                <c:pt idx="113">
                  <c:v>6.8662757873535103</c:v>
                </c:pt>
                <c:pt idx="114">
                  <c:v>7.42706298828125</c:v>
                </c:pt>
                <c:pt idx="115">
                  <c:v>7.8797554969787598</c:v>
                </c:pt>
                <c:pt idx="116">
                  <c:v>7.9425106048583896</c:v>
                </c:pt>
                <c:pt idx="117">
                  <c:v>7.58622074127197</c:v>
                </c:pt>
                <c:pt idx="118">
                  <c:v>7.1540713310241699</c:v>
                </c:pt>
                <c:pt idx="119">
                  <c:v>7.0031962394714302</c:v>
                </c:pt>
                <c:pt idx="120">
                  <c:v>7.0968756675720197</c:v>
                </c:pt>
                <c:pt idx="121">
                  <c:v>7.1425137519836399</c:v>
                </c:pt>
                <c:pt idx="122">
                  <c:v>7.0747098922729403</c:v>
                </c:pt>
                <c:pt idx="123">
                  <c:v>7.1394238471984801</c:v>
                </c:pt>
                <c:pt idx="124">
                  <c:v>7.4410552978515598</c:v>
                </c:pt>
                <c:pt idx="125">
                  <c:v>7.6846365928649902</c:v>
                </c:pt>
                <c:pt idx="126">
                  <c:v>7.5854854583740199</c:v>
                </c:pt>
                <c:pt idx="127">
                  <c:v>7.3509259223937899</c:v>
                </c:pt>
                <c:pt idx="128">
                  <c:v>7.44897031784057</c:v>
                </c:pt>
                <c:pt idx="129">
                  <c:v>7.9448952674865696</c:v>
                </c:pt>
                <c:pt idx="130">
                  <c:v>8.3894252777099592</c:v>
                </c:pt>
                <c:pt idx="131">
                  <c:v>8.44171047210693</c:v>
                </c:pt>
                <c:pt idx="132">
                  <c:v>8.3059806823730398</c:v>
                </c:pt>
                <c:pt idx="133">
                  <c:v>8.3505630493163991</c:v>
                </c:pt>
                <c:pt idx="134">
                  <c:v>8.5262537002563406</c:v>
                </c:pt>
                <c:pt idx="135">
                  <c:v>8.4711570739746005</c:v>
                </c:pt>
                <c:pt idx="136">
                  <c:v>8.0849123001098597</c:v>
                </c:pt>
                <c:pt idx="137">
                  <c:v>7.6474370956420898</c:v>
                </c:pt>
                <c:pt idx="138">
                  <c:v>7.3400020599365199</c:v>
                </c:pt>
                <c:pt idx="139">
                  <c:v>7.0104560852050701</c:v>
                </c:pt>
                <c:pt idx="140">
                  <c:v>6.5860729217529297</c:v>
                </c:pt>
                <c:pt idx="141">
                  <c:v>6.3950333595275799</c:v>
                </c:pt>
                <c:pt idx="142">
                  <c:v>6.7347536087036097</c:v>
                </c:pt>
                <c:pt idx="143">
                  <c:v>7.2878112792968697</c:v>
                </c:pt>
                <c:pt idx="144">
                  <c:v>7.39648342132568</c:v>
                </c:pt>
                <c:pt idx="145">
                  <c:v>6.9456577301025302</c:v>
                </c:pt>
                <c:pt idx="146">
                  <c:v>6.5518426895141602</c:v>
                </c:pt>
                <c:pt idx="147">
                  <c:v>6.6822724342346103</c:v>
                </c:pt>
                <c:pt idx="148">
                  <c:v>6.9527683258056596</c:v>
                </c:pt>
                <c:pt idx="149">
                  <c:v>6.6686840057373002</c:v>
                </c:pt>
                <c:pt idx="150">
                  <c:v>5.8643817901611301</c:v>
                </c:pt>
                <c:pt idx="151">
                  <c:v>5.3229088783264098</c:v>
                </c:pt>
                <c:pt idx="152">
                  <c:v>5.5257768630981401</c:v>
                </c:pt>
                <c:pt idx="153">
                  <c:v>6.0285129547119096</c:v>
                </c:pt>
                <c:pt idx="154">
                  <c:v>6.1235904693603498</c:v>
                </c:pt>
                <c:pt idx="155">
                  <c:v>5.7960109710693297</c:v>
                </c:pt>
                <c:pt idx="156">
                  <c:v>5.6347203254699698</c:v>
                </c:pt>
                <c:pt idx="157">
                  <c:v>5.9367132186889604</c:v>
                </c:pt>
                <c:pt idx="158">
                  <c:v>6.32840871810913</c:v>
                </c:pt>
                <c:pt idx="159">
                  <c:v>6.3417577743530202</c:v>
                </c:pt>
                <c:pt idx="160">
                  <c:v>6.0058312416076598</c:v>
                </c:pt>
                <c:pt idx="161">
                  <c:v>5.6615643501281703</c:v>
                </c:pt>
                <c:pt idx="162">
                  <c:v>5.4502596855163503</c:v>
                </c:pt>
                <c:pt idx="163">
                  <c:v>5.2795896530151296</c:v>
                </c:pt>
                <c:pt idx="164">
                  <c:v>5.1636276245117099</c:v>
                </c:pt>
                <c:pt idx="165">
                  <c:v>5.2683010101318297</c:v>
                </c:pt>
                <c:pt idx="166">
                  <c:v>5.5876183509826598</c:v>
                </c:pt>
                <c:pt idx="167">
                  <c:v>5.8387737274169904</c:v>
                </c:pt>
                <c:pt idx="168">
                  <c:v>5.8021697998046804</c:v>
                </c:pt>
                <c:pt idx="169">
                  <c:v>5.5892519950866699</c:v>
                </c:pt>
                <c:pt idx="170">
                  <c:v>5.44158840179443</c:v>
                </c:pt>
                <c:pt idx="171">
                  <c:v>5.4122638702392498</c:v>
                </c:pt>
                <c:pt idx="172">
                  <c:v>5.4053835868835396</c:v>
                </c:pt>
                <c:pt idx="173">
                  <c:v>5.3981819152831996</c:v>
                </c:pt>
                <c:pt idx="174">
                  <c:v>5.4074687957763601</c:v>
                </c:pt>
                <c:pt idx="175">
                  <c:v>5.3028044700622496</c:v>
                </c:pt>
                <c:pt idx="176">
                  <c:v>4.9277701377868599</c:v>
                </c:pt>
                <c:pt idx="177">
                  <c:v>4.4550237655639604</c:v>
                </c:pt>
                <c:pt idx="178">
                  <c:v>4.3424348831176696</c:v>
                </c:pt>
                <c:pt idx="179">
                  <c:v>4.7535829544067303</c:v>
                </c:pt>
                <c:pt idx="180">
                  <c:v>5.2089867591857901</c:v>
                </c:pt>
                <c:pt idx="181">
                  <c:v>5.07472324371337</c:v>
                </c:pt>
                <c:pt idx="182">
                  <c:v>4.3347101211547798</c:v>
                </c:pt>
                <c:pt idx="183">
                  <c:v>3.6127178668975799</c:v>
                </c:pt>
                <c:pt idx="184">
                  <c:v>3.3980245590209899</c:v>
                </c:pt>
                <c:pt idx="185">
                  <c:v>3.5118777751922599</c:v>
                </c:pt>
                <c:pt idx="186">
                  <c:v>3.4845607280731201</c:v>
                </c:pt>
                <c:pt idx="187">
                  <c:v>3.2475001811981201</c:v>
                </c:pt>
                <c:pt idx="188">
                  <c:v>3.1820886135101301</c:v>
                </c:pt>
                <c:pt idx="189">
                  <c:v>3.53095507621765</c:v>
                </c:pt>
                <c:pt idx="190">
                  <c:v>4.0294137001037598</c:v>
                </c:pt>
                <c:pt idx="191">
                  <c:v>4.2193670272827104</c:v>
                </c:pt>
                <c:pt idx="192">
                  <c:v>3.9713315963745099</c:v>
                </c:pt>
                <c:pt idx="193">
                  <c:v>3.5631153583526598</c:v>
                </c:pt>
                <c:pt idx="194">
                  <c:v>3.3350534439086901</c:v>
                </c:pt>
                <c:pt idx="195">
                  <c:v>3.4027435779571502</c:v>
                </c:pt>
                <c:pt idx="196">
                  <c:v>3.66082334518432</c:v>
                </c:pt>
                <c:pt idx="197">
                  <c:v>3.9212121963500901</c:v>
                </c:pt>
                <c:pt idx="198">
                  <c:v>4.0201940536498997</c:v>
                </c:pt>
                <c:pt idx="199">
                  <c:v>3.8946788311004599</c:v>
                </c:pt>
              </c:numCache>
            </c:numRef>
          </c:val>
          <c:smooth val="0"/>
          <c:extLst>
            <c:ext xmlns:c16="http://schemas.microsoft.com/office/drawing/2014/chart" uri="{C3380CC4-5D6E-409C-BE32-E72D297353CC}">
              <c16:uniqueId val="{00000000-2AB0-4DA1-B201-01F1DA8C5EC7}"/>
            </c:ext>
          </c:extLst>
        </c:ser>
        <c:ser>
          <c:idx val="0"/>
          <c:order val="1"/>
          <c:tx>
            <c:strRef>
              <c:f>'[34361260_gaves1_19_17.xlsx]34_Pz'!$H$1</c:f>
              <c:strCache>
                <c:ptCount val="1"/>
                <c:pt idx="0">
                  <c:v>Pre1 10-12</c:v>
                </c:pt>
              </c:strCache>
            </c:strRef>
          </c:tx>
          <c:spPr>
            <a:ln w="31750">
              <a:solidFill>
                <a:schemeClr val="tx1"/>
              </a:solidFill>
              <a:prstDash val="sysDot"/>
            </a:ln>
          </c:spPr>
          <c:marker>
            <c:symbol val="none"/>
          </c:marker>
          <c:val>
            <c:numRef>
              <c:f>'[34361260_gaves1_19_17.xlsx]34_Pz'!$H$2:$H$201</c:f>
              <c:numCache>
                <c:formatCode>General</c:formatCode>
                <c:ptCount val="200"/>
                <c:pt idx="0">
                  <c:v>0.698833227157593</c:v>
                </c:pt>
                <c:pt idx="1">
                  <c:v>0.35942324995994601</c:v>
                </c:pt>
                <c:pt idx="2">
                  <c:v>0.28511860966682401</c:v>
                </c:pt>
                <c:pt idx="3">
                  <c:v>0.37402221560478199</c:v>
                </c:pt>
                <c:pt idx="4">
                  <c:v>0.47974443435668901</c:v>
                </c:pt>
                <c:pt idx="5">
                  <c:v>0.60929280519485496</c:v>
                </c:pt>
                <c:pt idx="6">
                  <c:v>0.86176139116287198</c:v>
                </c:pt>
                <c:pt idx="7">
                  <c:v>1.2428625822067201</c:v>
                </c:pt>
                <c:pt idx="8">
                  <c:v>1.5906670093536299</c:v>
                </c:pt>
                <c:pt idx="9">
                  <c:v>1.6703019142150799</c:v>
                </c:pt>
                <c:pt idx="10">
                  <c:v>1.3405413627624501</c:v>
                </c:pt>
                <c:pt idx="11">
                  <c:v>0.67549884319305398</c:v>
                </c:pt>
                <c:pt idx="12">
                  <c:v>-5.3199853748082997E-2</c:v>
                </c:pt>
                <c:pt idx="13">
                  <c:v>-0.55633413791656505</c:v>
                </c:pt>
                <c:pt idx="14">
                  <c:v>-0.73931169509887695</c:v>
                </c:pt>
                <c:pt idx="15">
                  <c:v>-0.73868525028228804</c:v>
                </c:pt>
                <c:pt idx="16">
                  <c:v>-0.74799120426178001</c:v>
                </c:pt>
                <c:pt idx="17">
                  <c:v>-0.84440582990646396</c:v>
                </c:pt>
                <c:pt idx="18">
                  <c:v>-0.99206310510635398</c:v>
                </c:pt>
                <c:pt idx="19">
                  <c:v>-1.1348793506622299</c:v>
                </c:pt>
                <c:pt idx="20">
                  <c:v>-1.2110080718994101</c:v>
                </c:pt>
                <c:pt idx="21">
                  <c:v>-1.12776207923889</c:v>
                </c:pt>
                <c:pt idx="22">
                  <c:v>-0.85704541206359897</c:v>
                </c:pt>
                <c:pt idx="23">
                  <c:v>-0.57994353771209695</c:v>
                </c:pt>
                <c:pt idx="24">
                  <c:v>-0.60544222593307495</c:v>
                </c:pt>
                <c:pt idx="25">
                  <c:v>-1.0452401638030999</c:v>
                </c:pt>
                <c:pt idx="26">
                  <c:v>-1.63368844985961</c:v>
                </c:pt>
                <c:pt idx="27">
                  <c:v>-1.98614037036895</c:v>
                </c:pt>
                <c:pt idx="28">
                  <c:v>-2.0222978591918901</c:v>
                </c:pt>
                <c:pt idx="29">
                  <c:v>-2.0210599899291899</c:v>
                </c:pt>
                <c:pt idx="30">
                  <c:v>-2.24713802337646</c:v>
                </c:pt>
                <c:pt idx="31">
                  <c:v>-2.6557693481445299</c:v>
                </c:pt>
                <c:pt idx="32">
                  <c:v>-3.02332210540771</c:v>
                </c:pt>
                <c:pt idx="33">
                  <c:v>-3.2414555549621502</c:v>
                </c:pt>
                <c:pt idx="34">
                  <c:v>-3.35057401657104</c:v>
                </c:pt>
                <c:pt idx="35">
                  <c:v>-3.3531634807586599</c:v>
                </c:pt>
                <c:pt idx="36">
                  <c:v>-3.1717998981475799</c:v>
                </c:pt>
                <c:pt idx="37">
                  <c:v>-2.8157052993774401</c:v>
                </c:pt>
                <c:pt idx="38">
                  <c:v>-2.4314622879028298</c:v>
                </c:pt>
                <c:pt idx="39">
                  <c:v>-2.1023130416870099</c:v>
                </c:pt>
                <c:pt idx="40">
                  <c:v>-1.7201294898986801</c:v>
                </c:pt>
                <c:pt idx="41">
                  <c:v>-1.1928896903991699</c:v>
                </c:pt>
                <c:pt idx="42">
                  <c:v>-0.70089691877365101</c:v>
                </c:pt>
                <c:pt idx="43">
                  <c:v>-0.56221061944961503</c:v>
                </c:pt>
                <c:pt idx="44">
                  <c:v>-0.82546263933181796</c:v>
                </c:pt>
                <c:pt idx="45">
                  <c:v>-1.1684483289718599</c:v>
                </c:pt>
                <c:pt idx="46">
                  <c:v>-1.29328048229217</c:v>
                </c:pt>
                <c:pt idx="47">
                  <c:v>-1.28828501701355</c:v>
                </c:pt>
                <c:pt idx="48">
                  <c:v>-1.4493867158889699</c:v>
                </c:pt>
                <c:pt idx="49">
                  <c:v>-1.81941938400268</c:v>
                </c:pt>
                <c:pt idx="50">
                  <c:v>-2.1031029224395699</c:v>
                </c:pt>
                <c:pt idx="51">
                  <c:v>-2.0576393604278498</c:v>
                </c:pt>
                <c:pt idx="52">
                  <c:v>-1.7722555398941</c:v>
                </c:pt>
                <c:pt idx="53">
                  <c:v>-1.44498038291931</c:v>
                </c:pt>
                <c:pt idx="54">
                  <c:v>-1.0291502475738501</c:v>
                </c:pt>
                <c:pt idx="55">
                  <c:v>-0.31431001424789401</c:v>
                </c:pt>
                <c:pt idx="56">
                  <c:v>0.65516579151153598</c:v>
                </c:pt>
                <c:pt idx="57">
                  <c:v>1.4534657001495299</c:v>
                </c:pt>
                <c:pt idx="58">
                  <c:v>1.68904280662536</c:v>
                </c:pt>
                <c:pt idx="59">
                  <c:v>1.44925665855407</c:v>
                </c:pt>
                <c:pt idx="60">
                  <c:v>1.1920915842056199</c:v>
                </c:pt>
                <c:pt idx="61">
                  <c:v>1.2205111980438199</c:v>
                </c:pt>
                <c:pt idx="62">
                  <c:v>1.3955273628234801</c:v>
                </c:pt>
                <c:pt idx="63">
                  <c:v>1.3991521596908501</c:v>
                </c:pt>
                <c:pt idx="64">
                  <c:v>1.1769616603851301</c:v>
                </c:pt>
                <c:pt idx="65">
                  <c:v>1.0292118787765501</c:v>
                </c:pt>
                <c:pt idx="66">
                  <c:v>1.2932325601577701</c:v>
                </c:pt>
                <c:pt idx="67">
                  <c:v>2.0062594413757302</c:v>
                </c:pt>
                <c:pt idx="68">
                  <c:v>2.8720462322235099</c:v>
                </c:pt>
                <c:pt idx="69">
                  <c:v>3.5013623237609801</c:v>
                </c:pt>
                <c:pt idx="70">
                  <c:v>3.6793098449707</c:v>
                </c:pt>
                <c:pt idx="71">
                  <c:v>3.4661631584167401</c:v>
                </c:pt>
                <c:pt idx="72">
                  <c:v>3.1032552719116202</c:v>
                </c:pt>
                <c:pt idx="73">
                  <c:v>2.81550073623657</c:v>
                </c:pt>
                <c:pt idx="74">
                  <c:v>2.6546266078948899</c:v>
                </c:pt>
                <c:pt idx="75">
                  <c:v>2.4964416027068999</c:v>
                </c:pt>
                <c:pt idx="76">
                  <c:v>2.1854085922241202</c:v>
                </c:pt>
                <c:pt idx="77">
                  <c:v>1.6959035396575901</c:v>
                </c:pt>
                <c:pt idx="78">
                  <c:v>1.1689763069152801</c:v>
                </c:pt>
                <c:pt idx="79">
                  <c:v>0.80632859468460105</c:v>
                </c:pt>
                <c:pt idx="80">
                  <c:v>0.72592389583587602</c:v>
                </c:pt>
                <c:pt idx="81">
                  <c:v>0.88828206062316895</c:v>
                </c:pt>
                <c:pt idx="82">
                  <c:v>1.13284635543823</c:v>
                </c:pt>
                <c:pt idx="83">
                  <c:v>1.2964128255844101</c:v>
                </c:pt>
                <c:pt idx="84">
                  <c:v>1.33162093162536</c:v>
                </c:pt>
                <c:pt idx="85">
                  <c:v>1.3214793205261199</c:v>
                </c:pt>
                <c:pt idx="86">
                  <c:v>1.35529208183288</c:v>
                </c:pt>
                <c:pt idx="87">
                  <c:v>1.376793384552</c:v>
                </c:pt>
                <c:pt idx="88">
                  <c:v>1.19124543666839</c:v>
                </c:pt>
                <c:pt idx="89">
                  <c:v>0.67256039381027199</c:v>
                </c:pt>
                <c:pt idx="90">
                  <c:v>-2.8329797089099999E-2</c:v>
                </c:pt>
                <c:pt idx="91">
                  <c:v>-0.52689212560653698</c:v>
                </c:pt>
                <c:pt idx="92">
                  <c:v>-0.506969213485718</c:v>
                </c:pt>
                <c:pt idx="93">
                  <c:v>5.914317443967E-3</c:v>
                </c:pt>
                <c:pt idx="94">
                  <c:v>0.68301641941070601</c:v>
                </c:pt>
                <c:pt idx="95">
                  <c:v>1.2014471292495701</c:v>
                </c:pt>
                <c:pt idx="96">
                  <c:v>1.4985893964767401</c:v>
                </c:pt>
                <c:pt idx="97">
                  <c:v>1.7360970973968499</c:v>
                </c:pt>
                <c:pt idx="98">
                  <c:v>2.0757856369018501</c:v>
                </c:pt>
                <c:pt idx="99">
                  <c:v>2.54553866386413</c:v>
                </c:pt>
                <c:pt idx="100">
                  <c:v>3.0974488258361799</c:v>
                </c:pt>
                <c:pt idx="101">
                  <c:v>3.7003719806671098</c:v>
                </c:pt>
                <c:pt idx="102">
                  <c:v>4.3205032348632804</c:v>
                </c:pt>
                <c:pt idx="103">
                  <c:v>4.8677115440368599</c:v>
                </c:pt>
                <c:pt idx="104">
                  <c:v>5.26190137863159</c:v>
                </c:pt>
                <c:pt idx="105">
                  <c:v>5.5608172416687003</c:v>
                </c:pt>
                <c:pt idx="106">
                  <c:v>5.9294123649597097</c:v>
                </c:pt>
                <c:pt idx="107">
                  <c:v>6.4148235321044904</c:v>
                </c:pt>
                <c:pt idx="108">
                  <c:v>6.8152008056640598</c:v>
                </c:pt>
                <c:pt idx="109">
                  <c:v>6.8861327171325604</c:v>
                </c:pt>
                <c:pt idx="110">
                  <c:v>6.6822385787963796</c:v>
                </c:pt>
                <c:pt idx="111">
                  <c:v>6.5765538215637198</c:v>
                </c:pt>
                <c:pt idx="112">
                  <c:v>6.8665056228637704</c:v>
                </c:pt>
                <c:pt idx="113">
                  <c:v>7.42569732666015</c:v>
                </c:pt>
                <c:pt idx="114">
                  <c:v>7.8370075225829998</c:v>
                </c:pt>
                <c:pt idx="115">
                  <c:v>7.8375921249389604</c:v>
                </c:pt>
                <c:pt idx="116">
                  <c:v>7.5308208465576101</c:v>
                </c:pt>
                <c:pt idx="117">
                  <c:v>7.1675677299499503</c:v>
                </c:pt>
                <c:pt idx="118">
                  <c:v>6.8605031967162997</c:v>
                </c:pt>
                <c:pt idx="119">
                  <c:v>6.5902905464172301</c:v>
                </c:pt>
                <c:pt idx="120">
                  <c:v>6.3765411376953098</c:v>
                </c:pt>
                <c:pt idx="121">
                  <c:v>6.2878060340881303</c:v>
                </c:pt>
                <c:pt idx="122">
                  <c:v>6.3102512359619096</c:v>
                </c:pt>
                <c:pt idx="123">
                  <c:v>6.3580155372619602</c:v>
                </c:pt>
                <c:pt idx="124">
                  <c:v>6.4444465637206996</c:v>
                </c:pt>
                <c:pt idx="125">
                  <c:v>6.7014975547790501</c:v>
                </c:pt>
                <c:pt idx="126">
                  <c:v>7.1423406600952104</c:v>
                </c:pt>
                <c:pt idx="127">
                  <c:v>7.5298123359680096</c:v>
                </c:pt>
                <c:pt idx="128">
                  <c:v>7.63850593566894</c:v>
                </c:pt>
                <c:pt idx="129">
                  <c:v>7.5910701751708896</c:v>
                </c:pt>
                <c:pt idx="130">
                  <c:v>7.7394495010375897</c:v>
                </c:pt>
                <c:pt idx="131">
                  <c:v>8.1761894226074201</c:v>
                </c:pt>
                <c:pt idx="132">
                  <c:v>8.5465307235717702</c:v>
                </c:pt>
                <c:pt idx="133">
                  <c:v>8.4736089706420898</c:v>
                </c:pt>
                <c:pt idx="134">
                  <c:v>8.0363311767578107</c:v>
                </c:pt>
                <c:pt idx="135">
                  <c:v>7.63437747955322</c:v>
                </c:pt>
                <c:pt idx="136">
                  <c:v>7.43147468566894</c:v>
                </c:pt>
                <c:pt idx="137">
                  <c:v>7.1757574081420898</c:v>
                </c:pt>
                <c:pt idx="138">
                  <c:v>6.6562647819518999</c:v>
                </c:pt>
                <c:pt idx="139">
                  <c:v>6.1199665069579998</c:v>
                </c:pt>
                <c:pt idx="140">
                  <c:v>6.0102596282958896</c:v>
                </c:pt>
                <c:pt idx="141">
                  <c:v>6.3489723205566397</c:v>
                </c:pt>
                <c:pt idx="142">
                  <c:v>6.6151208877563397</c:v>
                </c:pt>
                <c:pt idx="143">
                  <c:v>6.3259763717651296</c:v>
                </c:pt>
                <c:pt idx="144">
                  <c:v>5.5947933197021396</c:v>
                </c:pt>
                <c:pt idx="145">
                  <c:v>4.9800653457641602</c:v>
                </c:pt>
                <c:pt idx="146">
                  <c:v>4.84211874008178</c:v>
                </c:pt>
                <c:pt idx="147">
                  <c:v>4.9802737236022896</c:v>
                </c:pt>
                <c:pt idx="148">
                  <c:v>4.9119520187377903</c:v>
                </c:pt>
                <c:pt idx="149">
                  <c:v>4.4024944305419904</c:v>
                </c:pt>
                <c:pt idx="150">
                  <c:v>3.6663463115692099</c:v>
                </c:pt>
                <c:pt idx="151">
                  <c:v>3.1085991859436</c:v>
                </c:pt>
                <c:pt idx="152">
                  <c:v>2.9370231628417902</c:v>
                </c:pt>
                <c:pt idx="153">
                  <c:v>3.0190365314483598</c:v>
                </c:pt>
                <c:pt idx="154">
                  <c:v>3.0643997192382799</c:v>
                </c:pt>
                <c:pt idx="155">
                  <c:v>2.9139425754547101</c:v>
                </c:pt>
                <c:pt idx="156">
                  <c:v>2.6474018096923801</c:v>
                </c:pt>
                <c:pt idx="157">
                  <c:v>2.4273273944854701</c:v>
                </c:pt>
                <c:pt idx="158">
                  <c:v>2.2996034622192298</c:v>
                </c:pt>
                <c:pt idx="159">
                  <c:v>2.21132135391235</c:v>
                </c:pt>
                <c:pt idx="160">
                  <c:v>2.1879756450653001</c:v>
                </c:pt>
                <c:pt idx="161">
                  <c:v>2.35514116287231</c:v>
                </c:pt>
                <c:pt idx="162">
                  <c:v>2.7040281295776301</c:v>
                </c:pt>
                <c:pt idx="163">
                  <c:v>2.9400258064270002</c:v>
                </c:pt>
                <c:pt idx="164">
                  <c:v>2.7341549396514799</c:v>
                </c:pt>
                <c:pt idx="165">
                  <c:v>2.1400289535522399</c:v>
                </c:pt>
                <c:pt idx="166">
                  <c:v>1.6042951345443699</c:v>
                </c:pt>
                <c:pt idx="167">
                  <c:v>1.46251261234283</c:v>
                </c:pt>
                <c:pt idx="168">
                  <c:v>1.5326514244079501</c:v>
                </c:pt>
                <c:pt idx="169">
                  <c:v>1.3640835285186701</c:v>
                </c:pt>
                <c:pt idx="170">
                  <c:v>0.844229996204376</c:v>
                </c:pt>
                <c:pt idx="171">
                  <c:v>0.35881435871124301</c:v>
                </c:pt>
                <c:pt idx="172">
                  <c:v>0.27626851201057401</c:v>
                </c:pt>
                <c:pt idx="173">
                  <c:v>0.43966627120971702</c:v>
                </c:pt>
                <c:pt idx="174">
                  <c:v>0.35167318582534801</c:v>
                </c:pt>
                <c:pt idx="175">
                  <c:v>-0.17750459909439101</c:v>
                </c:pt>
                <c:pt idx="176">
                  <c:v>-0.748363196849823</c:v>
                </c:pt>
                <c:pt idx="177">
                  <c:v>-0.80223023891448997</c:v>
                </c:pt>
                <c:pt idx="178">
                  <c:v>-0.222111061215401</c:v>
                </c:pt>
                <c:pt idx="179">
                  <c:v>0.585729360580444</c:v>
                </c:pt>
                <c:pt idx="180">
                  <c:v>1.1405332088470399</c:v>
                </c:pt>
                <c:pt idx="181">
                  <c:v>1.29812955856323</c:v>
                </c:pt>
                <c:pt idx="182">
                  <c:v>1.2239271402359</c:v>
                </c:pt>
                <c:pt idx="183">
                  <c:v>1.0997856855392401</c:v>
                </c:pt>
                <c:pt idx="184">
                  <c:v>0.96610474586486805</c:v>
                </c:pt>
                <c:pt idx="185">
                  <c:v>0.81615400314331099</c:v>
                </c:pt>
                <c:pt idx="186">
                  <c:v>0.72296088933944702</c:v>
                </c:pt>
                <c:pt idx="187">
                  <c:v>0.78987962007522605</c:v>
                </c:pt>
                <c:pt idx="188">
                  <c:v>0.99024581909179699</c:v>
                </c:pt>
                <c:pt idx="189">
                  <c:v>1.13917076587677</c:v>
                </c:pt>
                <c:pt idx="190">
                  <c:v>1.0833432674407899</c:v>
                </c:pt>
                <c:pt idx="191">
                  <c:v>0.896218061447144</c:v>
                </c:pt>
                <c:pt idx="192">
                  <c:v>0.81013143062591597</c:v>
                </c:pt>
                <c:pt idx="193">
                  <c:v>0.92515063285827603</c:v>
                </c:pt>
                <c:pt idx="194">
                  <c:v>1.0528981685638401</c:v>
                </c:pt>
                <c:pt idx="195">
                  <c:v>0.92970156669616699</c:v>
                </c:pt>
                <c:pt idx="196">
                  <c:v>0.55196064710617099</c:v>
                </c:pt>
                <c:pt idx="197">
                  <c:v>0.17904403805732699</c:v>
                </c:pt>
                <c:pt idx="198">
                  <c:v>-2.6538053527474001E-2</c:v>
                </c:pt>
                <c:pt idx="199">
                  <c:v>-0.229580938816071</c:v>
                </c:pt>
              </c:numCache>
            </c:numRef>
          </c:val>
          <c:smooth val="0"/>
          <c:extLst>
            <c:ext xmlns:c16="http://schemas.microsoft.com/office/drawing/2014/chart" uri="{C3380CC4-5D6E-409C-BE32-E72D297353CC}">
              <c16:uniqueId val="{00000001-2AB0-4DA1-B201-01F1DA8C5EC7}"/>
            </c:ext>
          </c:extLst>
        </c:ser>
        <c:dLbls>
          <c:showLegendKey val="0"/>
          <c:showVal val="0"/>
          <c:showCatName val="0"/>
          <c:showSerName val="0"/>
          <c:showPercent val="0"/>
          <c:showBubbleSize val="0"/>
        </c:dLbls>
        <c:smooth val="0"/>
        <c:axId val="453757592"/>
        <c:axId val="470763880"/>
      </c:lineChart>
      <c:catAx>
        <c:axId val="453757592"/>
        <c:scaling>
          <c:orientation val="minMax"/>
        </c:scaling>
        <c:delete val="0"/>
        <c:axPos val="b"/>
        <c:numFmt formatCode="General" sourceLinked="1"/>
        <c:majorTickMark val="out"/>
        <c:minorTickMark val="none"/>
        <c:tickLblPos val="none"/>
        <c:crossAx val="470763880"/>
        <c:crosses val="autoZero"/>
        <c:auto val="1"/>
        <c:lblAlgn val="ctr"/>
        <c:lblOffset val="100"/>
        <c:tickLblSkip val="50"/>
        <c:tickMarkSkip val="25"/>
        <c:noMultiLvlLbl val="0"/>
      </c:catAx>
      <c:valAx>
        <c:axId val="470763880"/>
        <c:scaling>
          <c:orientation val="minMax"/>
          <c:max val="14"/>
          <c:min val="-4"/>
        </c:scaling>
        <c:delete val="0"/>
        <c:axPos val="l"/>
        <c:numFmt formatCode="General" sourceLinked="1"/>
        <c:majorTickMark val="out"/>
        <c:minorTickMark val="none"/>
        <c:tickLblPos val="nextTo"/>
        <c:crossAx val="453757592"/>
        <c:crossesAt val="25"/>
        <c:crossBetween val="between"/>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3 Mirror Pre-Post Comparison</a:t>
            </a:r>
          </a:p>
        </c:rich>
      </c:tx>
      <c:layout>
        <c:manualLayout>
          <c:xMode val="edge"/>
          <c:yMode val="edge"/>
          <c:x val="0.22224253509894701"/>
          <c:y val="0"/>
        </c:manualLayout>
      </c:layout>
      <c:overlay val="0"/>
    </c:title>
    <c:autoTitleDeleted val="0"/>
    <c:plotArea>
      <c:layout>
        <c:manualLayout>
          <c:layoutTarget val="inner"/>
          <c:xMode val="edge"/>
          <c:yMode val="edge"/>
          <c:x val="5.05078192133415E-2"/>
          <c:y val="8.6613107044093501E-2"/>
          <c:w val="0.90248780537678297"/>
          <c:h val="0.88815977439937399"/>
        </c:manualLayout>
      </c:layout>
      <c:lineChart>
        <c:grouping val="standard"/>
        <c:varyColors val="0"/>
        <c:ser>
          <c:idx val="2"/>
          <c:order val="0"/>
          <c:tx>
            <c:strRef>
              <c:f>'60_F4'!$D$1</c:f>
              <c:strCache>
                <c:ptCount val="1"/>
                <c:pt idx="0">
                  <c:v>Pretest 3</c:v>
                </c:pt>
              </c:strCache>
            </c:strRef>
          </c:tx>
          <c:spPr>
            <a:ln w="38100">
              <a:solidFill>
                <a:schemeClr val="tx1">
                  <a:lumMod val="65000"/>
                  <a:lumOff val="35000"/>
                </a:schemeClr>
              </a:solidFill>
              <a:prstDash val="sysDot"/>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'60_F4'!$D$2:$D$201</c:f>
              <c:numCache>
                <c:formatCode>General</c:formatCode>
                <c:ptCount val="200"/>
                <c:pt idx="0">
                  <c:v>0.33576673269271901</c:v>
                </c:pt>
                <c:pt idx="1">
                  <c:v>0.49901425838470498</c:v>
                </c:pt>
                <c:pt idx="2">
                  <c:v>0.53456592559814498</c:v>
                </c:pt>
                <c:pt idx="3">
                  <c:v>0.411493480205536</c:v>
                </c:pt>
                <c:pt idx="4">
                  <c:v>0.36107131838798501</c:v>
                </c:pt>
                <c:pt idx="5">
                  <c:v>0.52989542484283403</c:v>
                </c:pt>
                <c:pt idx="6">
                  <c:v>0.69472843408584595</c:v>
                </c:pt>
                <c:pt idx="7">
                  <c:v>0.51960140466690097</c:v>
                </c:pt>
                <c:pt idx="8">
                  <c:v>4.4322110712528E-2</c:v>
                </c:pt>
                <c:pt idx="9">
                  <c:v>-0.306905508041382</c:v>
                </c:pt>
                <c:pt idx="10">
                  <c:v>-0.25506395101547202</c:v>
                </c:pt>
                <c:pt idx="11">
                  <c:v>-5.19182009157E-4</c:v>
                </c:pt>
                <c:pt idx="12">
                  <c:v>0.105846628546715</c:v>
                </c:pt>
                <c:pt idx="13">
                  <c:v>5.372254177928E-2</c:v>
                </c:pt>
                <c:pt idx="14">
                  <c:v>0.106987081468105</c:v>
                </c:pt>
                <c:pt idx="15">
                  <c:v>0.31901720166206399</c:v>
                </c:pt>
                <c:pt idx="16">
                  <c:v>0.40563106536865201</c:v>
                </c:pt>
                <c:pt idx="17">
                  <c:v>0.180231362581253</c:v>
                </c:pt>
                <c:pt idx="18">
                  <c:v>-0.14585338532924699</c:v>
                </c:pt>
                <c:pt idx="19">
                  <c:v>-0.294699817895889</c:v>
                </c:pt>
                <c:pt idx="20">
                  <c:v>-0.36983245611190801</c:v>
                </c:pt>
                <c:pt idx="21">
                  <c:v>-0.67218673229217496</c:v>
                </c:pt>
                <c:pt idx="22">
                  <c:v>-1.1222026348114</c:v>
                </c:pt>
                <c:pt idx="23">
                  <c:v>-1.2199690341949401</c:v>
                </c:pt>
                <c:pt idx="24">
                  <c:v>-0.71467840671539296</c:v>
                </c:pt>
                <c:pt idx="25">
                  <c:v>-1.5624897554517E-2</c:v>
                </c:pt>
                <c:pt idx="26">
                  <c:v>0.33755964040756198</c:v>
                </c:pt>
                <c:pt idx="27">
                  <c:v>0.43294891715049699</c:v>
                </c:pt>
                <c:pt idx="28">
                  <c:v>0.84236180782318104</c:v>
                </c:pt>
                <c:pt idx="29">
                  <c:v>1.7232469320297199</c:v>
                </c:pt>
                <c:pt idx="30">
                  <c:v>2.46964979171752</c:v>
                </c:pt>
                <c:pt idx="31">
                  <c:v>2.4807479381561199</c:v>
                </c:pt>
                <c:pt idx="32">
                  <c:v>1.9852597713470399</c:v>
                </c:pt>
                <c:pt idx="33">
                  <c:v>1.7304278612136801</c:v>
                </c:pt>
                <c:pt idx="34">
                  <c:v>1.95055639743804</c:v>
                </c:pt>
                <c:pt idx="35">
                  <c:v>2.0732884407043399</c:v>
                </c:pt>
                <c:pt idx="36">
                  <c:v>1.58145451545715</c:v>
                </c:pt>
                <c:pt idx="37">
                  <c:v>0.81607770919799805</c:v>
                </c:pt>
                <c:pt idx="38">
                  <c:v>0.602228224277496</c:v>
                </c:pt>
                <c:pt idx="39">
                  <c:v>1.22134220600128</c:v>
                </c:pt>
                <c:pt idx="40">
                  <c:v>2.0943210124969398</c:v>
                </c:pt>
                <c:pt idx="41">
                  <c:v>2.50411653518676</c:v>
                </c:pt>
                <c:pt idx="42">
                  <c:v>2.34098076820373</c:v>
                </c:pt>
                <c:pt idx="43">
                  <c:v>2.002949953079217</c:v>
                </c:pt>
                <c:pt idx="44">
                  <c:v>1.7952675819396899</c:v>
                </c:pt>
                <c:pt idx="45">
                  <c:v>1.67627537250518</c:v>
                </c:pt>
                <c:pt idx="46">
                  <c:v>1.5112897157669001</c:v>
                </c:pt>
                <c:pt idx="47">
                  <c:v>1.3110560178756701</c:v>
                </c:pt>
                <c:pt idx="48">
                  <c:v>1.15279793739318</c:v>
                </c:pt>
                <c:pt idx="49">
                  <c:v>1.03371834754943</c:v>
                </c:pt>
                <c:pt idx="50">
                  <c:v>0.90233612060546897</c:v>
                </c:pt>
                <c:pt idx="51">
                  <c:v>0.74306350946426403</c:v>
                </c:pt>
                <c:pt idx="52">
                  <c:v>0.54966020584106401</c:v>
                </c:pt>
                <c:pt idx="53">
                  <c:v>0.29447582364082298</c:v>
                </c:pt>
                <c:pt idx="54">
                  <c:v>4.7935759648680002E-3</c:v>
                </c:pt>
                <c:pt idx="55">
                  <c:v>-0.211852341890335</c:v>
                </c:pt>
                <c:pt idx="56">
                  <c:v>-0.33001780509948703</c:v>
                </c:pt>
                <c:pt idx="57">
                  <c:v>-0.53206527233123802</c:v>
                </c:pt>
                <c:pt idx="58">
                  <c:v>-1.01171278953552</c:v>
                </c:pt>
                <c:pt idx="59">
                  <c:v>-1.6548273563385001</c:v>
                </c:pt>
                <c:pt idx="60">
                  <c:v>-2.0938138961791899</c:v>
                </c:pt>
                <c:pt idx="61">
                  <c:v>-2.1562139987945499</c:v>
                </c:pt>
                <c:pt idx="62">
                  <c:v>-2.1061921119689901</c:v>
                </c:pt>
                <c:pt idx="63">
                  <c:v>-2.30380058288574</c:v>
                </c:pt>
                <c:pt idx="64">
                  <c:v>-2.7323553562164302</c:v>
                </c:pt>
                <c:pt idx="65">
                  <c:v>-3.0563895702361998</c:v>
                </c:pt>
                <c:pt idx="66">
                  <c:v>-3.1150043010711599</c:v>
                </c:pt>
                <c:pt idx="67">
                  <c:v>-3.1221778392791699</c:v>
                </c:pt>
                <c:pt idx="68">
                  <c:v>-3.2880887985229399</c:v>
                </c:pt>
                <c:pt idx="69">
                  <c:v>-3.4419016838073699</c:v>
                </c:pt>
                <c:pt idx="70">
                  <c:v>-3.23446464538574</c:v>
                </c:pt>
                <c:pt idx="71">
                  <c:v>-2.64002060890197</c:v>
                </c:pt>
                <c:pt idx="72">
                  <c:v>-2.0424199104309002</c:v>
                </c:pt>
                <c:pt idx="73">
                  <c:v>-1.7991697788238501</c:v>
                </c:pt>
                <c:pt idx="74">
                  <c:v>-1.89231705665588</c:v>
                </c:pt>
                <c:pt idx="75">
                  <c:v>-2.0775978565215998</c:v>
                </c:pt>
                <c:pt idx="76">
                  <c:v>-2.2106752395629798</c:v>
                </c:pt>
                <c:pt idx="77">
                  <c:v>-2.2817318439483598</c:v>
                </c:pt>
                <c:pt idx="78">
                  <c:v>-2.2413051128387398</c:v>
                </c:pt>
                <c:pt idx="79">
                  <c:v>-2.014595031738279</c:v>
                </c:pt>
                <c:pt idx="80">
                  <c:v>-1.7129110097885101</c:v>
                </c:pt>
                <c:pt idx="81">
                  <c:v>-1.6397902965545601</c:v>
                </c:pt>
                <c:pt idx="82">
                  <c:v>-1.9594132900237999</c:v>
                </c:pt>
                <c:pt idx="83">
                  <c:v>-2.4454975128173801</c:v>
                </c:pt>
                <c:pt idx="84">
                  <c:v>-2.6891942024230899</c:v>
                </c:pt>
                <c:pt idx="85">
                  <c:v>-2.53755450248718</c:v>
                </c:pt>
                <c:pt idx="86">
                  <c:v>-2.2237451076507502</c:v>
                </c:pt>
                <c:pt idx="87">
                  <c:v>-2.06505179405212</c:v>
                </c:pt>
                <c:pt idx="88">
                  <c:v>-2.1381869316100999</c:v>
                </c:pt>
                <c:pt idx="89">
                  <c:v>-2.29843950271606</c:v>
                </c:pt>
                <c:pt idx="90">
                  <c:v>-2.432946205139157</c:v>
                </c:pt>
                <c:pt idx="91">
                  <c:v>-2.5968673229217498</c:v>
                </c:pt>
                <c:pt idx="92">
                  <c:v>-2.8992733955383301</c:v>
                </c:pt>
                <c:pt idx="93">
                  <c:v>-3.3183016777038499</c:v>
                </c:pt>
                <c:pt idx="94">
                  <c:v>-3.6635448932647701</c:v>
                </c:pt>
                <c:pt idx="95">
                  <c:v>-3.7295401096343901</c:v>
                </c:pt>
                <c:pt idx="96">
                  <c:v>-3.5122928619384699</c:v>
                </c:pt>
                <c:pt idx="97">
                  <c:v>-3.28197073936462</c:v>
                </c:pt>
                <c:pt idx="98">
                  <c:v>-3.382656574249256</c:v>
                </c:pt>
                <c:pt idx="99">
                  <c:v>-3.8869481086730842</c:v>
                </c:pt>
                <c:pt idx="100">
                  <c:v>-4.4654550552368066</c:v>
                </c:pt>
                <c:pt idx="101">
                  <c:v>-4.6859474182128897</c:v>
                </c:pt>
                <c:pt idx="102">
                  <c:v>-4.4697175025939897</c:v>
                </c:pt>
                <c:pt idx="103">
                  <c:v>-4.1780691146850497</c:v>
                </c:pt>
                <c:pt idx="104">
                  <c:v>-4.1972060203552131</c:v>
                </c:pt>
                <c:pt idx="105">
                  <c:v>-4.5023550987243599</c:v>
                </c:pt>
                <c:pt idx="106">
                  <c:v>-4.7143197059631303</c:v>
                </c:pt>
                <c:pt idx="107">
                  <c:v>-4.5538687705993599</c:v>
                </c:pt>
                <c:pt idx="108">
                  <c:v>-4.1301484107971103</c:v>
                </c:pt>
                <c:pt idx="109">
                  <c:v>-3.7659432888031001</c:v>
                </c:pt>
                <c:pt idx="110">
                  <c:v>-3.6570377349853498</c:v>
                </c:pt>
                <c:pt idx="111">
                  <c:v>-3.7835950851440399</c:v>
                </c:pt>
                <c:pt idx="112">
                  <c:v>-4.0635604858398402</c:v>
                </c:pt>
                <c:pt idx="113">
                  <c:v>-4.4469947814941397</c:v>
                </c:pt>
                <c:pt idx="114">
                  <c:v>-4.8532629013061497</c:v>
                </c:pt>
                <c:pt idx="115">
                  <c:v>-5.1436200141906703</c:v>
                </c:pt>
                <c:pt idx="116">
                  <c:v>-5.2357821464538503</c:v>
                </c:pt>
                <c:pt idx="117">
                  <c:v>-5.1902341842651296</c:v>
                </c:pt>
                <c:pt idx="118">
                  <c:v>-5.1150903701782129</c:v>
                </c:pt>
                <c:pt idx="119">
                  <c:v>-5.0197076797485298</c:v>
                </c:pt>
                <c:pt idx="120">
                  <c:v>-4.8370199203491202</c:v>
                </c:pt>
                <c:pt idx="121">
                  <c:v>-4.5791864395141602</c:v>
                </c:pt>
                <c:pt idx="122">
                  <c:v>-4.3854551315307599</c:v>
                </c:pt>
                <c:pt idx="123">
                  <c:v>-4.3830757141113201</c:v>
                </c:pt>
                <c:pt idx="124">
                  <c:v>-4.5572848320007244</c:v>
                </c:pt>
                <c:pt idx="125">
                  <c:v>-4.7965354919433496</c:v>
                </c:pt>
                <c:pt idx="126">
                  <c:v>-5.0174722671508656</c:v>
                </c:pt>
                <c:pt idx="127">
                  <c:v>-5.1920099258422798</c:v>
                </c:pt>
                <c:pt idx="128">
                  <c:v>-5.2807254791259686</c:v>
                </c:pt>
                <c:pt idx="129">
                  <c:v>-5.21915531158447</c:v>
                </c:pt>
                <c:pt idx="130">
                  <c:v>-4.9953083992004297</c:v>
                </c:pt>
                <c:pt idx="131">
                  <c:v>-4.6974263191223047</c:v>
                </c:pt>
                <c:pt idx="132">
                  <c:v>-4.4555668830871502</c:v>
                </c:pt>
                <c:pt idx="133">
                  <c:v>-4.3565793037414497</c:v>
                </c:pt>
                <c:pt idx="134">
                  <c:v>-4.4182872772216797</c:v>
                </c:pt>
                <c:pt idx="135">
                  <c:v>-4.5907263755798304</c:v>
                </c:pt>
                <c:pt idx="136">
                  <c:v>-4.7488045692443777</c:v>
                </c:pt>
                <c:pt idx="137">
                  <c:v>-4.7390213012695304</c:v>
                </c:pt>
                <c:pt idx="138">
                  <c:v>-4.5171661376953054</c:v>
                </c:pt>
                <c:pt idx="139">
                  <c:v>-4.2395215034484801</c:v>
                </c:pt>
                <c:pt idx="140">
                  <c:v>-4.1408228874206499</c:v>
                </c:pt>
                <c:pt idx="141">
                  <c:v>-4.2840805053710884</c:v>
                </c:pt>
                <c:pt idx="142">
                  <c:v>-4.4833650588989196</c:v>
                </c:pt>
                <c:pt idx="143">
                  <c:v>-4.5234336853027299</c:v>
                </c:pt>
                <c:pt idx="144">
                  <c:v>-4.4132127761840803</c:v>
                </c:pt>
                <c:pt idx="145">
                  <c:v>-4.3456907272338796</c:v>
                </c:pt>
                <c:pt idx="146">
                  <c:v>-4.4186687469482404</c:v>
                </c:pt>
                <c:pt idx="147">
                  <c:v>-4.4900450706481898</c:v>
                </c:pt>
                <c:pt idx="148">
                  <c:v>-4.3595404624938903</c:v>
                </c:pt>
                <c:pt idx="149">
                  <c:v>-4.0351386070251376</c:v>
                </c:pt>
                <c:pt idx="150">
                  <c:v>-3.7370078563690101</c:v>
                </c:pt>
                <c:pt idx="151">
                  <c:v>-3.6466548442840501</c:v>
                </c:pt>
                <c:pt idx="152">
                  <c:v>-3.7237181663513099</c:v>
                </c:pt>
                <c:pt idx="153">
                  <c:v>-3.7930445671081499</c:v>
                </c:pt>
                <c:pt idx="154">
                  <c:v>-3.7533824443817099</c:v>
                </c:pt>
                <c:pt idx="155">
                  <c:v>-3.64806079864502</c:v>
                </c:pt>
                <c:pt idx="156">
                  <c:v>-3.5598962306976301</c:v>
                </c:pt>
                <c:pt idx="157">
                  <c:v>-3.5033783912658598</c:v>
                </c:pt>
                <c:pt idx="158">
                  <c:v>-3.4325158596038761</c:v>
                </c:pt>
                <c:pt idx="159">
                  <c:v>-3.30913829803466</c:v>
                </c:pt>
                <c:pt idx="160">
                  <c:v>-3.14108085632324</c:v>
                </c:pt>
                <c:pt idx="161">
                  <c:v>-2.9784576892852641</c:v>
                </c:pt>
                <c:pt idx="162">
                  <c:v>-2.8958630561828591</c:v>
                </c:pt>
                <c:pt idx="163">
                  <c:v>-2.9529948234558101</c:v>
                </c:pt>
                <c:pt idx="164">
                  <c:v>-3.12665367126464</c:v>
                </c:pt>
                <c:pt idx="165">
                  <c:v>-3.2846186161041202</c:v>
                </c:pt>
                <c:pt idx="166">
                  <c:v>-3.27561950683593</c:v>
                </c:pt>
                <c:pt idx="167">
                  <c:v>-3.0715579986572199</c:v>
                </c:pt>
                <c:pt idx="168">
                  <c:v>-2.8052277565002401</c:v>
                </c:pt>
                <c:pt idx="169">
                  <c:v>-2.64753890037536</c:v>
                </c:pt>
                <c:pt idx="170">
                  <c:v>-2.6547336578369101</c:v>
                </c:pt>
                <c:pt idx="171">
                  <c:v>-2.7476704120635902</c:v>
                </c:pt>
                <c:pt idx="172">
                  <c:v>-2.8215320110321001</c:v>
                </c:pt>
                <c:pt idx="173">
                  <c:v>-2.8454983234405442</c:v>
                </c:pt>
                <c:pt idx="174">
                  <c:v>-2.8633563518524099</c:v>
                </c:pt>
                <c:pt idx="175">
                  <c:v>-2.93451929092407</c:v>
                </c:pt>
                <c:pt idx="176">
                  <c:v>-3.0896739959716801</c:v>
                </c:pt>
                <c:pt idx="177">
                  <c:v>-3.3124127388000391</c:v>
                </c:pt>
                <c:pt idx="178">
                  <c:v>-3.5361180305480842</c:v>
                </c:pt>
                <c:pt idx="179">
                  <c:v>-3.6754233837127601</c:v>
                </c:pt>
                <c:pt idx="180">
                  <c:v>-3.6908056735992361</c:v>
                </c:pt>
                <c:pt idx="181">
                  <c:v>-3.6112155914306601</c:v>
                </c:pt>
                <c:pt idx="182">
                  <c:v>-3.47018146514892</c:v>
                </c:pt>
                <c:pt idx="183">
                  <c:v>-3.2467761039733798</c:v>
                </c:pt>
                <c:pt idx="184">
                  <c:v>-2.9250340461730899</c:v>
                </c:pt>
                <c:pt idx="185">
                  <c:v>-2.6069278717040998</c:v>
                </c:pt>
                <c:pt idx="186">
                  <c:v>-2.4764881134033141</c:v>
                </c:pt>
                <c:pt idx="187">
                  <c:v>-2.5885562896728498</c:v>
                </c:pt>
                <c:pt idx="188">
                  <c:v>-2.7467875480651802</c:v>
                </c:pt>
                <c:pt idx="189">
                  <c:v>-2.6892831325531001</c:v>
                </c:pt>
                <c:pt idx="190">
                  <c:v>-2.4009604454040501</c:v>
                </c:pt>
                <c:pt idx="191">
                  <c:v>-2.1539459228515598</c:v>
                </c:pt>
                <c:pt idx="192">
                  <c:v>-2.1954934597015301</c:v>
                </c:pt>
                <c:pt idx="193">
                  <c:v>-2.4601588249206499</c:v>
                </c:pt>
                <c:pt idx="194">
                  <c:v>-2.6579582691192591</c:v>
                </c:pt>
                <c:pt idx="195">
                  <c:v>-2.60473203659057</c:v>
                </c:pt>
                <c:pt idx="196">
                  <c:v>-2.3755590915679901</c:v>
                </c:pt>
                <c:pt idx="197">
                  <c:v>-2.14680695533752</c:v>
                </c:pt>
                <c:pt idx="198">
                  <c:v>-1.99518895149231</c:v>
                </c:pt>
                <c:pt idx="199">
                  <c:v>-1.8921751976013099</c:v>
                </c:pt>
              </c:numCache>
            </c:numRef>
          </c:val>
          <c:smooth val="0"/>
          <c:extLst>
            <c:ext xmlns:c16="http://schemas.microsoft.com/office/drawing/2014/chart" uri="{C3380CC4-5D6E-409C-BE32-E72D297353CC}">
              <c16:uniqueId val="{00000000-38BF-49DE-9145-51AFE2644CF3}"/>
            </c:ext>
          </c:extLst>
        </c:ser>
        <c:ser>
          <c:idx val="3"/>
          <c:order val="1"/>
          <c:tx>
            <c:strRef>
              <c:f>'60_F4'!$E$1</c:f>
              <c:strCache>
                <c:ptCount val="1"/>
                <c:pt idx="0">
                  <c:v>Posttest 3</c:v>
                </c:pt>
              </c:strCache>
            </c:strRef>
          </c:tx>
          <c:spPr>
            <a:ln w="31750">
              <a:solidFill>
                <a:schemeClr val="tx1">
                  <a:lumMod val="65000"/>
                  <a:lumOff val="35000"/>
                </a:schemeClr>
              </a:solidFill>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'60_F4'!$E$2:$E$201</c:f>
              <c:numCache>
                <c:formatCode>General</c:formatCode>
                <c:ptCount val="200"/>
                <c:pt idx="0">
                  <c:v>-0.97438031435012795</c:v>
                </c:pt>
                <c:pt idx="1">
                  <c:v>-0.66310918331146196</c:v>
                </c:pt>
                <c:pt idx="2">
                  <c:v>-0.263093382120132</c:v>
                </c:pt>
                <c:pt idx="3">
                  <c:v>5.2091427147388E-2</c:v>
                </c:pt>
                <c:pt idx="4">
                  <c:v>0.16328269243240401</c:v>
                </c:pt>
                <c:pt idx="5">
                  <c:v>9.4750702381134005E-2</c:v>
                </c:pt>
                <c:pt idx="6">
                  <c:v>5.8935936540369998E-3</c:v>
                </c:pt>
                <c:pt idx="7">
                  <c:v>6.8562939763069E-2</c:v>
                </c:pt>
                <c:pt idx="8">
                  <c:v>0.31951966881751998</c:v>
                </c:pt>
                <c:pt idx="9">
                  <c:v>0.62016499042510997</c:v>
                </c:pt>
                <c:pt idx="10">
                  <c:v>0.76464670896530196</c:v>
                </c:pt>
                <c:pt idx="11">
                  <c:v>0.64085644483566295</c:v>
                </c:pt>
                <c:pt idx="12">
                  <c:v>0.30644306540489202</c:v>
                </c:pt>
                <c:pt idx="13">
                  <c:v>-6.7115865647792997E-2</c:v>
                </c:pt>
                <c:pt idx="14">
                  <c:v>-0.31619077920913702</c:v>
                </c:pt>
                <c:pt idx="15">
                  <c:v>-0.37837013602256803</c:v>
                </c:pt>
                <c:pt idx="16">
                  <c:v>-0.30816984176635698</c:v>
                </c:pt>
                <c:pt idx="17">
                  <c:v>-0.21345755457878099</c:v>
                </c:pt>
                <c:pt idx="18">
                  <c:v>-0.16140224039554599</c:v>
                </c:pt>
                <c:pt idx="19">
                  <c:v>-0.13572461903095201</c:v>
                </c:pt>
                <c:pt idx="20">
                  <c:v>-8.4951676428317996E-2</c:v>
                </c:pt>
                <c:pt idx="21">
                  <c:v>-6.9720401369999997E-5</c:v>
                </c:pt>
                <c:pt idx="22">
                  <c:v>8.3012714982032998E-2</c:v>
                </c:pt>
                <c:pt idx="23">
                  <c:v>0.15803219377994501</c:v>
                </c:pt>
                <c:pt idx="24">
                  <c:v>0.28877219557762102</c:v>
                </c:pt>
                <c:pt idx="25">
                  <c:v>0.54730880260467496</c:v>
                </c:pt>
                <c:pt idx="26">
                  <c:v>0.93311488628387496</c:v>
                </c:pt>
                <c:pt idx="27">
                  <c:v>1.38225197792053</c:v>
                </c:pt>
                <c:pt idx="28">
                  <c:v>1.82724380493164</c:v>
                </c:pt>
                <c:pt idx="29">
                  <c:v>2.1971182823181099</c:v>
                </c:pt>
                <c:pt idx="30">
                  <c:v>2.3782026767730642</c:v>
                </c:pt>
                <c:pt idx="31">
                  <c:v>2.2743945121765101</c:v>
                </c:pt>
                <c:pt idx="32">
                  <c:v>1.96464920043945</c:v>
                </c:pt>
                <c:pt idx="33">
                  <c:v>1.72147929668426</c:v>
                </c:pt>
                <c:pt idx="34">
                  <c:v>1.7546857595443699</c:v>
                </c:pt>
                <c:pt idx="35">
                  <c:v>1.9443657398223799</c:v>
                </c:pt>
                <c:pt idx="36">
                  <c:v>1.94855320453643</c:v>
                </c:pt>
                <c:pt idx="37">
                  <c:v>1.62855172157287</c:v>
                </c:pt>
                <c:pt idx="38">
                  <c:v>1.2670804262161199</c:v>
                </c:pt>
                <c:pt idx="39">
                  <c:v>1.24842929840087</c:v>
                </c:pt>
                <c:pt idx="40">
                  <c:v>1.5720357894897401</c:v>
                </c:pt>
                <c:pt idx="41">
                  <c:v>1.83502268791198</c:v>
                </c:pt>
                <c:pt idx="42">
                  <c:v>1.7255175113677901</c:v>
                </c:pt>
                <c:pt idx="43">
                  <c:v>1.3892188072204501</c:v>
                </c:pt>
                <c:pt idx="44">
                  <c:v>1.2044137716293299</c:v>
                </c:pt>
                <c:pt idx="45">
                  <c:v>1.28946816921234</c:v>
                </c:pt>
                <c:pt idx="46">
                  <c:v>1.39362585544586</c:v>
                </c:pt>
                <c:pt idx="47">
                  <c:v>1.26672804355621</c:v>
                </c:pt>
                <c:pt idx="48">
                  <c:v>0.97264009714126598</c:v>
                </c:pt>
                <c:pt idx="49">
                  <c:v>0.75741922855377197</c:v>
                </c:pt>
                <c:pt idx="50">
                  <c:v>0.71694201231002797</c:v>
                </c:pt>
                <c:pt idx="51">
                  <c:v>0.72317361831664995</c:v>
                </c:pt>
                <c:pt idx="52">
                  <c:v>0.628756523132324</c:v>
                </c:pt>
                <c:pt idx="53">
                  <c:v>0.40730294585228</c:v>
                </c:pt>
                <c:pt idx="54">
                  <c:v>8.9861594140529993E-2</c:v>
                </c:pt>
                <c:pt idx="55">
                  <c:v>-0.30170312523841902</c:v>
                </c:pt>
                <c:pt idx="56">
                  <c:v>-0.701651871204376</c:v>
                </c:pt>
                <c:pt idx="57">
                  <c:v>-0.99361366033554099</c:v>
                </c:pt>
                <c:pt idx="58">
                  <c:v>-1.15469598770141</c:v>
                </c:pt>
                <c:pt idx="59">
                  <c:v>-1.3356919288635201</c:v>
                </c:pt>
                <c:pt idx="60">
                  <c:v>-1.6802831888198799</c:v>
                </c:pt>
                <c:pt idx="61">
                  <c:v>-2.09928178787231</c:v>
                </c:pt>
                <c:pt idx="62">
                  <c:v>-2.3568797111511191</c:v>
                </c:pt>
                <c:pt idx="63">
                  <c:v>-2.38969755172729</c:v>
                </c:pt>
                <c:pt idx="64">
                  <c:v>-2.3917548656463601</c:v>
                </c:pt>
                <c:pt idx="65">
                  <c:v>-2.5197291374206499</c:v>
                </c:pt>
                <c:pt idx="66">
                  <c:v>-2.6578450202941761</c:v>
                </c:pt>
                <c:pt idx="67">
                  <c:v>-2.6130783557891801</c:v>
                </c:pt>
                <c:pt idx="68">
                  <c:v>-2.44575023651123</c:v>
                </c:pt>
                <c:pt idx="69">
                  <c:v>-2.3972811698913499</c:v>
                </c:pt>
                <c:pt idx="70">
                  <c:v>-2.4910478591918901</c:v>
                </c:pt>
                <c:pt idx="71">
                  <c:v>-2.4387617111206001</c:v>
                </c:pt>
                <c:pt idx="72">
                  <c:v>-2.06462574005127</c:v>
                </c:pt>
                <c:pt idx="73">
                  <c:v>-1.6404935121536199</c:v>
                </c:pt>
                <c:pt idx="74">
                  <c:v>-1.5737900733947701</c:v>
                </c:pt>
                <c:pt idx="75">
                  <c:v>-1.82817482948303</c:v>
                </c:pt>
                <c:pt idx="76">
                  <c:v>-1.90676116943359</c:v>
                </c:pt>
                <c:pt idx="77">
                  <c:v>-1.46750819683075</c:v>
                </c:pt>
                <c:pt idx="78">
                  <c:v>-0.74205613136291504</c:v>
                </c:pt>
                <c:pt idx="79">
                  <c:v>-0.20183655619621299</c:v>
                </c:pt>
                <c:pt idx="80">
                  <c:v>3.2796382904052998E-2</c:v>
                </c:pt>
                <c:pt idx="81">
                  <c:v>0.22949044406413999</c:v>
                </c:pt>
                <c:pt idx="82">
                  <c:v>0.55317515134811401</c:v>
                </c:pt>
                <c:pt idx="83">
                  <c:v>0.80894231796264604</c:v>
                </c:pt>
                <c:pt idx="84">
                  <c:v>0.76056283712387096</c:v>
                </c:pt>
                <c:pt idx="85">
                  <c:v>0.49693280458450301</c:v>
                </c:pt>
                <c:pt idx="86">
                  <c:v>0.30212855339050299</c:v>
                </c:pt>
                <c:pt idx="87">
                  <c:v>0.25967365503311202</c:v>
                </c:pt>
                <c:pt idx="88">
                  <c:v>0.18957731127739</c:v>
                </c:pt>
                <c:pt idx="89">
                  <c:v>-2.9593262821436001E-2</c:v>
                </c:pt>
                <c:pt idx="90">
                  <c:v>-0.272678762674332</c:v>
                </c:pt>
                <c:pt idx="91">
                  <c:v>-0.38007375597953802</c:v>
                </c:pt>
                <c:pt idx="92">
                  <c:v>-0.41006428003311202</c:v>
                </c:pt>
                <c:pt idx="93">
                  <c:v>-0.54216659069061302</c:v>
                </c:pt>
                <c:pt idx="94">
                  <c:v>-0.79786872863769498</c:v>
                </c:pt>
                <c:pt idx="95">
                  <c:v>-1.0085489749908401</c:v>
                </c:pt>
                <c:pt idx="96">
                  <c:v>-1.0644608736038199</c:v>
                </c:pt>
                <c:pt idx="97">
                  <c:v>-1.06676721572876</c:v>
                </c:pt>
                <c:pt idx="98">
                  <c:v>-1.1838251352310101</c:v>
                </c:pt>
                <c:pt idx="99">
                  <c:v>-1.44665968418121</c:v>
                </c:pt>
                <c:pt idx="100">
                  <c:v>-1.75107705593109</c:v>
                </c:pt>
                <c:pt idx="101">
                  <c:v>-1.998783826828</c:v>
                </c:pt>
                <c:pt idx="102">
                  <c:v>-2.1628072261810298</c:v>
                </c:pt>
                <c:pt idx="103">
                  <c:v>-2.2606570720672599</c:v>
                </c:pt>
                <c:pt idx="104">
                  <c:v>-2.34818243980407</c:v>
                </c:pt>
                <c:pt idx="105">
                  <c:v>-2.5195901393890301</c:v>
                </c:pt>
                <c:pt idx="106">
                  <c:v>-2.8222088813781641</c:v>
                </c:pt>
                <c:pt idx="107">
                  <c:v>-3.16132164001464</c:v>
                </c:pt>
                <c:pt idx="108">
                  <c:v>-3.3803231716156001</c:v>
                </c:pt>
                <c:pt idx="109">
                  <c:v>-3.4682240486145002</c:v>
                </c:pt>
                <c:pt idx="110">
                  <c:v>-3.5989248752593901</c:v>
                </c:pt>
                <c:pt idx="111">
                  <c:v>-3.8927998542785591</c:v>
                </c:pt>
                <c:pt idx="112">
                  <c:v>-4.21604251861572</c:v>
                </c:pt>
                <c:pt idx="113">
                  <c:v>-4.3352470397949201</c:v>
                </c:pt>
                <c:pt idx="114">
                  <c:v>-4.2469792366027797</c:v>
                </c:pt>
                <c:pt idx="115">
                  <c:v>-4.2132110595703098</c:v>
                </c:pt>
                <c:pt idx="116">
                  <c:v>-4.4188485145568803</c:v>
                </c:pt>
                <c:pt idx="117">
                  <c:v>-4.7075061798095676</c:v>
                </c:pt>
                <c:pt idx="118">
                  <c:v>-4.7699408531188876</c:v>
                </c:pt>
                <c:pt idx="119">
                  <c:v>-4.5400495529174796</c:v>
                </c:pt>
                <c:pt idx="120">
                  <c:v>-4.2736215591430602</c:v>
                </c:pt>
                <c:pt idx="121">
                  <c:v>-4.224118232727041</c:v>
                </c:pt>
                <c:pt idx="122">
                  <c:v>-4.3603243827819798</c:v>
                </c:pt>
                <c:pt idx="123">
                  <c:v>-4.4679269790649343</c:v>
                </c:pt>
                <c:pt idx="124">
                  <c:v>-4.4442830085754297</c:v>
                </c:pt>
                <c:pt idx="125">
                  <c:v>-4.3835101127624476</c:v>
                </c:pt>
                <c:pt idx="126">
                  <c:v>-4.3960876464843697</c:v>
                </c:pt>
                <c:pt idx="127">
                  <c:v>-4.4620413780212376</c:v>
                </c:pt>
                <c:pt idx="128">
                  <c:v>-4.5075230598449698</c:v>
                </c:pt>
                <c:pt idx="129">
                  <c:v>-4.5528421401977486</c:v>
                </c:pt>
                <c:pt idx="130">
                  <c:v>-4.7047276496887198</c:v>
                </c:pt>
                <c:pt idx="131">
                  <c:v>-5.0135278701782129</c:v>
                </c:pt>
                <c:pt idx="132">
                  <c:v>-5.3938736915588299</c:v>
                </c:pt>
                <c:pt idx="133">
                  <c:v>-5.6920099258422798</c:v>
                </c:pt>
                <c:pt idx="134">
                  <c:v>-5.7960181236267001</c:v>
                </c:pt>
                <c:pt idx="135">
                  <c:v>-5.6913218498229847</c:v>
                </c:pt>
                <c:pt idx="136">
                  <c:v>-5.4702463150024396</c:v>
                </c:pt>
                <c:pt idx="137">
                  <c:v>-5.3019385337829474</c:v>
                </c:pt>
                <c:pt idx="138">
                  <c:v>-5.3227014541625897</c:v>
                </c:pt>
                <c:pt idx="139">
                  <c:v>-5.4878911972045898</c:v>
                </c:pt>
                <c:pt idx="140">
                  <c:v>-5.5567593574523899</c:v>
                </c:pt>
                <c:pt idx="141">
                  <c:v>-5.3043971061706499</c:v>
                </c:pt>
                <c:pt idx="142">
                  <c:v>-4.77318906784057</c:v>
                </c:pt>
                <c:pt idx="143">
                  <c:v>-4.2573757171630797</c:v>
                </c:pt>
                <c:pt idx="144">
                  <c:v>-3.9953904151916499</c:v>
                </c:pt>
                <c:pt idx="145">
                  <c:v>-3.9176115989685001</c:v>
                </c:pt>
                <c:pt idx="146">
                  <c:v>-3.7598903179168701</c:v>
                </c:pt>
                <c:pt idx="147">
                  <c:v>-3.4006917476653999</c:v>
                </c:pt>
                <c:pt idx="148">
                  <c:v>-2.9907100200653001</c:v>
                </c:pt>
                <c:pt idx="149">
                  <c:v>-2.7214758396148571</c:v>
                </c:pt>
                <c:pt idx="150">
                  <c:v>-2.56442999839782</c:v>
                </c:pt>
                <c:pt idx="151">
                  <c:v>-2.3435535430908199</c:v>
                </c:pt>
                <c:pt idx="152">
                  <c:v>-2.0350341796875</c:v>
                </c:pt>
                <c:pt idx="153">
                  <c:v>-1.8641630411148</c:v>
                </c:pt>
                <c:pt idx="154">
                  <c:v>-2.0440797805786102</c:v>
                </c:pt>
                <c:pt idx="155">
                  <c:v>-2.4893405437469398</c:v>
                </c:pt>
                <c:pt idx="156">
                  <c:v>-2.8727755546569802</c:v>
                </c:pt>
                <c:pt idx="157">
                  <c:v>-2.9518222808837771</c:v>
                </c:pt>
                <c:pt idx="158">
                  <c:v>-2.7679090499877899</c:v>
                </c:pt>
                <c:pt idx="159">
                  <c:v>-2.5306978225707999</c:v>
                </c:pt>
                <c:pt idx="160">
                  <c:v>-2.3935306072235099</c:v>
                </c:pt>
                <c:pt idx="161">
                  <c:v>-2.37713170051574</c:v>
                </c:pt>
                <c:pt idx="162">
                  <c:v>-2.4247479438781698</c:v>
                </c:pt>
                <c:pt idx="163">
                  <c:v>-2.4386944770812899</c:v>
                </c:pt>
                <c:pt idx="164">
                  <c:v>-2.29910063743591</c:v>
                </c:pt>
                <c:pt idx="165">
                  <c:v>-1.962621212005609</c:v>
                </c:pt>
                <c:pt idx="166">
                  <c:v>-1.5753972530364899</c:v>
                </c:pt>
                <c:pt idx="167">
                  <c:v>-1.39705681800842</c:v>
                </c:pt>
                <c:pt idx="168">
                  <c:v>-1.5301989316940301</c:v>
                </c:pt>
                <c:pt idx="169">
                  <c:v>-1.76786661148071</c:v>
                </c:pt>
                <c:pt idx="170">
                  <c:v>-1.7990150451660101</c:v>
                </c:pt>
                <c:pt idx="171">
                  <c:v>-1.56462621688842</c:v>
                </c:pt>
                <c:pt idx="172">
                  <c:v>-1.3327608108520499</c:v>
                </c:pt>
                <c:pt idx="173">
                  <c:v>-1.39010858535766</c:v>
                </c:pt>
                <c:pt idx="174">
                  <c:v>-1.7233186960220299</c:v>
                </c:pt>
                <c:pt idx="175">
                  <c:v>-2.0620150566100999</c:v>
                </c:pt>
                <c:pt idx="176">
                  <c:v>-2.194059133529656</c:v>
                </c:pt>
                <c:pt idx="177">
                  <c:v>-2.15550684928894</c:v>
                </c:pt>
                <c:pt idx="178">
                  <c:v>-2.1078820228576598</c:v>
                </c:pt>
                <c:pt idx="179">
                  <c:v>-2.1060056686401301</c:v>
                </c:pt>
                <c:pt idx="180">
                  <c:v>-2.0468974113464302</c:v>
                </c:pt>
                <c:pt idx="181">
                  <c:v>-1.83283126354217</c:v>
                </c:pt>
                <c:pt idx="182">
                  <c:v>-1.53419172763824</c:v>
                </c:pt>
                <c:pt idx="183">
                  <c:v>-1.3607256412506099</c:v>
                </c:pt>
                <c:pt idx="184">
                  <c:v>-1.4637693166732699</c:v>
                </c:pt>
                <c:pt idx="185">
                  <c:v>-1.76832270622253</c:v>
                </c:pt>
                <c:pt idx="186">
                  <c:v>-2.015208721160878</c:v>
                </c:pt>
                <c:pt idx="187">
                  <c:v>-1.99199998378753</c:v>
                </c:pt>
                <c:pt idx="188">
                  <c:v>-1.7276360988616899</c:v>
                </c:pt>
                <c:pt idx="189">
                  <c:v>-1.4345556497573799</c:v>
                </c:pt>
                <c:pt idx="190">
                  <c:v>-1.25709736347198</c:v>
                </c:pt>
                <c:pt idx="191">
                  <c:v>-1.12941682338714</c:v>
                </c:pt>
                <c:pt idx="192">
                  <c:v>-0.91739320755004905</c:v>
                </c:pt>
                <c:pt idx="193">
                  <c:v>-0.63999897241592396</c:v>
                </c:pt>
                <c:pt idx="194">
                  <c:v>-0.45342516899108898</c:v>
                </c:pt>
                <c:pt idx="195">
                  <c:v>-0.41765144467353799</c:v>
                </c:pt>
                <c:pt idx="196">
                  <c:v>-0.39623010158538802</c:v>
                </c:pt>
                <c:pt idx="197">
                  <c:v>-0.26169484853744501</c:v>
                </c:pt>
                <c:pt idx="198">
                  <c:v>-0.111448511481285</c:v>
                </c:pt>
                <c:pt idx="199">
                  <c:v>-0.147571995854378</c:v>
                </c:pt>
              </c:numCache>
            </c:numRef>
          </c:val>
          <c:smooth val="0"/>
          <c:extLst>
            <c:ext xmlns:c16="http://schemas.microsoft.com/office/drawing/2014/chart" uri="{C3380CC4-5D6E-409C-BE32-E72D297353CC}">
              <c16:uniqueId val="{00000001-38BF-49DE-9145-51AFE2644CF3}"/>
            </c:ext>
          </c:extLst>
        </c:ser>
        <c:dLbls>
          <c:showLegendKey val="0"/>
          <c:showVal val="0"/>
          <c:showCatName val="0"/>
          <c:showSerName val="0"/>
          <c:showPercent val="0"/>
          <c:showBubbleSize val="0"/>
        </c:dLbls>
        <c:smooth val="0"/>
        <c:axId val="619302584"/>
        <c:axId val="619305560"/>
      </c:lineChart>
      <c:catAx>
        <c:axId val="619302584"/>
        <c:scaling>
          <c:orientation val="minMax"/>
        </c:scaling>
        <c:delete val="0"/>
        <c:axPos val="b"/>
        <c:numFmt formatCode="General" sourceLinked="1"/>
        <c:majorTickMark val="out"/>
        <c:minorTickMark val="none"/>
        <c:tickLblPos val="nextTo"/>
        <c:crossAx val="619305560"/>
        <c:crosses val="autoZero"/>
        <c:auto val="1"/>
        <c:lblAlgn val="ctr"/>
        <c:lblOffset val="100"/>
        <c:tickLblSkip val="50"/>
        <c:tickMarkSkip val="25"/>
        <c:noMultiLvlLbl val="0"/>
      </c:catAx>
      <c:valAx>
        <c:axId val="619305560"/>
        <c:scaling>
          <c:orientation val="minMax"/>
        </c:scaling>
        <c:delete val="0"/>
        <c:axPos val="l"/>
        <c:majorGridlines>
          <c:spPr>
            <a:ln>
              <a:noFill/>
            </a:ln>
          </c:spPr>
        </c:majorGridlines>
        <c:numFmt formatCode="General" sourceLinked="1"/>
        <c:majorTickMark val="out"/>
        <c:minorTickMark val="none"/>
        <c:tickLblPos val="nextTo"/>
        <c:crossAx val="619302584"/>
        <c:crossesAt val="25"/>
        <c:crossBetween val="between"/>
      </c:valAx>
    </c:plotArea>
    <c:legend>
      <c:legendPos val="r"/>
      <c:layout>
        <c:manualLayout>
          <c:xMode val="edge"/>
          <c:yMode val="edge"/>
          <c:x val="0.73487168077180898"/>
          <c:y val="0.782615403307798"/>
          <c:w val="0.24657895723373999"/>
          <c:h val="0.16887801231493901"/>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5 &amp; 7 Mirror Pre-Post Comparison</a:t>
            </a:r>
          </a:p>
        </c:rich>
      </c:tx>
      <c:layout>
        <c:manualLayout>
          <c:xMode val="edge"/>
          <c:yMode val="edge"/>
          <c:x val="0.227894411815805"/>
          <c:y val="4.52054697000389E-2"/>
        </c:manualLayout>
      </c:layout>
      <c:overlay val="0"/>
    </c:title>
    <c:autoTitleDeleted val="0"/>
    <c:plotArea>
      <c:layout>
        <c:manualLayout>
          <c:layoutTarget val="inner"/>
          <c:xMode val="edge"/>
          <c:yMode val="edge"/>
          <c:x val="6.7827964445258196E-2"/>
          <c:y val="3.7808211021850703E-2"/>
          <c:w val="0.88591498338058305"/>
          <c:h val="0.90876714296901195"/>
        </c:manualLayout>
      </c:layout>
      <c:lineChart>
        <c:grouping val="standard"/>
        <c:varyColors val="0"/>
        <c:ser>
          <c:idx val="4"/>
          <c:order val="0"/>
          <c:tx>
            <c:strRef>
              <c:f>'60_F4'!$F$1</c:f>
              <c:strCache>
                <c:ptCount val="1"/>
                <c:pt idx="0">
                  <c:v>Pretest 5</c:v>
                </c:pt>
              </c:strCache>
            </c:strRef>
          </c:tx>
          <c:spPr>
            <a:ln w="38100">
              <a:solidFill>
                <a:schemeClr val="tx1">
                  <a:lumMod val="65000"/>
                  <a:lumOff val="35000"/>
                </a:schemeClr>
              </a:solidFill>
              <a:prstDash val="sysDot"/>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'60_F4'!$F$2:$F$201</c:f>
              <c:numCache>
                <c:formatCode>General</c:formatCode>
                <c:ptCount val="200"/>
                <c:pt idx="0">
                  <c:v>0.518216252326965</c:v>
                </c:pt>
                <c:pt idx="1">
                  <c:v>0.65590000152587902</c:v>
                </c:pt>
                <c:pt idx="2">
                  <c:v>0.58941256999969505</c:v>
                </c:pt>
                <c:pt idx="3">
                  <c:v>0.34308066964149497</c:v>
                </c:pt>
                <c:pt idx="4">
                  <c:v>0.10425309836864501</c:v>
                </c:pt>
                <c:pt idx="5">
                  <c:v>2.7369471266866001E-2</c:v>
                </c:pt>
                <c:pt idx="6">
                  <c:v>0.11134600639343301</c:v>
                </c:pt>
                <c:pt idx="7">
                  <c:v>0.25339978933334401</c:v>
                </c:pt>
                <c:pt idx="8">
                  <c:v>0.35879689455032299</c:v>
                </c:pt>
                <c:pt idx="9">
                  <c:v>0.37969869375228898</c:v>
                </c:pt>
                <c:pt idx="10">
                  <c:v>0.30233117938041698</c:v>
                </c:pt>
                <c:pt idx="11">
                  <c:v>0.14979113638401001</c:v>
                </c:pt>
                <c:pt idx="12">
                  <c:v>-1.3951024971901999E-2</c:v>
                </c:pt>
                <c:pt idx="13">
                  <c:v>-0.121789000928402</c:v>
                </c:pt>
                <c:pt idx="14">
                  <c:v>-0.153494358062744</c:v>
                </c:pt>
                <c:pt idx="15">
                  <c:v>-0.13998448848724401</c:v>
                </c:pt>
                <c:pt idx="16">
                  <c:v>-0.13528151810169201</c:v>
                </c:pt>
                <c:pt idx="17">
                  <c:v>-0.20877370238304099</c:v>
                </c:pt>
                <c:pt idx="18">
                  <c:v>-0.429602801799774</c:v>
                </c:pt>
                <c:pt idx="19">
                  <c:v>-0.78419238328933705</c:v>
                </c:pt>
                <c:pt idx="20">
                  <c:v>-1.0891096591949401</c:v>
                </c:pt>
                <c:pt idx="21">
                  <c:v>-1.0624524354934599</c:v>
                </c:pt>
                <c:pt idx="22">
                  <c:v>-0.57462918758392301</c:v>
                </c:pt>
                <c:pt idx="23">
                  <c:v>0.167178839445114</c:v>
                </c:pt>
                <c:pt idx="24">
                  <c:v>0.75248986482620195</c:v>
                </c:pt>
                <c:pt idx="25">
                  <c:v>0.932717025279999</c:v>
                </c:pt>
                <c:pt idx="26">
                  <c:v>0.83768010139465299</c:v>
                </c:pt>
                <c:pt idx="27">
                  <c:v>0.80619221925735496</c:v>
                </c:pt>
                <c:pt idx="28">
                  <c:v>1.0290113687515201</c:v>
                </c:pt>
                <c:pt idx="29">
                  <c:v>1.3991681337356501</c:v>
                </c:pt>
                <c:pt idx="30">
                  <c:v>1.6947820186614899</c:v>
                </c:pt>
                <c:pt idx="31">
                  <c:v>1.8354288339614799</c:v>
                </c:pt>
                <c:pt idx="32">
                  <c:v>1.91954445838928</c:v>
                </c:pt>
                <c:pt idx="33">
                  <c:v>2.0516057014465301</c:v>
                </c:pt>
                <c:pt idx="34">
                  <c:v>2.2031712532043399</c:v>
                </c:pt>
                <c:pt idx="35">
                  <c:v>2.2571170330047599</c:v>
                </c:pt>
                <c:pt idx="36">
                  <c:v>2.1438925266265798</c:v>
                </c:pt>
                <c:pt idx="37">
                  <c:v>1.9044435024261399</c:v>
                </c:pt>
                <c:pt idx="38">
                  <c:v>1.6411485671996999</c:v>
                </c:pt>
                <c:pt idx="39">
                  <c:v>1.44132804870605</c:v>
                </c:pt>
                <c:pt idx="40">
                  <c:v>1.3403694629669101</c:v>
                </c:pt>
                <c:pt idx="41">
                  <c:v>1.31716632843017</c:v>
                </c:pt>
                <c:pt idx="42">
                  <c:v>1.3059868812561</c:v>
                </c:pt>
                <c:pt idx="43">
                  <c:v>1.24026238918304</c:v>
                </c:pt>
                <c:pt idx="44">
                  <c:v>1.1150938272476201</c:v>
                </c:pt>
                <c:pt idx="45">
                  <c:v>0.99576425552368197</c:v>
                </c:pt>
                <c:pt idx="46">
                  <c:v>0.93788444995880105</c:v>
                </c:pt>
                <c:pt idx="47">
                  <c:v>0.90167772769928001</c:v>
                </c:pt>
                <c:pt idx="48">
                  <c:v>0.78153979778289795</c:v>
                </c:pt>
                <c:pt idx="49">
                  <c:v>0.53631490468978904</c:v>
                </c:pt>
                <c:pt idx="50">
                  <c:v>0.25811704993248002</c:v>
                </c:pt>
                <c:pt idx="51">
                  <c:v>6.8344272673129994E-2</c:v>
                </c:pt>
                <c:pt idx="52">
                  <c:v>-4.3924398720263998E-2</c:v>
                </c:pt>
                <c:pt idx="53">
                  <c:v>-0.22926564514636999</c:v>
                </c:pt>
                <c:pt idx="54">
                  <c:v>-0.60568088293075595</c:v>
                </c:pt>
                <c:pt idx="55">
                  <c:v>-1.11691498756408</c:v>
                </c:pt>
                <c:pt idx="56">
                  <c:v>-1.6012312173843291</c:v>
                </c:pt>
                <c:pt idx="57">
                  <c:v>-1.9773310422897299</c:v>
                </c:pt>
                <c:pt idx="58">
                  <c:v>-2.3043410778045601</c:v>
                </c:pt>
                <c:pt idx="59">
                  <c:v>-2.6475052833557098</c:v>
                </c:pt>
                <c:pt idx="60">
                  <c:v>-2.9505665302276598</c:v>
                </c:pt>
                <c:pt idx="61">
                  <c:v>-3.10196757316589</c:v>
                </c:pt>
                <c:pt idx="62">
                  <c:v>-3.10444784164428</c:v>
                </c:pt>
                <c:pt idx="63">
                  <c:v>-3.11040830612182</c:v>
                </c:pt>
                <c:pt idx="64">
                  <c:v>-3.2696118354797301</c:v>
                </c:pt>
                <c:pt idx="65">
                  <c:v>-3.5776410102844198</c:v>
                </c:pt>
                <c:pt idx="66">
                  <c:v>-3.8924324512481561</c:v>
                </c:pt>
                <c:pt idx="67">
                  <c:v>-4.0662269592285094</c:v>
                </c:pt>
                <c:pt idx="68">
                  <c:v>-4.0409889221191397</c:v>
                </c:pt>
                <c:pt idx="69">
                  <c:v>-3.8613121509552002</c:v>
                </c:pt>
                <c:pt idx="70">
                  <c:v>-3.6510064601898038</c:v>
                </c:pt>
                <c:pt idx="71">
                  <c:v>-3.5486969947814901</c:v>
                </c:pt>
                <c:pt idx="72">
                  <c:v>-3.57734179496765</c:v>
                </c:pt>
                <c:pt idx="73">
                  <c:v>-3.5551402568817099</c:v>
                </c:pt>
                <c:pt idx="74">
                  <c:v>-3.2263035774230899</c:v>
                </c:pt>
                <c:pt idx="75">
                  <c:v>-2.5686018466949401</c:v>
                </c:pt>
                <c:pt idx="76">
                  <c:v>-1.9325090646743699</c:v>
                </c:pt>
                <c:pt idx="77">
                  <c:v>-1.75524270534515</c:v>
                </c:pt>
                <c:pt idx="78">
                  <c:v>-2.0994892120361301</c:v>
                </c:pt>
                <c:pt idx="79">
                  <c:v>-2.5565257072448699</c:v>
                </c:pt>
                <c:pt idx="80">
                  <c:v>-2.6759166717529301</c:v>
                </c:pt>
                <c:pt idx="81">
                  <c:v>-2.4403109550475999</c:v>
                </c:pt>
                <c:pt idx="82">
                  <c:v>-2.2288131713867099</c:v>
                </c:pt>
                <c:pt idx="83">
                  <c:v>-2.3395237922668399</c:v>
                </c:pt>
                <c:pt idx="84">
                  <c:v>-2.6688647270202601</c:v>
                </c:pt>
                <c:pt idx="85">
                  <c:v>-2.9026722908020002</c:v>
                </c:pt>
                <c:pt idx="86">
                  <c:v>-2.91371750831604</c:v>
                </c:pt>
                <c:pt idx="87">
                  <c:v>-2.8557205200195299</c:v>
                </c:pt>
                <c:pt idx="88">
                  <c:v>-2.90451860427856</c:v>
                </c:pt>
                <c:pt idx="89">
                  <c:v>-3.0420391559600799</c:v>
                </c:pt>
                <c:pt idx="90">
                  <c:v>-3.1394062042236301</c:v>
                </c:pt>
                <c:pt idx="91">
                  <c:v>-3.1522746086120601</c:v>
                </c:pt>
                <c:pt idx="92">
                  <c:v>-3.13871073722839</c:v>
                </c:pt>
                <c:pt idx="93">
                  <c:v>-3.12557768821716</c:v>
                </c:pt>
                <c:pt idx="94">
                  <c:v>-3.0656764507293701</c:v>
                </c:pt>
                <c:pt idx="95">
                  <c:v>-2.9480781555175701</c:v>
                </c:pt>
                <c:pt idx="96">
                  <c:v>-2.8665976524353001</c:v>
                </c:pt>
                <c:pt idx="97">
                  <c:v>-2.91520047187805</c:v>
                </c:pt>
                <c:pt idx="98">
                  <c:v>-3.0551743507385201</c:v>
                </c:pt>
                <c:pt idx="99">
                  <c:v>-3.15447998046875</c:v>
                </c:pt>
                <c:pt idx="100">
                  <c:v>-3.15340900421142</c:v>
                </c:pt>
                <c:pt idx="101">
                  <c:v>-3.1321923732757502</c:v>
                </c:pt>
                <c:pt idx="102">
                  <c:v>-3.2023744583129798</c:v>
                </c:pt>
                <c:pt idx="103">
                  <c:v>-3.3864059448242041</c:v>
                </c:pt>
                <c:pt idx="104">
                  <c:v>-3.6372437477111799</c:v>
                </c:pt>
                <c:pt idx="105">
                  <c:v>-3.9278266429901101</c:v>
                </c:pt>
                <c:pt idx="106">
                  <c:v>-4.2596917152404696</c:v>
                </c:pt>
                <c:pt idx="107">
                  <c:v>-4.5949072837829474</c:v>
                </c:pt>
                <c:pt idx="108">
                  <c:v>-4.8442444801330504</c:v>
                </c:pt>
                <c:pt idx="109">
                  <c:v>-4.95015048980712</c:v>
                </c:pt>
                <c:pt idx="110">
                  <c:v>-4.9444236755370996</c:v>
                </c:pt>
                <c:pt idx="111">
                  <c:v>-4.8924088478088237</c:v>
                </c:pt>
                <c:pt idx="112">
                  <c:v>-4.8130755424499432</c:v>
                </c:pt>
                <c:pt idx="113">
                  <c:v>-4.7040138244628897</c:v>
                </c:pt>
                <c:pt idx="114">
                  <c:v>-4.6256246566772292</c:v>
                </c:pt>
                <c:pt idx="115">
                  <c:v>-4.6825098991393936</c:v>
                </c:pt>
                <c:pt idx="116">
                  <c:v>-4.8857917785644496</c:v>
                </c:pt>
                <c:pt idx="117">
                  <c:v>-5.0834689140319798</c:v>
                </c:pt>
                <c:pt idx="118">
                  <c:v>-5.0878834724426198</c:v>
                </c:pt>
                <c:pt idx="119">
                  <c:v>-4.8705930709838796</c:v>
                </c:pt>
                <c:pt idx="120">
                  <c:v>-4.5937576293945304</c:v>
                </c:pt>
                <c:pt idx="121">
                  <c:v>-4.4438910484313903</c:v>
                </c:pt>
                <c:pt idx="122">
                  <c:v>-4.4686365127563397</c:v>
                </c:pt>
                <c:pt idx="123">
                  <c:v>-4.5763854980468697</c:v>
                </c:pt>
                <c:pt idx="124">
                  <c:v>-4.6453595161437846</c:v>
                </c:pt>
                <c:pt idx="125">
                  <c:v>-4.6048421859741202</c:v>
                </c:pt>
                <c:pt idx="126">
                  <c:v>-4.4611759185790998</c:v>
                </c:pt>
                <c:pt idx="127">
                  <c:v>-4.3038735389709366</c:v>
                </c:pt>
                <c:pt idx="128">
                  <c:v>-4.2590427398681596</c:v>
                </c:pt>
                <c:pt idx="129">
                  <c:v>-4.3582797050476003</c:v>
                </c:pt>
                <c:pt idx="130">
                  <c:v>-4.4536995887756303</c:v>
                </c:pt>
                <c:pt idx="131">
                  <c:v>-4.3537406921386701</c:v>
                </c:pt>
                <c:pt idx="132">
                  <c:v>-4.0896964073181099</c:v>
                </c:pt>
                <c:pt idx="133">
                  <c:v>-3.9606044292449898</c:v>
                </c:pt>
                <c:pt idx="134">
                  <c:v>-4.2051339149475098</c:v>
                </c:pt>
                <c:pt idx="135">
                  <c:v>-4.6613669395446697</c:v>
                </c:pt>
                <c:pt idx="136">
                  <c:v>-4.8948507308959792</c:v>
                </c:pt>
                <c:pt idx="137">
                  <c:v>-4.7082624435424796</c:v>
                </c:pt>
                <c:pt idx="138">
                  <c:v>-4.4009599685668874</c:v>
                </c:pt>
                <c:pt idx="139">
                  <c:v>-4.4161353111266974</c:v>
                </c:pt>
                <c:pt idx="140">
                  <c:v>-4.8074026107787997</c:v>
                </c:pt>
                <c:pt idx="141">
                  <c:v>-5.2029008865356374</c:v>
                </c:pt>
                <c:pt idx="142">
                  <c:v>-5.2883520126342702</c:v>
                </c:pt>
                <c:pt idx="143">
                  <c:v>-5.1584191322326598</c:v>
                </c:pt>
                <c:pt idx="144">
                  <c:v>-5.1084337234496999</c:v>
                </c:pt>
                <c:pt idx="145">
                  <c:v>-5.2152924537658603</c:v>
                </c:pt>
                <c:pt idx="146">
                  <c:v>-5.2873382568359242</c:v>
                </c:pt>
                <c:pt idx="147">
                  <c:v>-5.1870651245117099</c:v>
                </c:pt>
                <c:pt idx="148">
                  <c:v>-5.0228109359741202</c:v>
                </c:pt>
                <c:pt idx="149">
                  <c:v>-4.9630355834960866</c:v>
                </c:pt>
                <c:pt idx="150">
                  <c:v>-4.9915237426757804</c:v>
                </c:pt>
                <c:pt idx="151">
                  <c:v>-4.96457719802856</c:v>
                </c:pt>
                <c:pt idx="152">
                  <c:v>-4.8429422378539941</c:v>
                </c:pt>
                <c:pt idx="153">
                  <c:v>-4.7276115417480344</c:v>
                </c:pt>
                <c:pt idx="154">
                  <c:v>-4.6688370704650692</c:v>
                </c:pt>
                <c:pt idx="155">
                  <c:v>-4.5731501579284597</c:v>
                </c:pt>
                <c:pt idx="156">
                  <c:v>-4.3702988624572701</c:v>
                </c:pt>
                <c:pt idx="157">
                  <c:v>-4.1838378906249956</c:v>
                </c:pt>
                <c:pt idx="158">
                  <c:v>-4.2203817367553684</c:v>
                </c:pt>
                <c:pt idx="159">
                  <c:v>-4.4982204437255797</c:v>
                </c:pt>
                <c:pt idx="160">
                  <c:v>-4.78340244293212</c:v>
                </c:pt>
                <c:pt idx="161">
                  <c:v>-4.8362321853637704</c:v>
                </c:pt>
                <c:pt idx="162">
                  <c:v>-4.6645436286926198</c:v>
                </c:pt>
                <c:pt idx="163">
                  <c:v>-4.4769721031188903</c:v>
                </c:pt>
                <c:pt idx="164">
                  <c:v>-4.4137167930603001</c:v>
                </c:pt>
                <c:pt idx="165">
                  <c:v>-4.3908629417419398</c:v>
                </c:pt>
                <c:pt idx="166">
                  <c:v>-4.2281355857849086</c:v>
                </c:pt>
                <c:pt idx="167">
                  <c:v>-3.8800189495086581</c:v>
                </c:pt>
                <c:pt idx="168">
                  <c:v>-3.4890089035034042</c:v>
                </c:pt>
                <c:pt idx="169">
                  <c:v>-3.2205781936645499</c:v>
                </c:pt>
                <c:pt idx="170">
                  <c:v>-3.1007719039916899</c:v>
                </c:pt>
                <c:pt idx="171">
                  <c:v>-3.0482990741729701</c:v>
                </c:pt>
                <c:pt idx="172">
                  <c:v>-3.0277535915374698</c:v>
                </c:pt>
                <c:pt idx="173">
                  <c:v>-3.09477567672729</c:v>
                </c:pt>
                <c:pt idx="174">
                  <c:v>-3.2650485038757302</c:v>
                </c:pt>
                <c:pt idx="175">
                  <c:v>-3.40090680122375</c:v>
                </c:pt>
                <c:pt idx="176">
                  <c:v>-3.3078794479370099</c:v>
                </c:pt>
                <c:pt idx="177">
                  <c:v>-2.94616270065307</c:v>
                </c:pt>
                <c:pt idx="178">
                  <c:v>-2.4811305999755802</c:v>
                </c:pt>
                <c:pt idx="179">
                  <c:v>-2.10196781158447</c:v>
                </c:pt>
                <c:pt idx="180">
                  <c:v>-1.8506217002868599</c:v>
                </c:pt>
                <c:pt idx="181">
                  <c:v>-1.6703752279281601</c:v>
                </c:pt>
                <c:pt idx="182">
                  <c:v>-1.55617499351501</c:v>
                </c:pt>
                <c:pt idx="183">
                  <c:v>-1.55779480934143</c:v>
                </c:pt>
                <c:pt idx="184">
                  <c:v>-1.6499402523040689</c:v>
                </c:pt>
                <c:pt idx="185">
                  <c:v>-1.7134079933166499</c:v>
                </c:pt>
                <c:pt idx="186">
                  <c:v>-1.69117426872253</c:v>
                </c:pt>
                <c:pt idx="187">
                  <c:v>-1.6756116151809599</c:v>
                </c:pt>
                <c:pt idx="188">
                  <c:v>-1.7610560655593801</c:v>
                </c:pt>
                <c:pt idx="189">
                  <c:v>-1.87230885028839</c:v>
                </c:pt>
                <c:pt idx="190">
                  <c:v>-1.84712874889373</c:v>
                </c:pt>
                <c:pt idx="191">
                  <c:v>-1.67108786106109</c:v>
                </c:pt>
                <c:pt idx="192">
                  <c:v>-1.51016020774841</c:v>
                </c:pt>
                <c:pt idx="193">
                  <c:v>-1.48492431640625</c:v>
                </c:pt>
                <c:pt idx="194">
                  <c:v>-1.52165055274963</c:v>
                </c:pt>
                <c:pt idx="195">
                  <c:v>-1.49054622650146</c:v>
                </c:pt>
                <c:pt idx="196">
                  <c:v>-1.39546823501586</c:v>
                </c:pt>
                <c:pt idx="197">
                  <c:v>-1.3166265487670901</c:v>
                </c:pt>
                <c:pt idx="198">
                  <c:v>-1.23477387428283</c:v>
                </c:pt>
                <c:pt idx="199">
                  <c:v>-1.0598051548004099</c:v>
                </c:pt>
              </c:numCache>
            </c:numRef>
          </c:val>
          <c:smooth val="0"/>
          <c:extLst>
            <c:ext xmlns:c16="http://schemas.microsoft.com/office/drawing/2014/chart" uri="{C3380CC4-5D6E-409C-BE32-E72D297353CC}">
              <c16:uniqueId val="{00000000-3B7C-4352-AEEC-B5F48BDCE2DF}"/>
            </c:ext>
          </c:extLst>
        </c:ser>
        <c:ser>
          <c:idx val="5"/>
          <c:order val="1"/>
          <c:tx>
            <c:strRef>
              <c:f>'60_F4'!$G$1</c:f>
              <c:strCache>
                <c:ptCount val="1"/>
                <c:pt idx="0">
                  <c:v>Posttest 5</c:v>
                </c:pt>
              </c:strCache>
            </c:strRef>
          </c:tx>
          <c:spPr>
            <a:ln w="31750">
              <a:solidFill>
                <a:schemeClr val="tx1">
                  <a:lumMod val="65000"/>
                  <a:lumOff val="35000"/>
                </a:schemeClr>
              </a:solidFill>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'60_F4'!$G$2:$G$201</c:f>
              <c:numCache>
                <c:formatCode>General</c:formatCode>
                <c:ptCount val="200"/>
                <c:pt idx="0">
                  <c:v>-0.25024062395095797</c:v>
                </c:pt>
                <c:pt idx="1">
                  <c:v>-8.6565233767032998E-2</c:v>
                </c:pt>
                <c:pt idx="2">
                  <c:v>-0.26344248652458202</c:v>
                </c:pt>
                <c:pt idx="3">
                  <c:v>-0.63642549514770497</c:v>
                </c:pt>
                <c:pt idx="4">
                  <c:v>-0.83089363574981701</c:v>
                </c:pt>
                <c:pt idx="5">
                  <c:v>-0.63888901472091697</c:v>
                </c:pt>
                <c:pt idx="6">
                  <c:v>-0.207788720726967</c:v>
                </c:pt>
                <c:pt idx="7">
                  <c:v>0.159299060702324</c:v>
                </c:pt>
                <c:pt idx="8">
                  <c:v>0.296246528625488</c:v>
                </c:pt>
                <c:pt idx="9">
                  <c:v>0.23216359317302701</c:v>
                </c:pt>
                <c:pt idx="10">
                  <c:v>6.9808356463908997E-2</c:v>
                </c:pt>
                <c:pt idx="11">
                  <c:v>-7.8013047575950997E-2</c:v>
                </c:pt>
                <c:pt idx="12">
                  <c:v>-7.6203495264052998E-2</c:v>
                </c:pt>
                <c:pt idx="13">
                  <c:v>0.15470036864280701</c:v>
                </c:pt>
                <c:pt idx="14">
                  <c:v>0.49768689274787897</c:v>
                </c:pt>
                <c:pt idx="15">
                  <c:v>0.67752015590667702</c:v>
                </c:pt>
                <c:pt idx="16">
                  <c:v>0.52564704418182395</c:v>
                </c:pt>
                <c:pt idx="17">
                  <c:v>0.165017664432526</c:v>
                </c:pt>
                <c:pt idx="18">
                  <c:v>-0.136167272925377</c:v>
                </c:pt>
                <c:pt idx="19">
                  <c:v>-0.25188946723937999</c:v>
                </c:pt>
                <c:pt idx="20">
                  <c:v>-0.25364252924919101</c:v>
                </c:pt>
                <c:pt idx="21">
                  <c:v>-0.20696023106575001</c:v>
                </c:pt>
                <c:pt idx="22">
                  <c:v>-4.1728854179381998E-2</c:v>
                </c:pt>
                <c:pt idx="23">
                  <c:v>0.328402459621429</c:v>
                </c:pt>
                <c:pt idx="24">
                  <c:v>0.85235649347305298</c:v>
                </c:pt>
                <c:pt idx="25">
                  <c:v>1.39373302459716</c:v>
                </c:pt>
                <c:pt idx="26">
                  <c:v>1.8841392993927</c:v>
                </c:pt>
                <c:pt idx="27">
                  <c:v>2.3357176780700599</c:v>
                </c:pt>
                <c:pt idx="28">
                  <c:v>2.7322974205017001</c:v>
                </c:pt>
                <c:pt idx="29">
                  <c:v>3.0083320140838601</c:v>
                </c:pt>
                <c:pt idx="30">
                  <c:v>3.1403782367706299</c:v>
                </c:pt>
                <c:pt idx="31">
                  <c:v>3.16053962707519</c:v>
                </c:pt>
                <c:pt idx="32">
                  <c:v>3.0524942874908398</c:v>
                </c:pt>
                <c:pt idx="33">
                  <c:v>2.7410869598388601</c:v>
                </c:pt>
                <c:pt idx="34">
                  <c:v>2.2615559101104701</c:v>
                </c:pt>
                <c:pt idx="35">
                  <c:v>1.8498175144195499</c:v>
                </c:pt>
                <c:pt idx="36">
                  <c:v>1.73818135261535</c:v>
                </c:pt>
                <c:pt idx="37">
                  <c:v>1.8858215808868399</c:v>
                </c:pt>
                <c:pt idx="38">
                  <c:v>2.0336310863494802</c:v>
                </c:pt>
                <c:pt idx="39">
                  <c:v>2.0348718166351301</c:v>
                </c:pt>
                <c:pt idx="40">
                  <c:v>1.99940001964569</c:v>
                </c:pt>
                <c:pt idx="41">
                  <c:v>2.061558485031119</c:v>
                </c:pt>
                <c:pt idx="42">
                  <c:v>2.14632844924926</c:v>
                </c:pt>
                <c:pt idx="43">
                  <c:v>2.0923178195953298</c:v>
                </c:pt>
                <c:pt idx="44">
                  <c:v>1.9209563732147199</c:v>
                </c:pt>
                <c:pt idx="45">
                  <c:v>1.80656361579895</c:v>
                </c:pt>
                <c:pt idx="46">
                  <c:v>1.7870850563049301</c:v>
                </c:pt>
                <c:pt idx="47">
                  <c:v>1.6797453165054299</c:v>
                </c:pt>
                <c:pt idx="48">
                  <c:v>1.34800624847412</c:v>
                </c:pt>
                <c:pt idx="49">
                  <c:v>0.90511220693588301</c:v>
                </c:pt>
                <c:pt idx="50">
                  <c:v>0.53494948148727395</c:v>
                </c:pt>
                <c:pt idx="51">
                  <c:v>0.222928822040558</c:v>
                </c:pt>
                <c:pt idx="52">
                  <c:v>-0.160906583070755</c:v>
                </c:pt>
                <c:pt idx="53">
                  <c:v>-0.563568115234375</c:v>
                </c:pt>
                <c:pt idx="54">
                  <c:v>-0.75340145826339699</c:v>
                </c:pt>
                <c:pt idx="55">
                  <c:v>-0.68271958827972401</c:v>
                </c:pt>
                <c:pt idx="56">
                  <c:v>-0.65484207868576005</c:v>
                </c:pt>
                <c:pt idx="57">
                  <c:v>-0.97058016061782804</c:v>
                </c:pt>
                <c:pt idx="58">
                  <c:v>-1.51093554496765</c:v>
                </c:pt>
                <c:pt idx="59">
                  <c:v>-1.8603214025497401</c:v>
                </c:pt>
                <c:pt idx="60">
                  <c:v>-1.82790207862854</c:v>
                </c:pt>
                <c:pt idx="61">
                  <c:v>-1.6628841161727901</c:v>
                </c:pt>
                <c:pt idx="62">
                  <c:v>-1.70157098770141</c:v>
                </c:pt>
                <c:pt idx="63">
                  <c:v>-1.96695709228515</c:v>
                </c:pt>
                <c:pt idx="64">
                  <c:v>-2.2386326789855899</c:v>
                </c:pt>
                <c:pt idx="65">
                  <c:v>-2.3999288082122798</c:v>
                </c:pt>
                <c:pt idx="66">
                  <c:v>-2.5268812179565399</c:v>
                </c:pt>
                <c:pt idx="67">
                  <c:v>-2.65790820121765</c:v>
                </c:pt>
                <c:pt idx="68">
                  <c:v>-2.6714806556701598</c:v>
                </c:pt>
                <c:pt idx="69">
                  <c:v>-2.47731208801269</c:v>
                </c:pt>
                <c:pt idx="70">
                  <c:v>-2.2046406269073402</c:v>
                </c:pt>
                <c:pt idx="71">
                  <c:v>-2.07420301437377</c:v>
                </c:pt>
                <c:pt idx="72">
                  <c:v>-2.1278994083404501</c:v>
                </c:pt>
                <c:pt idx="73">
                  <c:v>-2.19807624816894</c:v>
                </c:pt>
                <c:pt idx="74">
                  <c:v>-2.1362955570220898</c:v>
                </c:pt>
                <c:pt idx="75">
                  <c:v>-1.9707201719284</c:v>
                </c:pt>
                <c:pt idx="76">
                  <c:v>-1.8112776279449401</c:v>
                </c:pt>
                <c:pt idx="77">
                  <c:v>-1.69199347496032</c:v>
                </c:pt>
                <c:pt idx="78">
                  <c:v>-1.57347011566162</c:v>
                </c:pt>
                <c:pt idx="79">
                  <c:v>-1.4436764717102</c:v>
                </c:pt>
                <c:pt idx="80">
                  <c:v>-1.3320622444152801</c:v>
                </c:pt>
                <c:pt idx="81">
                  <c:v>-1.2352666854858401</c:v>
                </c:pt>
                <c:pt idx="82">
                  <c:v>-1.1036417484283401</c:v>
                </c:pt>
                <c:pt idx="83">
                  <c:v>-0.92497181892394997</c:v>
                </c:pt>
                <c:pt idx="84">
                  <c:v>-0.77089309692382801</c:v>
                </c:pt>
                <c:pt idx="85">
                  <c:v>-0.71683073043823198</c:v>
                </c:pt>
                <c:pt idx="86">
                  <c:v>-0.735606729984283</c:v>
                </c:pt>
                <c:pt idx="87">
                  <c:v>-0.71570289134979204</c:v>
                </c:pt>
                <c:pt idx="88">
                  <c:v>-0.59588938951492298</c:v>
                </c:pt>
                <c:pt idx="89">
                  <c:v>-0.45480424165725702</c:v>
                </c:pt>
                <c:pt idx="90">
                  <c:v>-0.44051355123519897</c:v>
                </c:pt>
                <c:pt idx="91">
                  <c:v>-0.60332405567169201</c:v>
                </c:pt>
                <c:pt idx="92">
                  <c:v>-0.81411725282669101</c:v>
                </c:pt>
                <c:pt idx="93">
                  <c:v>-0.87753194570541404</c:v>
                </c:pt>
                <c:pt idx="94">
                  <c:v>-0.74287378787994396</c:v>
                </c:pt>
                <c:pt idx="95">
                  <c:v>-0.58586108684539795</c:v>
                </c:pt>
                <c:pt idx="96">
                  <c:v>-0.64814221858978305</c:v>
                </c:pt>
                <c:pt idx="97">
                  <c:v>-0.993219494819641</c:v>
                </c:pt>
                <c:pt idx="98">
                  <c:v>-1.44857037067413</c:v>
                </c:pt>
                <c:pt idx="99">
                  <c:v>-1.78951752185821</c:v>
                </c:pt>
                <c:pt idx="100">
                  <c:v>-1.9414547681808401</c:v>
                </c:pt>
                <c:pt idx="101">
                  <c:v>-1.9856386184692301</c:v>
                </c:pt>
                <c:pt idx="102">
                  <c:v>-2.0152635574340798</c:v>
                </c:pt>
                <c:pt idx="103">
                  <c:v>-2.0450968742370601</c:v>
                </c:pt>
                <c:pt idx="104">
                  <c:v>-2.0461153984069802</c:v>
                </c:pt>
                <c:pt idx="105">
                  <c:v>-2.0076701641082701</c:v>
                </c:pt>
                <c:pt idx="106">
                  <c:v>-1.9616116285324099</c:v>
                </c:pt>
                <c:pt idx="107">
                  <c:v>-1.9965692758560101</c:v>
                </c:pt>
                <c:pt idx="108">
                  <c:v>-2.2416281700134202</c:v>
                </c:pt>
                <c:pt idx="109">
                  <c:v>-2.74536037445068</c:v>
                </c:pt>
                <c:pt idx="110">
                  <c:v>-3.3276767730712802</c:v>
                </c:pt>
                <c:pt idx="111">
                  <c:v>-3.6488285064697199</c:v>
                </c:pt>
                <c:pt idx="112">
                  <c:v>-3.5427975654602002</c:v>
                </c:pt>
                <c:pt idx="113">
                  <c:v>-3.2479109764099099</c:v>
                </c:pt>
                <c:pt idx="114">
                  <c:v>-3.17120289802551</c:v>
                </c:pt>
                <c:pt idx="115">
                  <c:v>-3.4062340259552002</c:v>
                </c:pt>
                <c:pt idx="116">
                  <c:v>-3.62178611755371</c:v>
                </c:pt>
                <c:pt idx="117">
                  <c:v>-3.5032534599304199</c:v>
                </c:pt>
                <c:pt idx="118">
                  <c:v>-3.1764173507690399</c:v>
                </c:pt>
                <c:pt idx="119">
                  <c:v>-3.0385370254516602</c:v>
                </c:pt>
                <c:pt idx="120">
                  <c:v>-3.2288508415222101</c:v>
                </c:pt>
                <c:pt idx="121">
                  <c:v>-3.4636280536651598</c:v>
                </c:pt>
                <c:pt idx="122">
                  <c:v>-3.4345245361328098</c:v>
                </c:pt>
                <c:pt idx="123">
                  <c:v>-3.1893441677093501</c:v>
                </c:pt>
                <c:pt idx="124">
                  <c:v>-2.9936199188232391</c:v>
                </c:pt>
                <c:pt idx="125">
                  <c:v>-2.9429545402526802</c:v>
                </c:pt>
                <c:pt idx="126">
                  <c:v>-2.9003279209136901</c:v>
                </c:pt>
                <c:pt idx="127">
                  <c:v>-2.78064537048339</c:v>
                </c:pt>
                <c:pt idx="128">
                  <c:v>-2.6910383701324401</c:v>
                </c:pt>
                <c:pt idx="129">
                  <c:v>-2.7152419090271001</c:v>
                </c:pt>
                <c:pt idx="130">
                  <c:v>-2.7169487476348801</c:v>
                </c:pt>
                <c:pt idx="131">
                  <c:v>-2.5040767192840501</c:v>
                </c:pt>
                <c:pt idx="132">
                  <c:v>-2.1263346672058101</c:v>
                </c:pt>
                <c:pt idx="133">
                  <c:v>-1.8602170944213801</c:v>
                </c:pt>
                <c:pt idx="134">
                  <c:v>-1.8868497610092101</c:v>
                </c:pt>
                <c:pt idx="135">
                  <c:v>-2.0954716205596902</c:v>
                </c:pt>
                <c:pt idx="136">
                  <c:v>-2.24014091491699</c:v>
                </c:pt>
                <c:pt idx="137">
                  <c:v>-2.20376348495483</c:v>
                </c:pt>
                <c:pt idx="138">
                  <c:v>-2.0578238964080802</c:v>
                </c:pt>
                <c:pt idx="139">
                  <c:v>-1.9337677955627399</c:v>
                </c:pt>
                <c:pt idx="140">
                  <c:v>-1.91231441497802</c:v>
                </c:pt>
                <c:pt idx="141">
                  <c:v>-2.0033445358276301</c:v>
                </c:pt>
                <c:pt idx="142">
                  <c:v>-2.159359931945799</c:v>
                </c:pt>
                <c:pt idx="143">
                  <c:v>-2.3110051155090239</c:v>
                </c:pt>
                <c:pt idx="144">
                  <c:v>-2.4361546039581241</c:v>
                </c:pt>
                <c:pt idx="145">
                  <c:v>-2.5791416168212802</c:v>
                </c:pt>
                <c:pt idx="146">
                  <c:v>-2.7561154365539502</c:v>
                </c:pt>
                <c:pt idx="147">
                  <c:v>-2.8722069263458141</c:v>
                </c:pt>
                <c:pt idx="148">
                  <c:v>-2.8214702606201101</c:v>
                </c:pt>
                <c:pt idx="149">
                  <c:v>-2.6699733734130802</c:v>
                </c:pt>
                <c:pt idx="150">
                  <c:v>-2.6279594898223801</c:v>
                </c:pt>
                <c:pt idx="151">
                  <c:v>-2.7857089042663499</c:v>
                </c:pt>
                <c:pt idx="152">
                  <c:v>-2.9743802547454798</c:v>
                </c:pt>
                <c:pt idx="153">
                  <c:v>-2.9887270927429199</c:v>
                </c:pt>
                <c:pt idx="154">
                  <c:v>-2.8765666484832701</c:v>
                </c:pt>
                <c:pt idx="155">
                  <c:v>-2.86088895797729</c:v>
                </c:pt>
                <c:pt idx="156">
                  <c:v>-2.9902241230010902</c:v>
                </c:pt>
                <c:pt idx="157">
                  <c:v>-3.0418622493743901</c:v>
                </c:pt>
                <c:pt idx="158">
                  <c:v>-2.853559494018544</c:v>
                </c:pt>
                <c:pt idx="159">
                  <c:v>-2.6065504550933798</c:v>
                </c:pt>
                <c:pt idx="160">
                  <c:v>-2.61700987815856</c:v>
                </c:pt>
                <c:pt idx="161">
                  <c:v>-2.9005823135375901</c:v>
                </c:pt>
                <c:pt idx="162">
                  <c:v>-3.1284997463226301</c:v>
                </c:pt>
                <c:pt idx="163">
                  <c:v>-3.0497050285339302</c:v>
                </c:pt>
                <c:pt idx="164">
                  <c:v>-2.7982759475707999</c:v>
                </c:pt>
                <c:pt idx="165">
                  <c:v>-2.6817867755889799</c:v>
                </c:pt>
                <c:pt idx="166">
                  <c:v>-2.7766432762146001</c:v>
                </c:pt>
                <c:pt idx="167">
                  <c:v>-2.8828358650207502</c:v>
                </c:pt>
                <c:pt idx="168">
                  <c:v>-2.8412685394287038</c:v>
                </c:pt>
                <c:pt idx="169">
                  <c:v>-2.7297580242156898</c:v>
                </c:pt>
                <c:pt idx="170">
                  <c:v>-2.6970469951629599</c:v>
                </c:pt>
                <c:pt idx="171">
                  <c:v>-2.7341837882995601</c:v>
                </c:pt>
                <c:pt idx="172">
                  <c:v>-2.7171101570129301</c:v>
                </c:pt>
                <c:pt idx="173">
                  <c:v>-2.6122975349426198</c:v>
                </c:pt>
                <c:pt idx="174">
                  <c:v>-2.5184006690978999</c:v>
                </c:pt>
                <c:pt idx="175">
                  <c:v>-2.5070810317993102</c:v>
                </c:pt>
                <c:pt idx="176">
                  <c:v>-2.5256679058074898</c:v>
                </c:pt>
                <c:pt idx="177">
                  <c:v>-2.50124192237854</c:v>
                </c:pt>
                <c:pt idx="178">
                  <c:v>-2.46712946891784</c:v>
                </c:pt>
                <c:pt idx="179">
                  <c:v>-2.5123922824859601</c:v>
                </c:pt>
                <c:pt idx="180">
                  <c:v>-2.6336398124694802</c:v>
                </c:pt>
                <c:pt idx="181">
                  <c:v>-2.70781373977661</c:v>
                </c:pt>
                <c:pt idx="182">
                  <c:v>-2.6275389194488499</c:v>
                </c:pt>
                <c:pt idx="183">
                  <c:v>-2.4185738563537602</c:v>
                </c:pt>
                <c:pt idx="184">
                  <c:v>-2.20007967948913</c:v>
                </c:pt>
                <c:pt idx="185">
                  <c:v>-2.0576918125152499</c:v>
                </c:pt>
                <c:pt idx="186">
                  <c:v>-1.9819929599761901</c:v>
                </c:pt>
                <c:pt idx="187">
                  <c:v>-1.9186043739318801</c:v>
                </c:pt>
                <c:pt idx="188">
                  <c:v>-1.8461123704910201</c:v>
                </c:pt>
                <c:pt idx="189">
                  <c:v>-1.79258143901825</c:v>
                </c:pt>
                <c:pt idx="190">
                  <c:v>-1.79290318489074</c:v>
                </c:pt>
                <c:pt idx="191">
                  <c:v>-1.8499777317047099</c:v>
                </c:pt>
                <c:pt idx="192">
                  <c:v>-1.9351875782012899</c:v>
                </c:pt>
                <c:pt idx="193">
                  <c:v>-2.0126152038574201</c:v>
                </c:pt>
                <c:pt idx="194">
                  <c:v>-2.05154204368591</c:v>
                </c:pt>
                <c:pt idx="195">
                  <c:v>-2.0245347023010201</c:v>
                </c:pt>
                <c:pt idx="196">
                  <c:v>-1.9148519039153999</c:v>
                </c:pt>
                <c:pt idx="197">
                  <c:v>-1.7329847812652499</c:v>
                </c:pt>
                <c:pt idx="198">
                  <c:v>-1.5109394788742001</c:v>
                </c:pt>
                <c:pt idx="199">
                  <c:v>-1.2695569992065401</c:v>
                </c:pt>
              </c:numCache>
            </c:numRef>
          </c:val>
          <c:smooth val="0"/>
          <c:extLst>
            <c:ext xmlns:c16="http://schemas.microsoft.com/office/drawing/2014/chart" uri="{C3380CC4-5D6E-409C-BE32-E72D297353CC}">
              <c16:uniqueId val="{00000001-3B7C-4352-AEEC-B5F48BDCE2DF}"/>
            </c:ext>
          </c:extLst>
        </c:ser>
        <c:ser>
          <c:idx val="6"/>
          <c:order val="2"/>
          <c:tx>
            <c:strRef>
              <c:f>'60_F4'!$H$1</c:f>
              <c:strCache>
                <c:ptCount val="1"/>
                <c:pt idx="0">
                  <c:v>Posttest 7</c:v>
                </c:pt>
              </c:strCache>
            </c:strRef>
          </c:tx>
          <c:spPr>
            <a:ln w="31750">
              <a:solidFill>
                <a:schemeClr val="bg1">
                  <a:lumMod val="65000"/>
                </a:schemeClr>
              </a:solidFill>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'60_F4'!$H$2:$H$201</c:f>
              <c:numCache>
                <c:formatCode>General</c:formatCode>
                <c:ptCount val="200"/>
                <c:pt idx="0">
                  <c:v>-0.80291837453842196</c:v>
                </c:pt>
                <c:pt idx="1">
                  <c:v>-0.952414751052856</c:v>
                </c:pt>
                <c:pt idx="2">
                  <c:v>-0.81044399738311801</c:v>
                </c:pt>
                <c:pt idx="3">
                  <c:v>-0.40652370452880898</c:v>
                </c:pt>
                <c:pt idx="4">
                  <c:v>-2.3228486999869E-2</c:v>
                </c:pt>
                <c:pt idx="5">
                  <c:v>0.16084401309490201</c:v>
                </c:pt>
                <c:pt idx="6">
                  <c:v>0.236139595508575</c:v>
                </c:pt>
                <c:pt idx="7">
                  <c:v>0.34358131885528598</c:v>
                </c:pt>
                <c:pt idx="8">
                  <c:v>0.429597228765488</c:v>
                </c:pt>
                <c:pt idx="9">
                  <c:v>0.32575914263725297</c:v>
                </c:pt>
                <c:pt idx="10">
                  <c:v>6.0907686129210003E-3</c:v>
                </c:pt>
                <c:pt idx="11">
                  <c:v>-0.35338208079338101</c:v>
                </c:pt>
                <c:pt idx="12">
                  <c:v>-0.56009030342102095</c:v>
                </c:pt>
                <c:pt idx="13">
                  <c:v>-0.55063331127166704</c:v>
                </c:pt>
                <c:pt idx="14">
                  <c:v>-0.35616037249565102</c:v>
                </c:pt>
                <c:pt idx="15">
                  <c:v>-4.9227625131607E-2</c:v>
                </c:pt>
                <c:pt idx="16">
                  <c:v>0.222406551241875</c:v>
                </c:pt>
                <c:pt idx="17">
                  <c:v>0.26799511909484902</c:v>
                </c:pt>
                <c:pt idx="18">
                  <c:v>5.4483652114867998E-2</c:v>
                </c:pt>
                <c:pt idx="19">
                  <c:v>-0.16369512677192699</c:v>
                </c:pt>
                <c:pt idx="20">
                  <c:v>-6.0200486332177998E-2</c:v>
                </c:pt>
                <c:pt idx="21">
                  <c:v>0.38631549477577198</c:v>
                </c:pt>
                <c:pt idx="22">
                  <c:v>0.83611959218978904</c:v>
                </c:pt>
                <c:pt idx="23">
                  <c:v>0.97102081775665305</c:v>
                </c:pt>
                <c:pt idx="24">
                  <c:v>0.84856486320495605</c:v>
                </c:pt>
                <c:pt idx="25">
                  <c:v>0.78263372182846103</c:v>
                </c:pt>
                <c:pt idx="26">
                  <c:v>0.931205034255981</c:v>
                </c:pt>
                <c:pt idx="27">
                  <c:v>1.14600753784179</c:v>
                </c:pt>
                <c:pt idx="28">
                  <c:v>1.24807369709014</c:v>
                </c:pt>
                <c:pt idx="29">
                  <c:v>1.29897832870483</c:v>
                </c:pt>
                <c:pt idx="30">
                  <c:v>1.48172783851623</c:v>
                </c:pt>
                <c:pt idx="31">
                  <c:v>1.7869675159454299</c:v>
                </c:pt>
                <c:pt idx="32">
                  <c:v>1.9774869680404601</c:v>
                </c:pt>
                <c:pt idx="33">
                  <c:v>1.89939844608306</c:v>
                </c:pt>
                <c:pt idx="34">
                  <c:v>1.7083750963211</c:v>
                </c:pt>
                <c:pt idx="35">
                  <c:v>1.6795854568481401</c:v>
                </c:pt>
                <c:pt idx="36">
                  <c:v>1.8367555141448899</c:v>
                </c:pt>
                <c:pt idx="37">
                  <c:v>1.88923156261444</c:v>
                </c:pt>
                <c:pt idx="38">
                  <c:v>1.5775560140609699</c:v>
                </c:pt>
                <c:pt idx="39">
                  <c:v>1.01071906089782</c:v>
                </c:pt>
                <c:pt idx="40">
                  <c:v>0.58144819736480702</c:v>
                </c:pt>
                <c:pt idx="41">
                  <c:v>0.55694872140884399</c:v>
                </c:pt>
                <c:pt idx="42">
                  <c:v>0.81190234422683705</c:v>
                </c:pt>
                <c:pt idx="43">
                  <c:v>0.984186470508575</c:v>
                </c:pt>
                <c:pt idx="44">
                  <c:v>0.85573059320449796</c:v>
                </c:pt>
                <c:pt idx="45">
                  <c:v>0.54325026273727395</c:v>
                </c:pt>
                <c:pt idx="46">
                  <c:v>0.32491040229797402</c:v>
                </c:pt>
                <c:pt idx="47">
                  <c:v>0.32227867841720598</c:v>
                </c:pt>
                <c:pt idx="48">
                  <c:v>0.37523883581161499</c:v>
                </c:pt>
                <c:pt idx="49">
                  <c:v>0.21970276534557301</c:v>
                </c:pt>
                <c:pt idx="50">
                  <c:v>-0.233548164367676</c:v>
                </c:pt>
                <c:pt idx="51">
                  <c:v>-0.80620938539505005</c:v>
                </c:pt>
                <c:pt idx="52">
                  <c:v>-1.2236021757125799</c:v>
                </c:pt>
                <c:pt idx="53">
                  <c:v>-1.3609590530395499</c:v>
                </c:pt>
                <c:pt idx="54">
                  <c:v>-1.3153692483901891</c:v>
                </c:pt>
                <c:pt idx="55">
                  <c:v>-1.26114642620086</c:v>
                </c:pt>
                <c:pt idx="56">
                  <c:v>-1.285396695137019</c:v>
                </c:pt>
                <c:pt idx="57">
                  <c:v>-1.38850474357605</c:v>
                </c:pt>
                <c:pt idx="58">
                  <c:v>-1.59107077121734</c:v>
                </c:pt>
                <c:pt idx="59">
                  <c:v>-1.9519306421279841</c:v>
                </c:pt>
                <c:pt idx="60">
                  <c:v>-2.4484550952911301</c:v>
                </c:pt>
                <c:pt idx="61">
                  <c:v>-2.9065387248992902</c:v>
                </c:pt>
                <c:pt idx="62">
                  <c:v>-3.1289749145507799</c:v>
                </c:pt>
                <c:pt idx="63">
                  <c:v>-3.0879240036010702</c:v>
                </c:pt>
                <c:pt idx="64">
                  <c:v>-2.9341952800750701</c:v>
                </c:pt>
                <c:pt idx="65">
                  <c:v>-2.8197591304778942</c:v>
                </c:pt>
                <c:pt idx="66">
                  <c:v>-2.7846913337707502</c:v>
                </c:pt>
                <c:pt idx="67">
                  <c:v>-2.83833456039428</c:v>
                </c:pt>
                <c:pt idx="68">
                  <c:v>-3.0426323413848801</c:v>
                </c:pt>
                <c:pt idx="69">
                  <c:v>-3.39759349822998</c:v>
                </c:pt>
                <c:pt idx="70">
                  <c:v>-3.6865565776824898</c:v>
                </c:pt>
                <c:pt idx="71">
                  <c:v>-3.59746217727661</c:v>
                </c:pt>
                <c:pt idx="72">
                  <c:v>-3.06947541236877</c:v>
                </c:pt>
                <c:pt idx="73">
                  <c:v>-2.4211115837097101</c:v>
                </c:pt>
                <c:pt idx="74">
                  <c:v>-2.0347981452941801</c:v>
                </c:pt>
                <c:pt idx="75">
                  <c:v>-1.9701176881790099</c:v>
                </c:pt>
                <c:pt idx="76">
                  <c:v>-1.99344146251678</c:v>
                </c:pt>
                <c:pt idx="77">
                  <c:v>-1.9420579671859699</c:v>
                </c:pt>
                <c:pt idx="78">
                  <c:v>-1.8981840610504099</c:v>
                </c:pt>
                <c:pt idx="79">
                  <c:v>-1.9710395336151101</c:v>
                </c:pt>
                <c:pt idx="80">
                  <c:v>-2.0743613243103001</c:v>
                </c:pt>
                <c:pt idx="81">
                  <c:v>-2.0543370246887198</c:v>
                </c:pt>
                <c:pt idx="82">
                  <c:v>-1.94508981704711</c:v>
                </c:pt>
                <c:pt idx="83">
                  <c:v>-1.92543768882751</c:v>
                </c:pt>
                <c:pt idx="84">
                  <c:v>-2.0339374542236301</c:v>
                </c:pt>
                <c:pt idx="85">
                  <c:v>-2.1006076335906898</c:v>
                </c:pt>
                <c:pt idx="86">
                  <c:v>-2.0123820304870601</c:v>
                </c:pt>
                <c:pt idx="87">
                  <c:v>-1.89185225963592</c:v>
                </c:pt>
                <c:pt idx="88">
                  <c:v>-1.9007928371429399</c:v>
                </c:pt>
                <c:pt idx="89">
                  <c:v>-1.9887219667434599</c:v>
                </c:pt>
                <c:pt idx="90">
                  <c:v>-2.0096912384033199</c:v>
                </c:pt>
                <c:pt idx="91">
                  <c:v>-2.0288889408111501</c:v>
                </c:pt>
                <c:pt idx="92">
                  <c:v>-2.2932605743408199</c:v>
                </c:pt>
                <c:pt idx="93">
                  <c:v>-2.8496799468994101</c:v>
                </c:pt>
                <c:pt idx="94">
                  <c:v>-3.38348388671875</c:v>
                </c:pt>
                <c:pt idx="95">
                  <c:v>-3.5745279788970898</c:v>
                </c:pt>
                <c:pt idx="96">
                  <c:v>-3.4931759834289502</c:v>
                </c:pt>
                <c:pt idx="97">
                  <c:v>-3.4720027446746791</c:v>
                </c:pt>
                <c:pt idx="98">
                  <c:v>-3.6488299369811998</c:v>
                </c:pt>
                <c:pt idx="99">
                  <c:v>-3.84251761436462</c:v>
                </c:pt>
                <c:pt idx="100">
                  <c:v>-3.8996510505676198</c:v>
                </c:pt>
                <c:pt idx="101">
                  <c:v>-3.95181059837341</c:v>
                </c:pt>
                <c:pt idx="102">
                  <c:v>-4.1930541992187456</c:v>
                </c:pt>
                <c:pt idx="103">
                  <c:v>-4.5406618118286097</c:v>
                </c:pt>
                <c:pt idx="104">
                  <c:v>-4.7081212997436497</c:v>
                </c:pt>
                <c:pt idx="105">
                  <c:v>-4.5859823226928702</c:v>
                </c:pt>
                <c:pt idx="106">
                  <c:v>-4.3869667053222603</c:v>
                </c:pt>
                <c:pt idx="107">
                  <c:v>-4.37947273254394</c:v>
                </c:pt>
                <c:pt idx="108">
                  <c:v>-4.6034421920776296</c:v>
                </c:pt>
                <c:pt idx="109">
                  <c:v>-4.9075536727905202</c:v>
                </c:pt>
                <c:pt idx="110">
                  <c:v>-5.1526741981506303</c:v>
                </c:pt>
                <c:pt idx="111">
                  <c:v>-5.284810543060293</c:v>
                </c:pt>
                <c:pt idx="112">
                  <c:v>-5.2946233749389604</c:v>
                </c:pt>
                <c:pt idx="113">
                  <c:v>-5.2301812171936</c:v>
                </c:pt>
                <c:pt idx="114">
                  <c:v>-5.2222585678100444</c:v>
                </c:pt>
                <c:pt idx="115">
                  <c:v>-5.3769068717956436</c:v>
                </c:pt>
                <c:pt idx="116">
                  <c:v>-5.6232247352600098</c:v>
                </c:pt>
                <c:pt idx="117">
                  <c:v>-5.7662787437438903</c:v>
                </c:pt>
                <c:pt idx="118">
                  <c:v>-5.7211623191833496</c:v>
                </c:pt>
                <c:pt idx="119">
                  <c:v>-5.6037526130676198</c:v>
                </c:pt>
                <c:pt idx="120">
                  <c:v>-5.5522775650024396</c:v>
                </c:pt>
                <c:pt idx="121">
                  <c:v>-5.5690269470214746</c:v>
                </c:pt>
                <c:pt idx="122">
                  <c:v>-5.6180562973022337</c:v>
                </c:pt>
                <c:pt idx="123">
                  <c:v>-5.7667765617370597</c:v>
                </c:pt>
                <c:pt idx="124">
                  <c:v>-6.0763688087463299</c:v>
                </c:pt>
                <c:pt idx="125">
                  <c:v>-6.3933200836181596</c:v>
                </c:pt>
                <c:pt idx="126">
                  <c:v>-6.4374442100524876</c:v>
                </c:pt>
                <c:pt idx="127">
                  <c:v>-6.1468834877014098</c:v>
                </c:pt>
                <c:pt idx="128">
                  <c:v>-5.7885551452636701</c:v>
                </c:pt>
                <c:pt idx="129">
                  <c:v>-5.63024806976318</c:v>
                </c:pt>
                <c:pt idx="130">
                  <c:v>-5.6220235824584837</c:v>
                </c:pt>
                <c:pt idx="131">
                  <c:v>-5.5354857444763086</c:v>
                </c:pt>
                <c:pt idx="132">
                  <c:v>-5.333516597747793</c:v>
                </c:pt>
                <c:pt idx="133">
                  <c:v>-5.2135934829711896</c:v>
                </c:pt>
                <c:pt idx="134">
                  <c:v>-5.2788724899291903</c:v>
                </c:pt>
                <c:pt idx="135">
                  <c:v>-5.35992336273193</c:v>
                </c:pt>
                <c:pt idx="136">
                  <c:v>-5.2593140602111799</c:v>
                </c:pt>
                <c:pt idx="137">
                  <c:v>-5.0328826904296804</c:v>
                </c:pt>
                <c:pt idx="138">
                  <c:v>-4.8808870315551696</c:v>
                </c:pt>
                <c:pt idx="139">
                  <c:v>-4.8390464782714799</c:v>
                </c:pt>
                <c:pt idx="140">
                  <c:v>-4.7568163871765057</c:v>
                </c:pt>
                <c:pt idx="141">
                  <c:v>-4.5790381431579501</c:v>
                </c:pt>
                <c:pt idx="142">
                  <c:v>-4.4698953628540004</c:v>
                </c:pt>
                <c:pt idx="143">
                  <c:v>-4.5835208892822203</c:v>
                </c:pt>
                <c:pt idx="144">
                  <c:v>-4.8371510505676198</c:v>
                </c:pt>
                <c:pt idx="145">
                  <c:v>-5.0168557167053196</c:v>
                </c:pt>
                <c:pt idx="146">
                  <c:v>-5.0297493934631303</c:v>
                </c:pt>
                <c:pt idx="147">
                  <c:v>-4.9293642044067303</c:v>
                </c:pt>
                <c:pt idx="148">
                  <c:v>-4.7432804107665998</c:v>
                </c:pt>
                <c:pt idx="149">
                  <c:v>-4.4288735389709366</c:v>
                </c:pt>
                <c:pt idx="150">
                  <c:v>-4.0267553329467676</c:v>
                </c:pt>
                <c:pt idx="151">
                  <c:v>-3.7210555076599099</c:v>
                </c:pt>
                <c:pt idx="152">
                  <c:v>-3.6551594734191761</c:v>
                </c:pt>
                <c:pt idx="153">
                  <c:v>-3.7572507858276301</c:v>
                </c:pt>
                <c:pt idx="154">
                  <c:v>-3.8395328521728498</c:v>
                </c:pt>
                <c:pt idx="155">
                  <c:v>-3.8335506916046098</c:v>
                </c:pt>
                <c:pt idx="156">
                  <c:v>-3.8364346027374201</c:v>
                </c:pt>
                <c:pt idx="157">
                  <c:v>-3.9341785907745299</c:v>
                </c:pt>
                <c:pt idx="158">
                  <c:v>-4.0671095848083496</c:v>
                </c:pt>
                <c:pt idx="159">
                  <c:v>-4.0974578857421804</c:v>
                </c:pt>
                <c:pt idx="160">
                  <c:v>-3.951643705368038</c:v>
                </c:pt>
                <c:pt idx="161">
                  <c:v>-3.6695127487182599</c:v>
                </c:pt>
                <c:pt idx="162">
                  <c:v>-3.3645274639129599</c:v>
                </c:pt>
                <c:pt idx="163">
                  <c:v>-3.1721045970916699</c:v>
                </c:pt>
                <c:pt idx="164">
                  <c:v>-3.18189525604248</c:v>
                </c:pt>
                <c:pt idx="165">
                  <c:v>-3.3499498367309499</c:v>
                </c:pt>
                <c:pt idx="166">
                  <c:v>-3.4908773899078298</c:v>
                </c:pt>
                <c:pt idx="167">
                  <c:v>-3.4267923831939702</c:v>
                </c:pt>
                <c:pt idx="168">
                  <c:v>-3.1595273017883301</c:v>
                </c:pt>
                <c:pt idx="169">
                  <c:v>-2.8587093353271391</c:v>
                </c:pt>
                <c:pt idx="170">
                  <c:v>-2.6807644367218</c:v>
                </c:pt>
                <c:pt idx="171">
                  <c:v>-2.639670133590684</c:v>
                </c:pt>
                <c:pt idx="172">
                  <c:v>-2.6551914215087802</c:v>
                </c:pt>
                <c:pt idx="173">
                  <c:v>-2.6564533710479701</c:v>
                </c:pt>
                <c:pt idx="174">
                  <c:v>-2.59448194503784</c:v>
                </c:pt>
                <c:pt idx="175">
                  <c:v>-2.41130375862121</c:v>
                </c:pt>
                <c:pt idx="176">
                  <c:v>-2.0814239978790199</c:v>
                </c:pt>
                <c:pt idx="177">
                  <c:v>-1.68100774288177</c:v>
                </c:pt>
                <c:pt idx="178">
                  <c:v>-1.3528630733489899</c:v>
                </c:pt>
                <c:pt idx="179">
                  <c:v>-1.18816483020782</c:v>
                </c:pt>
                <c:pt idx="180">
                  <c:v>-1.1780592203140201</c:v>
                </c:pt>
                <c:pt idx="181">
                  <c:v>-1.2710272073745701</c:v>
                </c:pt>
                <c:pt idx="182">
                  <c:v>-1.4139833450317301</c:v>
                </c:pt>
                <c:pt idx="183">
                  <c:v>-1.5230236053466799</c:v>
                </c:pt>
                <c:pt idx="184">
                  <c:v>-1.4982004165649401</c:v>
                </c:pt>
                <c:pt idx="185">
                  <c:v>-1.3393633365631099</c:v>
                </c:pt>
                <c:pt idx="186">
                  <c:v>-1.2006869316101001</c:v>
                </c:pt>
                <c:pt idx="187">
                  <c:v>-1.231924653053279</c:v>
                </c:pt>
                <c:pt idx="188">
                  <c:v>-1.3675752878189</c:v>
                </c:pt>
                <c:pt idx="189">
                  <c:v>-1.3688787221908501</c:v>
                </c:pt>
                <c:pt idx="190">
                  <c:v>-1.1162203550338701</c:v>
                </c:pt>
                <c:pt idx="191">
                  <c:v>-0.77964544296264604</c:v>
                </c:pt>
                <c:pt idx="192">
                  <c:v>-0.61908310651779197</c:v>
                </c:pt>
                <c:pt idx="193">
                  <c:v>-0.66302001476287797</c:v>
                </c:pt>
                <c:pt idx="194">
                  <c:v>-0.69337165355682395</c:v>
                </c:pt>
                <c:pt idx="195">
                  <c:v>-0.55574655532836903</c:v>
                </c:pt>
                <c:pt idx="196">
                  <c:v>-0.37199020385742199</c:v>
                </c:pt>
                <c:pt idx="197">
                  <c:v>-0.36356797814369202</c:v>
                </c:pt>
                <c:pt idx="198">
                  <c:v>-0.52088367938995395</c:v>
                </c:pt>
                <c:pt idx="199">
                  <c:v>-0.56115645170211803</c:v>
                </c:pt>
              </c:numCache>
            </c:numRef>
          </c:val>
          <c:smooth val="0"/>
          <c:extLst>
            <c:ext xmlns:c16="http://schemas.microsoft.com/office/drawing/2014/chart" uri="{C3380CC4-5D6E-409C-BE32-E72D297353CC}">
              <c16:uniqueId val="{00000002-3B7C-4352-AEEC-B5F48BDCE2DF}"/>
            </c:ext>
          </c:extLst>
        </c:ser>
        <c:dLbls>
          <c:showLegendKey val="0"/>
          <c:showVal val="0"/>
          <c:showCatName val="0"/>
          <c:showSerName val="0"/>
          <c:showPercent val="0"/>
          <c:showBubbleSize val="0"/>
        </c:dLbls>
        <c:smooth val="0"/>
        <c:axId val="619370696"/>
        <c:axId val="619373672"/>
      </c:lineChart>
      <c:catAx>
        <c:axId val="619370696"/>
        <c:scaling>
          <c:orientation val="minMax"/>
        </c:scaling>
        <c:delete val="0"/>
        <c:axPos val="b"/>
        <c:numFmt formatCode="General" sourceLinked="1"/>
        <c:majorTickMark val="out"/>
        <c:minorTickMark val="none"/>
        <c:tickLblPos val="nextTo"/>
        <c:crossAx val="619373672"/>
        <c:crosses val="autoZero"/>
        <c:auto val="1"/>
        <c:lblAlgn val="ctr"/>
        <c:lblOffset val="100"/>
        <c:tickLblSkip val="50"/>
        <c:tickMarkSkip val="25"/>
        <c:noMultiLvlLbl val="0"/>
      </c:catAx>
      <c:valAx>
        <c:axId val="619373672"/>
        <c:scaling>
          <c:orientation val="minMax"/>
        </c:scaling>
        <c:delete val="0"/>
        <c:axPos val="l"/>
        <c:majorGridlines>
          <c:spPr>
            <a:ln>
              <a:noFill/>
            </a:ln>
          </c:spPr>
        </c:majorGridlines>
        <c:numFmt formatCode="General" sourceLinked="1"/>
        <c:majorTickMark val="out"/>
        <c:minorTickMark val="none"/>
        <c:tickLblPos val="nextTo"/>
        <c:crossAx val="619370696"/>
        <c:crossesAt val="25"/>
        <c:crossBetween val="between"/>
      </c:valAx>
    </c:plotArea>
    <c:legend>
      <c:legendPos val="r"/>
      <c:layout>
        <c:manualLayout>
          <c:xMode val="edge"/>
          <c:yMode val="edge"/>
          <c:x val="0.73791768884439302"/>
          <c:y val="0.82455715142764496"/>
          <c:w val="0.231161333487857"/>
          <c:h val="0.17362492209579899"/>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1 Mirror Pre-Post Comparison</a:t>
            </a:r>
          </a:p>
        </c:rich>
      </c:tx>
      <c:layout>
        <c:manualLayout>
          <c:xMode val="edge"/>
          <c:yMode val="edge"/>
          <c:x val="0.21003119764025199"/>
          <c:y val="1.9867547596855901E-2"/>
        </c:manualLayout>
      </c:layout>
      <c:overlay val="0"/>
    </c:title>
    <c:autoTitleDeleted val="0"/>
    <c:plotArea>
      <c:layout>
        <c:manualLayout>
          <c:layoutTarget val="inner"/>
          <c:xMode val="edge"/>
          <c:yMode val="edge"/>
          <c:x val="6.76026661204472E-2"/>
          <c:y val="0.115231776061764"/>
          <c:w val="0.88617804294877001"/>
          <c:h val="0.85023717471583904"/>
        </c:manualLayout>
      </c:layout>
      <c:lineChart>
        <c:grouping val="standard"/>
        <c:varyColors val="0"/>
        <c:ser>
          <c:idx val="0"/>
          <c:order val="0"/>
          <c:tx>
            <c:strRef>
              <c:f>'60_F4 (2)'!$B$1</c:f>
              <c:strCache>
                <c:ptCount val="1"/>
                <c:pt idx="0">
                  <c:v>Pretest 1</c:v>
                </c:pt>
              </c:strCache>
            </c:strRef>
          </c:tx>
          <c:spPr>
            <a:ln w="38100">
              <a:solidFill>
                <a:schemeClr val="tx1">
                  <a:lumMod val="65000"/>
                  <a:lumOff val="35000"/>
                </a:schemeClr>
              </a:solidFill>
              <a:prstDash val="sysDot"/>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(2)'!$B$2:$B$201</c:f>
              <c:numCache>
                <c:formatCode>General</c:formatCode>
                <c:ptCount val="200"/>
                <c:pt idx="0">
                  <c:v>-0.474580347537994</c:v>
                </c:pt>
                <c:pt idx="1">
                  <c:v>-0.32124790549278298</c:v>
                </c:pt>
                <c:pt idx="2">
                  <c:v>-0.22952029109001201</c:v>
                </c:pt>
                <c:pt idx="3">
                  <c:v>-0.26082181930541998</c:v>
                </c:pt>
                <c:pt idx="4">
                  <c:v>-0.40890526771545399</c:v>
                </c:pt>
                <c:pt idx="5">
                  <c:v>-0.60490435361862205</c:v>
                </c:pt>
                <c:pt idx="6">
                  <c:v>-0.76190006732940696</c:v>
                </c:pt>
                <c:pt idx="7">
                  <c:v>-0.78971469402313199</c:v>
                </c:pt>
                <c:pt idx="8">
                  <c:v>-0.61564475297927901</c:v>
                </c:pt>
                <c:pt idx="9">
                  <c:v>-0.275953888893127</c:v>
                </c:pt>
                <c:pt idx="10">
                  <c:v>2.8182711452246E-2</c:v>
                </c:pt>
                <c:pt idx="11">
                  <c:v>7.9895198345183993E-2</c:v>
                </c:pt>
                <c:pt idx="12">
                  <c:v>-9.7922451794147006E-2</c:v>
                </c:pt>
                <c:pt idx="13">
                  <c:v>-0.222732618451118</c:v>
                </c:pt>
                <c:pt idx="14">
                  <c:v>-6.6994443535804998E-2</c:v>
                </c:pt>
                <c:pt idx="15">
                  <c:v>0.26233184337616</c:v>
                </c:pt>
                <c:pt idx="16">
                  <c:v>0.457966208457947</c:v>
                </c:pt>
                <c:pt idx="17">
                  <c:v>0.40010243654251099</c:v>
                </c:pt>
                <c:pt idx="18">
                  <c:v>0.28966230154037498</c:v>
                </c:pt>
                <c:pt idx="19">
                  <c:v>0.36553245782852201</c:v>
                </c:pt>
                <c:pt idx="20">
                  <c:v>0.60425496101379395</c:v>
                </c:pt>
                <c:pt idx="21">
                  <c:v>0.77983826398849498</c:v>
                </c:pt>
                <c:pt idx="22">
                  <c:v>0.75133109092712402</c:v>
                </c:pt>
                <c:pt idx="23">
                  <c:v>0.598760485649109</c:v>
                </c:pt>
                <c:pt idx="24">
                  <c:v>0.51298910379409801</c:v>
                </c:pt>
                <c:pt idx="25">
                  <c:v>0.65927159786224399</c:v>
                </c:pt>
                <c:pt idx="26">
                  <c:v>1.12868523597717</c:v>
                </c:pt>
                <c:pt idx="27">
                  <c:v>1.8899552822112999</c:v>
                </c:pt>
                <c:pt idx="28">
                  <c:v>2.7297327518463099</c:v>
                </c:pt>
                <c:pt idx="29">
                  <c:v>3.3322906494140581</c:v>
                </c:pt>
                <c:pt idx="30">
                  <c:v>3.5227072238922101</c:v>
                </c:pt>
                <c:pt idx="31">
                  <c:v>3.4106700420379599</c:v>
                </c:pt>
                <c:pt idx="32">
                  <c:v>3.2376680374145499</c:v>
                </c:pt>
                <c:pt idx="33">
                  <c:v>3.1197245121002202</c:v>
                </c:pt>
                <c:pt idx="34">
                  <c:v>3.0070910453796298</c:v>
                </c:pt>
                <c:pt idx="35">
                  <c:v>2.8558056354522638</c:v>
                </c:pt>
                <c:pt idx="36">
                  <c:v>2.7210927009582502</c:v>
                </c:pt>
                <c:pt idx="37">
                  <c:v>2.6507258415222101</c:v>
                </c:pt>
                <c:pt idx="38">
                  <c:v>2.5865941047668399</c:v>
                </c:pt>
                <c:pt idx="39">
                  <c:v>2.437805414199814</c:v>
                </c:pt>
                <c:pt idx="40">
                  <c:v>2.19853591918945</c:v>
                </c:pt>
                <c:pt idx="41">
                  <c:v>1.93902480602264</c:v>
                </c:pt>
                <c:pt idx="42">
                  <c:v>1.7305537462234499</c:v>
                </c:pt>
                <c:pt idx="43">
                  <c:v>1.63040363788604</c:v>
                </c:pt>
                <c:pt idx="44">
                  <c:v>1.67238450050354</c:v>
                </c:pt>
                <c:pt idx="45">
                  <c:v>1.78107130527496</c:v>
                </c:pt>
                <c:pt idx="46">
                  <c:v>1.75500583648681</c:v>
                </c:pt>
                <c:pt idx="47">
                  <c:v>1.4832375049591</c:v>
                </c:pt>
                <c:pt idx="48">
                  <c:v>1.1751416921615601</c:v>
                </c:pt>
                <c:pt idx="49">
                  <c:v>1.19088399410247</c:v>
                </c:pt>
                <c:pt idx="50">
                  <c:v>1.5548784732818599</c:v>
                </c:pt>
                <c:pt idx="51">
                  <c:v>1.8057940006256099</c:v>
                </c:pt>
                <c:pt idx="52">
                  <c:v>1.5130800008773799</c:v>
                </c:pt>
                <c:pt idx="53">
                  <c:v>0.84246134757995605</c:v>
                </c:pt>
                <c:pt idx="54">
                  <c:v>0.37139779329299899</c:v>
                </c:pt>
                <c:pt idx="55">
                  <c:v>0.34028688073158297</c:v>
                </c:pt>
                <c:pt idx="56">
                  <c:v>0.34941273927688599</c:v>
                </c:pt>
                <c:pt idx="57">
                  <c:v>-6.7651405930519007E-2</c:v>
                </c:pt>
                <c:pt idx="58">
                  <c:v>-0.78695625066757202</c:v>
                </c:pt>
                <c:pt idx="59">
                  <c:v>-1.2604024410247801</c:v>
                </c:pt>
                <c:pt idx="60">
                  <c:v>-1.2430051565170199</c:v>
                </c:pt>
                <c:pt idx="61">
                  <c:v>-1.05960404872894</c:v>
                </c:pt>
                <c:pt idx="62">
                  <c:v>-1.0961623191833501</c:v>
                </c:pt>
                <c:pt idx="63">
                  <c:v>-1.2949919700622501</c:v>
                </c:pt>
                <c:pt idx="64">
                  <c:v>-1.3441861867904601</c:v>
                </c:pt>
                <c:pt idx="65">
                  <c:v>-1.19582736492157</c:v>
                </c:pt>
                <c:pt idx="66">
                  <c:v>-1.1314655542373599</c:v>
                </c:pt>
                <c:pt idx="67">
                  <c:v>-1.3338209390640201</c:v>
                </c:pt>
                <c:pt idx="68">
                  <c:v>-1.6317716836929299</c:v>
                </c:pt>
                <c:pt idx="69">
                  <c:v>-1.75395691394805</c:v>
                </c:pt>
                <c:pt idx="70">
                  <c:v>-1.6675609350204399</c:v>
                </c:pt>
                <c:pt idx="71">
                  <c:v>-1.5402975082397401</c:v>
                </c:pt>
                <c:pt idx="72">
                  <c:v>-1.46777999401092</c:v>
                </c:pt>
                <c:pt idx="73">
                  <c:v>-1.38165962696075</c:v>
                </c:pt>
                <c:pt idx="74">
                  <c:v>-1.19642746448516</c:v>
                </c:pt>
                <c:pt idx="75">
                  <c:v>-0.92692404985427901</c:v>
                </c:pt>
                <c:pt idx="76">
                  <c:v>-0.65685909986496005</c:v>
                </c:pt>
                <c:pt idx="77">
                  <c:v>-0.478890061378479</c:v>
                </c:pt>
                <c:pt idx="78">
                  <c:v>-0.45896467566490201</c:v>
                </c:pt>
                <c:pt idx="79">
                  <c:v>-0.56199365854263295</c:v>
                </c:pt>
                <c:pt idx="80">
                  <c:v>-0.61402118206024203</c:v>
                </c:pt>
                <c:pt idx="81">
                  <c:v>-0.45914167165756198</c:v>
                </c:pt>
                <c:pt idx="82">
                  <c:v>-0.197605520486832</c:v>
                </c:pt>
                <c:pt idx="83">
                  <c:v>-0.14370627701282501</c:v>
                </c:pt>
                <c:pt idx="84">
                  <c:v>-0.45377045869827298</c:v>
                </c:pt>
                <c:pt idx="85">
                  <c:v>-0.89170509576797496</c:v>
                </c:pt>
                <c:pt idx="86">
                  <c:v>-1.0915610790252599</c:v>
                </c:pt>
                <c:pt idx="87">
                  <c:v>-0.98679387569427501</c:v>
                </c:pt>
                <c:pt idx="88">
                  <c:v>-0.81489026546478305</c:v>
                </c:pt>
                <c:pt idx="89">
                  <c:v>-0.72087621688842796</c:v>
                </c:pt>
                <c:pt idx="90">
                  <c:v>-0.56738060712814298</c:v>
                </c:pt>
                <c:pt idx="91">
                  <c:v>-0.21624419093132</c:v>
                </c:pt>
                <c:pt idx="92">
                  <c:v>0.19293247163295699</c:v>
                </c:pt>
                <c:pt idx="93">
                  <c:v>0.41710263490676902</c:v>
                </c:pt>
                <c:pt idx="94">
                  <c:v>0.45640310645103499</c:v>
                </c:pt>
                <c:pt idx="95">
                  <c:v>0.51556205749511697</c:v>
                </c:pt>
                <c:pt idx="96">
                  <c:v>0.64998978376388505</c:v>
                </c:pt>
                <c:pt idx="97">
                  <c:v>0.67770487070083596</c:v>
                </c:pt>
                <c:pt idx="98">
                  <c:v>0.50429129600524902</c:v>
                </c:pt>
                <c:pt idx="99">
                  <c:v>0.32339659333229098</c:v>
                </c:pt>
                <c:pt idx="100">
                  <c:v>0.33714395761489901</c:v>
                </c:pt>
                <c:pt idx="101">
                  <c:v>0.425451010465622</c:v>
                </c:pt>
                <c:pt idx="102">
                  <c:v>0.30462661385536199</c:v>
                </c:pt>
                <c:pt idx="103">
                  <c:v>-4.4805753976106998E-2</c:v>
                </c:pt>
                <c:pt idx="104">
                  <c:v>-0.34109264612197898</c:v>
                </c:pt>
                <c:pt idx="105">
                  <c:v>-0.41315051913261402</c:v>
                </c:pt>
                <c:pt idx="106">
                  <c:v>-0.42156490683555597</c:v>
                </c:pt>
                <c:pt idx="107">
                  <c:v>-0.55836743116378795</c:v>
                </c:pt>
                <c:pt idx="108">
                  <c:v>-0.72282946109771695</c:v>
                </c:pt>
                <c:pt idx="109">
                  <c:v>-0.70099574327468905</c:v>
                </c:pt>
                <c:pt idx="110">
                  <c:v>-0.55888295173644997</c:v>
                </c:pt>
                <c:pt idx="111">
                  <c:v>-0.60518074035644498</c:v>
                </c:pt>
                <c:pt idx="112">
                  <c:v>-0.94602292776107799</c:v>
                </c:pt>
                <c:pt idx="113">
                  <c:v>-1.30333483219146</c:v>
                </c:pt>
                <c:pt idx="114">
                  <c:v>-1.3787546157836901</c:v>
                </c:pt>
                <c:pt idx="115">
                  <c:v>-1.22765028476715</c:v>
                </c:pt>
                <c:pt idx="116">
                  <c:v>-1.11751949787139</c:v>
                </c:pt>
                <c:pt idx="117">
                  <c:v>-1.13359570503234</c:v>
                </c:pt>
                <c:pt idx="118">
                  <c:v>-1.12646567821502</c:v>
                </c:pt>
                <c:pt idx="119">
                  <c:v>-1.01538562774658</c:v>
                </c:pt>
                <c:pt idx="120">
                  <c:v>-0.93112689256668102</c:v>
                </c:pt>
                <c:pt idx="121">
                  <c:v>-0.995566606521606</c:v>
                </c:pt>
                <c:pt idx="122">
                  <c:v>-1.1291533708572301</c:v>
                </c:pt>
                <c:pt idx="123">
                  <c:v>-1.19483470916748</c:v>
                </c:pt>
                <c:pt idx="124">
                  <c:v>-1.2157450914382899</c:v>
                </c:pt>
                <c:pt idx="125">
                  <c:v>-1.3002061843871999</c:v>
                </c:pt>
                <c:pt idx="126">
                  <c:v>-1.41685259342193</c:v>
                </c:pt>
                <c:pt idx="127">
                  <c:v>-1.42158222198486</c:v>
                </c:pt>
                <c:pt idx="128">
                  <c:v>-1.30475521087646</c:v>
                </c:pt>
                <c:pt idx="129">
                  <c:v>-1.2353210449218699</c:v>
                </c:pt>
                <c:pt idx="130">
                  <c:v>-1.2894718647003101</c:v>
                </c:pt>
                <c:pt idx="131">
                  <c:v>-1.28590047359466</c:v>
                </c:pt>
                <c:pt idx="132">
                  <c:v>-1.0291178226470901</c:v>
                </c:pt>
                <c:pt idx="133">
                  <c:v>-0.63047719001769997</c:v>
                </c:pt>
                <c:pt idx="134">
                  <c:v>-0.417060166597366</c:v>
                </c:pt>
                <c:pt idx="135">
                  <c:v>-0.52321481704711903</c:v>
                </c:pt>
                <c:pt idx="136">
                  <c:v>-0.72995448112487804</c:v>
                </c:pt>
                <c:pt idx="137">
                  <c:v>-0.77125900983810403</c:v>
                </c:pt>
                <c:pt idx="138">
                  <c:v>-0.67705112695694003</c:v>
                </c:pt>
                <c:pt idx="139">
                  <c:v>-0.700505971908569</c:v>
                </c:pt>
                <c:pt idx="140">
                  <c:v>-0.96643918752670299</c:v>
                </c:pt>
                <c:pt idx="141">
                  <c:v>-1.3184351921081501</c:v>
                </c:pt>
                <c:pt idx="142">
                  <c:v>-1.5196794271469101</c:v>
                </c:pt>
                <c:pt idx="143">
                  <c:v>-1.4984877109527499</c:v>
                </c:pt>
                <c:pt idx="144">
                  <c:v>-1.3480188846588099</c:v>
                </c:pt>
                <c:pt idx="145">
                  <c:v>-1.1603591442108101</c:v>
                </c:pt>
                <c:pt idx="146">
                  <c:v>-0.94885164499282804</c:v>
                </c:pt>
                <c:pt idx="147">
                  <c:v>-0.72155785560607899</c:v>
                </c:pt>
                <c:pt idx="148">
                  <c:v>-0.54983854293823198</c:v>
                </c:pt>
                <c:pt idx="149">
                  <c:v>-0.51650935411453203</c:v>
                </c:pt>
                <c:pt idx="150">
                  <c:v>-0.61196547746658303</c:v>
                </c:pt>
                <c:pt idx="151">
                  <c:v>-0.72000855207443204</c:v>
                </c:pt>
                <c:pt idx="152">
                  <c:v>-0.72893381118774403</c:v>
                </c:pt>
                <c:pt idx="153">
                  <c:v>-0.65158748626708995</c:v>
                </c:pt>
                <c:pt idx="154">
                  <c:v>-0.61624866724014304</c:v>
                </c:pt>
                <c:pt idx="155">
                  <c:v>-0.72006636857986495</c:v>
                </c:pt>
                <c:pt idx="156">
                  <c:v>-0.89909642934799205</c:v>
                </c:pt>
                <c:pt idx="157">
                  <c:v>-0.97474670410156194</c:v>
                </c:pt>
                <c:pt idx="158">
                  <c:v>-0.84666240215301503</c:v>
                </c:pt>
                <c:pt idx="159">
                  <c:v>-0.61566066741943404</c:v>
                </c:pt>
                <c:pt idx="160">
                  <c:v>-0.4845150411129</c:v>
                </c:pt>
                <c:pt idx="161">
                  <c:v>-0.54998278617858898</c:v>
                </c:pt>
                <c:pt idx="162">
                  <c:v>-0.72199726104736295</c:v>
                </c:pt>
                <c:pt idx="163">
                  <c:v>-0.83663195371627797</c:v>
                </c:pt>
                <c:pt idx="164">
                  <c:v>-0.80946093797683705</c:v>
                </c:pt>
                <c:pt idx="165">
                  <c:v>-0.67898213863372803</c:v>
                </c:pt>
                <c:pt idx="166">
                  <c:v>-0.55466145277023304</c:v>
                </c:pt>
                <c:pt idx="167">
                  <c:v>-0.54457694292068504</c:v>
                </c:pt>
                <c:pt idx="168">
                  <c:v>-0.680000960826874</c:v>
                </c:pt>
                <c:pt idx="169">
                  <c:v>-0.86221224069595304</c:v>
                </c:pt>
                <c:pt idx="170">
                  <c:v>-0.91697973012924205</c:v>
                </c:pt>
                <c:pt idx="171">
                  <c:v>-0.76896411180496205</c:v>
                </c:pt>
                <c:pt idx="172">
                  <c:v>-0.55023407936096203</c:v>
                </c:pt>
                <c:pt idx="173">
                  <c:v>-0.46244195103645303</c:v>
                </c:pt>
                <c:pt idx="174">
                  <c:v>-0.525853991508484</c:v>
                </c:pt>
                <c:pt idx="175">
                  <c:v>-0.55274236202240001</c:v>
                </c:pt>
                <c:pt idx="176">
                  <c:v>-0.41294771432876598</c:v>
                </c:pt>
                <c:pt idx="177">
                  <c:v>-0.238579586148262</c:v>
                </c:pt>
                <c:pt idx="178">
                  <c:v>-0.263000577688217</c:v>
                </c:pt>
                <c:pt idx="179">
                  <c:v>-0.49424824118614202</c:v>
                </c:pt>
                <c:pt idx="180">
                  <c:v>-0.67692691087722801</c:v>
                </c:pt>
                <c:pt idx="181">
                  <c:v>-0.60060226917266801</c:v>
                </c:pt>
                <c:pt idx="182">
                  <c:v>-0.32784128189086897</c:v>
                </c:pt>
                <c:pt idx="183">
                  <c:v>-5.2178088575602001E-2</c:v>
                </c:pt>
                <c:pt idx="184">
                  <c:v>0.157388061285019</c:v>
                </c:pt>
                <c:pt idx="185">
                  <c:v>0.33715033531188998</c:v>
                </c:pt>
                <c:pt idx="186">
                  <c:v>0.41613578796386702</c:v>
                </c:pt>
                <c:pt idx="187">
                  <c:v>0.21568004786968201</c:v>
                </c:pt>
                <c:pt idx="188">
                  <c:v>-0.27187746763229398</c:v>
                </c:pt>
                <c:pt idx="189">
                  <c:v>-0.74045234918594405</c:v>
                </c:pt>
                <c:pt idx="190">
                  <c:v>-0.83673393726348899</c:v>
                </c:pt>
                <c:pt idx="191">
                  <c:v>-0.52869313955306996</c:v>
                </c:pt>
                <c:pt idx="192">
                  <c:v>-0.103425346314907</c:v>
                </c:pt>
                <c:pt idx="193">
                  <c:v>0.175480902194977</c:v>
                </c:pt>
                <c:pt idx="194">
                  <c:v>0.28915047645568798</c:v>
                </c:pt>
                <c:pt idx="195">
                  <c:v>0.333387970924377</c:v>
                </c:pt>
                <c:pt idx="196">
                  <c:v>0.320225208997726</c:v>
                </c:pt>
                <c:pt idx="197">
                  <c:v>0.21914827823638899</c:v>
                </c:pt>
                <c:pt idx="198">
                  <c:v>0.113105185329914</c:v>
                </c:pt>
                <c:pt idx="199">
                  <c:v>0.15602783858776101</c:v>
                </c:pt>
              </c:numCache>
            </c:numRef>
          </c:val>
          <c:smooth val="0"/>
          <c:extLst>
            <c:ext xmlns:c16="http://schemas.microsoft.com/office/drawing/2014/chart" uri="{C3380CC4-5D6E-409C-BE32-E72D297353CC}">
              <c16:uniqueId val="{00000000-FEE9-402C-831C-F329CB44F136}"/>
            </c:ext>
          </c:extLst>
        </c:ser>
        <c:ser>
          <c:idx val="1"/>
          <c:order val="1"/>
          <c:tx>
            <c:strRef>
              <c:f>'60_F4 (2)'!$C$1</c:f>
              <c:strCache>
                <c:ptCount val="1"/>
                <c:pt idx="0">
                  <c:v>Posttest 1</c:v>
                </c:pt>
              </c:strCache>
            </c:strRef>
          </c:tx>
          <c:spPr>
            <a:ln w="31750">
              <a:solidFill>
                <a:schemeClr val="tx1">
                  <a:lumMod val="65000"/>
                  <a:lumOff val="35000"/>
                </a:schemeClr>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(2)'!$C$2:$C$201</c:f>
              <c:numCache>
                <c:formatCode>General</c:formatCode>
                <c:ptCount val="200"/>
                <c:pt idx="0">
                  <c:v>7.9120118170980004E-3</c:v>
                </c:pt>
                <c:pt idx="1">
                  <c:v>-0.29384246468544001</c:v>
                </c:pt>
                <c:pt idx="2">
                  <c:v>-0.37056431174278298</c:v>
                </c:pt>
                <c:pt idx="3">
                  <c:v>-0.25244712829589799</c:v>
                </c:pt>
                <c:pt idx="4">
                  <c:v>-2.9221864417195001E-2</c:v>
                </c:pt>
                <c:pt idx="5">
                  <c:v>0.31141874194145203</c:v>
                </c:pt>
                <c:pt idx="6">
                  <c:v>0.747297704219818</c:v>
                </c:pt>
                <c:pt idx="7">
                  <c:v>1.06344354152679</c:v>
                </c:pt>
                <c:pt idx="8">
                  <c:v>1.0079667568206701</c:v>
                </c:pt>
                <c:pt idx="9">
                  <c:v>0.60405427217483498</c:v>
                </c:pt>
                <c:pt idx="10">
                  <c:v>0.178869649767876</c:v>
                </c:pt>
                <c:pt idx="11">
                  <c:v>3.9392717182635997E-2</c:v>
                </c:pt>
                <c:pt idx="12">
                  <c:v>0.19632288813591001</c:v>
                </c:pt>
                <c:pt idx="13">
                  <c:v>0.43805000185966497</c:v>
                </c:pt>
                <c:pt idx="14">
                  <c:v>0.58263444900512695</c:v>
                </c:pt>
                <c:pt idx="15">
                  <c:v>0.57819128036499001</c:v>
                </c:pt>
                <c:pt idx="16">
                  <c:v>0.42289403080940202</c:v>
                </c:pt>
                <c:pt idx="17">
                  <c:v>0.117331996560097</c:v>
                </c:pt>
                <c:pt idx="18">
                  <c:v>-0.27993306517601002</c:v>
                </c:pt>
                <c:pt idx="19">
                  <c:v>-0.64183199405670199</c:v>
                </c:pt>
                <c:pt idx="20">
                  <c:v>-0.874367415904999</c:v>
                </c:pt>
                <c:pt idx="21">
                  <c:v>-0.98480635881423995</c:v>
                </c:pt>
                <c:pt idx="22">
                  <c:v>-1.0067102909088099</c:v>
                </c:pt>
                <c:pt idx="23">
                  <c:v>-0.90903979539871205</c:v>
                </c:pt>
                <c:pt idx="24">
                  <c:v>-0.65301698446273804</c:v>
                </c:pt>
                <c:pt idx="25">
                  <c:v>-0.31607097387313798</c:v>
                </c:pt>
                <c:pt idx="26">
                  <c:v>-7.1663275361060999E-2</c:v>
                </c:pt>
                <c:pt idx="27">
                  <c:v>-1.8737737089395998E-2</c:v>
                </c:pt>
                <c:pt idx="28">
                  <c:v>-8.7495334446429998E-2</c:v>
                </c:pt>
                <c:pt idx="29">
                  <c:v>-0.14327986538410201</c:v>
                </c:pt>
                <c:pt idx="30">
                  <c:v>-0.12794737517833699</c:v>
                </c:pt>
                <c:pt idx="31">
                  <c:v>-4.872564598918E-2</c:v>
                </c:pt>
                <c:pt idx="32">
                  <c:v>0.115394704043865</c:v>
                </c:pt>
                <c:pt idx="33">
                  <c:v>0.38850429654121399</c:v>
                </c:pt>
                <c:pt idx="34">
                  <c:v>0.67071664333343495</c:v>
                </c:pt>
                <c:pt idx="35">
                  <c:v>0.74810743331909202</c:v>
                </c:pt>
                <c:pt idx="36">
                  <c:v>0.51672029495239302</c:v>
                </c:pt>
                <c:pt idx="37">
                  <c:v>0.15558521449565901</c:v>
                </c:pt>
                <c:pt idx="38">
                  <c:v>-1.6729718074202999E-2</c:v>
                </c:pt>
                <c:pt idx="39">
                  <c:v>0.133034482598305</c:v>
                </c:pt>
                <c:pt idx="40">
                  <c:v>0.43859744071960399</c:v>
                </c:pt>
                <c:pt idx="41">
                  <c:v>0.66297966241836503</c:v>
                </c:pt>
                <c:pt idx="42">
                  <c:v>0.76096296310424805</c:v>
                </c:pt>
                <c:pt idx="43">
                  <c:v>0.84514898061752297</c:v>
                </c:pt>
                <c:pt idx="44">
                  <c:v>0.94712990522384599</c:v>
                </c:pt>
                <c:pt idx="45">
                  <c:v>0.93639010190963701</c:v>
                </c:pt>
                <c:pt idx="46">
                  <c:v>0.71489685773849498</c:v>
                </c:pt>
                <c:pt idx="47">
                  <c:v>0.40584382414817799</c:v>
                </c:pt>
                <c:pt idx="48">
                  <c:v>0.25970378518104598</c:v>
                </c:pt>
                <c:pt idx="49">
                  <c:v>0.38425904512405401</c:v>
                </c:pt>
                <c:pt idx="50">
                  <c:v>0.62962377071380604</c:v>
                </c:pt>
                <c:pt idx="51">
                  <c:v>0.74484241008758501</c:v>
                </c:pt>
                <c:pt idx="52">
                  <c:v>0.60110920667648304</c:v>
                </c:pt>
                <c:pt idx="53">
                  <c:v>0.25989681482315102</c:v>
                </c:pt>
                <c:pt idx="54">
                  <c:v>-0.110738143324852</c:v>
                </c:pt>
                <c:pt idx="55">
                  <c:v>-0.35535484552383401</c:v>
                </c:pt>
                <c:pt idx="56">
                  <c:v>-0.43290129303932201</c:v>
                </c:pt>
                <c:pt idx="57">
                  <c:v>-0.46822124719619801</c:v>
                </c:pt>
                <c:pt idx="58">
                  <c:v>-0.66709280014038097</c:v>
                </c:pt>
                <c:pt idx="59">
                  <c:v>-1.1001493930816599</c:v>
                </c:pt>
                <c:pt idx="60">
                  <c:v>-1.5806795358657799</c:v>
                </c:pt>
                <c:pt idx="61">
                  <c:v>-1.8513866662979099</c:v>
                </c:pt>
                <c:pt idx="62">
                  <c:v>-1.9086614847183201</c:v>
                </c:pt>
                <c:pt idx="63">
                  <c:v>-2.0316276550292902</c:v>
                </c:pt>
                <c:pt idx="64">
                  <c:v>-2.4203610420227002</c:v>
                </c:pt>
                <c:pt idx="65">
                  <c:v>-2.90794801712036</c:v>
                </c:pt>
                <c:pt idx="66">
                  <c:v>-3.1632738113403298</c:v>
                </c:pt>
                <c:pt idx="67">
                  <c:v>-3.1215445995330802</c:v>
                </c:pt>
                <c:pt idx="68">
                  <c:v>-3.0290467739105198</c:v>
                </c:pt>
                <c:pt idx="69">
                  <c:v>-3.0414261817932098</c:v>
                </c:pt>
                <c:pt idx="70">
                  <c:v>-2.9911303520202601</c:v>
                </c:pt>
                <c:pt idx="71">
                  <c:v>-2.6915698051452601</c:v>
                </c:pt>
                <c:pt idx="72">
                  <c:v>-2.3030319213867099</c:v>
                </c:pt>
                <c:pt idx="73">
                  <c:v>-2.1499044895172101</c:v>
                </c:pt>
                <c:pt idx="74">
                  <c:v>-2.2293057441711399</c:v>
                </c:pt>
                <c:pt idx="75">
                  <c:v>-2.1878345012664702</c:v>
                </c:pt>
                <c:pt idx="76">
                  <c:v>-1.8660625219345</c:v>
                </c:pt>
                <c:pt idx="77">
                  <c:v>-1.5904070138931199</c:v>
                </c:pt>
                <c:pt idx="78">
                  <c:v>-1.70419132709503</c:v>
                </c:pt>
                <c:pt idx="79">
                  <c:v>-2.00188708305358</c:v>
                </c:pt>
                <c:pt idx="80">
                  <c:v>-1.9662724733352599</c:v>
                </c:pt>
                <c:pt idx="81">
                  <c:v>-1.53452932834625</c:v>
                </c:pt>
                <c:pt idx="82">
                  <c:v>-1.2558890581130899</c:v>
                </c:pt>
                <c:pt idx="83">
                  <c:v>-1.53314304351806</c:v>
                </c:pt>
                <c:pt idx="84">
                  <c:v>-2.0182814598083501</c:v>
                </c:pt>
                <c:pt idx="85">
                  <c:v>-2.07735991477966</c:v>
                </c:pt>
                <c:pt idx="86">
                  <c:v>-1.69284892082214</c:v>
                </c:pt>
                <c:pt idx="87">
                  <c:v>-1.5025174617767301</c:v>
                </c:pt>
                <c:pt idx="88">
                  <c:v>-1.9054502248764</c:v>
                </c:pt>
                <c:pt idx="89">
                  <c:v>-2.510852813720696</c:v>
                </c:pt>
                <c:pt idx="90">
                  <c:v>-2.6934027671813898</c:v>
                </c:pt>
                <c:pt idx="91">
                  <c:v>-2.42870998382568</c:v>
                </c:pt>
                <c:pt idx="92">
                  <c:v>-2.2416014671325599</c:v>
                </c:pt>
                <c:pt idx="93">
                  <c:v>-2.4296309947967498</c:v>
                </c:pt>
                <c:pt idx="94">
                  <c:v>-2.71062040328979</c:v>
                </c:pt>
                <c:pt idx="95">
                  <c:v>-2.7103569507598801</c:v>
                </c:pt>
                <c:pt idx="96">
                  <c:v>-2.48207688331604</c:v>
                </c:pt>
                <c:pt idx="97">
                  <c:v>-2.3370738029479901</c:v>
                </c:pt>
                <c:pt idx="98">
                  <c:v>-2.36310482025146</c:v>
                </c:pt>
                <c:pt idx="99">
                  <c:v>-2.38317441940307</c:v>
                </c:pt>
                <c:pt idx="100">
                  <c:v>-2.3189451694488441</c:v>
                </c:pt>
                <c:pt idx="101">
                  <c:v>-2.3230807781219398</c:v>
                </c:pt>
                <c:pt idx="102">
                  <c:v>-2.5109057426452601</c:v>
                </c:pt>
                <c:pt idx="103">
                  <c:v>-2.7744140625</c:v>
                </c:pt>
                <c:pt idx="104">
                  <c:v>-2.9542527198791442</c:v>
                </c:pt>
                <c:pt idx="105">
                  <c:v>-3.03306531906127</c:v>
                </c:pt>
                <c:pt idx="106">
                  <c:v>-3.04124760627746</c:v>
                </c:pt>
                <c:pt idx="107">
                  <c:v>-2.9165263175964302</c:v>
                </c:pt>
                <c:pt idx="108">
                  <c:v>-2.6268973350524898</c:v>
                </c:pt>
                <c:pt idx="109">
                  <c:v>-2.3407237529754599</c:v>
                </c:pt>
                <c:pt idx="110">
                  <c:v>-2.2715752124786301</c:v>
                </c:pt>
                <c:pt idx="111">
                  <c:v>-2.37855648994445</c:v>
                </c:pt>
                <c:pt idx="112">
                  <c:v>-2.421768665313718</c:v>
                </c:pt>
                <c:pt idx="113">
                  <c:v>-2.3448472023010201</c:v>
                </c:pt>
                <c:pt idx="114">
                  <c:v>-2.3839423656463601</c:v>
                </c:pt>
                <c:pt idx="115">
                  <c:v>-2.6835989952087398</c:v>
                </c:pt>
                <c:pt idx="116">
                  <c:v>-3.0045888423919598</c:v>
                </c:pt>
                <c:pt idx="117">
                  <c:v>-3.02734279632568</c:v>
                </c:pt>
                <c:pt idx="118">
                  <c:v>-2.8358194828033381</c:v>
                </c:pt>
                <c:pt idx="119">
                  <c:v>-2.830643892288196</c:v>
                </c:pt>
                <c:pt idx="120">
                  <c:v>-3.1509253978729199</c:v>
                </c:pt>
                <c:pt idx="121">
                  <c:v>-3.4460532665252601</c:v>
                </c:pt>
                <c:pt idx="122">
                  <c:v>-3.3481993675231898</c:v>
                </c:pt>
                <c:pt idx="123">
                  <c:v>-2.9740977287292401</c:v>
                </c:pt>
                <c:pt idx="124">
                  <c:v>-2.7575402259826598</c:v>
                </c:pt>
                <c:pt idx="125">
                  <c:v>-2.8914027214050191</c:v>
                </c:pt>
                <c:pt idx="126">
                  <c:v>-3.1665866374969398</c:v>
                </c:pt>
                <c:pt idx="127">
                  <c:v>-3.3440308570861799</c:v>
                </c:pt>
                <c:pt idx="128">
                  <c:v>-3.4433124065399099</c:v>
                </c:pt>
                <c:pt idx="129">
                  <c:v>-3.5793151855468701</c:v>
                </c:pt>
                <c:pt idx="130">
                  <c:v>-3.7142772674560498</c:v>
                </c:pt>
                <c:pt idx="131">
                  <c:v>-3.74340772628784</c:v>
                </c:pt>
                <c:pt idx="132">
                  <c:v>-3.72583627700805</c:v>
                </c:pt>
                <c:pt idx="133">
                  <c:v>-3.8364512920379599</c:v>
                </c:pt>
                <c:pt idx="134">
                  <c:v>-4.1006193161010698</c:v>
                </c:pt>
                <c:pt idx="135">
                  <c:v>-4.3358025550842196</c:v>
                </c:pt>
                <c:pt idx="136">
                  <c:v>-4.3954548835754244</c:v>
                </c:pt>
                <c:pt idx="137">
                  <c:v>-4.3441715240478436</c:v>
                </c:pt>
                <c:pt idx="138">
                  <c:v>-4.3341798782348597</c:v>
                </c:pt>
                <c:pt idx="139">
                  <c:v>-4.4146122932434002</c:v>
                </c:pt>
                <c:pt idx="140">
                  <c:v>-4.5435261726379297</c:v>
                </c:pt>
                <c:pt idx="141">
                  <c:v>-4.6963248252868599</c:v>
                </c:pt>
                <c:pt idx="142">
                  <c:v>-4.84812259674072</c:v>
                </c:pt>
                <c:pt idx="143">
                  <c:v>-4.8992362022399867</c:v>
                </c:pt>
                <c:pt idx="144">
                  <c:v>-4.7520241737365696</c:v>
                </c:pt>
                <c:pt idx="145">
                  <c:v>-4.4726719856262198</c:v>
                </c:pt>
                <c:pt idx="146">
                  <c:v>-4.2594170570373446</c:v>
                </c:pt>
                <c:pt idx="147">
                  <c:v>-4.20920658111572</c:v>
                </c:pt>
                <c:pt idx="148">
                  <c:v>-4.2059259414672736</c:v>
                </c:pt>
                <c:pt idx="149">
                  <c:v>-4.0976758003234766</c:v>
                </c:pt>
                <c:pt idx="150">
                  <c:v>-3.9041268825531001</c:v>
                </c:pt>
                <c:pt idx="151">
                  <c:v>-3.7635831832885702</c:v>
                </c:pt>
                <c:pt idx="152">
                  <c:v>-3.7331972122192298</c:v>
                </c:pt>
                <c:pt idx="153">
                  <c:v>-3.7456068992614702</c:v>
                </c:pt>
                <c:pt idx="154">
                  <c:v>-3.74159812927246</c:v>
                </c:pt>
                <c:pt idx="155">
                  <c:v>-3.7385907173156698</c:v>
                </c:pt>
                <c:pt idx="156">
                  <c:v>-3.7473485469818102</c:v>
                </c:pt>
                <c:pt idx="157">
                  <c:v>-3.71584129333496</c:v>
                </c:pt>
                <c:pt idx="158">
                  <c:v>-3.6062226295471098</c:v>
                </c:pt>
                <c:pt idx="159">
                  <c:v>-3.46012115478515</c:v>
                </c:pt>
                <c:pt idx="160">
                  <c:v>-3.33233165740966</c:v>
                </c:pt>
                <c:pt idx="161">
                  <c:v>-3.2174293994903498</c:v>
                </c:pt>
                <c:pt idx="162">
                  <c:v>-3.1099569797515798</c:v>
                </c:pt>
                <c:pt idx="163">
                  <c:v>-3.0841064453125</c:v>
                </c:pt>
                <c:pt idx="164">
                  <c:v>-3.2109615802764799</c:v>
                </c:pt>
                <c:pt idx="165">
                  <c:v>-3.4121387004852202</c:v>
                </c:pt>
                <c:pt idx="166">
                  <c:v>-3.50406646728515</c:v>
                </c:pt>
                <c:pt idx="167">
                  <c:v>-3.4143593311309801</c:v>
                </c:pt>
                <c:pt idx="168">
                  <c:v>-3.26299977302551</c:v>
                </c:pt>
                <c:pt idx="169">
                  <c:v>-3.1835658550262398</c:v>
                </c:pt>
                <c:pt idx="170">
                  <c:v>-3.1551549434661799</c:v>
                </c:pt>
                <c:pt idx="171">
                  <c:v>-3.09461498260498</c:v>
                </c:pt>
                <c:pt idx="172">
                  <c:v>-3.0368404388427641</c:v>
                </c:pt>
                <c:pt idx="173">
                  <c:v>-3.08680915832519</c:v>
                </c:pt>
                <c:pt idx="174">
                  <c:v>-3.2118163108825599</c:v>
                </c:pt>
                <c:pt idx="175">
                  <c:v>-3.2271411418914702</c:v>
                </c:pt>
                <c:pt idx="176">
                  <c:v>-3.0396633148193302</c:v>
                </c:pt>
                <c:pt idx="177">
                  <c:v>-2.79788017272949</c:v>
                </c:pt>
                <c:pt idx="178">
                  <c:v>-2.71693634986877</c:v>
                </c:pt>
                <c:pt idx="179">
                  <c:v>-2.8230137825012198</c:v>
                </c:pt>
                <c:pt idx="180">
                  <c:v>-2.9669120311736981</c:v>
                </c:pt>
                <c:pt idx="181">
                  <c:v>-3.0377266407012899</c:v>
                </c:pt>
                <c:pt idx="182">
                  <c:v>-3.0462994575500399</c:v>
                </c:pt>
                <c:pt idx="183">
                  <c:v>-3.0178234577178902</c:v>
                </c:pt>
                <c:pt idx="184">
                  <c:v>-2.9380617141723602</c:v>
                </c:pt>
                <c:pt idx="185">
                  <c:v>-2.8361186981201101</c:v>
                </c:pt>
                <c:pt idx="186">
                  <c:v>-2.7920162677764799</c:v>
                </c:pt>
                <c:pt idx="187">
                  <c:v>-2.78994441032409</c:v>
                </c:pt>
                <c:pt idx="188">
                  <c:v>-2.6792628765106201</c:v>
                </c:pt>
                <c:pt idx="189">
                  <c:v>-2.4019534587860099</c:v>
                </c:pt>
                <c:pt idx="190">
                  <c:v>-2.1690270900726301</c:v>
                </c:pt>
                <c:pt idx="191">
                  <c:v>-2.2420580387115399</c:v>
                </c:pt>
                <c:pt idx="192">
                  <c:v>-2.5583758354186981</c:v>
                </c:pt>
                <c:pt idx="193">
                  <c:v>-2.75958824157714</c:v>
                </c:pt>
                <c:pt idx="194">
                  <c:v>-2.6480283737182591</c:v>
                </c:pt>
                <c:pt idx="195">
                  <c:v>-2.4381797313690101</c:v>
                </c:pt>
                <c:pt idx="196">
                  <c:v>-2.4151053428649898</c:v>
                </c:pt>
                <c:pt idx="197">
                  <c:v>-2.4865634441375701</c:v>
                </c:pt>
                <c:pt idx="198">
                  <c:v>-2.30870485305786</c:v>
                </c:pt>
                <c:pt idx="199">
                  <c:v>-1.8230899572372401</c:v>
                </c:pt>
              </c:numCache>
            </c:numRef>
          </c:val>
          <c:smooth val="0"/>
          <c:extLst>
            <c:ext xmlns:c16="http://schemas.microsoft.com/office/drawing/2014/chart" uri="{C3380CC4-5D6E-409C-BE32-E72D297353CC}">
              <c16:uniqueId val="{00000001-FEE9-402C-831C-F329CB44F136}"/>
            </c:ext>
          </c:extLst>
        </c:ser>
        <c:dLbls>
          <c:showLegendKey val="0"/>
          <c:showVal val="0"/>
          <c:showCatName val="0"/>
          <c:showSerName val="0"/>
          <c:showPercent val="0"/>
          <c:showBubbleSize val="0"/>
        </c:dLbls>
        <c:smooth val="0"/>
        <c:axId val="618761928"/>
        <c:axId val="618764904"/>
      </c:lineChart>
      <c:catAx>
        <c:axId val="618761928"/>
        <c:scaling>
          <c:orientation val="minMax"/>
        </c:scaling>
        <c:delete val="0"/>
        <c:axPos val="b"/>
        <c:numFmt formatCode="General" sourceLinked="1"/>
        <c:majorTickMark val="out"/>
        <c:minorTickMark val="none"/>
        <c:tickLblPos val="nextTo"/>
        <c:crossAx val="618764904"/>
        <c:crosses val="autoZero"/>
        <c:auto val="1"/>
        <c:lblAlgn val="ctr"/>
        <c:lblOffset val="100"/>
        <c:tickLblSkip val="50"/>
        <c:tickMarkSkip val="25"/>
        <c:noMultiLvlLbl val="0"/>
      </c:catAx>
      <c:valAx>
        <c:axId val="618764904"/>
        <c:scaling>
          <c:orientation val="minMax"/>
        </c:scaling>
        <c:delete val="0"/>
        <c:axPos val="l"/>
        <c:majorGridlines>
          <c:spPr>
            <a:ln>
              <a:noFill/>
            </a:ln>
          </c:spPr>
        </c:majorGridlines>
        <c:numFmt formatCode="General" sourceLinked="1"/>
        <c:majorTickMark val="out"/>
        <c:minorTickMark val="none"/>
        <c:tickLblPos val="nextTo"/>
        <c:crossAx val="618761928"/>
        <c:crossesAt val="25"/>
        <c:crossBetween val="between"/>
      </c:valAx>
    </c:plotArea>
    <c:legend>
      <c:legendPos val="r"/>
      <c:layout>
        <c:manualLayout>
          <c:xMode val="edge"/>
          <c:yMode val="edge"/>
          <c:x val="0.73567508744203303"/>
          <c:y val="0.79773410755726604"/>
          <c:w val="0.245831759878304"/>
          <c:h val="0.168392384964034"/>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4.7245113771241819E-2"/>
          <c:w val="1"/>
          <c:h val="0.92852166800284663"/>
        </c:manualLayout>
      </c:layout>
      <c:lineChart>
        <c:grouping val="standard"/>
        <c:varyColors val="0"/>
        <c:ser>
          <c:idx val="0"/>
          <c:order val="0"/>
          <c:tx>
            <c:strRef>
              <c:f>'60_F4 Pretest'!$B$1</c:f>
              <c:strCache>
                <c:ptCount val="1"/>
                <c:pt idx="0">
                  <c:v>1</c:v>
                </c:pt>
              </c:strCache>
            </c:strRef>
          </c:tx>
          <c:spPr>
            <a:ln w="25400">
              <a:solidFill>
                <a:schemeClr val="bg1">
                  <a:lumMod val="75000"/>
                </a:schemeClr>
              </a:solidFill>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Pretest'!$B$2:$B$201</c:f>
              <c:numCache>
                <c:formatCode>General</c:formatCode>
                <c:ptCount val="200"/>
                <c:pt idx="0">
                  <c:v>-0.21540381014347099</c:v>
                </c:pt>
                <c:pt idx="1">
                  <c:v>7.6579071581363997E-2</c:v>
                </c:pt>
                <c:pt idx="2">
                  <c:v>0.360981225967407</c:v>
                </c:pt>
                <c:pt idx="3">
                  <c:v>0.46792614459991499</c:v>
                </c:pt>
                <c:pt idx="4">
                  <c:v>0.29144251346588101</c:v>
                </c:pt>
                <c:pt idx="5">
                  <c:v>-0.15827642381191301</c:v>
                </c:pt>
                <c:pt idx="6">
                  <c:v>-0.75229746103286699</c:v>
                </c:pt>
                <c:pt idx="7">
                  <c:v>-1.2051377296447701</c:v>
                </c:pt>
                <c:pt idx="8">
                  <c:v>-1.1838462352752599</c:v>
                </c:pt>
                <c:pt idx="9">
                  <c:v>-0.66097348928451505</c:v>
                </c:pt>
                <c:pt idx="10">
                  <c:v>-0.10340504348278</c:v>
                </c:pt>
                <c:pt idx="11">
                  <c:v>-5.6895494461060001E-2</c:v>
                </c:pt>
                <c:pt idx="12">
                  <c:v>-0.48520791530609098</c:v>
                </c:pt>
                <c:pt idx="13">
                  <c:v>-0.75024187564849898</c:v>
                </c:pt>
                <c:pt idx="14">
                  <c:v>-0.38585522770881697</c:v>
                </c:pt>
                <c:pt idx="15">
                  <c:v>0.29877576231956499</c:v>
                </c:pt>
                <c:pt idx="16">
                  <c:v>0.61026138067245495</c:v>
                </c:pt>
                <c:pt idx="17">
                  <c:v>0.34900438785553001</c:v>
                </c:pt>
                <c:pt idx="18">
                  <c:v>8.8061848655340003E-3</c:v>
                </c:pt>
                <c:pt idx="19">
                  <c:v>9.0380698442458995E-2</c:v>
                </c:pt>
                <c:pt idx="20">
                  <c:v>0.51460927724838301</c:v>
                </c:pt>
                <c:pt idx="21">
                  <c:v>0.84907573461532604</c:v>
                </c:pt>
                <c:pt idx="22">
                  <c:v>0.87402039766311601</c:v>
                </c:pt>
                <c:pt idx="23">
                  <c:v>0.69802284240722701</c:v>
                </c:pt>
                <c:pt idx="24">
                  <c:v>0.467656999826431</c:v>
                </c:pt>
                <c:pt idx="25">
                  <c:v>0.280036330223083</c:v>
                </c:pt>
                <c:pt idx="26">
                  <c:v>0.35589370131492598</c:v>
                </c:pt>
                <c:pt idx="27">
                  <c:v>0.96345287561416604</c:v>
                </c:pt>
                <c:pt idx="28">
                  <c:v>2.01245665550231</c:v>
                </c:pt>
                <c:pt idx="29">
                  <c:v>2.9454650878906201</c:v>
                </c:pt>
                <c:pt idx="30">
                  <c:v>3.2659375667571999</c:v>
                </c:pt>
                <c:pt idx="31">
                  <c:v>3.0797705650329501</c:v>
                </c:pt>
                <c:pt idx="32">
                  <c:v>2.9054291248321502</c:v>
                </c:pt>
                <c:pt idx="33">
                  <c:v>3.00353527069091</c:v>
                </c:pt>
                <c:pt idx="34">
                  <c:v>3.1319816112518302</c:v>
                </c:pt>
                <c:pt idx="35">
                  <c:v>2.9975121021270699</c:v>
                </c:pt>
                <c:pt idx="36">
                  <c:v>2.70422315597534</c:v>
                </c:pt>
                <c:pt idx="37">
                  <c:v>2.5826284885406401</c:v>
                </c:pt>
                <c:pt idx="38">
                  <c:v>2.70897269248962</c:v>
                </c:pt>
                <c:pt idx="39">
                  <c:v>2.7950592041015598</c:v>
                </c:pt>
                <c:pt idx="40">
                  <c:v>2.5541405677795401</c:v>
                </c:pt>
                <c:pt idx="41">
                  <c:v>2.0454716682434002</c:v>
                </c:pt>
                <c:pt idx="42">
                  <c:v>1.62449026107788</c:v>
                </c:pt>
                <c:pt idx="43">
                  <c:v>1.60839772224426</c:v>
                </c:pt>
                <c:pt idx="44">
                  <c:v>1.9774918556213299</c:v>
                </c:pt>
                <c:pt idx="45">
                  <c:v>2.3508882522582999</c:v>
                </c:pt>
                <c:pt idx="46">
                  <c:v>2.3108496665954501</c:v>
                </c:pt>
                <c:pt idx="47">
                  <c:v>1.8648543357849101</c:v>
                </c:pt>
                <c:pt idx="48">
                  <c:v>1.5370665788650499</c:v>
                </c:pt>
                <c:pt idx="49">
                  <c:v>1.81067895889282</c:v>
                </c:pt>
                <c:pt idx="50">
                  <c:v>2.4597318172454798</c:v>
                </c:pt>
                <c:pt idx="51">
                  <c:v>2.6813361644744802</c:v>
                </c:pt>
                <c:pt idx="52">
                  <c:v>2.05013728141784</c:v>
                </c:pt>
                <c:pt idx="53">
                  <c:v>1.12018382549285</c:v>
                </c:pt>
                <c:pt idx="54">
                  <c:v>0.78595376014709495</c:v>
                </c:pt>
                <c:pt idx="55">
                  <c:v>1.1412278413772501</c:v>
                </c:pt>
                <c:pt idx="56">
                  <c:v>1.35099065303802</c:v>
                </c:pt>
                <c:pt idx="57">
                  <c:v>0.74591314792633101</c:v>
                </c:pt>
                <c:pt idx="58">
                  <c:v>-0.31859007477760298</c:v>
                </c:pt>
                <c:pt idx="59">
                  <c:v>-0.96821761131286599</c:v>
                </c:pt>
                <c:pt idx="60">
                  <c:v>-0.92634832859039296</c:v>
                </c:pt>
                <c:pt idx="61">
                  <c:v>-0.72257113456726096</c:v>
                </c:pt>
                <c:pt idx="62">
                  <c:v>-0.83616471290588401</c:v>
                </c:pt>
                <c:pt idx="63">
                  <c:v>-1.07193291187286</c:v>
                </c:pt>
                <c:pt idx="64">
                  <c:v>-0.98303812742233299</c:v>
                </c:pt>
                <c:pt idx="65">
                  <c:v>-0.59349817037582397</c:v>
                </c:pt>
                <c:pt idx="66">
                  <c:v>-0.36182084679603599</c:v>
                </c:pt>
                <c:pt idx="67">
                  <c:v>-0.54009085893631004</c:v>
                </c:pt>
                <c:pt idx="68">
                  <c:v>-0.89559555053710904</c:v>
                </c:pt>
                <c:pt idx="69">
                  <c:v>-1.0921103954315099</c:v>
                </c:pt>
                <c:pt idx="70">
                  <c:v>-1.07447302341461</c:v>
                </c:pt>
                <c:pt idx="71">
                  <c:v>-0.97220033407211304</c:v>
                </c:pt>
                <c:pt idx="72">
                  <c:v>-0.82863599061965898</c:v>
                </c:pt>
                <c:pt idx="73">
                  <c:v>-0.58123433589935303</c:v>
                </c:pt>
                <c:pt idx="74">
                  <c:v>-0.19726939499378199</c:v>
                </c:pt>
                <c:pt idx="75">
                  <c:v>0.30594176054000899</c:v>
                </c:pt>
                <c:pt idx="76">
                  <c:v>0.88295084238052401</c:v>
                </c:pt>
                <c:pt idx="77">
                  <c:v>1.374645113945</c:v>
                </c:pt>
                <c:pt idx="78">
                  <c:v>1.51774907112121</c:v>
                </c:pt>
                <c:pt idx="79">
                  <c:v>1.24504613876342</c:v>
                </c:pt>
                <c:pt idx="80">
                  <c:v>0.91341555118560802</c:v>
                </c:pt>
                <c:pt idx="81">
                  <c:v>0.97877764701843295</c:v>
                </c:pt>
                <c:pt idx="82">
                  <c:v>1.40613889694213</c:v>
                </c:pt>
                <c:pt idx="83">
                  <c:v>1.65760922431945</c:v>
                </c:pt>
                <c:pt idx="84">
                  <c:v>1.3805253505706701</c:v>
                </c:pt>
                <c:pt idx="85">
                  <c:v>0.86482185125350997</c:v>
                </c:pt>
                <c:pt idx="86">
                  <c:v>0.60679817199706998</c:v>
                </c:pt>
                <c:pt idx="87">
                  <c:v>0.62763249874115001</c:v>
                </c:pt>
                <c:pt idx="88">
                  <c:v>0.56618559360504195</c:v>
                </c:pt>
                <c:pt idx="89">
                  <c:v>0.36421185731887801</c:v>
                </c:pt>
                <c:pt idx="90">
                  <c:v>0.43502283096313499</c:v>
                </c:pt>
                <c:pt idx="91">
                  <c:v>1.01784372329711</c:v>
                </c:pt>
                <c:pt idx="92">
                  <c:v>1.7288124561309799</c:v>
                </c:pt>
                <c:pt idx="93">
                  <c:v>2.04771876335144</c:v>
                </c:pt>
                <c:pt idx="94">
                  <c:v>2.0273134708404501</c:v>
                </c:pt>
                <c:pt idx="95">
                  <c:v>2.14086866378784</c:v>
                </c:pt>
                <c:pt idx="96">
                  <c:v>2.5127470493316602</c:v>
                </c:pt>
                <c:pt idx="97">
                  <c:v>2.72600173950195</c:v>
                </c:pt>
                <c:pt idx="98">
                  <c:v>2.4887921810150102</c:v>
                </c:pt>
                <c:pt idx="99">
                  <c:v>2.1063055992126398</c:v>
                </c:pt>
                <c:pt idx="100">
                  <c:v>2.0262773036956698</c:v>
                </c:pt>
                <c:pt idx="101">
                  <c:v>2.1779339313507</c:v>
                </c:pt>
                <c:pt idx="102">
                  <c:v>2.11899709701538</c:v>
                </c:pt>
                <c:pt idx="103">
                  <c:v>1.71909368038177</c:v>
                </c:pt>
                <c:pt idx="104">
                  <c:v>1.3051277399063099</c:v>
                </c:pt>
                <c:pt idx="105">
                  <c:v>1.1100493669509801</c:v>
                </c:pt>
                <c:pt idx="106">
                  <c:v>0.96633476018905595</c:v>
                </c:pt>
                <c:pt idx="107">
                  <c:v>0.71322399377822898</c:v>
                </c:pt>
                <c:pt idx="108">
                  <c:v>0.571671962738037</c:v>
                </c:pt>
                <c:pt idx="109">
                  <c:v>0.79986727237701405</c:v>
                </c:pt>
                <c:pt idx="110">
                  <c:v>1.17394566535949</c:v>
                </c:pt>
                <c:pt idx="111">
                  <c:v>1.1974694728851301</c:v>
                </c:pt>
                <c:pt idx="112">
                  <c:v>0.80494058132171598</c:v>
                </c:pt>
                <c:pt idx="113">
                  <c:v>0.48709309101104697</c:v>
                </c:pt>
                <c:pt idx="114">
                  <c:v>0.61266386508941695</c:v>
                </c:pt>
                <c:pt idx="115">
                  <c:v>0.94839251041412398</c:v>
                </c:pt>
                <c:pt idx="116">
                  <c:v>1.06391477584838</c:v>
                </c:pt>
                <c:pt idx="117">
                  <c:v>0.94986730813980103</c:v>
                </c:pt>
                <c:pt idx="118">
                  <c:v>0.91018486022949197</c:v>
                </c:pt>
                <c:pt idx="119">
                  <c:v>0.97866463661193803</c:v>
                </c:pt>
                <c:pt idx="120">
                  <c:v>0.83708441257476796</c:v>
                </c:pt>
                <c:pt idx="121">
                  <c:v>0.367000192403793</c:v>
                </c:pt>
                <c:pt idx="122">
                  <c:v>-7.0640608668326998E-2</c:v>
                </c:pt>
                <c:pt idx="123">
                  <c:v>-0.106542654335499</c:v>
                </c:pt>
                <c:pt idx="124">
                  <c:v>0.12573398649692499</c:v>
                </c:pt>
                <c:pt idx="125">
                  <c:v>0.20780557394027699</c:v>
                </c:pt>
                <c:pt idx="126">
                  <c:v>2.6739163324237002E-2</c:v>
                </c:pt>
                <c:pt idx="127">
                  <c:v>-0.143367484211922</c:v>
                </c:pt>
                <c:pt idx="128">
                  <c:v>-0.106796234846115</c:v>
                </c:pt>
                <c:pt idx="129">
                  <c:v>1.5440962277353001E-2</c:v>
                </c:pt>
                <c:pt idx="130">
                  <c:v>8.6668021976948006E-2</c:v>
                </c:pt>
                <c:pt idx="131">
                  <c:v>0.203068867325783</c:v>
                </c:pt>
                <c:pt idx="132">
                  <c:v>0.45025739073753401</c:v>
                </c:pt>
                <c:pt idx="133">
                  <c:v>0.62567788362503096</c:v>
                </c:pt>
                <c:pt idx="134">
                  <c:v>0.48068904876709001</c:v>
                </c:pt>
                <c:pt idx="135">
                  <c:v>0.148509636521339</c:v>
                </c:pt>
                <c:pt idx="136">
                  <c:v>2.5087226182221999E-2</c:v>
                </c:pt>
                <c:pt idx="137">
                  <c:v>0.19460119307041199</c:v>
                </c:pt>
                <c:pt idx="138">
                  <c:v>0.26116207242012002</c:v>
                </c:pt>
                <c:pt idx="139">
                  <c:v>-0.103074267506599</c:v>
                </c:pt>
                <c:pt idx="140">
                  <c:v>-0.665360867977142</c:v>
                </c:pt>
                <c:pt idx="141">
                  <c:v>-0.92041814327240001</c:v>
                </c:pt>
                <c:pt idx="142">
                  <c:v>-0.75869005918502797</c:v>
                </c:pt>
                <c:pt idx="143">
                  <c:v>-0.57511252164840698</c:v>
                </c:pt>
                <c:pt idx="144">
                  <c:v>-0.70070624351501498</c:v>
                </c:pt>
                <c:pt idx="145">
                  <c:v>-0.97445064783096302</c:v>
                </c:pt>
                <c:pt idx="146">
                  <c:v>-1.00639259815216</c:v>
                </c:pt>
                <c:pt idx="147">
                  <c:v>-0.69675964117050204</c:v>
                </c:pt>
                <c:pt idx="148">
                  <c:v>-0.307563126087189</c:v>
                </c:pt>
                <c:pt idx="149">
                  <c:v>-9.1684482991695002E-2</c:v>
                </c:pt>
                <c:pt idx="150">
                  <c:v>-3.9787948131561002E-2</c:v>
                </c:pt>
                <c:pt idx="151">
                  <c:v>-9.3161677941680007E-3</c:v>
                </c:pt>
                <c:pt idx="152">
                  <c:v>4.9996796995401001E-2</c:v>
                </c:pt>
                <c:pt idx="153">
                  <c:v>8.1093773245811004E-2</c:v>
                </c:pt>
                <c:pt idx="154">
                  <c:v>4.1765358299017001E-2</c:v>
                </c:pt>
                <c:pt idx="155">
                  <c:v>-4.7203604131936999E-2</c:v>
                </c:pt>
                <c:pt idx="156">
                  <c:v>-0.138205915689468</c:v>
                </c:pt>
                <c:pt idx="157">
                  <c:v>-0.17701263725757599</c:v>
                </c:pt>
                <c:pt idx="158">
                  <c:v>-0.12397337704896901</c:v>
                </c:pt>
                <c:pt idx="159">
                  <c:v>-2.4473905563354E-2</c:v>
                </c:pt>
                <c:pt idx="160">
                  <c:v>-3.2083943486214003E-2</c:v>
                </c:pt>
                <c:pt idx="161">
                  <c:v>-0.27461215853691101</c:v>
                </c:pt>
                <c:pt idx="162">
                  <c:v>-0.66733497381210305</c:v>
                </c:pt>
                <c:pt idx="163">
                  <c:v>-0.91730970144271895</c:v>
                </c:pt>
                <c:pt idx="164">
                  <c:v>-0.76719403266906705</c:v>
                </c:pt>
                <c:pt idx="165">
                  <c:v>-0.23414245247840901</c:v>
                </c:pt>
                <c:pt idx="166">
                  <c:v>0.390637516975403</c:v>
                </c:pt>
                <c:pt idx="167">
                  <c:v>0.76469254493713401</c:v>
                </c:pt>
                <c:pt idx="168">
                  <c:v>0.73883557319641102</c:v>
                </c:pt>
                <c:pt idx="169">
                  <c:v>0.44258287549018899</c:v>
                </c:pt>
                <c:pt idx="170">
                  <c:v>0.15960644185543099</c:v>
                </c:pt>
                <c:pt idx="171">
                  <c:v>8.2871630787848996E-2</c:v>
                </c:pt>
                <c:pt idx="172">
                  <c:v>0.16064091026783001</c:v>
                </c:pt>
                <c:pt idx="173">
                  <c:v>0.209232673048973</c:v>
                </c:pt>
                <c:pt idx="174">
                  <c:v>0.18541039526462599</c:v>
                </c:pt>
                <c:pt idx="175">
                  <c:v>0.27665475010871898</c:v>
                </c:pt>
                <c:pt idx="176">
                  <c:v>0.65562909841537498</c:v>
                </c:pt>
                <c:pt idx="177">
                  <c:v>1.1921025514602599</c:v>
                </c:pt>
                <c:pt idx="178">
                  <c:v>1.51998031139373</c:v>
                </c:pt>
                <c:pt idx="179">
                  <c:v>1.4140309095382599</c:v>
                </c:pt>
                <c:pt idx="180">
                  <c:v>1.0159829854965201</c:v>
                </c:pt>
                <c:pt idx="181">
                  <c:v>0.65618777275085405</c:v>
                </c:pt>
                <c:pt idx="182">
                  <c:v>0.541398465633392</c:v>
                </c:pt>
                <c:pt idx="183">
                  <c:v>0.67238205671310403</c:v>
                </c:pt>
                <c:pt idx="184">
                  <c:v>0.95443361997604403</c:v>
                </c:pt>
                <c:pt idx="185">
                  <c:v>1.24466896057128</c:v>
                </c:pt>
                <c:pt idx="186">
                  <c:v>1.3346486091613701</c:v>
                </c:pt>
                <c:pt idx="187">
                  <c:v>1.0713516473770099</c:v>
                </c:pt>
                <c:pt idx="188">
                  <c:v>0.566700398921967</c:v>
                </c:pt>
                <c:pt idx="189">
                  <c:v>0.17358233034610701</c:v>
                </c:pt>
                <c:pt idx="190">
                  <c:v>0.16095370054245001</c:v>
                </c:pt>
                <c:pt idx="191">
                  <c:v>0.475015729665756</c:v>
                </c:pt>
                <c:pt idx="192">
                  <c:v>0.88733863830566395</c:v>
                </c:pt>
                <c:pt idx="193">
                  <c:v>1.27531909942627</c:v>
                </c:pt>
                <c:pt idx="194">
                  <c:v>1.62268030643463</c:v>
                </c:pt>
                <c:pt idx="195">
                  <c:v>1.8173397779464699</c:v>
                </c:pt>
                <c:pt idx="196">
                  <c:v>1.6776438951492301</c:v>
                </c:pt>
                <c:pt idx="197">
                  <c:v>1.24873030185699</c:v>
                </c:pt>
                <c:pt idx="198">
                  <c:v>0.88890510797500599</c:v>
                </c:pt>
                <c:pt idx="199">
                  <c:v>0.90523773431777999</c:v>
                </c:pt>
              </c:numCache>
            </c:numRef>
          </c:val>
          <c:smooth val="0"/>
          <c:extLst>
            <c:ext xmlns:c16="http://schemas.microsoft.com/office/drawing/2014/chart" uri="{C3380CC4-5D6E-409C-BE32-E72D297353CC}">
              <c16:uniqueId val="{00000000-A5AE-449C-8195-FA3E761EAC01}"/>
            </c:ext>
          </c:extLst>
        </c:ser>
        <c:ser>
          <c:idx val="1"/>
          <c:order val="1"/>
          <c:tx>
            <c:strRef>
              <c:f>'60_F4 Pretest'!$C$1</c:f>
              <c:strCache>
                <c:ptCount val="1"/>
                <c:pt idx="0">
                  <c:v>3</c:v>
                </c:pt>
              </c:strCache>
            </c:strRef>
          </c:tx>
          <c:spPr>
            <a:ln w="25400">
              <a:solidFill>
                <a:schemeClr val="tx1">
                  <a:lumMod val="95000"/>
                  <a:lumOff val="5000"/>
                </a:schemeClr>
              </a:solidFill>
              <a:prstDash val="sysDot"/>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Pretest'!$C$2:$C$201</c:f>
              <c:numCache>
                <c:formatCode>General</c:formatCode>
                <c:ptCount val="200"/>
                <c:pt idx="0">
                  <c:v>0.264061719179153</c:v>
                </c:pt>
                <c:pt idx="1">
                  <c:v>-3.6316655576228998E-2</c:v>
                </c:pt>
                <c:pt idx="2">
                  <c:v>-0.121881917119026</c:v>
                </c:pt>
                <c:pt idx="3">
                  <c:v>3.9001572877169002E-2</c:v>
                </c:pt>
                <c:pt idx="4">
                  <c:v>0.373494982719421</c:v>
                </c:pt>
                <c:pt idx="5">
                  <c:v>0.74454653263091997</c:v>
                </c:pt>
                <c:pt idx="6">
                  <c:v>0.97435259819030795</c:v>
                </c:pt>
                <c:pt idx="7">
                  <c:v>0.92088222503662098</c:v>
                </c:pt>
                <c:pt idx="8">
                  <c:v>0.59921365976333596</c:v>
                </c:pt>
                <c:pt idx="9">
                  <c:v>0.21079097688198101</c:v>
                </c:pt>
                <c:pt idx="10">
                  <c:v>-7.4446201324500003E-4</c:v>
                </c:pt>
                <c:pt idx="11">
                  <c:v>5.7540249079465998E-2</c:v>
                </c:pt>
                <c:pt idx="12">
                  <c:v>0.28736662864685097</c:v>
                </c:pt>
                <c:pt idx="13">
                  <c:v>0.52096408605575595</c:v>
                </c:pt>
                <c:pt idx="14">
                  <c:v>0.63802856206893899</c:v>
                </c:pt>
                <c:pt idx="15">
                  <c:v>0.58621454238891602</c:v>
                </c:pt>
                <c:pt idx="16">
                  <c:v>0.379921704530716</c:v>
                </c:pt>
                <c:pt idx="17">
                  <c:v>0.11802063137292899</c:v>
                </c:pt>
                <c:pt idx="18">
                  <c:v>-8.2572169601917003E-2</c:v>
                </c:pt>
                <c:pt idx="19">
                  <c:v>-0.24697446823120101</c:v>
                </c:pt>
                <c:pt idx="20">
                  <c:v>-0.56595933437347401</c:v>
                </c:pt>
                <c:pt idx="21">
                  <c:v>-1.12652158737182</c:v>
                </c:pt>
                <c:pt idx="22">
                  <c:v>-1.6493514776229801</c:v>
                </c:pt>
                <c:pt idx="23">
                  <c:v>-1.6925396919250399</c:v>
                </c:pt>
                <c:pt idx="24">
                  <c:v>-1.1915411949157699</c:v>
                </c:pt>
                <c:pt idx="25">
                  <c:v>-0.60254597663879395</c:v>
                </c:pt>
                <c:pt idx="26">
                  <c:v>-0.33207905292510997</c:v>
                </c:pt>
                <c:pt idx="27">
                  <c:v>-0.166784912347794</c:v>
                </c:pt>
                <c:pt idx="28">
                  <c:v>0.44196036458015397</c:v>
                </c:pt>
                <c:pt idx="29">
                  <c:v>1.5344055891036901</c:v>
                </c:pt>
                <c:pt idx="30">
                  <c:v>2.4358808994293191</c:v>
                </c:pt>
                <c:pt idx="31">
                  <c:v>2.5927000045776301</c:v>
                </c:pt>
                <c:pt idx="32">
                  <c:v>2.3357999324798482</c:v>
                </c:pt>
                <c:pt idx="33">
                  <c:v>2.4352612495422301</c:v>
                </c:pt>
                <c:pt idx="34">
                  <c:v>2.9822759628295898</c:v>
                </c:pt>
                <c:pt idx="35">
                  <c:v>3.1780080795287979</c:v>
                </c:pt>
                <c:pt idx="36">
                  <c:v>2.4188272953033398</c:v>
                </c:pt>
                <c:pt idx="37">
                  <c:v>1.2349172830581601</c:v>
                </c:pt>
                <c:pt idx="38">
                  <c:v>0.76938241720199596</c:v>
                </c:pt>
                <c:pt idx="39">
                  <c:v>1.44764816761016</c:v>
                </c:pt>
                <c:pt idx="40">
                  <c:v>2.5450370311736998</c:v>
                </c:pt>
                <c:pt idx="41">
                  <c:v>3.1008262634277299</c:v>
                </c:pt>
                <c:pt idx="42">
                  <c:v>2.9021048545837398</c:v>
                </c:pt>
                <c:pt idx="43">
                  <c:v>2.3947606086730899</c:v>
                </c:pt>
                <c:pt idx="44">
                  <c:v>1.94544565677642</c:v>
                </c:pt>
                <c:pt idx="45">
                  <c:v>1.5553829669952299</c:v>
                </c:pt>
                <c:pt idx="46">
                  <c:v>1.1970906257629299</c:v>
                </c:pt>
                <c:pt idx="47">
                  <c:v>1.0313760042190501</c:v>
                </c:pt>
                <c:pt idx="48">
                  <c:v>1.15305912494659</c:v>
                </c:pt>
                <c:pt idx="49">
                  <c:v>1.36150515079498</c:v>
                </c:pt>
                <c:pt idx="50">
                  <c:v>1.36128437519073</c:v>
                </c:pt>
                <c:pt idx="51">
                  <c:v>1.0718346834182699</c:v>
                </c:pt>
                <c:pt idx="52">
                  <c:v>0.60883140563964799</c:v>
                </c:pt>
                <c:pt idx="53">
                  <c:v>8.519883453846E-2</c:v>
                </c:pt>
                <c:pt idx="54">
                  <c:v>-0.407391726970673</c:v>
                </c:pt>
                <c:pt idx="55">
                  <c:v>-0.72374629974365201</c:v>
                </c:pt>
                <c:pt idx="56">
                  <c:v>-0.79497045278549205</c:v>
                </c:pt>
                <c:pt idx="57">
                  <c:v>-0.814866423606873</c:v>
                </c:pt>
                <c:pt idx="58">
                  <c:v>-1.0654810667037899</c:v>
                </c:pt>
                <c:pt idx="59">
                  <c:v>-1.51077663898468</c:v>
                </c:pt>
                <c:pt idx="60">
                  <c:v>-1.7974101305007899</c:v>
                </c:pt>
                <c:pt idx="61">
                  <c:v>-1.7765518426895099</c:v>
                </c:pt>
                <c:pt idx="62">
                  <c:v>-1.78471255302429</c:v>
                </c:pt>
                <c:pt idx="63">
                  <c:v>-2.1754388809204102</c:v>
                </c:pt>
                <c:pt idx="64">
                  <c:v>-2.7365458011627202</c:v>
                </c:pt>
                <c:pt idx="65">
                  <c:v>-2.90243339538574</c:v>
                </c:pt>
                <c:pt idx="66">
                  <c:v>-2.5253236293792698</c:v>
                </c:pt>
                <c:pt idx="67">
                  <c:v>-2.06896495819091</c:v>
                </c:pt>
                <c:pt idx="68">
                  <c:v>-1.9000500440597501</c:v>
                </c:pt>
                <c:pt idx="69">
                  <c:v>-1.72740125656127</c:v>
                </c:pt>
                <c:pt idx="70">
                  <c:v>-1.0600224733352599</c:v>
                </c:pt>
                <c:pt idx="71">
                  <c:v>-2.7905898168683E-2</c:v>
                </c:pt>
                <c:pt idx="72">
                  <c:v>0.66632789373397805</c:v>
                </c:pt>
                <c:pt idx="73">
                  <c:v>0.61979985237121604</c:v>
                </c:pt>
                <c:pt idx="74">
                  <c:v>0.174926057457924</c:v>
                </c:pt>
                <c:pt idx="75">
                  <c:v>-0.14285048842430101</c:v>
                </c:pt>
                <c:pt idx="76">
                  <c:v>-0.28012967109680198</c:v>
                </c:pt>
                <c:pt idx="77">
                  <c:v>-0.45644503831863398</c:v>
                </c:pt>
                <c:pt idx="78">
                  <c:v>-0.57211798429489102</c:v>
                </c:pt>
                <c:pt idx="79">
                  <c:v>-0.28540381789207497</c:v>
                </c:pt>
                <c:pt idx="80">
                  <c:v>0.311537355184555</c:v>
                </c:pt>
                <c:pt idx="81">
                  <c:v>0.55457633733749401</c:v>
                </c:pt>
                <c:pt idx="82">
                  <c:v>9.9118622019890006E-3</c:v>
                </c:pt>
                <c:pt idx="83">
                  <c:v>-0.85674649477005005</c:v>
                </c:pt>
                <c:pt idx="84">
                  <c:v>-1.1594703197479199</c:v>
                </c:pt>
                <c:pt idx="85">
                  <c:v>-0.65469032526016202</c:v>
                </c:pt>
                <c:pt idx="86">
                  <c:v>7.7242418192329998E-3</c:v>
                </c:pt>
                <c:pt idx="87">
                  <c:v>0.12737447023391699</c:v>
                </c:pt>
                <c:pt idx="88">
                  <c:v>-0.26222899556160001</c:v>
                </c:pt>
                <c:pt idx="89">
                  <c:v>-0.61561352014541604</c:v>
                </c:pt>
                <c:pt idx="90">
                  <c:v>-0.64816784858703602</c:v>
                </c:pt>
                <c:pt idx="91">
                  <c:v>-0.60560858249664296</c:v>
                </c:pt>
                <c:pt idx="92">
                  <c:v>-0.81579262018203702</c:v>
                </c:pt>
                <c:pt idx="93">
                  <c:v>-1.2418143749237001</c:v>
                </c:pt>
                <c:pt idx="94">
                  <c:v>-1.57401239871978</c:v>
                </c:pt>
                <c:pt idx="95">
                  <c:v>-1.61587727069854</c:v>
                </c:pt>
                <c:pt idx="96">
                  <c:v>-1.4654849767684901</c:v>
                </c:pt>
                <c:pt idx="97">
                  <c:v>-1.38664710521698</c:v>
                </c:pt>
                <c:pt idx="98">
                  <c:v>-1.5853511095046999</c:v>
                </c:pt>
                <c:pt idx="99">
                  <c:v>-2.0532567501068102</c:v>
                </c:pt>
                <c:pt idx="100">
                  <c:v>-2.5472762584686199</c:v>
                </c:pt>
                <c:pt idx="101">
                  <c:v>-2.76523613929748</c:v>
                </c:pt>
                <c:pt idx="102">
                  <c:v>-2.6319065093994101</c:v>
                </c:pt>
                <c:pt idx="103">
                  <c:v>-2.3892045021057098</c:v>
                </c:pt>
                <c:pt idx="104">
                  <c:v>-2.3191680908203098</c:v>
                </c:pt>
                <c:pt idx="105">
                  <c:v>-2.3934957981109601</c:v>
                </c:pt>
                <c:pt idx="106">
                  <c:v>-2.3038229942321702</c:v>
                </c:pt>
                <c:pt idx="107">
                  <c:v>-1.8620527982711701</c:v>
                </c:pt>
                <c:pt idx="108">
                  <c:v>-1.2539352178573591</c:v>
                </c:pt>
                <c:pt idx="109">
                  <c:v>-0.83001083135604903</c:v>
                </c:pt>
                <c:pt idx="110">
                  <c:v>-0.743918776512146</c:v>
                </c:pt>
                <c:pt idx="111">
                  <c:v>-0.90614151954650901</c:v>
                </c:pt>
                <c:pt idx="112">
                  <c:v>-1.21639811992645</c:v>
                </c:pt>
                <c:pt idx="113">
                  <c:v>-1.6706733703613199</c:v>
                </c:pt>
                <c:pt idx="114">
                  <c:v>-2.2192575931549001</c:v>
                </c:pt>
                <c:pt idx="115">
                  <c:v>-2.6792886257171591</c:v>
                </c:pt>
                <c:pt idx="116">
                  <c:v>-2.9031777381896902</c:v>
                </c:pt>
                <c:pt idx="117">
                  <c:v>-2.9579515457153298</c:v>
                </c:pt>
                <c:pt idx="118">
                  <c:v>-3.0252771377563401</c:v>
                </c:pt>
                <c:pt idx="119">
                  <c:v>-3.1565377712249698</c:v>
                </c:pt>
                <c:pt idx="120">
                  <c:v>-3.23508620262146</c:v>
                </c:pt>
                <c:pt idx="121">
                  <c:v>-3.18186283111572</c:v>
                </c:pt>
                <c:pt idx="122">
                  <c:v>-3.088134765625</c:v>
                </c:pt>
                <c:pt idx="123">
                  <c:v>-3.1006705760955802</c:v>
                </c:pt>
                <c:pt idx="124">
                  <c:v>-3.26473784446716</c:v>
                </c:pt>
                <c:pt idx="125">
                  <c:v>-3.5437781810760498</c:v>
                </c:pt>
                <c:pt idx="126">
                  <c:v>-3.9111258983611998</c:v>
                </c:pt>
                <c:pt idx="127">
                  <c:v>-4.3141498565673766</c:v>
                </c:pt>
                <c:pt idx="128">
                  <c:v>-4.5836110115051198</c:v>
                </c:pt>
                <c:pt idx="129">
                  <c:v>-4.5193538665771404</c:v>
                </c:pt>
                <c:pt idx="130">
                  <c:v>-4.1218242645263574</c:v>
                </c:pt>
                <c:pt idx="131">
                  <c:v>-3.6550047397613499</c:v>
                </c:pt>
                <c:pt idx="132">
                  <c:v>-3.4063270092010498</c:v>
                </c:pt>
                <c:pt idx="133">
                  <c:v>-3.4247255325317298</c:v>
                </c:pt>
                <c:pt idx="134">
                  <c:v>-3.5466012954711901</c:v>
                </c:pt>
                <c:pt idx="135">
                  <c:v>-3.6187713146209699</c:v>
                </c:pt>
                <c:pt idx="136">
                  <c:v>-3.6065289974212602</c:v>
                </c:pt>
                <c:pt idx="137">
                  <c:v>-3.52259969711303</c:v>
                </c:pt>
                <c:pt idx="138">
                  <c:v>-3.3899681568145699</c:v>
                </c:pt>
                <c:pt idx="139">
                  <c:v>-3.31219387054443</c:v>
                </c:pt>
                <c:pt idx="140">
                  <c:v>-3.4441976547241202</c:v>
                </c:pt>
                <c:pt idx="141">
                  <c:v>-3.77461838722229</c:v>
                </c:pt>
                <c:pt idx="142">
                  <c:v>-4.0172905921936</c:v>
                </c:pt>
                <c:pt idx="143">
                  <c:v>-3.88458228111267</c:v>
                </c:pt>
                <c:pt idx="144">
                  <c:v>-3.4780058860778791</c:v>
                </c:pt>
                <c:pt idx="145">
                  <c:v>-3.2441627979278498</c:v>
                </c:pt>
                <c:pt idx="146">
                  <c:v>-3.4548857212066602</c:v>
                </c:pt>
                <c:pt idx="147">
                  <c:v>-3.8538038730621298</c:v>
                </c:pt>
                <c:pt idx="148">
                  <c:v>-3.9720909595489502</c:v>
                </c:pt>
                <c:pt idx="149">
                  <c:v>-3.73806452751159</c:v>
                </c:pt>
                <c:pt idx="150">
                  <c:v>-3.5700423717498682</c:v>
                </c:pt>
                <c:pt idx="151">
                  <c:v>-3.8154885768890301</c:v>
                </c:pt>
                <c:pt idx="152">
                  <c:v>-4.2820796966552699</c:v>
                </c:pt>
                <c:pt idx="153">
                  <c:v>-4.4873337745666504</c:v>
                </c:pt>
                <c:pt idx="154">
                  <c:v>-4.2771468162536603</c:v>
                </c:pt>
                <c:pt idx="155">
                  <c:v>-3.9838118553161599</c:v>
                </c:pt>
                <c:pt idx="156">
                  <c:v>-3.94926834106445</c:v>
                </c:pt>
                <c:pt idx="157">
                  <c:v>-4.0912494659423801</c:v>
                </c:pt>
                <c:pt idx="158">
                  <c:v>-4.07075691223144</c:v>
                </c:pt>
                <c:pt idx="159">
                  <c:v>-3.7640454769134499</c:v>
                </c:pt>
                <c:pt idx="160">
                  <c:v>-3.38600373268127</c:v>
                </c:pt>
                <c:pt idx="161">
                  <c:v>-3.172070503234858</c:v>
                </c:pt>
                <c:pt idx="162">
                  <c:v>-3.1258070468902499</c:v>
                </c:pt>
                <c:pt idx="163">
                  <c:v>-3.13603687286377</c:v>
                </c:pt>
                <c:pt idx="164">
                  <c:v>-3.1785538196563698</c:v>
                </c:pt>
                <c:pt idx="165">
                  <c:v>-3.27470397949218</c:v>
                </c:pt>
                <c:pt idx="166">
                  <c:v>-3.34708476066589</c:v>
                </c:pt>
                <c:pt idx="167">
                  <c:v>-3.28128814697265</c:v>
                </c:pt>
                <c:pt idx="168">
                  <c:v>-3.1253235340118399</c:v>
                </c:pt>
                <c:pt idx="169">
                  <c:v>-3.0847175121307302</c:v>
                </c:pt>
                <c:pt idx="170">
                  <c:v>-3.2732248306274401</c:v>
                </c:pt>
                <c:pt idx="171">
                  <c:v>-3.5729126930236781</c:v>
                </c:pt>
                <c:pt idx="172">
                  <c:v>-3.8013956546783398</c:v>
                </c:pt>
                <c:pt idx="173">
                  <c:v>-3.9174787998199401</c:v>
                </c:pt>
                <c:pt idx="174">
                  <c:v>-3.9799764156341482</c:v>
                </c:pt>
                <c:pt idx="175">
                  <c:v>-4.0013022422790501</c:v>
                </c:pt>
                <c:pt idx="176">
                  <c:v>-3.9822838306427002</c:v>
                </c:pt>
                <c:pt idx="177">
                  <c:v>-4.0474672317504794</c:v>
                </c:pt>
                <c:pt idx="178">
                  <c:v>-4.36590147018432</c:v>
                </c:pt>
                <c:pt idx="179">
                  <c:v>-4.8903508186340297</c:v>
                </c:pt>
                <c:pt idx="180">
                  <c:v>-5.3189592361450169</c:v>
                </c:pt>
                <c:pt idx="181">
                  <c:v>-5.4022665023803702</c:v>
                </c:pt>
                <c:pt idx="182">
                  <c:v>-5.1862778663635201</c:v>
                </c:pt>
                <c:pt idx="183">
                  <c:v>-4.8588466644287083</c:v>
                </c:pt>
                <c:pt idx="184">
                  <c:v>-4.4778380393981898</c:v>
                </c:pt>
                <c:pt idx="185">
                  <c:v>-4.0235166549682573</c:v>
                </c:pt>
                <c:pt idx="186">
                  <c:v>-3.63643097877502</c:v>
                </c:pt>
                <c:pt idx="187">
                  <c:v>-3.5433592796325599</c:v>
                </c:pt>
                <c:pt idx="188">
                  <c:v>-3.6916391849517791</c:v>
                </c:pt>
                <c:pt idx="189">
                  <c:v>-3.6969754695892281</c:v>
                </c:pt>
                <c:pt idx="190">
                  <c:v>-3.3287513256072998</c:v>
                </c:pt>
                <c:pt idx="191">
                  <c:v>-2.8880319595336901</c:v>
                </c:pt>
                <c:pt idx="192">
                  <c:v>-2.86474132537841</c:v>
                </c:pt>
                <c:pt idx="193">
                  <c:v>-3.2767372131347599</c:v>
                </c:pt>
                <c:pt idx="194">
                  <c:v>-3.6136384010314901</c:v>
                </c:pt>
                <c:pt idx="195">
                  <c:v>-3.48346996307373</c:v>
                </c:pt>
                <c:pt idx="196">
                  <c:v>-3.0594441890716482</c:v>
                </c:pt>
                <c:pt idx="197">
                  <c:v>-2.7480885982513401</c:v>
                </c:pt>
                <c:pt idx="198">
                  <c:v>-2.64144682884216</c:v>
                </c:pt>
                <c:pt idx="199">
                  <c:v>-2.5482397079467698</c:v>
                </c:pt>
              </c:numCache>
            </c:numRef>
          </c:val>
          <c:smooth val="0"/>
          <c:extLst>
            <c:ext xmlns:c16="http://schemas.microsoft.com/office/drawing/2014/chart" uri="{C3380CC4-5D6E-409C-BE32-E72D297353CC}">
              <c16:uniqueId val="{00000001-A5AE-449C-8195-FA3E761EAC01}"/>
            </c:ext>
          </c:extLst>
        </c:ser>
        <c:ser>
          <c:idx val="2"/>
          <c:order val="2"/>
          <c:tx>
            <c:strRef>
              <c:f>'60_F4 Pretest'!$D$1</c:f>
              <c:strCache>
                <c:ptCount val="1"/>
                <c:pt idx="0">
                  <c:v>5</c:v>
                </c:pt>
              </c:strCache>
            </c:strRef>
          </c:tx>
          <c:spPr>
            <a:ln w="25400">
              <a:solidFill>
                <a:schemeClr val="tx1">
                  <a:lumMod val="95000"/>
                  <a:lumOff val="5000"/>
                </a:schemeClr>
              </a:solidFill>
              <a:prstDash val="solid"/>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Pretest'!$D$2:$D$201</c:f>
              <c:numCache>
                <c:formatCode>General</c:formatCode>
                <c:ptCount val="200"/>
                <c:pt idx="0">
                  <c:v>0.78382545709609996</c:v>
                </c:pt>
                <c:pt idx="1">
                  <c:v>0.62793451547622703</c:v>
                </c:pt>
                <c:pt idx="2">
                  <c:v>0.21958070993423501</c:v>
                </c:pt>
                <c:pt idx="3">
                  <c:v>-9.1385386884211994E-2</c:v>
                </c:pt>
                <c:pt idx="4">
                  <c:v>-0.186703860759735</c:v>
                </c:pt>
                <c:pt idx="5">
                  <c:v>-0.190564811229706</c:v>
                </c:pt>
                <c:pt idx="6">
                  <c:v>-0.162429764866829</c:v>
                </c:pt>
                <c:pt idx="7">
                  <c:v>8.8514471426609995E-3</c:v>
                </c:pt>
                <c:pt idx="8">
                  <c:v>0.34815037250518799</c:v>
                </c:pt>
                <c:pt idx="9">
                  <c:v>0.62115675210952803</c:v>
                </c:pt>
                <c:pt idx="10">
                  <c:v>0.583756983280182</c:v>
                </c:pt>
                <c:pt idx="11">
                  <c:v>0.31614089012146002</c:v>
                </c:pt>
                <c:pt idx="12">
                  <c:v>0.124892920255661</c:v>
                </c:pt>
                <c:pt idx="13">
                  <c:v>0.132675185799599</c:v>
                </c:pt>
                <c:pt idx="14">
                  <c:v>0.14839257299900099</c:v>
                </c:pt>
                <c:pt idx="15">
                  <c:v>-1.0389393195510001E-2</c:v>
                </c:pt>
                <c:pt idx="16">
                  <c:v>-0.24850429594516801</c:v>
                </c:pt>
                <c:pt idx="17">
                  <c:v>-0.383526891469955</c:v>
                </c:pt>
                <c:pt idx="18">
                  <c:v>-0.46813714504241899</c:v>
                </c:pt>
                <c:pt idx="19">
                  <c:v>-0.70088750123977706</c:v>
                </c:pt>
                <c:pt idx="20">
                  <c:v>-1.0263131856918299</c:v>
                </c:pt>
                <c:pt idx="21">
                  <c:v>-1.0555399656295701</c:v>
                </c:pt>
                <c:pt idx="22">
                  <c:v>-0.52217811346054099</c:v>
                </c:pt>
                <c:pt idx="23">
                  <c:v>0.303479164838791</c:v>
                </c:pt>
                <c:pt idx="24">
                  <c:v>0.82772594690322898</c:v>
                </c:pt>
                <c:pt idx="25">
                  <c:v>0.75518280267715499</c:v>
                </c:pt>
                <c:pt idx="26">
                  <c:v>0.37577340006828303</c:v>
                </c:pt>
                <c:pt idx="27">
                  <c:v>0.20787887275219</c:v>
                </c:pt>
                <c:pt idx="28">
                  <c:v>0.46363723278045699</c:v>
                </c:pt>
                <c:pt idx="29">
                  <c:v>0.93036019802093495</c:v>
                </c:pt>
                <c:pt idx="30">
                  <c:v>1.30302858352661</c:v>
                </c:pt>
                <c:pt idx="31">
                  <c:v>1.51962077617645</c:v>
                </c:pt>
                <c:pt idx="32">
                  <c:v>1.7490261793136599</c:v>
                </c:pt>
                <c:pt idx="33">
                  <c:v>2.1164352893829301</c:v>
                </c:pt>
                <c:pt idx="34">
                  <c:v>2.5064396858215301</c:v>
                </c:pt>
                <c:pt idx="35">
                  <c:v>2.6543440818786599</c:v>
                </c:pt>
                <c:pt idx="36">
                  <c:v>2.42230772972106</c:v>
                </c:pt>
                <c:pt idx="37">
                  <c:v>1.9629105329513501</c:v>
                </c:pt>
                <c:pt idx="38">
                  <c:v>1.5785330533981301</c:v>
                </c:pt>
                <c:pt idx="39">
                  <c:v>1.4152033329010001</c:v>
                </c:pt>
                <c:pt idx="40">
                  <c:v>1.33914482593536</c:v>
                </c:pt>
                <c:pt idx="41">
                  <c:v>1.14422047138214</c:v>
                </c:pt>
                <c:pt idx="42">
                  <c:v>0.83233529329299905</c:v>
                </c:pt>
                <c:pt idx="43">
                  <c:v>0.61525601148605302</c:v>
                </c:pt>
                <c:pt idx="44">
                  <c:v>0.64533621072769198</c:v>
                </c:pt>
                <c:pt idx="45">
                  <c:v>0.82709157466888406</c:v>
                </c:pt>
                <c:pt idx="46">
                  <c:v>0.93425023555755604</c:v>
                </c:pt>
                <c:pt idx="47">
                  <c:v>0.84707581996917702</c:v>
                </c:pt>
                <c:pt idx="48">
                  <c:v>0.61271917819976796</c:v>
                </c:pt>
                <c:pt idx="49">
                  <c:v>0.321377962827682</c:v>
                </c:pt>
                <c:pt idx="50">
                  <c:v>1.3486168347299E-2</c:v>
                </c:pt>
                <c:pt idx="51">
                  <c:v>-0.30021649599075301</c:v>
                </c:pt>
                <c:pt idx="52">
                  <c:v>-0.62161982059478804</c:v>
                </c:pt>
                <c:pt idx="53">
                  <c:v>-1.00453293323516</c:v>
                </c:pt>
                <c:pt idx="54">
                  <c:v>-1.5348472595214799</c:v>
                </c:pt>
                <c:pt idx="55">
                  <c:v>-2.1991503238677899</c:v>
                </c:pt>
                <c:pt idx="56">
                  <c:v>-2.8126780986785782</c:v>
                </c:pt>
                <c:pt idx="57">
                  <c:v>-3.1623582839965798</c:v>
                </c:pt>
                <c:pt idx="58">
                  <c:v>-3.2304902076721098</c:v>
                </c:pt>
                <c:pt idx="59">
                  <c:v>-3.2152948379516602</c:v>
                </c:pt>
                <c:pt idx="60">
                  <c:v>-3.3201615810394198</c:v>
                </c:pt>
                <c:pt idx="61">
                  <c:v>-3.5704345703125</c:v>
                </c:pt>
                <c:pt idx="62">
                  <c:v>-3.8497037887573202</c:v>
                </c:pt>
                <c:pt idx="63">
                  <c:v>-4.05967044830322</c:v>
                </c:pt>
                <c:pt idx="64">
                  <c:v>-4.2058272361755282</c:v>
                </c:pt>
                <c:pt idx="65">
                  <c:v>-4.3608241081237686</c:v>
                </c:pt>
                <c:pt idx="66">
                  <c:v>-4.5760226249694798</c:v>
                </c:pt>
                <c:pt idx="67">
                  <c:v>-4.8017148971557573</c:v>
                </c:pt>
                <c:pt idx="68">
                  <c:v>-4.875705242156978</c:v>
                </c:pt>
                <c:pt idx="69">
                  <c:v>-4.6508541107177681</c:v>
                </c:pt>
                <c:pt idx="70">
                  <c:v>-4.1994862556457466</c:v>
                </c:pt>
                <c:pt idx="71">
                  <c:v>-3.8313612937927202</c:v>
                </c:pt>
                <c:pt idx="72">
                  <c:v>-3.7823526859283398</c:v>
                </c:pt>
                <c:pt idx="73">
                  <c:v>-3.8808884620666499</c:v>
                </c:pt>
                <c:pt idx="74">
                  <c:v>-3.67675757408142</c:v>
                </c:pt>
                <c:pt idx="75">
                  <c:v>-2.9933164119720401</c:v>
                </c:pt>
                <c:pt idx="76">
                  <c:v>-2.23422074317932</c:v>
                </c:pt>
                <c:pt idx="77">
                  <c:v>-1.97651779651641</c:v>
                </c:pt>
                <c:pt idx="78">
                  <c:v>-2.2928802967071502</c:v>
                </c:pt>
                <c:pt idx="79">
                  <c:v>-2.6630291938781698</c:v>
                </c:pt>
                <c:pt idx="80">
                  <c:v>-2.6118640899658181</c:v>
                </c:pt>
                <c:pt idx="81">
                  <c:v>-2.25623631477356</c:v>
                </c:pt>
                <c:pt idx="82">
                  <c:v>-2.07670974731445</c:v>
                </c:pt>
                <c:pt idx="83">
                  <c:v>-2.2723758220672599</c:v>
                </c:pt>
                <c:pt idx="84">
                  <c:v>-2.5688316822052002</c:v>
                </c:pt>
                <c:pt idx="85">
                  <c:v>-2.6605367660522399</c:v>
                </c:pt>
                <c:pt idx="86">
                  <c:v>-2.6046578884124698</c:v>
                </c:pt>
                <c:pt idx="87">
                  <c:v>-2.6467580795287979</c:v>
                </c:pt>
                <c:pt idx="88">
                  <c:v>-2.8214294910430882</c:v>
                </c:pt>
                <c:pt idx="89">
                  <c:v>-2.9370920658111501</c:v>
                </c:pt>
                <c:pt idx="90">
                  <c:v>-2.9109673500061</c:v>
                </c:pt>
                <c:pt idx="91">
                  <c:v>-2.89599561691284</c:v>
                </c:pt>
                <c:pt idx="92">
                  <c:v>-3.0017638206481898</c:v>
                </c:pt>
                <c:pt idx="93">
                  <c:v>-3.070503234863279</c:v>
                </c:pt>
                <c:pt idx="94">
                  <c:v>-2.8992853164672781</c:v>
                </c:pt>
                <c:pt idx="95">
                  <c:v>-2.6070268154144198</c:v>
                </c:pt>
                <c:pt idx="96">
                  <c:v>-2.5813128948211599</c:v>
                </c:pt>
                <c:pt idx="97">
                  <c:v>-3.0136489868164</c:v>
                </c:pt>
                <c:pt idx="98">
                  <c:v>-3.6272661685943599</c:v>
                </c:pt>
                <c:pt idx="99">
                  <c:v>-3.9689795970916699</c:v>
                </c:pt>
                <c:pt idx="100">
                  <c:v>-3.9052324295043901</c:v>
                </c:pt>
                <c:pt idx="101">
                  <c:v>-3.7206916809082</c:v>
                </c:pt>
                <c:pt idx="102">
                  <c:v>-3.7479009628295898</c:v>
                </c:pt>
                <c:pt idx="103">
                  <c:v>-4.0192685127258301</c:v>
                </c:pt>
                <c:pt idx="104">
                  <c:v>-4.3315477371215803</c:v>
                </c:pt>
                <c:pt idx="105">
                  <c:v>-4.5576248168945286</c:v>
                </c:pt>
                <c:pt idx="106">
                  <c:v>-4.7823715209960884</c:v>
                </c:pt>
                <c:pt idx="107">
                  <c:v>-5.12921142578125</c:v>
                </c:pt>
                <c:pt idx="108">
                  <c:v>-5.5434761047363201</c:v>
                </c:pt>
                <c:pt idx="109">
                  <c:v>-5.815685749053948</c:v>
                </c:pt>
                <c:pt idx="110">
                  <c:v>-5.8062362670898384</c:v>
                </c:pt>
                <c:pt idx="111">
                  <c:v>-5.5983066558837802</c:v>
                </c:pt>
                <c:pt idx="112">
                  <c:v>-5.4128723144531197</c:v>
                </c:pt>
                <c:pt idx="113">
                  <c:v>-5.3958706855773899</c:v>
                </c:pt>
                <c:pt idx="114">
                  <c:v>-5.5093998908996502</c:v>
                </c:pt>
                <c:pt idx="115">
                  <c:v>-5.6187839508056596</c:v>
                </c:pt>
                <c:pt idx="116">
                  <c:v>-5.6501369476318279</c:v>
                </c:pt>
                <c:pt idx="117">
                  <c:v>-5.6401228904724077</c:v>
                </c:pt>
                <c:pt idx="118">
                  <c:v>-5.65065193176269</c:v>
                </c:pt>
                <c:pt idx="119">
                  <c:v>-5.6826868057250879</c:v>
                </c:pt>
                <c:pt idx="120">
                  <c:v>-5.7033095359802202</c:v>
                </c:pt>
                <c:pt idx="121">
                  <c:v>-5.7302260398864702</c:v>
                </c:pt>
                <c:pt idx="122">
                  <c:v>-5.8287510871887198</c:v>
                </c:pt>
                <c:pt idx="123">
                  <c:v>-5.9963526725768999</c:v>
                </c:pt>
                <c:pt idx="124">
                  <c:v>-6.096569538116448</c:v>
                </c:pt>
                <c:pt idx="125">
                  <c:v>-5.9854145050048801</c:v>
                </c:pt>
                <c:pt idx="126">
                  <c:v>-5.7246251106262198</c:v>
                </c:pt>
                <c:pt idx="127">
                  <c:v>-5.5936183929443297</c:v>
                </c:pt>
                <c:pt idx="128">
                  <c:v>-5.7980465888976997</c:v>
                </c:pt>
                <c:pt idx="129">
                  <c:v>-6.1738362312316797</c:v>
                </c:pt>
                <c:pt idx="130">
                  <c:v>-6.2897920608520499</c:v>
                </c:pt>
                <c:pt idx="131">
                  <c:v>-5.9290285110473597</c:v>
                </c:pt>
                <c:pt idx="132">
                  <c:v>-5.4177145957946697</c:v>
                </c:pt>
                <c:pt idx="133">
                  <c:v>-5.342257976531978</c:v>
                </c:pt>
                <c:pt idx="134">
                  <c:v>-5.8948802947997976</c:v>
                </c:pt>
                <c:pt idx="135">
                  <c:v>-6.6042070388793883</c:v>
                </c:pt>
                <c:pt idx="136">
                  <c:v>-6.8294768333434996</c:v>
                </c:pt>
                <c:pt idx="137">
                  <c:v>-6.4797306060790998</c:v>
                </c:pt>
                <c:pt idx="138">
                  <c:v>-6.1010375022888086</c:v>
                </c:pt>
                <c:pt idx="139">
                  <c:v>-6.2184801101684481</c:v>
                </c:pt>
                <c:pt idx="140">
                  <c:v>-6.7359385490417383</c:v>
                </c:pt>
                <c:pt idx="141">
                  <c:v>-7.1110138893127397</c:v>
                </c:pt>
                <c:pt idx="142">
                  <c:v>-7.0406355857849103</c:v>
                </c:pt>
                <c:pt idx="143">
                  <c:v>-6.7835721969604403</c:v>
                </c:pt>
                <c:pt idx="144">
                  <c:v>-6.77042436599731</c:v>
                </c:pt>
                <c:pt idx="145">
                  <c:v>-7.0702228546142498</c:v>
                </c:pt>
                <c:pt idx="146">
                  <c:v>-7.3857131004333496</c:v>
                </c:pt>
                <c:pt idx="147">
                  <c:v>-7.4824008941650302</c:v>
                </c:pt>
                <c:pt idx="148">
                  <c:v>-7.4254612922668404</c:v>
                </c:pt>
                <c:pt idx="149">
                  <c:v>-7.3752017021179199</c:v>
                </c:pt>
                <c:pt idx="150">
                  <c:v>-7.3253540992736799</c:v>
                </c:pt>
                <c:pt idx="151">
                  <c:v>-7.1618695259094203</c:v>
                </c:pt>
                <c:pt idx="152">
                  <c:v>-6.8803577423095703</c:v>
                </c:pt>
                <c:pt idx="153">
                  <c:v>-6.5913128852844203</c:v>
                </c:pt>
                <c:pt idx="154">
                  <c:v>-6.3403797149658203</c:v>
                </c:pt>
                <c:pt idx="155">
                  <c:v>-6.0784716606140101</c:v>
                </c:pt>
                <c:pt idx="156">
                  <c:v>-5.8503189086913983</c:v>
                </c:pt>
                <c:pt idx="157">
                  <c:v>-5.8607525825500399</c:v>
                </c:pt>
                <c:pt idx="158">
                  <c:v>-6.2176651954650799</c:v>
                </c:pt>
                <c:pt idx="159">
                  <c:v>-6.6761307716369567</c:v>
                </c:pt>
                <c:pt idx="160">
                  <c:v>-6.8097271919250399</c:v>
                </c:pt>
                <c:pt idx="161">
                  <c:v>-6.4800267219543404</c:v>
                </c:pt>
                <c:pt idx="162">
                  <c:v>-6.0166912078857404</c:v>
                </c:pt>
                <c:pt idx="163">
                  <c:v>-5.8400034904479901</c:v>
                </c:pt>
                <c:pt idx="164">
                  <c:v>-5.9727888107299796</c:v>
                </c:pt>
                <c:pt idx="165">
                  <c:v>-6.0406069755554199</c:v>
                </c:pt>
                <c:pt idx="166">
                  <c:v>-5.74098396301269</c:v>
                </c:pt>
                <c:pt idx="167">
                  <c:v>-5.1853795051574698</c:v>
                </c:pt>
                <c:pt idx="168">
                  <c:v>-4.7225260734558079</c:v>
                </c:pt>
                <c:pt idx="169">
                  <c:v>-4.5294003486633301</c:v>
                </c:pt>
                <c:pt idx="170">
                  <c:v>-4.50327348709106</c:v>
                </c:pt>
                <c:pt idx="171">
                  <c:v>-4.5200181007385201</c:v>
                </c:pt>
                <c:pt idx="172">
                  <c:v>-4.6329088211059464</c:v>
                </c:pt>
                <c:pt idx="173">
                  <c:v>-4.9274621009826598</c:v>
                </c:pt>
                <c:pt idx="174">
                  <c:v>-5.2701873779296786</c:v>
                </c:pt>
                <c:pt idx="175">
                  <c:v>-5.3506588935851997</c:v>
                </c:pt>
                <c:pt idx="176">
                  <c:v>-5.0014047622680602</c:v>
                </c:pt>
                <c:pt idx="177">
                  <c:v>-4.3830385208129776</c:v>
                </c:pt>
                <c:pt idx="178">
                  <c:v>-3.7942125797271702</c:v>
                </c:pt>
                <c:pt idx="179">
                  <c:v>-3.3580298423767001</c:v>
                </c:pt>
                <c:pt idx="180">
                  <c:v>-2.9788720607757502</c:v>
                </c:pt>
                <c:pt idx="181">
                  <c:v>-2.5790667533874498</c:v>
                </c:pt>
                <c:pt idx="182">
                  <c:v>-2.26358938217163</c:v>
                </c:pt>
                <c:pt idx="183">
                  <c:v>-2.1969895362853999</c:v>
                </c:pt>
                <c:pt idx="184">
                  <c:v>-2.3846971988677899</c:v>
                </c:pt>
                <c:pt idx="185">
                  <c:v>-2.6537301540374698</c:v>
                </c:pt>
                <c:pt idx="186">
                  <c:v>-2.8318791389465301</c:v>
                </c:pt>
                <c:pt idx="187">
                  <c:v>-2.8834176063537602</c:v>
                </c:pt>
                <c:pt idx="188">
                  <c:v>-2.8774330615997301</c:v>
                </c:pt>
                <c:pt idx="189">
                  <c:v>-2.8964853286743102</c:v>
                </c:pt>
                <c:pt idx="190">
                  <c:v>-2.9911215305328298</c:v>
                </c:pt>
                <c:pt idx="191">
                  <c:v>-3.1467993259429901</c:v>
                </c:pt>
                <c:pt idx="192">
                  <c:v>-3.2488653659820499</c:v>
                </c:pt>
                <c:pt idx="193">
                  <c:v>-3.1501512527465798</c:v>
                </c:pt>
                <c:pt idx="194">
                  <c:v>-2.8510663509368901</c:v>
                </c:pt>
                <c:pt idx="195">
                  <c:v>-2.5670416355132999</c:v>
                </c:pt>
                <c:pt idx="196">
                  <c:v>-2.510678291320799</c:v>
                </c:pt>
                <c:pt idx="197">
                  <c:v>-2.6133797168731601</c:v>
                </c:pt>
                <c:pt idx="198">
                  <c:v>-2.59175324440002</c:v>
                </c:pt>
                <c:pt idx="199">
                  <c:v>-2.3347463607787979</c:v>
                </c:pt>
              </c:numCache>
            </c:numRef>
          </c:val>
          <c:smooth val="0"/>
          <c:extLst>
            <c:ext xmlns:c16="http://schemas.microsoft.com/office/drawing/2014/chart" uri="{C3380CC4-5D6E-409C-BE32-E72D297353CC}">
              <c16:uniqueId val="{00000002-A5AE-449C-8195-FA3E761EAC01}"/>
            </c:ext>
          </c:extLst>
        </c:ser>
        <c:ser>
          <c:idx val="6"/>
          <c:order val="3"/>
          <c:tx>
            <c:strRef>
              <c:f>'60_F4 1Mir'!#REF!</c:f>
              <c:strCache>
                <c:ptCount val="1"/>
                <c:pt idx="0">
                  <c:v>#REF!</c:v>
                </c:pt>
              </c:strCache>
            </c:strRef>
          </c:tx>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A5AE-449C-8195-FA3E761EAC01}"/>
            </c:ext>
          </c:extLst>
        </c:ser>
        <c:dLbls>
          <c:showLegendKey val="0"/>
          <c:showVal val="0"/>
          <c:showCatName val="0"/>
          <c:showSerName val="0"/>
          <c:showPercent val="0"/>
          <c:showBubbleSize val="0"/>
        </c:dLbls>
        <c:smooth val="0"/>
        <c:axId val="619147064"/>
        <c:axId val="619150184"/>
      </c:lineChart>
      <c:catAx>
        <c:axId val="619147064"/>
        <c:scaling>
          <c:orientation val="minMax"/>
        </c:scaling>
        <c:delete val="0"/>
        <c:axPos val="b"/>
        <c:numFmt formatCode="General" sourceLinked="1"/>
        <c:majorTickMark val="out"/>
        <c:minorTickMark val="none"/>
        <c:tickLblPos val="none"/>
        <c:crossAx val="619150184"/>
        <c:crosses val="autoZero"/>
        <c:auto val="1"/>
        <c:lblAlgn val="ctr"/>
        <c:lblOffset val="100"/>
        <c:tickLblSkip val="50"/>
        <c:tickMarkSkip val="25"/>
        <c:noMultiLvlLbl val="0"/>
      </c:catAx>
      <c:valAx>
        <c:axId val="619150184"/>
        <c:scaling>
          <c:orientation val="minMax"/>
        </c:scaling>
        <c:delete val="0"/>
        <c:axPos val="l"/>
        <c:numFmt formatCode="General" sourceLinked="1"/>
        <c:majorTickMark val="out"/>
        <c:minorTickMark val="none"/>
        <c:tickLblPos val="nextTo"/>
        <c:crossAx val="619147064"/>
        <c:crossesAt val="25"/>
        <c:crossBetween val="between"/>
      </c:valAx>
    </c:plotArea>
    <c:legend>
      <c:legendPos val="r"/>
      <c:legendEntry>
        <c:idx val="3"/>
        <c:delete val="1"/>
      </c:legendEntry>
      <c:layout>
        <c:manualLayout>
          <c:xMode val="edge"/>
          <c:yMode val="edge"/>
          <c:x val="0.80861567259307998"/>
          <c:y val="0.82910049865985902"/>
          <c:w val="0.19138432740691899"/>
          <c:h val="0.16777052641321399"/>
        </c:manualLayout>
      </c:layout>
      <c:overlay val="0"/>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9823490553402798E-2"/>
          <c:y val="5.3115047966008903E-2"/>
          <c:w val="0.86996233783627297"/>
          <c:h val="0.89376990406798196"/>
        </c:manualLayout>
      </c:layout>
      <c:lineChart>
        <c:grouping val="standard"/>
        <c:varyColors val="0"/>
        <c:ser>
          <c:idx val="3"/>
          <c:order val="0"/>
          <c:tx>
            <c:strRef>
              <c:f>'60_F4 Pretest'!$E$1</c:f>
              <c:strCache>
                <c:ptCount val="1"/>
                <c:pt idx="0">
                  <c:v>1</c:v>
                </c:pt>
              </c:strCache>
            </c:strRef>
          </c:tx>
          <c:spPr>
            <a:ln w="25400">
              <a:solidFill>
                <a:schemeClr val="bg1">
                  <a:lumMod val="75000"/>
                </a:schemeClr>
              </a:solidFill>
              <a:prstDash val="solid"/>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Pretest'!$E$2:$E$201</c:f>
              <c:numCache>
                <c:formatCode>General</c:formatCode>
                <c:ptCount val="200"/>
                <c:pt idx="0">
                  <c:v>-0.576579809188843</c:v>
                </c:pt>
                <c:pt idx="1">
                  <c:v>-0.41881600022316001</c:v>
                </c:pt>
                <c:pt idx="2">
                  <c:v>-0.31802600622177102</c:v>
                </c:pt>
                <c:pt idx="3">
                  <c:v>-0.41795808076858498</c:v>
                </c:pt>
                <c:pt idx="4">
                  <c:v>-0.64448565244674705</c:v>
                </c:pt>
                <c:pt idx="5">
                  <c:v>-0.718833327293396</c:v>
                </c:pt>
                <c:pt idx="6">
                  <c:v>-0.460871040821075</c:v>
                </c:pt>
                <c:pt idx="7">
                  <c:v>-1.5337717719376E-2</c:v>
                </c:pt>
                <c:pt idx="8">
                  <c:v>0.29531422257423401</c:v>
                </c:pt>
                <c:pt idx="9">
                  <c:v>0.31101369857788103</c:v>
                </c:pt>
                <c:pt idx="10">
                  <c:v>0.16222712397575401</c:v>
                </c:pt>
                <c:pt idx="11">
                  <c:v>7.0995286107063002E-2</c:v>
                </c:pt>
                <c:pt idx="12">
                  <c:v>0.10305945575237301</c:v>
                </c:pt>
                <c:pt idx="13">
                  <c:v>0.14155617356300401</c:v>
                </c:pt>
                <c:pt idx="14">
                  <c:v>6.1805464327334997E-2</c:v>
                </c:pt>
                <c:pt idx="15">
                  <c:v>-0.111986696720123</c:v>
                </c:pt>
                <c:pt idx="16">
                  <c:v>-0.222355216741562</c:v>
                </c:pt>
                <c:pt idx="17">
                  <c:v>-0.133338123559952</c:v>
                </c:pt>
                <c:pt idx="18">
                  <c:v>0.131754159927368</c:v>
                </c:pt>
                <c:pt idx="19">
                  <c:v>0.405708968639374</c:v>
                </c:pt>
                <c:pt idx="20">
                  <c:v>0.53359568119049094</c:v>
                </c:pt>
                <c:pt idx="21">
                  <c:v>0.50517600774765004</c:v>
                </c:pt>
                <c:pt idx="22">
                  <c:v>0.42658424377441401</c:v>
                </c:pt>
                <c:pt idx="23">
                  <c:v>0.399839878082275</c:v>
                </c:pt>
                <c:pt idx="24">
                  <c:v>0.48995652794838002</c:v>
                </c:pt>
                <c:pt idx="25">
                  <c:v>0.79480570554733299</c:v>
                </c:pt>
                <c:pt idx="26">
                  <c:v>1.42669212818145</c:v>
                </c:pt>
                <c:pt idx="27">
                  <c:v>2.3471295833587602</c:v>
                </c:pt>
                <c:pt idx="28">
                  <c:v>3.2834391593933101</c:v>
                </c:pt>
                <c:pt idx="29">
                  <c:v>3.9195969104766801</c:v>
                </c:pt>
                <c:pt idx="30">
                  <c:v>4.1713318824768004</c:v>
                </c:pt>
                <c:pt idx="31">
                  <c:v>4.1859998703002876</c:v>
                </c:pt>
                <c:pt idx="32">
                  <c:v>4.0794115066528303</c:v>
                </c:pt>
                <c:pt idx="33">
                  <c:v>3.80958795547485</c:v>
                </c:pt>
                <c:pt idx="34">
                  <c:v>3.3671245574951101</c:v>
                </c:pt>
                <c:pt idx="35">
                  <c:v>2.9495525360107391</c:v>
                </c:pt>
                <c:pt idx="36">
                  <c:v>2.7905786037445002</c:v>
                </c:pt>
                <c:pt idx="37">
                  <c:v>2.8555889129638579</c:v>
                </c:pt>
                <c:pt idx="38">
                  <c:v>2.8656964302062882</c:v>
                </c:pt>
                <c:pt idx="39">
                  <c:v>2.6388173103332502</c:v>
                </c:pt>
                <c:pt idx="40">
                  <c:v>2.2709317207336399</c:v>
                </c:pt>
                <c:pt idx="41">
                  <c:v>1.94198286533355</c:v>
                </c:pt>
                <c:pt idx="42">
                  <c:v>1.69779777526855</c:v>
                </c:pt>
                <c:pt idx="43">
                  <c:v>1.5186355113983101</c:v>
                </c:pt>
                <c:pt idx="44">
                  <c:v>1.45971083641052</c:v>
                </c:pt>
                <c:pt idx="45">
                  <c:v>1.54618191719055</c:v>
                </c:pt>
                <c:pt idx="46">
                  <c:v>1.6004734039306601</c:v>
                </c:pt>
                <c:pt idx="47">
                  <c:v>1.4040253162384</c:v>
                </c:pt>
                <c:pt idx="48">
                  <c:v>1.0569349527359</c:v>
                </c:pt>
                <c:pt idx="49">
                  <c:v>0.94098502397537198</c:v>
                </c:pt>
                <c:pt idx="50">
                  <c:v>1.2008144855499201</c:v>
                </c:pt>
                <c:pt idx="51">
                  <c:v>1.4585548639297401</c:v>
                </c:pt>
                <c:pt idx="52">
                  <c:v>1.26465320587158</c:v>
                </c:pt>
                <c:pt idx="53">
                  <c:v>0.71621471643447898</c:v>
                </c:pt>
                <c:pt idx="54">
                  <c:v>0.34651517868041998</c:v>
                </c:pt>
                <c:pt idx="55">
                  <c:v>0.39996910095214799</c:v>
                </c:pt>
                <c:pt idx="56">
                  <c:v>0.51811826229095503</c:v>
                </c:pt>
                <c:pt idx="57">
                  <c:v>0.283610969781876</c:v>
                </c:pt>
                <c:pt idx="58">
                  <c:v>-0.18173721432685899</c:v>
                </c:pt>
                <c:pt idx="59">
                  <c:v>-0.42571645975112898</c:v>
                </c:pt>
                <c:pt idx="60">
                  <c:v>-0.330517798662186</c:v>
                </c:pt>
                <c:pt idx="61">
                  <c:v>-0.236360028386116</c:v>
                </c:pt>
                <c:pt idx="62">
                  <c:v>-0.38786831498146102</c:v>
                </c:pt>
                <c:pt idx="63">
                  <c:v>-0.59029334783554099</c:v>
                </c:pt>
                <c:pt idx="64">
                  <c:v>-0.59336203336715698</c:v>
                </c:pt>
                <c:pt idx="65">
                  <c:v>-0.56066226959228505</c:v>
                </c:pt>
                <c:pt idx="66">
                  <c:v>-0.86307555437088002</c:v>
                </c:pt>
                <c:pt idx="67">
                  <c:v>-1.4949024915695099</c:v>
                </c:pt>
                <c:pt idx="68">
                  <c:v>-2.0099110603332502</c:v>
                </c:pt>
                <c:pt idx="69">
                  <c:v>-2.0930361747741699</c:v>
                </c:pt>
                <c:pt idx="70">
                  <c:v>-1.93460428714752</c:v>
                </c:pt>
                <c:pt idx="71">
                  <c:v>-1.8952102661132799</c:v>
                </c:pt>
                <c:pt idx="72">
                  <c:v>-1.9973976612091</c:v>
                </c:pt>
                <c:pt idx="73">
                  <c:v>-1.97527062892913</c:v>
                </c:pt>
                <c:pt idx="74">
                  <c:v>-1.7397247552871691</c:v>
                </c:pt>
                <c:pt idx="75">
                  <c:v>-1.5420502424240099</c:v>
                </c:pt>
                <c:pt idx="76">
                  <c:v>-1.6316734552383401</c:v>
                </c:pt>
                <c:pt idx="77">
                  <c:v>-1.93710076808929</c:v>
                </c:pt>
                <c:pt idx="78">
                  <c:v>-2.1792137622833199</c:v>
                </c:pt>
                <c:pt idx="79">
                  <c:v>-2.1846411228179901</c:v>
                </c:pt>
                <c:pt idx="80">
                  <c:v>-1.9945552349090501</c:v>
                </c:pt>
                <c:pt idx="81">
                  <c:v>-1.7586597204208301</c:v>
                </c:pt>
                <c:pt idx="82">
                  <c:v>-1.6400836706161499</c:v>
                </c:pt>
                <c:pt idx="83">
                  <c:v>-1.7532879114151001</c:v>
                </c:pt>
                <c:pt idx="84">
                  <c:v>-2.04766774177551</c:v>
                </c:pt>
                <c:pt idx="85">
                  <c:v>-2.2635238170623699</c:v>
                </c:pt>
                <c:pt idx="86">
                  <c:v>-2.1495716571807799</c:v>
                </c:pt>
                <c:pt idx="87">
                  <c:v>-1.76386070251464</c:v>
                </c:pt>
                <c:pt idx="88">
                  <c:v>-1.4392775297164899</c:v>
                </c:pt>
                <c:pt idx="89">
                  <c:v>-1.38988232612609</c:v>
                </c:pt>
                <c:pt idx="90">
                  <c:v>-1.4573848247528001</c:v>
                </c:pt>
                <c:pt idx="91">
                  <c:v>-1.3422385454177801</c:v>
                </c:pt>
                <c:pt idx="92">
                  <c:v>-0.99392461776733398</c:v>
                </c:pt>
                <c:pt idx="93">
                  <c:v>-0.63641840219497703</c:v>
                </c:pt>
                <c:pt idx="94">
                  <c:v>-0.44410389661788902</c:v>
                </c:pt>
                <c:pt idx="95">
                  <c:v>-0.357488483190536</c:v>
                </c:pt>
                <c:pt idx="96">
                  <c:v>-0.258669793605804</c:v>
                </c:pt>
                <c:pt idx="97">
                  <c:v>-0.181893110275269</c:v>
                </c:pt>
                <c:pt idx="98">
                  <c:v>-0.239453360438347</c:v>
                </c:pt>
                <c:pt idx="99">
                  <c:v>-0.419838666915894</c:v>
                </c:pt>
                <c:pt idx="100">
                  <c:v>-0.59176808595657304</c:v>
                </c:pt>
                <c:pt idx="101">
                  <c:v>-0.68839567899704002</c:v>
                </c:pt>
                <c:pt idx="102">
                  <c:v>-0.78138530254364003</c:v>
                </c:pt>
                <c:pt idx="103">
                  <c:v>-0.95535451173782304</c:v>
                </c:pt>
                <c:pt idx="104">
                  <c:v>-1.1958782672882</c:v>
                </c:pt>
                <c:pt idx="105">
                  <c:v>-1.42533266544342</c:v>
                </c:pt>
                <c:pt idx="106">
                  <c:v>-1.5771232843398999</c:v>
                </c:pt>
                <c:pt idx="107">
                  <c:v>-1.6102647781371999</c:v>
                </c:pt>
                <c:pt idx="108">
                  <c:v>-1.53570592403411</c:v>
                </c:pt>
                <c:pt idx="109">
                  <c:v>-1.4821462631225499</c:v>
                </c:pt>
                <c:pt idx="110">
                  <c:v>-1.64081454277038</c:v>
                </c:pt>
                <c:pt idx="111">
                  <c:v>-2.0444662570953298</c:v>
                </c:pt>
                <c:pt idx="112">
                  <c:v>-2.4526784420013401</c:v>
                </c:pt>
                <c:pt idx="113">
                  <c:v>-2.5823512077331499</c:v>
                </c:pt>
                <c:pt idx="114">
                  <c:v>-2.4455895423889098</c:v>
                </c:pt>
                <c:pt idx="115">
                  <c:v>-2.3314290046691779</c:v>
                </c:pt>
                <c:pt idx="116">
                  <c:v>-2.4142167568206698</c:v>
                </c:pt>
                <c:pt idx="117">
                  <c:v>-2.51612329483032</c:v>
                </c:pt>
                <c:pt idx="118">
                  <c:v>-2.3600285053253098</c:v>
                </c:pt>
                <c:pt idx="119">
                  <c:v>-1.96218073368072</c:v>
                </c:pt>
                <c:pt idx="120">
                  <c:v>-1.6225736141204801</c:v>
                </c:pt>
                <c:pt idx="121">
                  <c:v>-1.5495128631591799</c:v>
                </c:pt>
                <c:pt idx="122">
                  <c:v>-1.65681624412536</c:v>
                </c:pt>
                <c:pt idx="123">
                  <c:v>-1.7724087238311701</c:v>
                </c:pt>
                <c:pt idx="124">
                  <c:v>-1.88698077201843</c:v>
                </c:pt>
                <c:pt idx="125">
                  <c:v>-2.072442293167108</c:v>
                </c:pt>
                <c:pt idx="126">
                  <c:v>-2.2571811676025302</c:v>
                </c:pt>
                <c:pt idx="127">
                  <c:v>-2.2704746723175</c:v>
                </c:pt>
                <c:pt idx="128">
                  <c:v>-2.1096839904785099</c:v>
                </c:pt>
                <c:pt idx="129">
                  <c:v>-1.99239218235015</c:v>
                </c:pt>
                <c:pt idx="130">
                  <c:v>-2.0553402900695801</c:v>
                </c:pt>
                <c:pt idx="131">
                  <c:v>-2.1179950237274099</c:v>
                </c:pt>
                <c:pt idx="132">
                  <c:v>-1.8918091058730999</c:v>
                </c:pt>
                <c:pt idx="133">
                  <c:v>-1.3936910629272401</c:v>
                </c:pt>
                <c:pt idx="134">
                  <c:v>-1.00140833854675</c:v>
                </c:pt>
                <c:pt idx="135">
                  <c:v>-1.0348536968231199</c:v>
                </c:pt>
                <c:pt idx="136">
                  <c:v>-1.3697862625121999</c:v>
                </c:pt>
                <c:pt idx="137">
                  <c:v>-1.5696718692779501</c:v>
                </c:pt>
                <c:pt idx="138">
                  <c:v>-1.38750696182251</c:v>
                </c:pt>
                <c:pt idx="139">
                  <c:v>-1.05023753643035</c:v>
                </c:pt>
                <c:pt idx="140">
                  <c:v>-1.00686848163604</c:v>
                </c:pt>
                <c:pt idx="141">
                  <c:v>-1.4337846040725699</c:v>
                </c:pt>
                <c:pt idx="142">
                  <c:v>-2.0404105186462398</c:v>
                </c:pt>
                <c:pt idx="143">
                  <c:v>-2.3522429466247479</c:v>
                </c:pt>
                <c:pt idx="144">
                  <c:v>-2.13691806793212</c:v>
                </c:pt>
                <c:pt idx="145">
                  <c:v>-1.54374539852142</c:v>
                </c:pt>
                <c:pt idx="146">
                  <c:v>-0.89599114656448398</c:v>
                </c:pt>
                <c:pt idx="147">
                  <c:v>-0.43678992986679099</c:v>
                </c:pt>
                <c:pt idx="148">
                  <c:v>-0.268500655889511</c:v>
                </c:pt>
                <c:pt idx="149">
                  <c:v>-0.40936309099197399</c:v>
                </c:pt>
                <c:pt idx="150">
                  <c:v>-0.77667409181594804</c:v>
                </c:pt>
                <c:pt idx="151">
                  <c:v>-1.1326719522476201</c:v>
                </c:pt>
                <c:pt idx="152">
                  <c:v>-1.2017433643341</c:v>
                </c:pt>
                <c:pt idx="153">
                  <c:v>-0.94117611646652199</c:v>
                </c:pt>
                <c:pt idx="154">
                  <c:v>-0.64189386367797896</c:v>
                </c:pt>
                <c:pt idx="155">
                  <c:v>-0.64763700962066695</c:v>
                </c:pt>
                <c:pt idx="156">
                  <c:v>-0.96666699647903398</c:v>
                </c:pt>
                <c:pt idx="157">
                  <c:v>-1.24894046783447</c:v>
                </c:pt>
                <c:pt idx="158">
                  <c:v>-1.1816225051879801</c:v>
                </c:pt>
                <c:pt idx="159">
                  <c:v>-0.83538115024566695</c:v>
                </c:pt>
                <c:pt idx="160">
                  <c:v>-0.55562132596969604</c:v>
                </c:pt>
                <c:pt idx="161">
                  <c:v>-0.56295895576477095</c:v>
                </c:pt>
                <c:pt idx="162">
                  <c:v>-0.75073957443237305</c:v>
                </c:pt>
                <c:pt idx="163">
                  <c:v>-0.86943566799163796</c:v>
                </c:pt>
                <c:pt idx="164">
                  <c:v>-0.82156312465667702</c:v>
                </c:pt>
                <c:pt idx="165">
                  <c:v>-0.74312406778335605</c:v>
                </c:pt>
                <c:pt idx="166">
                  <c:v>-0.85013276338577304</c:v>
                </c:pt>
                <c:pt idx="167">
                  <c:v>-1.23160183429718</c:v>
                </c:pt>
                <c:pt idx="168">
                  <c:v>-1.7371784448623599</c:v>
                </c:pt>
                <c:pt idx="169">
                  <c:v>-2.03415822982788</c:v>
                </c:pt>
                <c:pt idx="170">
                  <c:v>-1.8488867282867401</c:v>
                </c:pt>
                <c:pt idx="171">
                  <c:v>-1.2524725198745701</c:v>
                </c:pt>
                <c:pt idx="172">
                  <c:v>-0.68839359283447299</c:v>
                </c:pt>
                <c:pt idx="173">
                  <c:v>-0.60113894939422596</c:v>
                </c:pt>
                <c:pt idx="174">
                  <c:v>-0.994340300559998</c:v>
                </c:pt>
                <c:pt idx="175">
                  <c:v>-1.4359115362167301</c:v>
                </c:pt>
                <c:pt idx="176">
                  <c:v>-1.55655765533447</c:v>
                </c:pt>
                <c:pt idx="177">
                  <c:v>-1.4607994556427</c:v>
                </c:pt>
                <c:pt idx="178">
                  <c:v>-1.52955663204193</c:v>
                </c:pt>
                <c:pt idx="179">
                  <c:v>-1.8575146198272701</c:v>
                </c:pt>
                <c:pt idx="180">
                  <c:v>-2.0592069625854399</c:v>
                </c:pt>
                <c:pt idx="181">
                  <c:v>-1.7166233062744101</c:v>
                </c:pt>
                <c:pt idx="182">
                  <c:v>-0.90833699703216597</c:v>
                </c:pt>
                <c:pt idx="183">
                  <c:v>-0.157221123576164</c:v>
                </c:pt>
                <c:pt idx="184">
                  <c:v>0.11772656440734899</c:v>
                </c:pt>
                <c:pt idx="185">
                  <c:v>-4.6135712414979997E-2</c:v>
                </c:pt>
                <c:pt idx="186">
                  <c:v>-0.36500731110572798</c:v>
                </c:pt>
                <c:pt idx="187">
                  <c:v>-0.69763714075088501</c:v>
                </c:pt>
                <c:pt idx="188">
                  <c:v>-1.08401226997375</c:v>
                </c:pt>
                <c:pt idx="189">
                  <c:v>-1.47723937034606</c:v>
                </c:pt>
                <c:pt idx="190">
                  <c:v>-1.6531007289886399</c:v>
                </c:pt>
                <c:pt idx="191">
                  <c:v>-1.47496008872985</c:v>
                </c:pt>
                <c:pt idx="192">
                  <c:v>-1.1253080368041899</c:v>
                </c:pt>
                <c:pt idx="193">
                  <c:v>-0.92789089679717995</c:v>
                </c:pt>
                <c:pt idx="194">
                  <c:v>-0.96887552738189697</c:v>
                </c:pt>
                <c:pt idx="195">
                  <c:v>-1.02976369857788</c:v>
                </c:pt>
                <c:pt idx="196">
                  <c:v>-0.910930275917053</c:v>
                </c:pt>
                <c:pt idx="197">
                  <c:v>-0.68352186679840099</c:v>
                </c:pt>
                <c:pt idx="198">
                  <c:v>-0.52689921855926503</c:v>
                </c:pt>
                <c:pt idx="199">
                  <c:v>-0.42693758010864302</c:v>
                </c:pt>
              </c:numCache>
            </c:numRef>
          </c:val>
          <c:smooth val="0"/>
          <c:extLst>
            <c:ext xmlns:c16="http://schemas.microsoft.com/office/drawing/2014/chart" uri="{C3380CC4-5D6E-409C-BE32-E72D297353CC}">
              <c16:uniqueId val="{00000000-1DC9-4AEF-9217-1EC92A59A853}"/>
            </c:ext>
          </c:extLst>
        </c:ser>
        <c:ser>
          <c:idx val="4"/>
          <c:order val="1"/>
          <c:tx>
            <c:strRef>
              <c:f>'60_F4 Pretest'!$F$1</c:f>
              <c:strCache>
                <c:ptCount val="1"/>
                <c:pt idx="0">
                  <c:v>3</c:v>
                </c:pt>
              </c:strCache>
            </c:strRef>
          </c:tx>
          <c:spPr>
            <a:ln w="25400">
              <a:solidFill>
                <a:schemeClr val="tx1">
                  <a:lumMod val="95000"/>
                  <a:lumOff val="5000"/>
                </a:schemeClr>
              </a:solidFill>
              <a:prstDash val="sysDot"/>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Pretest'!$F$2:$F$201</c:f>
              <c:numCache>
                <c:formatCode>General</c:formatCode>
                <c:ptCount val="200"/>
                <c:pt idx="0">
                  <c:v>1.0037368535995399</c:v>
                </c:pt>
                <c:pt idx="1">
                  <c:v>1.55222487449646</c:v>
                </c:pt>
                <c:pt idx="2">
                  <c:v>1.3536859750747601</c:v>
                </c:pt>
                <c:pt idx="3">
                  <c:v>0.68824714422225997</c:v>
                </c:pt>
                <c:pt idx="4">
                  <c:v>0.28844451904296903</c:v>
                </c:pt>
                <c:pt idx="5">
                  <c:v>0.374618619680405</c:v>
                </c:pt>
                <c:pt idx="6">
                  <c:v>0.43508934974670399</c:v>
                </c:pt>
                <c:pt idx="7">
                  <c:v>3.4925747662783002E-2</c:v>
                </c:pt>
                <c:pt idx="8">
                  <c:v>-0.52769452333450295</c:v>
                </c:pt>
                <c:pt idx="9">
                  <c:v>-0.66172420978546098</c:v>
                </c:pt>
                <c:pt idx="10">
                  <c:v>-0.36305636167526201</c:v>
                </c:pt>
                <c:pt idx="11">
                  <c:v>-0.22710712254047399</c:v>
                </c:pt>
                <c:pt idx="12">
                  <c:v>-0.55578768253326405</c:v>
                </c:pt>
                <c:pt idx="13">
                  <c:v>-0.87066805362701405</c:v>
                </c:pt>
                <c:pt idx="14">
                  <c:v>-0.57692688703536998</c:v>
                </c:pt>
                <c:pt idx="15">
                  <c:v>0.146269366145134</c:v>
                </c:pt>
                <c:pt idx="16">
                  <c:v>0.51457923650741599</c:v>
                </c:pt>
                <c:pt idx="17">
                  <c:v>0.16145919263362901</c:v>
                </c:pt>
                <c:pt idx="18">
                  <c:v>-0.40908855199813798</c:v>
                </c:pt>
                <c:pt idx="19">
                  <c:v>-0.54540544748306297</c:v>
                </c:pt>
                <c:pt idx="20">
                  <c:v>-0.295450389385223</c:v>
                </c:pt>
                <c:pt idx="21">
                  <c:v>-0.20769672095775599</c:v>
                </c:pt>
                <c:pt idx="22">
                  <c:v>-0.456954896450043</c:v>
                </c:pt>
                <c:pt idx="23">
                  <c:v>-0.59718352556228604</c:v>
                </c:pt>
                <c:pt idx="24">
                  <c:v>-0.25853696465492199</c:v>
                </c:pt>
                <c:pt idx="25">
                  <c:v>0.29679983854293801</c:v>
                </c:pt>
                <c:pt idx="26">
                  <c:v>0.58917891979217496</c:v>
                </c:pt>
                <c:pt idx="27">
                  <c:v>0.64878004789352395</c:v>
                </c:pt>
                <c:pt idx="28">
                  <c:v>0.93267357349395796</c:v>
                </c:pt>
                <c:pt idx="29">
                  <c:v>1.54341256618499</c:v>
                </c:pt>
                <c:pt idx="30">
                  <c:v>1.95198631286621</c:v>
                </c:pt>
                <c:pt idx="31">
                  <c:v>1.70556712150573</c:v>
                </c:pt>
                <c:pt idx="32">
                  <c:v>1.1086009740829399</c:v>
                </c:pt>
                <c:pt idx="33">
                  <c:v>0.84879797697067305</c:v>
                </c:pt>
                <c:pt idx="34">
                  <c:v>1.05254602432251</c:v>
                </c:pt>
                <c:pt idx="35">
                  <c:v>1.1226218938827499</c:v>
                </c:pt>
                <c:pt idx="36">
                  <c:v>0.62588995695114102</c:v>
                </c:pt>
                <c:pt idx="37">
                  <c:v>-1.2446785345674E-2</c:v>
                </c:pt>
                <c:pt idx="38">
                  <c:v>-1.6904305666685E-2</c:v>
                </c:pt>
                <c:pt idx="39">
                  <c:v>0.69581496715545699</c:v>
                </c:pt>
                <c:pt idx="40">
                  <c:v>1.3566448688507</c:v>
                </c:pt>
                <c:pt idx="41">
                  <c:v>1.28825831413269</c:v>
                </c:pt>
                <c:pt idx="42">
                  <c:v>0.70942842960357699</c:v>
                </c:pt>
                <c:pt idx="43">
                  <c:v>0.39232185482978799</c:v>
                </c:pt>
                <c:pt idx="44">
                  <c:v>0.69101881980895996</c:v>
                </c:pt>
                <c:pt idx="45">
                  <c:v>1.18475353717804</c:v>
                </c:pt>
                <c:pt idx="46">
                  <c:v>1.2699496746063199</c:v>
                </c:pt>
                <c:pt idx="47">
                  <c:v>0.84490573406219505</c:v>
                </c:pt>
                <c:pt idx="48">
                  <c:v>0.29571023583412198</c:v>
                </c:pt>
                <c:pt idx="49">
                  <c:v>-1.8677109852433E-2</c:v>
                </c:pt>
                <c:pt idx="50">
                  <c:v>-7.6659783720970001E-2</c:v>
                </c:pt>
                <c:pt idx="51">
                  <c:v>-5.2456211298704002E-2</c:v>
                </c:pt>
                <c:pt idx="52">
                  <c:v>-6.4097210764885004E-2</c:v>
                </c:pt>
                <c:pt idx="53">
                  <c:v>-0.115200713276863</c:v>
                </c:pt>
                <c:pt idx="54">
                  <c:v>-0.174408629536629</c:v>
                </c:pt>
                <c:pt idx="55">
                  <c:v>-0.24069309234619099</c:v>
                </c:pt>
                <c:pt idx="56">
                  <c:v>-0.38418477773666398</c:v>
                </c:pt>
                <c:pt idx="57">
                  <c:v>-0.75293076038360596</c:v>
                </c:pt>
                <c:pt idx="58">
                  <c:v>-1.4503209590911801</c:v>
                </c:pt>
                <c:pt idx="59">
                  <c:v>-2.332868576049798</c:v>
                </c:pt>
                <c:pt idx="60">
                  <c:v>-3.0097060203552202</c:v>
                </c:pt>
                <c:pt idx="61">
                  <c:v>-3.1839234828948899</c:v>
                </c:pt>
                <c:pt idx="62">
                  <c:v>-2.9993140697479199</c:v>
                </c:pt>
                <c:pt idx="63">
                  <c:v>-2.9213550090789702</c:v>
                </c:pt>
                <c:pt idx="64">
                  <c:v>-3.2270379066467201</c:v>
                </c:pt>
                <c:pt idx="65">
                  <c:v>-3.7255623340606601</c:v>
                </c:pt>
                <c:pt idx="66">
                  <c:v>-4.0715098381042401</c:v>
                </c:pt>
                <c:pt idx="67">
                  <c:v>-4.2453436851501403</c:v>
                </c:pt>
                <c:pt idx="68">
                  <c:v>-4.5408229827880797</c:v>
                </c:pt>
                <c:pt idx="69">
                  <c:v>-5.08192539215087</c:v>
                </c:pt>
                <c:pt idx="70">
                  <c:v>-5.5509934425353986</c:v>
                </c:pt>
                <c:pt idx="71">
                  <c:v>-5.5257239341735804</c:v>
                </c:pt>
                <c:pt idx="72">
                  <c:v>-4.9948959350585884</c:v>
                </c:pt>
                <c:pt idx="73">
                  <c:v>-4.3921790122985787</c:v>
                </c:pt>
                <c:pt idx="74">
                  <c:v>-4.1314954757690403</c:v>
                </c:pt>
                <c:pt idx="75">
                  <c:v>-4.2316842079162598</c:v>
                </c:pt>
                <c:pt idx="76">
                  <c:v>-4.4116277694702104</c:v>
                </c:pt>
                <c:pt idx="77">
                  <c:v>-4.4290862083434996</c:v>
                </c:pt>
                <c:pt idx="78">
                  <c:v>-4.2510495185851997</c:v>
                </c:pt>
                <c:pt idx="79">
                  <c:v>-3.9908146858215301</c:v>
                </c:pt>
                <c:pt idx="80">
                  <c:v>-3.8135280609130802</c:v>
                </c:pt>
                <c:pt idx="81">
                  <c:v>-3.8747584819793701</c:v>
                </c:pt>
                <c:pt idx="82">
                  <c:v>-4.2058596611022896</c:v>
                </c:pt>
                <c:pt idx="83">
                  <c:v>-4.61280918121337</c:v>
                </c:pt>
                <c:pt idx="84">
                  <c:v>-4.7943387031555087</c:v>
                </c:pt>
                <c:pt idx="85">
                  <c:v>-4.6460242271423287</c:v>
                </c:pt>
                <c:pt idx="86">
                  <c:v>-4.3918147087097079</c:v>
                </c:pt>
                <c:pt idx="87">
                  <c:v>-4.3321599960327086</c:v>
                </c:pt>
                <c:pt idx="88">
                  <c:v>-4.5017538070678702</c:v>
                </c:pt>
                <c:pt idx="89">
                  <c:v>-4.6823592185974068</c:v>
                </c:pt>
                <c:pt idx="90">
                  <c:v>-4.7478179931640598</c:v>
                </c:pt>
                <c:pt idx="91">
                  <c:v>-4.8590593338012704</c:v>
                </c:pt>
                <c:pt idx="92">
                  <c:v>-5.23375988006591</c:v>
                </c:pt>
                <c:pt idx="93">
                  <c:v>-5.8059282302856383</c:v>
                </c:pt>
                <c:pt idx="94">
                  <c:v>-6.2373466491699201</c:v>
                </c:pt>
                <c:pt idx="95">
                  <c:v>-6.2685356140136701</c:v>
                </c:pt>
                <c:pt idx="96">
                  <c:v>-5.9879789352416903</c:v>
                </c:pt>
                <c:pt idx="97">
                  <c:v>-5.7445216178893981</c:v>
                </c:pt>
                <c:pt idx="98">
                  <c:v>-5.8435735702514577</c:v>
                </c:pt>
                <c:pt idx="99">
                  <c:v>-6.3224558830261177</c:v>
                </c:pt>
                <c:pt idx="100">
                  <c:v>-6.9343605041503897</c:v>
                </c:pt>
                <c:pt idx="101">
                  <c:v>-7.3192963600158603</c:v>
                </c:pt>
                <c:pt idx="102">
                  <c:v>-7.27815389633178</c:v>
                </c:pt>
                <c:pt idx="103">
                  <c:v>-6.9714803695678702</c:v>
                </c:pt>
                <c:pt idx="104">
                  <c:v>-6.8129758834838796</c:v>
                </c:pt>
                <c:pt idx="105">
                  <c:v>-7.07285404205322</c:v>
                </c:pt>
                <c:pt idx="106">
                  <c:v>-7.5823392868041903</c:v>
                </c:pt>
                <c:pt idx="107">
                  <c:v>-7.9083466529846103</c:v>
                </c:pt>
                <c:pt idx="108">
                  <c:v>-7.8302826881408603</c:v>
                </c:pt>
                <c:pt idx="109">
                  <c:v>-7.5480027198791504</c:v>
                </c:pt>
                <c:pt idx="110">
                  <c:v>-7.3856024742126403</c:v>
                </c:pt>
                <c:pt idx="111">
                  <c:v>-7.4114961624145499</c:v>
                </c:pt>
                <c:pt idx="112">
                  <c:v>-7.4627594947814897</c:v>
                </c:pt>
                <c:pt idx="113">
                  <c:v>-7.4673509597778276</c:v>
                </c:pt>
                <c:pt idx="114">
                  <c:v>-7.5567235946655202</c:v>
                </c:pt>
                <c:pt idx="115">
                  <c:v>-7.8168959617614684</c:v>
                </c:pt>
                <c:pt idx="116">
                  <c:v>-8.0818719863891566</c:v>
                </c:pt>
                <c:pt idx="117">
                  <c:v>-8.0989503860473597</c:v>
                </c:pt>
                <c:pt idx="118">
                  <c:v>-7.8333001136779696</c:v>
                </c:pt>
                <c:pt idx="119">
                  <c:v>-7.4818792343139604</c:v>
                </c:pt>
                <c:pt idx="120">
                  <c:v>-7.2078552246093697</c:v>
                </c:pt>
                <c:pt idx="121">
                  <c:v>-6.9921874999999982</c:v>
                </c:pt>
                <c:pt idx="122">
                  <c:v>-6.7783994674682599</c:v>
                </c:pt>
                <c:pt idx="123">
                  <c:v>-6.6344938278198198</c:v>
                </c:pt>
                <c:pt idx="124">
                  <c:v>-6.6748557090759171</c:v>
                </c:pt>
                <c:pt idx="125">
                  <c:v>-6.8881354331970197</c:v>
                </c:pt>
                <c:pt idx="126">
                  <c:v>-7.1449036598205478</c:v>
                </c:pt>
                <c:pt idx="127">
                  <c:v>-7.3565917015075604</c:v>
                </c:pt>
                <c:pt idx="128">
                  <c:v>-7.5236444473266602</c:v>
                </c:pt>
                <c:pt idx="129">
                  <c:v>-7.6184973716735787</c:v>
                </c:pt>
                <c:pt idx="130">
                  <c:v>-7.5362672805786097</c:v>
                </c:pt>
                <c:pt idx="131">
                  <c:v>-7.2405586242675701</c:v>
                </c:pt>
                <c:pt idx="132">
                  <c:v>-6.9010086059570304</c:v>
                </c:pt>
                <c:pt idx="133">
                  <c:v>-6.7891983985900799</c:v>
                </c:pt>
                <c:pt idx="134">
                  <c:v>-7.0179924964904696</c:v>
                </c:pt>
                <c:pt idx="135">
                  <c:v>-7.4131684303283603</c:v>
                </c:pt>
                <c:pt idx="136">
                  <c:v>-7.6477737426757777</c:v>
                </c:pt>
                <c:pt idx="137">
                  <c:v>-7.4960203170776296</c:v>
                </c:pt>
                <c:pt idx="138">
                  <c:v>-6.9980278015136701</c:v>
                </c:pt>
                <c:pt idx="139">
                  <c:v>-6.4383115768432599</c:v>
                </c:pt>
                <c:pt idx="140">
                  <c:v>-6.1565675735473597</c:v>
                </c:pt>
                <c:pt idx="141">
                  <c:v>-6.29253673553466</c:v>
                </c:pt>
                <c:pt idx="142">
                  <c:v>-6.66204357147216</c:v>
                </c:pt>
                <c:pt idx="143">
                  <c:v>-6.9163079261779696</c:v>
                </c:pt>
                <c:pt idx="144">
                  <c:v>-6.8643846511840767</c:v>
                </c:pt>
                <c:pt idx="145">
                  <c:v>-6.6181473731994567</c:v>
                </c:pt>
                <c:pt idx="146">
                  <c:v>-6.3980474472045898</c:v>
                </c:pt>
                <c:pt idx="147">
                  <c:v>-6.2539072036743102</c:v>
                </c:pt>
                <c:pt idx="148">
                  <c:v>-6.0481715202331499</c:v>
                </c:pt>
                <c:pt idx="149">
                  <c:v>-5.6869521141052202</c:v>
                </c:pt>
                <c:pt idx="150">
                  <c:v>-5.2568488121032697</c:v>
                </c:pt>
                <c:pt idx="151">
                  <c:v>-4.9033575057983398</c:v>
                </c:pt>
                <c:pt idx="152">
                  <c:v>-4.6698627471923801</c:v>
                </c:pt>
                <c:pt idx="153">
                  <c:v>-4.5286655426025302</c:v>
                </c:pt>
                <c:pt idx="154">
                  <c:v>-4.5004744529724086</c:v>
                </c:pt>
                <c:pt idx="155">
                  <c:v>-4.6253995895385698</c:v>
                </c:pt>
                <c:pt idx="156">
                  <c:v>-4.8227524757385201</c:v>
                </c:pt>
                <c:pt idx="157">
                  <c:v>-4.9005284309387198</c:v>
                </c:pt>
                <c:pt idx="158">
                  <c:v>-4.7588586807250897</c:v>
                </c:pt>
                <c:pt idx="159">
                  <c:v>-4.5080051422119096</c:v>
                </c:pt>
                <c:pt idx="160">
                  <c:v>-4.3293228149414</c:v>
                </c:pt>
                <c:pt idx="161">
                  <c:v>-4.2763252258300701</c:v>
                </c:pt>
                <c:pt idx="162">
                  <c:v>-4.2835226058959899</c:v>
                </c:pt>
                <c:pt idx="163">
                  <c:v>-4.3283205032348597</c:v>
                </c:pt>
                <c:pt idx="164">
                  <c:v>-4.46238040924072</c:v>
                </c:pt>
                <c:pt idx="165">
                  <c:v>-4.6580324172973597</c:v>
                </c:pt>
                <c:pt idx="166">
                  <c:v>-4.73461818695068</c:v>
                </c:pt>
                <c:pt idx="167">
                  <c:v>-4.5238685607910094</c:v>
                </c:pt>
                <c:pt idx="168">
                  <c:v>-4.0753860473632786</c:v>
                </c:pt>
                <c:pt idx="169">
                  <c:v>-3.6256260871887198</c:v>
                </c:pt>
                <c:pt idx="170">
                  <c:v>-3.3630414009094198</c:v>
                </c:pt>
                <c:pt idx="171">
                  <c:v>-3.2725586891174299</c:v>
                </c:pt>
                <c:pt idx="172">
                  <c:v>-3.2161445617675701</c:v>
                </c:pt>
                <c:pt idx="173">
                  <c:v>-3.12316799163818</c:v>
                </c:pt>
                <c:pt idx="174">
                  <c:v>-3.0751717090606601</c:v>
                </c:pt>
                <c:pt idx="175">
                  <c:v>-3.2081305980682302</c:v>
                </c:pt>
                <c:pt idx="176">
                  <c:v>-3.5313620567321702</c:v>
                </c:pt>
                <c:pt idx="177">
                  <c:v>-3.8430438041686981</c:v>
                </c:pt>
                <c:pt idx="178">
                  <c:v>-3.8704483509063698</c:v>
                </c:pt>
                <c:pt idx="179">
                  <c:v>-3.5502517223358101</c:v>
                </c:pt>
                <c:pt idx="180">
                  <c:v>-3.1465249061584402</c:v>
                </c:pt>
                <c:pt idx="181">
                  <c:v>-2.9956707954406698</c:v>
                </c:pt>
                <c:pt idx="182">
                  <c:v>-3.11480665206909</c:v>
                </c:pt>
                <c:pt idx="183">
                  <c:v>-3.1737484931945779</c:v>
                </c:pt>
                <c:pt idx="184">
                  <c:v>-2.9225933551788299</c:v>
                </c:pt>
                <c:pt idx="185">
                  <c:v>-2.54258680343627</c:v>
                </c:pt>
                <c:pt idx="186">
                  <c:v>-2.4245688915252601</c:v>
                </c:pt>
                <c:pt idx="187">
                  <c:v>-2.6443705558776802</c:v>
                </c:pt>
                <c:pt idx="188">
                  <c:v>-2.8559403419494598</c:v>
                </c:pt>
                <c:pt idx="189">
                  <c:v>-2.75802254676818</c:v>
                </c:pt>
                <c:pt idx="190">
                  <c:v>-2.4814631938934282</c:v>
                </c:pt>
                <c:pt idx="191">
                  <c:v>-2.3667564392089782</c:v>
                </c:pt>
                <c:pt idx="192">
                  <c:v>-2.4862079620361301</c:v>
                </c:pt>
                <c:pt idx="193">
                  <c:v>-2.60246229171752</c:v>
                </c:pt>
                <c:pt idx="194">
                  <c:v>-2.5625853538513099</c:v>
                </c:pt>
                <c:pt idx="195">
                  <c:v>-2.4882357120513898</c:v>
                </c:pt>
                <c:pt idx="196">
                  <c:v>-2.4997365474700901</c:v>
                </c:pt>
                <c:pt idx="197">
                  <c:v>-2.4774918556213299</c:v>
                </c:pt>
                <c:pt idx="198">
                  <c:v>-2.2719371318817099</c:v>
                </c:pt>
                <c:pt idx="199">
                  <c:v>-1.9896776676177901</c:v>
                </c:pt>
              </c:numCache>
            </c:numRef>
          </c:val>
          <c:smooth val="0"/>
          <c:extLst>
            <c:ext xmlns:c16="http://schemas.microsoft.com/office/drawing/2014/chart" uri="{C3380CC4-5D6E-409C-BE32-E72D297353CC}">
              <c16:uniqueId val="{00000001-1DC9-4AEF-9217-1EC92A59A853}"/>
            </c:ext>
          </c:extLst>
        </c:ser>
        <c:ser>
          <c:idx val="5"/>
          <c:order val="2"/>
          <c:tx>
            <c:strRef>
              <c:f>'60_F4 Pretest'!$G$1</c:f>
              <c:strCache>
                <c:ptCount val="1"/>
                <c:pt idx="0">
                  <c:v>5</c:v>
                </c:pt>
              </c:strCache>
            </c:strRef>
          </c:tx>
          <c:spPr>
            <a:ln w="25400">
              <a:solidFill>
                <a:schemeClr val="tx1">
                  <a:lumMod val="95000"/>
                  <a:lumOff val="5000"/>
                </a:schemeClr>
              </a:solidFill>
              <a:prstDash val="solid"/>
            </a:ln>
          </c:spPr>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Pretest'!$G$2:$G$201</c:f>
              <c:numCache>
                <c:formatCode>General</c:formatCode>
                <c:ptCount val="200"/>
                <c:pt idx="0">
                  <c:v>5.4126072674989999E-2</c:v>
                </c:pt>
                <c:pt idx="1">
                  <c:v>0.44697672128677401</c:v>
                </c:pt>
                <c:pt idx="2">
                  <c:v>0.58817565441131603</c:v>
                </c:pt>
                <c:pt idx="3">
                  <c:v>0.35595861077308699</c:v>
                </c:pt>
                <c:pt idx="4">
                  <c:v>9.6056535840033999E-2</c:v>
                </c:pt>
                <c:pt idx="5">
                  <c:v>6.5068006515502999E-2</c:v>
                </c:pt>
                <c:pt idx="6">
                  <c:v>0.13003396987915</c:v>
                </c:pt>
                <c:pt idx="7">
                  <c:v>9.1877318918705E-2</c:v>
                </c:pt>
                <c:pt idx="8">
                  <c:v>3.9212770760059003E-2</c:v>
                </c:pt>
                <c:pt idx="9">
                  <c:v>0.16133828461170199</c:v>
                </c:pt>
                <c:pt idx="10">
                  <c:v>0.35417303442955</c:v>
                </c:pt>
                <c:pt idx="11">
                  <c:v>0.30227044224739102</c:v>
                </c:pt>
                <c:pt idx="12">
                  <c:v>-3.7311814725399003E-2</c:v>
                </c:pt>
                <c:pt idx="13">
                  <c:v>-0.294681817293167</c:v>
                </c:pt>
                <c:pt idx="14">
                  <c:v>-0.15562836825847601</c:v>
                </c:pt>
                <c:pt idx="15">
                  <c:v>0.208383083343506</c:v>
                </c:pt>
                <c:pt idx="16">
                  <c:v>0.35680341720581099</c:v>
                </c:pt>
                <c:pt idx="17">
                  <c:v>0.120361663401127</c:v>
                </c:pt>
                <c:pt idx="18">
                  <c:v>-0.27531480789184598</c:v>
                </c:pt>
                <c:pt idx="19">
                  <c:v>-0.58163714408874501</c:v>
                </c:pt>
                <c:pt idx="20">
                  <c:v>-0.77898210287094105</c:v>
                </c:pt>
                <c:pt idx="21">
                  <c:v>-0.88618552684783902</c:v>
                </c:pt>
                <c:pt idx="22">
                  <c:v>-0.74393832683563199</c:v>
                </c:pt>
                <c:pt idx="23">
                  <c:v>-0.19795402884483301</c:v>
                </c:pt>
                <c:pt idx="24">
                  <c:v>0.58081763982772805</c:v>
                </c:pt>
                <c:pt idx="25">
                  <c:v>1.1802333593368499</c:v>
                </c:pt>
                <c:pt idx="26">
                  <c:v>1.38700699806213</c:v>
                </c:pt>
                <c:pt idx="27">
                  <c:v>1.38676762580871</c:v>
                </c:pt>
                <c:pt idx="28">
                  <c:v>1.4690078496932899</c:v>
                </c:pt>
                <c:pt idx="29">
                  <c:v>1.67539370059967</c:v>
                </c:pt>
                <c:pt idx="30">
                  <c:v>1.8490855693817101</c:v>
                </c:pt>
                <c:pt idx="31">
                  <c:v>1.9171879291534399</c:v>
                </c:pt>
                <c:pt idx="32">
                  <c:v>1.9577995538711499</c:v>
                </c:pt>
                <c:pt idx="33">
                  <c:v>2.0184664726257302</c:v>
                </c:pt>
                <c:pt idx="34">
                  <c:v>2.03860139846801</c:v>
                </c:pt>
                <c:pt idx="35">
                  <c:v>1.98728775978088</c:v>
                </c:pt>
                <c:pt idx="36">
                  <c:v>1.93503594398498</c:v>
                </c:pt>
                <c:pt idx="37">
                  <c:v>1.90910744667053</c:v>
                </c:pt>
                <c:pt idx="38">
                  <c:v>1.7939659357070901</c:v>
                </c:pt>
                <c:pt idx="39">
                  <c:v>1.5070002079010001</c:v>
                </c:pt>
                <c:pt idx="40">
                  <c:v>1.21176505088806</c:v>
                </c:pt>
                <c:pt idx="41">
                  <c:v>1.19223237037658</c:v>
                </c:pt>
                <c:pt idx="42">
                  <c:v>1.49537873268127</c:v>
                </c:pt>
                <c:pt idx="43">
                  <c:v>1.8364353179931601</c:v>
                </c:pt>
                <c:pt idx="44">
                  <c:v>1.92655777931213</c:v>
                </c:pt>
                <c:pt idx="45">
                  <c:v>1.78623354434967</c:v>
                </c:pt>
                <c:pt idx="46">
                  <c:v>1.63721787929534</c:v>
                </c:pt>
                <c:pt idx="47">
                  <c:v>1.56578397750854</c:v>
                </c:pt>
                <c:pt idx="48">
                  <c:v>1.44479012489318</c:v>
                </c:pt>
                <c:pt idx="49">
                  <c:v>1.1863749027252199</c:v>
                </c:pt>
                <c:pt idx="50">
                  <c:v>0.92059171199798595</c:v>
                </c:pt>
                <c:pt idx="51">
                  <c:v>0.83573198318481401</c:v>
                </c:pt>
                <c:pt idx="52">
                  <c:v>0.92398130893707298</c:v>
                </c:pt>
                <c:pt idx="53">
                  <c:v>0.98985558748245195</c:v>
                </c:pt>
                <c:pt idx="54">
                  <c:v>0.88047391176223799</c:v>
                </c:pt>
                <c:pt idx="55">
                  <c:v>0.61356842517852805</c:v>
                </c:pt>
                <c:pt idx="56">
                  <c:v>0.27200746536254899</c:v>
                </c:pt>
                <c:pt idx="57">
                  <c:v>-0.13294121623039201</c:v>
                </c:pt>
                <c:pt idx="58">
                  <c:v>-0.63055056333541903</c:v>
                </c:pt>
                <c:pt idx="59">
                  <c:v>-1.1669994592666599</c:v>
                </c:pt>
                <c:pt idx="60">
                  <c:v>-1.59113550186157</c:v>
                </c:pt>
                <c:pt idx="61">
                  <c:v>-1.79133677482605</c:v>
                </c:pt>
                <c:pt idx="62">
                  <c:v>-1.8212537765502901</c:v>
                </c:pt>
                <c:pt idx="63">
                  <c:v>-1.8652883768081601</c:v>
                </c:pt>
                <c:pt idx="64">
                  <c:v>-2.0785529613494802</c:v>
                </c:pt>
                <c:pt idx="65">
                  <c:v>-2.45141172409057</c:v>
                </c:pt>
                <c:pt idx="66">
                  <c:v>-2.8180847167968701</c:v>
                </c:pt>
                <c:pt idx="67">
                  <c:v>-2.9995408058166499</c:v>
                </c:pt>
                <c:pt idx="68">
                  <c:v>-2.9537727832794101</c:v>
                </c:pt>
                <c:pt idx="69">
                  <c:v>-2.7986257076263401</c:v>
                </c:pt>
                <c:pt idx="70">
                  <c:v>-2.6933891773223801</c:v>
                </c:pt>
                <c:pt idx="71">
                  <c:v>-2.69366407394409</c:v>
                </c:pt>
                <c:pt idx="72">
                  <c:v>-2.7047421932220401</c:v>
                </c:pt>
                <c:pt idx="73">
                  <c:v>-2.55818367004394</c:v>
                </c:pt>
                <c:pt idx="74">
                  <c:v>-2.1500790119171098</c:v>
                </c:pt>
                <c:pt idx="75">
                  <c:v>-1.5657660961151101</c:v>
                </c:pt>
                <c:pt idx="76">
                  <c:v>-1.09701323509216</c:v>
                </c:pt>
                <c:pt idx="77">
                  <c:v>-1.0605510473251301</c:v>
                </c:pt>
                <c:pt idx="78">
                  <c:v>-1.4965738058090201</c:v>
                </c:pt>
                <c:pt idx="79">
                  <c:v>-2.04825615882873</c:v>
                </c:pt>
                <c:pt idx="80">
                  <c:v>-2.2535941600799498</c:v>
                </c:pt>
                <c:pt idx="81">
                  <c:v>-2.02398681640625</c:v>
                </c:pt>
                <c:pt idx="82">
                  <c:v>-1.754643201828</c:v>
                </c:pt>
                <c:pt idx="83">
                  <c:v>-1.87061655521392</c:v>
                </c:pt>
                <c:pt idx="84">
                  <c:v>-2.3197112083435001</c:v>
                </c:pt>
                <c:pt idx="85">
                  <c:v>-2.6484856605529701</c:v>
                </c:pt>
                <c:pt idx="86">
                  <c:v>-2.5783379077911301</c:v>
                </c:pt>
                <c:pt idx="87">
                  <c:v>-2.3383040428161599</c:v>
                </c:pt>
                <c:pt idx="88">
                  <c:v>-2.3303930759429901</c:v>
                </c:pt>
                <c:pt idx="89">
                  <c:v>-2.5967915058135902</c:v>
                </c:pt>
                <c:pt idx="90">
                  <c:v>-2.80139803886413</c:v>
                </c:pt>
                <c:pt idx="91">
                  <c:v>-2.71106600761413</c:v>
                </c:pt>
                <c:pt idx="92">
                  <c:v>-2.4959499835967982</c:v>
                </c:pt>
                <c:pt idx="93">
                  <c:v>-2.4642446041107098</c:v>
                </c:pt>
                <c:pt idx="94">
                  <c:v>-2.6395719051361</c:v>
                </c:pt>
                <c:pt idx="95">
                  <c:v>-2.7578926086425701</c:v>
                </c:pt>
                <c:pt idx="96">
                  <c:v>-2.63581323623657</c:v>
                </c:pt>
                <c:pt idx="97">
                  <c:v>-2.3786664009094181</c:v>
                </c:pt>
                <c:pt idx="98">
                  <c:v>-2.1995944976806601</c:v>
                </c:pt>
                <c:pt idx="99">
                  <c:v>-2.1655395030975302</c:v>
                </c:pt>
                <c:pt idx="100">
                  <c:v>-2.1967275142669598</c:v>
                </c:pt>
                <c:pt idx="101">
                  <c:v>-2.2279696464538499</c:v>
                </c:pt>
                <c:pt idx="102">
                  <c:v>-2.2747271060943599</c:v>
                </c:pt>
                <c:pt idx="103">
                  <c:v>-2.38459968566894</c:v>
                </c:pt>
                <c:pt idx="104">
                  <c:v>-2.6082639694213801</c:v>
                </c:pt>
                <c:pt idx="105">
                  <c:v>-2.9822416305541881</c:v>
                </c:pt>
                <c:pt idx="106">
                  <c:v>-3.4461379051208501</c:v>
                </c:pt>
                <c:pt idx="107">
                  <c:v>-3.7984657287597599</c:v>
                </c:pt>
                <c:pt idx="108">
                  <c:v>-3.8579621315002379</c:v>
                </c:pt>
                <c:pt idx="109">
                  <c:v>-3.6983993053436199</c:v>
                </c:pt>
                <c:pt idx="110">
                  <c:v>-3.6029725074768</c:v>
                </c:pt>
                <c:pt idx="111">
                  <c:v>-3.70994901657104</c:v>
                </c:pt>
                <c:pt idx="112">
                  <c:v>-3.8194427490234282</c:v>
                </c:pt>
                <c:pt idx="113">
                  <c:v>-3.6937401294708181</c:v>
                </c:pt>
                <c:pt idx="114">
                  <c:v>-3.4713368415832502</c:v>
                </c:pt>
                <c:pt idx="115">
                  <c:v>-3.5605900287628098</c:v>
                </c:pt>
                <c:pt idx="116">
                  <c:v>-4.0777463912963796</c:v>
                </c:pt>
                <c:pt idx="117">
                  <c:v>-4.5972199440002397</c:v>
                </c:pt>
                <c:pt idx="118">
                  <c:v>-4.6166429519653303</c:v>
                </c:pt>
                <c:pt idx="119">
                  <c:v>-4.1544542312621964</c:v>
                </c:pt>
                <c:pt idx="120">
                  <c:v>-3.6936898231506299</c:v>
                </c:pt>
                <c:pt idx="121">
                  <c:v>-3.5717647075653001</c:v>
                </c:pt>
                <c:pt idx="122">
                  <c:v>-3.6580708026885902</c:v>
                </c:pt>
                <c:pt idx="123">
                  <c:v>-3.6855330467224099</c:v>
                </c:pt>
                <c:pt idx="124">
                  <c:v>-3.65886235237121</c:v>
                </c:pt>
                <c:pt idx="125">
                  <c:v>-3.7290847301483101</c:v>
                </c:pt>
                <c:pt idx="126">
                  <c:v>-3.8117575645446702</c:v>
                </c:pt>
                <c:pt idx="127">
                  <c:v>-3.6283104419708199</c:v>
                </c:pt>
                <c:pt idx="128">
                  <c:v>-3.1517422199249201</c:v>
                </c:pt>
                <c:pt idx="129">
                  <c:v>-2.7399015426635702</c:v>
                </c:pt>
                <c:pt idx="130">
                  <c:v>-2.6792912483215301</c:v>
                </c:pt>
                <c:pt idx="131">
                  <c:v>-2.7842018604278498</c:v>
                </c:pt>
                <c:pt idx="132">
                  <c:v>-2.67631530761718</c:v>
                </c:pt>
                <c:pt idx="133">
                  <c:v>-2.366998195648188</c:v>
                </c:pt>
                <c:pt idx="134">
                  <c:v>-2.2738080024719198</c:v>
                </c:pt>
                <c:pt idx="135">
                  <c:v>-2.609809637069699</c:v>
                </c:pt>
                <c:pt idx="136">
                  <c:v>-3.0342140197753902</c:v>
                </c:pt>
                <c:pt idx="137">
                  <c:v>-3.1020212173461901</c:v>
                </c:pt>
                <c:pt idx="138">
                  <c:v>-2.8835742473602202</c:v>
                </c:pt>
                <c:pt idx="139">
                  <c:v>-2.8620598316192578</c:v>
                </c:pt>
                <c:pt idx="140">
                  <c:v>-3.2567336559295601</c:v>
                </c:pt>
                <c:pt idx="141">
                  <c:v>-3.7311732769012398</c:v>
                </c:pt>
                <c:pt idx="142">
                  <c:v>-3.86491394042968</c:v>
                </c:pt>
                <c:pt idx="143">
                  <c:v>-3.6783378124236998</c:v>
                </c:pt>
                <c:pt idx="144">
                  <c:v>-3.4912452697753902</c:v>
                </c:pt>
                <c:pt idx="145">
                  <c:v>-3.4113967418670601</c:v>
                </c:pt>
                <c:pt idx="146">
                  <c:v>-3.2380204200744598</c:v>
                </c:pt>
                <c:pt idx="147">
                  <c:v>-2.872092485427848</c:v>
                </c:pt>
                <c:pt idx="148">
                  <c:v>-2.556663513183588</c:v>
                </c:pt>
                <c:pt idx="149">
                  <c:v>-2.5639948844909601</c:v>
                </c:pt>
                <c:pt idx="150">
                  <c:v>-2.7949016094207701</c:v>
                </c:pt>
                <c:pt idx="151">
                  <c:v>-2.8937821388244598</c:v>
                </c:pt>
                <c:pt idx="152">
                  <c:v>-2.7173414230346591</c:v>
                </c:pt>
                <c:pt idx="153">
                  <c:v>-2.4895465373992902</c:v>
                </c:pt>
                <c:pt idx="154">
                  <c:v>-2.4478862285614</c:v>
                </c:pt>
                <c:pt idx="155">
                  <c:v>-2.50504350662231</c:v>
                </c:pt>
                <c:pt idx="156">
                  <c:v>-2.3974888324737482</c:v>
                </c:pt>
                <c:pt idx="157">
                  <c:v>-2.0946259498596098</c:v>
                </c:pt>
                <c:pt idx="158">
                  <c:v>-1.89271736145019</c:v>
                </c:pt>
                <c:pt idx="159">
                  <c:v>-2.0581505298614502</c:v>
                </c:pt>
                <c:pt idx="160">
                  <c:v>-2.4846212863922101</c:v>
                </c:pt>
                <c:pt idx="161">
                  <c:v>-2.7958099842071502</c:v>
                </c:pt>
                <c:pt idx="162">
                  <c:v>-2.7647538185119598</c:v>
                </c:pt>
                <c:pt idx="163">
                  <c:v>-2.5444016456603999</c:v>
                </c:pt>
                <c:pt idx="164">
                  <c:v>-2.4496212005615199</c:v>
                </c:pt>
                <c:pt idx="165">
                  <c:v>-2.5659489631652779</c:v>
                </c:pt>
                <c:pt idx="166">
                  <c:v>-2.65471363067627</c:v>
                </c:pt>
                <c:pt idx="167">
                  <c:v>-2.4604494571685702</c:v>
                </c:pt>
                <c:pt idx="168">
                  <c:v>-2.0354568958282382</c:v>
                </c:pt>
                <c:pt idx="169">
                  <c:v>-1.67247891426086</c:v>
                </c:pt>
                <c:pt idx="170">
                  <c:v>-1.5294938087463299</c:v>
                </c:pt>
                <c:pt idx="171">
                  <c:v>-1.4447818994521999</c:v>
                </c:pt>
                <c:pt idx="172">
                  <c:v>-1.1955367326736399</c:v>
                </c:pt>
                <c:pt idx="173">
                  <c:v>-0.84108465909957897</c:v>
                </c:pt>
                <c:pt idx="174">
                  <c:v>-0.66325032711029097</c:v>
                </c:pt>
                <c:pt idx="175">
                  <c:v>-0.77362376451492298</c:v>
                </c:pt>
                <c:pt idx="176">
                  <c:v>-0.93622839450836204</c:v>
                </c:pt>
                <c:pt idx="177">
                  <c:v>-0.85554695129394498</c:v>
                </c:pt>
                <c:pt idx="178">
                  <c:v>-0.52003753185272195</c:v>
                </c:pt>
                <c:pt idx="179">
                  <c:v>-0.14977140724658999</c:v>
                </c:pt>
                <c:pt idx="180">
                  <c:v>0.103145979344845</c:v>
                </c:pt>
                <c:pt idx="181">
                  <c:v>0.242416381835938</c:v>
                </c:pt>
                <c:pt idx="182">
                  <c:v>0.26281136274337802</c:v>
                </c:pt>
                <c:pt idx="183">
                  <c:v>0.115285441279411</c:v>
                </c:pt>
                <c:pt idx="184">
                  <c:v>-0.10528335720300699</c:v>
                </c:pt>
                <c:pt idx="185">
                  <c:v>-0.141740888357162</c:v>
                </c:pt>
                <c:pt idx="186">
                  <c:v>9.4896890223025998E-2</c:v>
                </c:pt>
                <c:pt idx="187">
                  <c:v>0.31014022231102001</c:v>
                </c:pt>
                <c:pt idx="188">
                  <c:v>0.167580991983414</c:v>
                </c:pt>
                <c:pt idx="189">
                  <c:v>-0.206450611352921</c:v>
                </c:pt>
                <c:pt idx="190">
                  <c:v>-0.31311911344528198</c:v>
                </c:pt>
                <c:pt idx="191">
                  <c:v>6.0889910906552998E-2</c:v>
                </c:pt>
                <c:pt idx="192">
                  <c:v>0.51748955249786399</c:v>
                </c:pt>
                <c:pt idx="193">
                  <c:v>0.54222553968429599</c:v>
                </c:pt>
                <c:pt idx="194">
                  <c:v>0.15530419349670399</c:v>
                </c:pt>
                <c:pt idx="195">
                  <c:v>-0.15873603522777599</c:v>
                </c:pt>
                <c:pt idx="196">
                  <c:v>-8.3225391805171994E-2</c:v>
                </c:pt>
                <c:pt idx="197">
                  <c:v>0.245038241147995</c:v>
                </c:pt>
                <c:pt idx="198">
                  <c:v>0.579442858695984</c:v>
                </c:pt>
                <c:pt idx="199">
                  <c:v>0.89026468992233299</c:v>
                </c:pt>
              </c:numCache>
            </c:numRef>
          </c:val>
          <c:smooth val="0"/>
          <c:extLst>
            <c:ext xmlns:c16="http://schemas.microsoft.com/office/drawing/2014/chart" uri="{C3380CC4-5D6E-409C-BE32-E72D297353CC}">
              <c16:uniqueId val="{00000002-1DC9-4AEF-9217-1EC92A59A853}"/>
            </c:ext>
          </c:extLst>
        </c:ser>
        <c:ser>
          <c:idx val="6"/>
          <c:order val="3"/>
          <c:tx>
            <c:strRef>
              <c:f>'60_F4 1Mir'!#REF!</c:f>
              <c:strCache>
                <c:ptCount val="1"/>
                <c:pt idx="0">
                  <c:v>#REF!</c:v>
                </c:pt>
              </c:strCache>
            </c:strRef>
          </c:tx>
          <c:marker>
            <c:symbol val="none"/>
          </c:marker>
          <c:cat>
            <c:numRef>
              <c:f>'60_F4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1DC9-4AEF-9217-1EC92A59A853}"/>
            </c:ext>
          </c:extLst>
        </c:ser>
        <c:dLbls>
          <c:showLegendKey val="0"/>
          <c:showVal val="0"/>
          <c:showCatName val="0"/>
          <c:showSerName val="0"/>
          <c:showPercent val="0"/>
          <c:showBubbleSize val="0"/>
        </c:dLbls>
        <c:smooth val="0"/>
        <c:axId val="618704024"/>
        <c:axId val="618707144"/>
      </c:lineChart>
      <c:catAx>
        <c:axId val="618704024"/>
        <c:scaling>
          <c:orientation val="minMax"/>
        </c:scaling>
        <c:delete val="0"/>
        <c:axPos val="b"/>
        <c:numFmt formatCode="General" sourceLinked="1"/>
        <c:majorTickMark val="out"/>
        <c:minorTickMark val="none"/>
        <c:tickLblPos val="nextTo"/>
        <c:crossAx val="618707144"/>
        <c:crosses val="autoZero"/>
        <c:auto val="1"/>
        <c:lblAlgn val="ctr"/>
        <c:lblOffset val="100"/>
        <c:tickLblSkip val="50"/>
        <c:tickMarkSkip val="25"/>
        <c:noMultiLvlLbl val="0"/>
      </c:catAx>
      <c:valAx>
        <c:axId val="618707144"/>
        <c:scaling>
          <c:orientation val="minMax"/>
        </c:scaling>
        <c:delete val="0"/>
        <c:axPos val="l"/>
        <c:numFmt formatCode="General" sourceLinked="1"/>
        <c:majorTickMark val="out"/>
        <c:minorTickMark val="none"/>
        <c:tickLblPos val="nextTo"/>
        <c:crossAx val="618704024"/>
        <c:crossesAt val="25"/>
        <c:crossBetween val="between"/>
      </c:valAx>
    </c:plotArea>
    <c:legend>
      <c:legendPos val="r"/>
      <c:legendEntry>
        <c:idx val="3"/>
        <c:delete val="1"/>
      </c:legendEntry>
      <c:layout>
        <c:manualLayout>
          <c:xMode val="edge"/>
          <c:yMode val="edge"/>
          <c:x val="0.76551898384289496"/>
          <c:y val="0.80592482113483499"/>
          <c:w val="0.19138432740691899"/>
          <c:h val="0.19304762306138901"/>
        </c:manualLayout>
      </c:layout>
      <c:overlay val="0"/>
    </c:legend>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2839050842944497E-2"/>
          <c:y val="4.948879439256889E-2"/>
          <c:w val="0.89432189831411102"/>
          <c:h val="0.89689834501548149"/>
        </c:manualLayout>
      </c:layout>
      <c:lineChart>
        <c:grouping val="standard"/>
        <c:varyColors val="0"/>
        <c:ser>
          <c:idx val="0"/>
          <c:order val="0"/>
          <c:tx>
            <c:strRef>
              <c:f>'60_F4Practice'!$B$1</c:f>
              <c:strCache>
                <c:ptCount val="1"/>
                <c:pt idx="0">
                  <c:v>1</c:v>
                </c:pt>
              </c:strCache>
            </c:strRef>
          </c:tx>
          <c:spPr>
            <a:ln w="25400">
              <a:solidFill>
                <a:schemeClr val="bg1">
                  <a:lumMod val="75000"/>
                </a:schemeClr>
              </a:solidFill>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'60_F4Practice'!$B$2:$B$201</c:f>
              <c:numCache>
                <c:formatCode>General</c:formatCode>
                <c:ptCount val="200"/>
                <c:pt idx="0">
                  <c:v>-0.89044898748397805</c:v>
                </c:pt>
                <c:pt idx="1">
                  <c:v>-0.66789329051971402</c:v>
                </c:pt>
                <c:pt idx="2">
                  <c:v>-0.52198141813278198</c:v>
                </c:pt>
                <c:pt idx="3">
                  <c:v>-0.21265363693237299</c:v>
                </c:pt>
                <c:pt idx="4">
                  <c:v>0.27691185474395802</c:v>
                </c:pt>
                <c:pt idx="5">
                  <c:v>0.59949719905853305</c:v>
                </c:pt>
                <c:pt idx="6">
                  <c:v>0.46728020906448398</c:v>
                </c:pt>
                <c:pt idx="7">
                  <c:v>6.7672781646251998E-2</c:v>
                </c:pt>
                <c:pt idx="8">
                  <c:v>-0.11541001498699199</c:v>
                </c:pt>
                <c:pt idx="9">
                  <c:v>0.155161842703819</c:v>
                </c:pt>
                <c:pt idx="10">
                  <c:v>0.66125959157943703</c:v>
                </c:pt>
                <c:pt idx="11">
                  <c:v>1.0374130010604801</c:v>
                </c:pt>
                <c:pt idx="12">
                  <c:v>1.10888648033142</c:v>
                </c:pt>
                <c:pt idx="13">
                  <c:v>0.891265869140625</c:v>
                </c:pt>
                <c:pt idx="14">
                  <c:v>0.45145723223686202</c:v>
                </c:pt>
                <c:pt idx="15">
                  <c:v>-7.3985792696475997E-2</c:v>
                </c:pt>
                <c:pt idx="16">
                  <c:v>-0.43752068281173701</c:v>
                </c:pt>
                <c:pt idx="17">
                  <c:v>-0.46888712048530601</c:v>
                </c:pt>
                <c:pt idx="18">
                  <c:v>-0.30829197168350198</c:v>
                </c:pt>
                <c:pt idx="19">
                  <c:v>-0.27770373225212103</c:v>
                </c:pt>
                <c:pt idx="20">
                  <c:v>-0.46866321563720698</c:v>
                </c:pt>
                <c:pt idx="21">
                  <c:v>-0.61236983537673995</c:v>
                </c:pt>
                <c:pt idx="22">
                  <c:v>-0.45971485972404502</c:v>
                </c:pt>
                <c:pt idx="23">
                  <c:v>-0.154823318123817</c:v>
                </c:pt>
                <c:pt idx="24">
                  <c:v>-4.6466588973999003E-2</c:v>
                </c:pt>
                <c:pt idx="25">
                  <c:v>-0.19459515810012801</c:v>
                </c:pt>
                <c:pt idx="26">
                  <c:v>-0.30395030975341802</c:v>
                </c:pt>
                <c:pt idx="27">
                  <c:v>-0.19346380233764601</c:v>
                </c:pt>
                <c:pt idx="28">
                  <c:v>-0.104767538607121</c:v>
                </c:pt>
                <c:pt idx="29">
                  <c:v>-0.36450949311256398</c:v>
                </c:pt>
                <c:pt idx="30">
                  <c:v>-0.86555743217468295</c:v>
                </c:pt>
                <c:pt idx="31">
                  <c:v>-1.1195032596588099</c:v>
                </c:pt>
                <c:pt idx="32">
                  <c:v>-0.836828052997589</c:v>
                </c:pt>
                <c:pt idx="33">
                  <c:v>-0.25481271743774397</c:v>
                </c:pt>
                <c:pt idx="34">
                  <c:v>0.192903652787209</c:v>
                </c:pt>
                <c:pt idx="35">
                  <c:v>0.35521972179412797</c:v>
                </c:pt>
                <c:pt idx="36">
                  <c:v>0.35845577716827398</c:v>
                </c:pt>
                <c:pt idx="37">
                  <c:v>0.25057131052017201</c:v>
                </c:pt>
                <c:pt idx="38">
                  <c:v>-9.3523219227790999E-2</c:v>
                </c:pt>
                <c:pt idx="39">
                  <c:v>-0.66592633724212602</c:v>
                </c:pt>
                <c:pt idx="40">
                  <c:v>-1.1401716470718299</c:v>
                </c:pt>
                <c:pt idx="41">
                  <c:v>-1.1721212863922099</c:v>
                </c:pt>
                <c:pt idx="42">
                  <c:v>-0.82284647226333596</c:v>
                </c:pt>
                <c:pt idx="43">
                  <c:v>-0.50946432352065996</c:v>
                </c:pt>
                <c:pt idx="44">
                  <c:v>-0.513297319412231</c:v>
                </c:pt>
                <c:pt idx="45">
                  <c:v>-0.67400670051574696</c:v>
                </c:pt>
                <c:pt idx="46">
                  <c:v>-0.65659993886947599</c:v>
                </c:pt>
                <c:pt idx="47">
                  <c:v>-0.42588269710540799</c:v>
                </c:pt>
                <c:pt idx="48">
                  <c:v>-0.31427088379859902</c:v>
                </c:pt>
                <c:pt idx="49">
                  <c:v>-0.61168724298477195</c:v>
                </c:pt>
                <c:pt idx="50">
                  <c:v>-1.2035369873046791</c:v>
                </c:pt>
                <c:pt idx="51">
                  <c:v>-1.6942658424377399</c:v>
                </c:pt>
                <c:pt idx="52">
                  <c:v>-1.8432078361511199</c:v>
                </c:pt>
                <c:pt idx="53">
                  <c:v>-1.79600894451141</c:v>
                </c:pt>
                <c:pt idx="54">
                  <c:v>-1.88092029094696</c:v>
                </c:pt>
                <c:pt idx="55">
                  <c:v>-2.2510316371917698</c:v>
                </c:pt>
                <c:pt idx="56">
                  <c:v>-2.7827596664428702</c:v>
                </c:pt>
                <c:pt idx="57">
                  <c:v>-3.2862730026245099</c:v>
                </c:pt>
                <c:pt idx="58">
                  <c:v>-3.7120149135589591</c:v>
                </c:pt>
                <c:pt idx="59">
                  <c:v>-4.0984363555908203</c:v>
                </c:pt>
                <c:pt idx="60">
                  <c:v>-4.3900227546691797</c:v>
                </c:pt>
                <c:pt idx="61">
                  <c:v>-4.4390888214111301</c:v>
                </c:pt>
                <c:pt idx="62">
                  <c:v>-4.2274279594421298</c:v>
                </c:pt>
                <c:pt idx="63">
                  <c:v>-3.9859321117401101</c:v>
                </c:pt>
                <c:pt idx="64">
                  <c:v>-3.98066258430481</c:v>
                </c:pt>
                <c:pt idx="65">
                  <c:v>-4.2036070823669398</c:v>
                </c:pt>
                <c:pt idx="66">
                  <c:v>-4.3942408561706481</c:v>
                </c:pt>
                <c:pt idx="67">
                  <c:v>-4.3962664604187003</c:v>
                </c:pt>
                <c:pt idx="68">
                  <c:v>-4.3685350418090767</c:v>
                </c:pt>
                <c:pt idx="69">
                  <c:v>-4.5397815704345703</c:v>
                </c:pt>
                <c:pt idx="70">
                  <c:v>-4.8393692970275799</c:v>
                </c:pt>
                <c:pt idx="71">
                  <c:v>-4.9457769393920898</c:v>
                </c:pt>
                <c:pt idx="72">
                  <c:v>-4.7210125923156703</c:v>
                </c:pt>
                <c:pt idx="73">
                  <c:v>-4.4232263565063397</c:v>
                </c:pt>
                <c:pt idx="74">
                  <c:v>-4.3685450553893981</c:v>
                </c:pt>
                <c:pt idx="75">
                  <c:v>-4.4886417388915998</c:v>
                </c:pt>
                <c:pt idx="76">
                  <c:v>-4.4074635505676198</c:v>
                </c:pt>
                <c:pt idx="77">
                  <c:v>-3.9556663036346378</c:v>
                </c:pt>
                <c:pt idx="78">
                  <c:v>-3.4270212650299001</c:v>
                </c:pt>
                <c:pt idx="79">
                  <c:v>-3.2352194786071702</c:v>
                </c:pt>
                <c:pt idx="80">
                  <c:v>-3.4564826488494802</c:v>
                </c:pt>
                <c:pt idx="81">
                  <c:v>-3.8607048988342201</c:v>
                </c:pt>
                <c:pt idx="82">
                  <c:v>-4.3004016876220703</c:v>
                </c:pt>
                <c:pt idx="83">
                  <c:v>-4.8362965583801198</c:v>
                </c:pt>
                <c:pt idx="84">
                  <c:v>-5.4349961280822701</c:v>
                </c:pt>
                <c:pt idx="85">
                  <c:v>-5.7663650512695304</c:v>
                </c:pt>
                <c:pt idx="86">
                  <c:v>-5.5109820365905682</c:v>
                </c:pt>
                <c:pt idx="87">
                  <c:v>-4.8164114952087402</c:v>
                </c:pt>
                <c:pt idx="88">
                  <c:v>-4.2434778213500897</c:v>
                </c:pt>
                <c:pt idx="89">
                  <c:v>-4.2021031379699698</c:v>
                </c:pt>
                <c:pt idx="90">
                  <c:v>-4.5643758773803667</c:v>
                </c:pt>
                <c:pt idx="91">
                  <c:v>-4.8997712135314897</c:v>
                </c:pt>
                <c:pt idx="92">
                  <c:v>-4.9719753265380797</c:v>
                </c:pt>
                <c:pt idx="93">
                  <c:v>-4.8782801628112704</c:v>
                </c:pt>
                <c:pt idx="94">
                  <c:v>-4.7863163948059002</c:v>
                </c:pt>
                <c:pt idx="95">
                  <c:v>-4.7381019592285076</c:v>
                </c:pt>
                <c:pt idx="96">
                  <c:v>-4.7557930946350098</c:v>
                </c:pt>
                <c:pt idx="97">
                  <c:v>-4.9633088111877397</c:v>
                </c:pt>
                <c:pt idx="98">
                  <c:v>-5.4438323974609304</c:v>
                </c:pt>
                <c:pt idx="99">
                  <c:v>-6.038934230804438</c:v>
                </c:pt>
                <c:pt idx="100">
                  <c:v>-6.4462008476257298</c:v>
                </c:pt>
                <c:pt idx="101">
                  <c:v>-6.5327196121215803</c:v>
                </c:pt>
                <c:pt idx="102">
                  <c:v>-6.4311580657958904</c:v>
                </c:pt>
                <c:pt idx="103">
                  <c:v>-6.2938060760497976</c:v>
                </c:pt>
                <c:pt idx="104">
                  <c:v>-6.0833392143249503</c:v>
                </c:pt>
                <c:pt idx="105">
                  <c:v>-5.7208957672119078</c:v>
                </c:pt>
                <c:pt idx="106">
                  <c:v>-5.357010364532468</c:v>
                </c:pt>
                <c:pt idx="107">
                  <c:v>-5.3085689544677699</c:v>
                </c:pt>
                <c:pt idx="108">
                  <c:v>-5.6786704063415501</c:v>
                </c:pt>
                <c:pt idx="109">
                  <c:v>-6.16869688034057</c:v>
                </c:pt>
                <c:pt idx="110">
                  <c:v>-6.3717007637023899</c:v>
                </c:pt>
                <c:pt idx="111">
                  <c:v>-6.1997699737548801</c:v>
                </c:pt>
                <c:pt idx="112">
                  <c:v>-5.9288530349731401</c:v>
                </c:pt>
                <c:pt idx="113">
                  <c:v>-5.8483858108520481</c:v>
                </c:pt>
                <c:pt idx="114">
                  <c:v>-5.9740810394287083</c:v>
                </c:pt>
                <c:pt idx="115">
                  <c:v>-6.1276445388793874</c:v>
                </c:pt>
                <c:pt idx="116">
                  <c:v>-6.2044582366943297</c:v>
                </c:pt>
                <c:pt idx="117">
                  <c:v>-6.28277111053466</c:v>
                </c:pt>
                <c:pt idx="118">
                  <c:v>-6.4990305900573704</c:v>
                </c:pt>
                <c:pt idx="119">
                  <c:v>-6.8793625831604004</c:v>
                </c:pt>
                <c:pt idx="120">
                  <c:v>-7.2919297218322701</c:v>
                </c:pt>
                <c:pt idx="121">
                  <c:v>-7.5471529960632298</c:v>
                </c:pt>
                <c:pt idx="122">
                  <c:v>-7.5780305862426696</c:v>
                </c:pt>
                <c:pt idx="123">
                  <c:v>-7.5507502555847097</c:v>
                </c:pt>
                <c:pt idx="124">
                  <c:v>-7.7370805740356383</c:v>
                </c:pt>
                <c:pt idx="125">
                  <c:v>-8.1946954727172798</c:v>
                </c:pt>
                <c:pt idx="126">
                  <c:v>-8.6225328445434499</c:v>
                </c:pt>
                <c:pt idx="127">
                  <c:v>-8.6739082336425692</c:v>
                </c:pt>
                <c:pt idx="128">
                  <c:v>-8.4274435043334908</c:v>
                </c:pt>
                <c:pt idx="129">
                  <c:v>-8.3627767562866193</c:v>
                </c:pt>
                <c:pt idx="130">
                  <c:v>-8.7339162826537979</c:v>
                </c:pt>
                <c:pt idx="131">
                  <c:v>-9.1159467697143501</c:v>
                </c:pt>
                <c:pt idx="132">
                  <c:v>-8.8377275466918856</c:v>
                </c:pt>
                <c:pt idx="133">
                  <c:v>-7.8703808784484766</c:v>
                </c:pt>
                <c:pt idx="134">
                  <c:v>-7.0140581130981401</c:v>
                </c:pt>
                <c:pt idx="135">
                  <c:v>-7.0341782569885174</c:v>
                </c:pt>
                <c:pt idx="136">
                  <c:v>-7.7903475761413477</c:v>
                </c:pt>
                <c:pt idx="137">
                  <c:v>-8.4642629623412997</c:v>
                </c:pt>
                <c:pt idx="138">
                  <c:v>-8.5656824111938406</c:v>
                </c:pt>
                <c:pt idx="139">
                  <c:v>-8.4010324478149396</c:v>
                </c:pt>
                <c:pt idx="140">
                  <c:v>-8.4811820983886701</c:v>
                </c:pt>
                <c:pt idx="141">
                  <c:v>-8.7719306945800692</c:v>
                </c:pt>
                <c:pt idx="142">
                  <c:v>-8.7920150756835902</c:v>
                </c:pt>
                <c:pt idx="143">
                  <c:v>-8.3110132217407209</c:v>
                </c:pt>
                <c:pt idx="144">
                  <c:v>-7.6285586357116699</c:v>
                </c:pt>
                <c:pt idx="145">
                  <c:v>-7.1438307762145996</c:v>
                </c:pt>
                <c:pt idx="146">
                  <c:v>-6.9388575553893999</c:v>
                </c:pt>
                <c:pt idx="147">
                  <c:v>-6.9200162887573198</c:v>
                </c:pt>
                <c:pt idx="148">
                  <c:v>-7.1284241676330478</c:v>
                </c:pt>
                <c:pt idx="149">
                  <c:v>-7.6348872184753356</c:v>
                </c:pt>
                <c:pt idx="150">
                  <c:v>-8.2193460464477504</c:v>
                </c:pt>
                <c:pt idx="151">
                  <c:v>-8.4674167633056605</c:v>
                </c:pt>
                <c:pt idx="152">
                  <c:v>-8.2616615295410103</c:v>
                </c:pt>
                <c:pt idx="153">
                  <c:v>-7.9498004913329998</c:v>
                </c:pt>
                <c:pt idx="154">
                  <c:v>-7.8857374191284082</c:v>
                </c:pt>
                <c:pt idx="155">
                  <c:v>-7.97688436508178</c:v>
                </c:pt>
                <c:pt idx="156">
                  <c:v>-7.8907041549682599</c:v>
                </c:pt>
                <c:pt idx="157">
                  <c:v>-7.6048994064331001</c:v>
                </c:pt>
                <c:pt idx="158">
                  <c:v>-7.4758272171020499</c:v>
                </c:pt>
                <c:pt idx="159">
                  <c:v>-7.7206034660339302</c:v>
                </c:pt>
                <c:pt idx="160">
                  <c:v>-8.0870046615600497</c:v>
                </c:pt>
                <c:pt idx="161">
                  <c:v>-8.2081403732299805</c:v>
                </c:pt>
                <c:pt idx="162">
                  <c:v>-8.1220102310180593</c:v>
                </c:pt>
                <c:pt idx="163">
                  <c:v>-8.1878118515014577</c:v>
                </c:pt>
                <c:pt idx="164">
                  <c:v>-8.5152626037597603</c:v>
                </c:pt>
                <c:pt idx="165">
                  <c:v>-8.7392950057983398</c:v>
                </c:pt>
                <c:pt idx="166">
                  <c:v>-8.4786796569824201</c:v>
                </c:pt>
                <c:pt idx="167">
                  <c:v>-7.8503222465515083</c:v>
                </c:pt>
                <c:pt idx="168">
                  <c:v>-7.3401913642883301</c:v>
                </c:pt>
                <c:pt idx="169">
                  <c:v>-7.2176532745361301</c:v>
                </c:pt>
                <c:pt idx="170">
                  <c:v>-7.2751679420471103</c:v>
                </c:pt>
                <c:pt idx="171">
                  <c:v>-7.1887378692626882</c:v>
                </c:pt>
                <c:pt idx="172">
                  <c:v>-6.9632387161254776</c:v>
                </c:pt>
                <c:pt idx="173">
                  <c:v>-6.8892931938171298</c:v>
                </c:pt>
                <c:pt idx="174">
                  <c:v>-7.1426320075988698</c:v>
                </c:pt>
                <c:pt idx="175">
                  <c:v>-7.5930023193359286</c:v>
                </c:pt>
                <c:pt idx="176">
                  <c:v>-8.0136442184448207</c:v>
                </c:pt>
                <c:pt idx="177">
                  <c:v>-8.3192291259765607</c:v>
                </c:pt>
                <c:pt idx="178">
                  <c:v>-8.5055665969848597</c:v>
                </c:pt>
                <c:pt idx="179">
                  <c:v>-8.4704341888427699</c:v>
                </c:pt>
                <c:pt idx="180">
                  <c:v>-8.0749416351318306</c:v>
                </c:pt>
                <c:pt idx="181">
                  <c:v>-7.3994126319885201</c:v>
                </c:pt>
                <c:pt idx="182">
                  <c:v>-6.7879929542541504</c:v>
                </c:pt>
                <c:pt idx="183">
                  <c:v>-6.534801959991448</c:v>
                </c:pt>
                <c:pt idx="184">
                  <c:v>-6.5938968658447203</c:v>
                </c:pt>
                <c:pt idx="185">
                  <c:v>-6.6919016838073704</c:v>
                </c:pt>
                <c:pt idx="186">
                  <c:v>-6.6741695404052681</c:v>
                </c:pt>
                <c:pt idx="187">
                  <c:v>-6.6107697486877397</c:v>
                </c:pt>
                <c:pt idx="188">
                  <c:v>-6.5678172111511177</c:v>
                </c:pt>
                <c:pt idx="189">
                  <c:v>-6.4532532691955504</c:v>
                </c:pt>
                <c:pt idx="190">
                  <c:v>-6.2020640373229883</c:v>
                </c:pt>
                <c:pt idx="191">
                  <c:v>-5.9925675392150781</c:v>
                </c:pt>
                <c:pt idx="192">
                  <c:v>-6.0812230110168404</c:v>
                </c:pt>
                <c:pt idx="193">
                  <c:v>-6.4238586425781197</c:v>
                </c:pt>
                <c:pt idx="194">
                  <c:v>-6.6505146026611284</c:v>
                </c:pt>
                <c:pt idx="195">
                  <c:v>-6.5071315765380762</c:v>
                </c:pt>
                <c:pt idx="196">
                  <c:v>-6.1798939704895002</c:v>
                </c:pt>
                <c:pt idx="197">
                  <c:v>-6.0359482765197683</c:v>
                </c:pt>
                <c:pt idx="198">
                  <c:v>-6.1392588615417401</c:v>
                </c:pt>
                <c:pt idx="199">
                  <c:v>-6.2135539054870597</c:v>
                </c:pt>
              </c:numCache>
            </c:numRef>
          </c:val>
          <c:smooth val="0"/>
          <c:extLst>
            <c:ext xmlns:c16="http://schemas.microsoft.com/office/drawing/2014/chart" uri="{C3380CC4-5D6E-409C-BE32-E72D297353CC}">
              <c16:uniqueId val="{00000000-3D4E-425F-9354-E8D0DE8DCBF8}"/>
            </c:ext>
          </c:extLst>
        </c:ser>
        <c:ser>
          <c:idx val="1"/>
          <c:order val="1"/>
          <c:tx>
            <c:strRef>
              <c:f>'60_F4Practice'!$C$1</c:f>
              <c:strCache>
                <c:ptCount val="1"/>
                <c:pt idx="0">
                  <c:v>3</c:v>
                </c:pt>
              </c:strCache>
            </c:strRef>
          </c:tx>
          <c:spPr>
            <a:ln w="25400">
              <a:solidFill>
                <a:schemeClr val="tx1">
                  <a:lumMod val="95000"/>
                  <a:lumOff val="5000"/>
                </a:schemeClr>
              </a:solidFill>
              <a:prstDash val="sysDot"/>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'60_F4Practice'!$C$2:$C$201</c:f>
              <c:numCache>
                <c:formatCode>General</c:formatCode>
                <c:ptCount val="200"/>
                <c:pt idx="0">
                  <c:v>0.14821867644786799</c:v>
                </c:pt>
                <c:pt idx="1">
                  <c:v>-0.17677487432956701</c:v>
                </c:pt>
                <c:pt idx="2">
                  <c:v>-0.20453491806983901</c:v>
                </c:pt>
                <c:pt idx="3">
                  <c:v>-0.11100960522890101</c:v>
                </c:pt>
                <c:pt idx="4">
                  <c:v>-0.17705930769443501</c:v>
                </c:pt>
                <c:pt idx="5">
                  <c:v>-0.406369179487228</c:v>
                </c:pt>
                <c:pt idx="6">
                  <c:v>-0.547443807125092</c:v>
                </c:pt>
                <c:pt idx="7">
                  <c:v>-0.43827247619628901</c:v>
                </c:pt>
                <c:pt idx="8">
                  <c:v>-0.199765875935555</c:v>
                </c:pt>
                <c:pt idx="9">
                  <c:v>-6.8732790648937003E-2</c:v>
                </c:pt>
                <c:pt idx="10">
                  <c:v>-0.12735658884048501</c:v>
                </c:pt>
                <c:pt idx="11">
                  <c:v>-0.24847355484962499</c:v>
                </c:pt>
                <c:pt idx="12">
                  <c:v>-0.26587593555450401</c:v>
                </c:pt>
                <c:pt idx="13">
                  <c:v>-0.14412456750869801</c:v>
                </c:pt>
                <c:pt idx="14">
                  <c:v>1.4691639691590999E-2</c:v>
                </c:pt>
                <c:pt idx="15">
                  <c:v>9.9324919283390004E-2</c:v>
                </c:pt>
                <c:pt idx="16">
                  <c:v>0.10390929877758</c:v>
                </c:pt>
                <c:pt idx="17">
                  <c:v>0.109746806323528</c:v>
                </c:pt>
                <c:pt idx="18">
                  <c:v>0.16848582029342701</c:v>
                </c:pt>
                <c:pt idx="19">
                  <c:v>0.24221763014793399</c:v>
                </c:pt>
                <c:pt idx="20">
                  <c:v>0.28245022892951999</c:v>
                </c:pt>
                <c:pt idx="21">
                  <c:v>0.32656839489936801</c:v>
                </c:pt>
                <c:pt idx="22">
                  <c:v>0.44221565127372697</c:v>
                </c:pt>
                <c:pt idx="23">
                  <c:v>0.582158803939819</c:v>
                </c:pt>
                <c:pt idx="24">
                  <c:v>0.59579509496688798</c:v>
                </c:pt>
                <c:pt idx="25">
                  <c:v>0.43565699458122298</c:v>
                </c:pt>
                <c:pt idx="26">
                  <c:v>0.26169604063034102</c:v>
                </c:pt>
                <c:pt idx="27">
                  <c:v>0.24203643202781699</c:v>
                </c:pt>
                <c:pt idx="28">
                  <c:v>0.31048509478568997</c:v>
                </c:pt>
                <c:pt idx="29">
                  <c:v>0.26090392470359802</c:v>
                </c:pt>
                <c:pt idx="30">
                  <c:v>7.0760071277618006E-2</c:v>
                </c:pt>
                <c:pt idx="31">
                  <c:v>-3.4878946840763002E-2</c:v>
                </c:pt>
                <c:pt idx="32">
                  <c:v>9.3168474733828999E-2</c:v>
                </c:pt>
                <c:pt idx="33">
                  <c:v>0.30693510174751298</c:v>
                </c:pt>
                <c:pt idx="34">
                  <c:v>0.41289970278739901</c:v>
                </c:pt>
                <c:pt idx="35">
                  <c:v>0.52184081077575695</c:v>
                </c:pt>
                <c:pt idx="36">
                  <c:v>0.90331608057022095</c:v>
                </c:pt>
                <c:pt idx="37">
                  <c:v>1.4908698797225901</c:v>
                </c:pt>
                <c:pt idx="38">
                  <c:v>1.8060928583145099</c:v>
                </c:pt>
                <c:pt idx="39">
                  <c:v>1.5399795770645099</c:v>
                </c:pt>
                <c:pt idx="40">
                  <c:v>1.03588438034057</c:v>
                </c:pt>
                <c:pt idx="41">
                  <c:v>0.94130510091781605</c:v>
                </c:pt>
                <c:pt idx="42">
                  <c:v>1.4220652580261199</c:v>
                </c:pt>
                <c:pt idx="43">
                  <c:v>1.96931111812591</c:v>
                </c:pt>
                <c:pt idx="44">
                  <c:v>2.05519199371337</c:v>
                </c:pt>
                <c:pt idx="45">
                  <c:v>1.76432561874389</c:v>
                </c:pt>
                <c:pt idx="46">
                  <c:v>1.6043848991394001</c:v>
                </c:pt>
                <c:pt idx="47">
                  <c:v>1.8203238248825</c:v>
                </c:pt>
                <c:pt idx="48">
                  <c:v>2.1203815937042201</c:v>
                </c:pt>
                <c:pt idx="49">
                  <c:v>2.0831305980682302</c:v>
                </c:pt>
                <c:pt idx="50">
                  <c:v>1.6377716064453101</c:v>
                </c:pt>
                <c:pt idx="51">
                  <c:v>1.0470575094223</c:v>
                </c:pt>
                <c:pt idx="52">
                  <c:v>0.54927420616149902</c:v>
                </c:pt>
                <c:pt idx="53">
                  <c:v>0.15873280167579701</c:v>
                </c:pt>
                <c:pt idx="54">
                  <c:v>-0.22084301710128801</c:v>
                </c:pt>
                <c:pt idx="55">
                  <c:v>-0.61259090900421098</c:v>
                </c:pt>
                <c:pt idx="56">
                  <c:v>-0.92263311147689797</c:v>
                </c:pt>
                <c:pt idx="57">
                  <c:v>-1.0258311033248899</c:v>
                </c:pt>
                <c:pt idx="58">
                  <c:v>-0.89047205448150601</c:v>
                </c:pt>
                <c:pt idx="59">
                  <c:v>-0.65746968984603904</c:v>
                </c:pt>
                <c:pt idx="60">
                  <c:v>-0.56934589147567705</c:v>
                </c:pt>
                <c:pt idx="61">
                  <c:v>-0.74152010679244995</c:v>
                </c:pt>
                <c:pt idx="62">
                  <c:v>-1.0018776655197099</c:v>
                </c:pt>
                <c:pt idx="63">
                  <c:v>-1.0594520568847601</c:v>
                </c:pt>
                <c:pt idx="64">
                  <c:v>-0.87520068883895896</c:v>
                </c:pt>
                <c:pt idx="65">
                  <c:v>-0.76450538635253895</c:v>
                </c:pt>
                <c:pt idx="66">
                  <c:v>-1.0261486768722501</c:v>
                </c:pt>
                <c:pt idx="67">
                  <c:v>-1.5243512392044001</c:v>
                </c:pt>
                <c:pt idx="68">
                  <c:v>-1.7875057458877499</c:v>
                </c:pt>
                <c:pt idx="69">
                  <c:v>-1.5442936420440601</c:v>
                </c:pt>
                <c:pt idx="70">
                  <c:v>-1.03682029247283</c:v>
                </c:pt>
                <c:pt idx="71">
                  <c:v>-0.72351223230361905</c:v>
                </c:pt>
                <c:pt idx="72">
                  <c:v>-0.77218228578567505</c:v>
                </c:pt>
                <c:pt idx="73">
                  <c:v>-0.98782449960708596</c:v>
                </c:pt>
                <c:pt idx="74">
                  <c:v>-1.203453540802</c:v>
                </c:pt>
                <c:pt idx="75">
                  <c:v>-1.54967772960662</c:v>
                </c:pt>
                <c:pt idx="76">
                  <c:v>-2.2167949676513601</c:v>
                </c:pt>
                <c:pt idx="77">
                  <c:v>-3.0406074523925701</c:v>
                </c:pt>
                <c:pt idx="78">
                  <c:v>-3.5032866001129102</c:v>
                </c:pt>
                <c:pt idx="79">
                  <c:v>-3.2057175636291499</c:v>
                </c:pt>
                <c:pt idx="80">
                  <c:v>-2.2668471336364702</c:v>
                </c:pt>
                <c:pt idx="81">
                  <c:v>-1.2001937627792301</c:v>
                </c:pt>
                <c:pt idx="82">
                  <c:v>-0.44988849759101901</c:v>
                </c:pt>
                <c:pt idx="83">
                  <c:v>-0.113711312413216</c:v>
                </c:pt>
                <c:pt idx="84">
                  <c:v>-6.3637949526309995E-2</c:v>
                </c:pt>
                <c:pt idx="85">
                  <c:v>-0.18424306809902199</c:v>
                </c:pt>
                <c:pt idx="86">
                  <c:v>-0.42304956912994401</c:v>
                </c:pt>
                <c:pt idx="87">
                  <c:v>-0.70575672388076804</c:v>
                </c:pt>
                <c:pt idx="88">
                  <c:v>-0.93724364042282104</c:v>
                </c:pt>
                <c:pt idx="89">
                  <c:v>-1.0867842435836701</c:v>
                </c:pt>
                <c:pt idx="90">
                  <c:v>-1.1728038787841799</c:v>
                </c:pt>
                <c:pt idx="91">
                  <c:v>-1.14928770065307</c:v>
                </c:pt>
                <c:pt idx="92">
                  <c:v>-0.92583870887756303</c:v>
                </c:pt>
                <c:pt idx="93">
                  <c:v>-0.570537209510803</c:v>
                </c:pt>
                <c:pt idx="94">
                  <c:v>-0.37159559130668601</c:v>
                </c:pt>
                <c:pt idx="95">
                  <c:v>-0.54322278499603305</c:v>
                </c:pt>
                <c:pt idx="96">
                  <c:v>-0.91139429807662997</c:v>
                </c:pt>
                <c:pt idx="97">
                  <c:v>-1.0611323118209799</c:v>
                </c:pt>
                <c:pt idx="98">
                  <c:v>-0.83263206481933605</c:v>
                </c:pt>
                <c:pt idx="99">
                  <c:v>-0.50370621681213401</c:v>
                </c:pt>
                <c:pt idx="100">
                  <c:v>-0.38311198353767401</c:v>
                </c:pt>
                <c:pt idx="101">
                  <c:v>-0.40057623386383101</c:v>
                </c:pt>
                <c:pt idx="102">
                  <c:v>-0.30612012743949901</c:v>
                </c:pt>
                <c:pt idx="103">
                  <c:v>-0.16554437577724501</c:v>
                </c:pt>
                <c:pt idx="104">
                  <c:v>-0.34153130650520303</c:v>
                </c:pt>
                <c:pt idx="105">
                  <c:v>-0.92195355892181396</c:v>
                </c:pt>
                <c:pt idx="106">
                  <c:v>-1.4680765867233201</c:v>
                </c:pt>
                <c:pt idx="107">
                  <c:v>-1.5529315471649101</c:v>
                </c:pt>
                <c:pt idx="108">
                  <c:v>-1.3555479049682599</c:v>
                </c:pt>
                <c:pt idx="109">
                  <c:v>-1.41567075252533</c:v>
                </c:pt>
                <c:pt idx="110">
                  <c:v>-1.87178659439086</c:v>
                </c:pt>
                <c:pt idx="111">
                  <c:v>-2.2973601818084699</c:v>
                </c:pt>
                <c:pt idx="112">
                  <c:v>-2.3646194934844882</c:v>
                </c:pt>
                <c:pt idx="113">
                  <c:v>-2.3102037906646702</c:v>
                </c:pt>
                <c:pt idx="114">
                  <c:v>-2.4940879344940101</c:v>
                </c:pt>
                <c:pt idx="115">
                  <c:v>-2.77396535873413</c:v>
                </c:pt>
                <c:pt idx="116">
                  <c:v>-2.7254903316497798</c:v>
                </c:pt>
                <c:pt idx="117">
                  <c:v>-2.39817023277282</c:v>
                </c:pt>
                <c:pt idx="118">
                  <c:v>-2.3845143318176198</c:v>
                </c:pt>
                <c:pt idx="119">
                  <c:v>-2.9900262355804399</c:v>
                </c:pt>
                <c:pt idx="120">
                  <c:v>-3.7176103591918901</c:v>
                </c:pt>
                <c:pt idx="121">
                  <c:v>-3.8907892704010001</c:v>
                </c:pt>
                <c:pt idx="122">
                  <c:v>-3.55320000648498</c:v>
                </c:pt>
                <c:pt idx="123">
                  <c:v>-3.351485490798948</c:v>
                </c:pt>
                <c:pt idx="124">
                  <c:v>-3.6001405715942298</c:v>
                </c:pt>
                <c:pt idx="125">
                  <c:v>-3.8989870548248202</c:v>
                </c:pt>
                <c:pt idx="126">
                  <c:v>-3.7905237674713099</c:v>
                </c:pt>
                <c:pt idx="127">
                  <c:v>-3.4076545238494802</c:v>
                </c:pt>
                <c:pt idx="128">
                  <c:v>-3.1898000240325901</c:v>
                </c:pt>
                <c:pt idx="129">
                  <c:v>-3.2203080654144198</c:v>
                </c:pt>
                <c:pt idx="130">
                  <c:v>-3.2298614978790199</c:v>
                </c:pt>
                <c:pt idx="131">
                  <c:v>-3.14738821983337</c:v>
                </c:pt>
                <c:pt idx="132">
                  <c:v>-3.2143461704254102</c:v>
                </c:pt>
                <c:pt idx="133">
                  <c:v>-3.4773323535919101</c:v>
                </c:pt>
                <c:pt idx="134">
                  <c:v>-3.5625748634338299</c:v>
                </c:pt>
                <c:pt idx="135">
                  <c:v>-3.2003943920135498</c:v>
                </c:pt>
                <c:pt idx="136">
                  <c:v>-2.7042779922485298</c:v>
                </c:pt>
                <c:pt idx="137">
                  <c:v>-2.5940012931823699</c:v>
                </c:pt>
                <c:pt idx="138">
                  <c:v>-2.8735091686248699</c:v>
                </c:pt>
                <c:pt idx="139">
                  <c:v>-3.04730224609375</c:v>
                </c:pt>
                <c:pt idx="140">
                  <c:v>-2.8535740375518799</c:v>
                </c:pt>
                <c:pt idx="141">
                  <c:v>-2.6134109497070299</c:v>
                </c:pt>
                <c:pt idx="142">
                  <c:v>-2.70851325988769</c:v>
                </c:pt>
                <c:pt idx="143">
                  <c:v>-3.0249335765838601</c:v>
                </c:pt>
                <c:pt idx="144">
                  <c:v>-3.1896011829376198</c:v>
                </c:pt>
                <c:pt idx="145">
                  <c:v>-3.1584393978118901</c:v>
                </c:pt>
                <c:pt idx="146">
                  <c:v>-3.2108030319213801</c:v>
                </c:pt>
                <c:pt idx="147">
                  <c:v>-3.4110250473022399</c:v>
                </c:pt>
                <c:pt idx="148">
                  <c:v>-3.4582810401916499</c:v>
                </c:pt>
                <c:pt idx="149">
                  <c:v>-3.1974115371704102</c:v>
                </c:pt>
                <c:pt idx="150">
                  <c:v>-2.96567702293396</c:v>
                </c:pt>
                <c:pt idx="151">
                  <c:v>-3.15815281867981</c:v>
                </c:pt>
                <c:pt idx="152">
                  <c:v>-3.6046509742736781</c:v>
                </c:pt>
                <c:pt idx="153">
                  <c:v>-3.6926527023315399</c:v>
                </c:pt>
                <c:pt idx="154">
                  <c:v>-3.1083281040191602</c:v>
                </c:pt>
                <c:pt idx="155">
                  <c:v>-2.1949598789214999</c:v>
                </c:pt>
                <c:pt idx="156">
                  <c:v>-1.5058614015579199</c:v>
                </c:pt>
                <c:pt idx="157">
                  <c:v>-1.23343122005462</c:v>
                </c:pt>
                <c:pt idx="158">
                  <c:v>-1.2292400598526001</c:v>
                </c:pt>
                <c:pt idx="159">
                  <c:v>-1.38012742996215</c:v>
                </c:pt>
                <c:pt idx="160">
                  <c:v>-1.6847277879714899</c:v>
                </c:pt>
                <c:pt idx="161">
                  <c:v>-2.0007879734039302</c:v>
                </c:pt>
                <c:pt idx="162">
                  <c:v>-2.0087218284606898</c:v>
                </c:pt>
                <c:pt idx="163">
                  <c:v>-1.5627399682998599</c:v>
                </c:pt>
                <c:pt idx="164">
                  <c:v>-0.92820852994918801</c:v>
                </c:pt>
                <c:pt idx="165">
                  <c:v>-0.51372051239013705</c:v>
                </c:pt>
                <c:pt idx="166">
                  <c:v>-0.431585222482681</c:v>
                </c:pt>
                <c:pt idx="167">
                  <c:v>-0.45942562818527199</c:v>
                </c:pt>
                <c:pt idx="168">
                  <c:v>-0.40696752071380599</c:v>
                </c:pt>
                <c:pt idx="169">
                  <c:v>-0.36222580075263999</c:v>
                </c:pt>
                <c:pt idx="170">
                  <c:v>-0.50656265020370495</c:v>
                </c:pt>
                <c:pt idx="171">
                  <c:v>-0.79680639505386397</c:v>
                </c:pt>
                <c:pt idx="172">
                  <c:v>-0.960588037967682</c:v>
                </c:pt>
                <c:pt idx="173">
                  <c:v>-0.809104204177856</c:v>
                </c:pt>
                <c:pt idx="174">
                  <c:v>-0.471122145652771</c:v>
                </c:pt>
                <c:pt idx="175">
                  <c:v>-0.271251201629639</c:v>
                </c:pt>
                <c:pt idx="176">
                  <c:v>-0.39956319332122803</c:v>
                </c:pt>
                <c:pt idx="177">
                  <c:v>-0.73758548498153698</c:v>
                </c:pt>
                <c:pt idx="178">
                  <c:v>-1.0109372138977</c:v>
                </c:pt>
                <c:pt idx="179">
                  <c:v>-1.0837655067443801</c:v>
                </c:pt>
                <c:pt idx="180">
                  <c:v>-1.0630425214767401</c:v>
                </c:pt>
                <c:pt idx="181">
                  <c:v>-1.10955703258514</c:v>
                </c:pt>
                <c:pt idx="182">
                  <c:v>-1.2034436464309599</c:v>
                </c:pt>
                <c:pt idx="183">
                  <c:v>-1.1701959371566699</c:v>
                </c:pt>
                <c:pt idx="184">
                  <c:v>-0.94721353054046598</c:v>
                </c:pt>
                <c:pt idx="185">
                  <c:v>-0.73229485750198398</c:v>
                </c:pt>
                <c:pt idx="186">
                  <c:v>-0.77941757440567005</c:v>
                </c:pt>
                <c:pt idx="187">
                  <c:v>-1.0730719566345199</c:v>
                </c:pt>
                <c:pt idx="188">
                  <c:v>-1.3056950569152801</c:v>
                </c:pt>
                <c:pt idx="189">
                  <c:v>-1.2099072933196999</c:v>
                </c:pt>
                <c:pt idx="190">
                  <c:v>-0.83167093992233299</c:v>
                </c:pt>
                <c:pt idx="191">
                  <c:v>-0.41557523608207703</c:v>
                </c:pt>
                <c:pt idx="192">
                  <c:v>-8.7952226400375005E-2</c:v>
                </c:pt>
                <c:pt idx="193">
                  <c:v>0.22609692811965901</c:v>
                </c:pt>
                <c:pt idx="194">
                  <c:v>0.58574092388153098</c:v>
                </c:pt>
                <c:pt idx="195">
                  <c:v>0.88540762662887595</c:v>
                </c:pt>
                <c:pt idx="196">
                  <c:v>1.01674580574035</c:v>
                </c:pt>
                <c:pt idx="197">
                  <c:v>1.09541428089141</c:v>
                </c:pt>
                <c:pt idx="198">
                  <c:v>1.3616576194763099</c:v>
                </c:pt>
                <c:pt idx="199">
                  <c:v>1.8231600522995</c:v>
                </c:pt>
              </c:numCache>
            </c:numRef>
          </c:val>
          <c:smooth val="0"/>
          <c:extLst>
            <c:ext xmlns:c16="http://schemas.microsoft.com/office/drawing/2014/chart" uri="{C3380CC4-5D6E-409C-BE32-E72D297353CC}">
              <c16:uniqueId val="{00000001-3D4E-425F-9354-E8D0DE8DCBF8}"/>
            </c:ext>
          </c:extLst>
        </c:ser>
        <c:ser>
          <c:idx val="2"/>
          <c:order val="2"/>
          <c:tx>
            <c:strRef>
              <c:f>'60_F4Practice'!$D$1</c:f>
              <c:strCache>
                <c:ptCount val="1"/>
                <c:pt idx="0">
                  <c:v>5</c:v>
                </c:pt>
              </c:strCache>
            </c:strRef>
          </c:tx>
          <c:spPr>
            <a:ln w="25400">
              <a:solidFill>
                <a:schemeClr val="tx1">
                  <a:lumMod val="95000"/>
                  <a:lumOff val="5000"/>
                </a:schemeClr>
              </a:solidFill>
              <a:prstDash val="solid"/>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'60_F4Practice'!$D$2:$D$201</c:f>
              <c:numCache>
                <c:formatCode>General</c:formatCode>
                <c:ptCount val="200"/>
                <c:pt idx="0">
                  <c:v>1.9168293476104681</c:v>
                </c:pt>
                <c:pt idx="1">
                  <c:v>2.0650117397308301</c:v>
                </c:pt>
                <c:pt idx="2">
                  <c:v>1.62812507152557</c:v>
                </c:pt>
                <c:pt idx="3">
                  <c:v>1.01001441478729</c:v>
                </c:pt>
                <c:pt idx="4">
                  <c:v>0.528459012508392</c:v>
                </c:pt>
                <c:pt idx="5">
                  <c:v>0.152182042598724</c:v>
                </c:pt>
                <c:pt idx="6">
                  <c:v>-0.24553580582141901</c:v>
                </c:pt>
                <c:pt idx="7">
                  <c:v>-0.62768501043319702</c:v>
                </c:pt>
                <c:pt idx="8">
                  <c:v>-0.85994762182235696</c:v>
                </c:pt>
                <c:pt idx="9">
                  <c:v>-0.877491354942322</c:v>
                </c:pt>
                <c:pt idx="10">
                  <c:v>-0.68683469295501698</c:v>
                </c:pt>
                <c:pt idx="11">
                  <c:v>-0.30265995860099798</c:v>
                </c:pt>
                <c:pt idx="12">
                  <c:v>0.18986563384532901</c:v>
                </c:pt>
                <c:pt idx="13">
                  <c:v>0.55792254209518399</c:v>
                </c:pt>
                <c:pt idx="14">
                  <c:v>0.56201612949371305</c:v>
                </c:pt>
                <c:pt idx="15">
                  <c:v>0.22532549500465399</c:v>
                </c:pt>
                <c:pt idx="16">
                  <c:v>-0.135460510849953</c:v>
                </c:pt>
                <c:pt idx="17">
                  <c:v>-0.23656290769577001</c:v>
                </c:pt>
                <c:pt idx="18">
                  <c:v>-0.14961823821067799</c:v>
                </c:pt>
                <c:pt idx="19">
                  <c:v>-0.209091946482658</c:v>
                </c:pt>
                <c:pt idx="20">
                  <c:v>-0.59423536062240601</c:v>
                </c:pt>
                <c:pt idx="21">
                  <c:v>-1.0829058885574301</c:v>
                </c:pt>
                <c:pt idx="22">
                  <c:v>-1.2738057374954199</c:v>
                </c:pt>
                <c:pt idx="23">
                  <c:v>-1.0144124031066799</c:v>
                </c:pt>
                <c:pt idx="24">
                  <c:v>-0.53950619697570801</c:v>
                </c:pt>
                <c:pt idx="25">
                  <c:v>-0.19245401024818401</c:v>
                </c:pt>
                <c:pt idx="26">
                  <c:v>-9.3745321035385007E-2</c:v>
                </c:pt>
                <c:pt idx="27">
                  <c:v>-0.15013919770717599</c:v>
                </c:pt>
                <c:pt idx="28">
                  <c:v>-0.30869746208190901</c:v>
                </c:pt>
                <c:pt idx="29">
                  <c:v>-0.63995045423507702</c:v>
                </c:pt>
                <c:pt idx="30">
                  <c:v>-1.1119459867477399</c:v>
                </c:pt>
                <c:pt idx="31">
                  <c:v>-1.41973841190338</c:v>
                </c:pt>
                <c:pt idx="32">
                  <c:v>-1.21402359008789</c:v>
                </c:pt>
                <c:pt idx="33">
                  <c:v>-0.50390535593032804</c:v>
                </c:pt>
                <c:pt idx="34">
                  <c:v>0.30911359190940901</c:v>
                </c:pt>
                <c:pt idx="35">
                  <c:v>0.85572010278701804</c:v>
                </c:pt>
                <c:pt idx="36">
                  <c:v>1.14184653759002</c:v>
                </c:pt>
                <c:pt idx="37">
                  <c:v>1.36243140697479</c:v>
                </c:pt>
                <c:pt idx="38">
                  <c:v>1.4849005937576201</c:v>
                </c:pt>
                <c:pt idx="39">
                  <c:v>1.2416244745254501</c:v>
                </c:pt>
                <c:pt idx="40">
                  <c:v>0.57709336280822798</c:v>
                </c:pt>
                <c:pt idx="41">
                  <c:v>-9.6721954643726002E-2</c:v>
                </c:pt>
                <c:pt idx="42">
                  <c:v>-0.27111092209816001</c:v>
                </c:pt>
                <c:pt idx="43">
                  <c:v>7.8193537890911005E-2</c:v>
                </c:pt>
                <c:pt idx="44">
                  <c:v>0.44015705585479697</c:v>
                </c:pt>
                <c:pt idx="45">
                  <c:v>0.33399081230163602</c:v>
                </c:pt>
                <c:pt idx="46">
                  <c:v>-0.18858599662780801</c:v>
                </c:pt>
                <c:pt idx="47">
                  <c:v>-0.65743768215179399</c:v>
                </c:pt>
                <c:pt idx="48">
                  <c:v>-0.71843266487121604</c:v>
                </c:pt>
                <c:pt idx="49">
                  <c:v>-0.47631886601448098</c:v>
                </c:pt>
                <c:pt idx="50">
                  <c:v>-0.34771502017974898</c:v>
                </c:pt>
                <c:pt idx="51">
                  <c:v>-0.64097398519516002</c:v>
                </c:pt>
                <c:pt idx="52">
                  <c:v>-1.2439645528793291</c:v>
                </c:pt>
                <c:pt idx="53">
                  <c:v>-1.66545605659484</c:v>
                </c:pt>
                <c:pt idx="54">
                  <c:v>-1.4465578794479299</c:v>
                </c:pt>
                <c:pt idx="55">
                  <c:v>-0.664686739444733</c:v>
                </c:pt>
                <c:pt idx="56">
                  <c:v>-2.9909957200289002E-2</c:v>
                </c:pt>
                <c:pt idx="57">
                  <c:v>-0.306316018104553</c:v>
                </c:pt>
                <c:pt idx="58">
                  <c:v>-1.5132594108581501</c:v>
                </c:pt>
                <c:pt idx="59">
                  <c:v>-2.78254795074462</c:v>
                </c:pt>
                <c:pt idx="60">
                  <c:v>-3.1668355464935298</c:v>
                </c:pt>
                <c:pt idx="61">
                  <c:v>-2.585543394088738</c:v>
                </c:pt>
                <c:pt idx="62">
                  <c:v>-1.8449114561080899</c:v>
                </c:pt>
                <c:pt idx="63">
                  <c:v>-1.71425580978393</c:v>
                </c:pt>
                <c:pt idx="64">
                  <c:v>-2.1396110057830802</c:v>
                </c:pt>
                <c:pt idx="65">
                  <c:v>-2.4575386047363201</c:v>
                </c:pt>
                <c:pt idx="66">
                  <c:v>-2.25219225883483</c:v>
                </c:pt>
                <c:pt idx="67">
                  <c:v>-1.79942667484283</c:v>
                </c:pt>
                <c:pt idx="68">
                  <c:v>-1.6594650745391799</c:v>
                </c:pt>
                <c:pt idx="69">
                  <c:v>-2.02126860618591</c:v>
                </c:pt>
                <c:pt idx="70">
                  <c:v>-2.5739774703979399</c:v>
                </c:pt>
                <c:pt idx="71">
                  <c:v>-2.9420697689056401</c:v>
                </c:pt>
                <c:pt idx="72">
                  <c:v>-3.0717482566833501</c:v>
                </c:pt>
                <c:pt idx="73">
                  <c:v>-3.1441373825073202</c:v>
                </c:pt>
                <c:pt idx="74">
                  <c:v>-3.23347687721252</c:v>
                </c:pt>
                <c:pt idx="75">
                  <c:v>-3.19749808311462</c:v>
                </c:pt>
                <c:pt idx="76">
                  <c:v>-2.9352285861968901</c:v>
                </c:pt>
                <c:pt idx="77">
                  <c:v>-2.6352272033691402</c:v>
                </c:pt>
                <c:pt idx="78">
                  <c:v>-2.6355953216552699</c:v>
                </c:pt>
                <c:pt idx="79">
                  <c:v>-3.0160231590271001</c:v>
                </c:pt>
                <c:pt idx="80">
                  <c:v>-3.43901515007019</c:v>
                </c:pt>
                <c:pt idx="81">
                  <c:v>-3.5071599483489901</c:v>
                </c:pt>
                <c:pt idx="82">
                  <c:v>-3.2331414222717201</c:v>
                </c:pt>
                <c:pt idx="83">
                  <c:v>-3.0076646804809499</c:v>
                </c:pt>
                <c:pt idx="84">
                  <c:v>-3.0690743923187198</c:v>
                </c:pt>
                <c:pt idx="85">
                  <c:v>-3.1798400878906201</c:v>
                </c:pt>
                <c:pt idx="86">
                  <c:v>-2.9909589290618879</c:v>
                </c:pt>
                <c:pt idx="87">
                  <c:v>-2.61987900733947</c:v>
                </c:pt>
                <c:pt idx="88">
                  <c:v>-2.59564161300659</c:v>
                </c:pt>
                <c:pt idx="89">
                  <c:v>-3.1640322208404501</c:v>
                </c:pt>
                <c:pt idx="90">
                  <c:v>-3.8941183090209899</c:v>
                </c:pt>
                <c:pt idx="91">
                  <c:v>-4.1815710067748997</c:v>
                </c:pt>
                <c:pt idx="92">
                  <c:v>-4.0093231201171804</c:v>
                </c:pt>
                <c:pt idx="93">
                  <c:v>-3.9207334518432599</c:v>
                </c:pt>
                <c:pt idx="94">
                  <c:v>-4.23943662643432</c:v>
                </c:pt>
                <c:pt idx="95">
                  <c:v>-4.6252255439758283</c:v>
                </c:pt>
                <c:pt idx="96">
                  <c:v>-4.56675100326538</c:v>
                </c:pt>
                <c:pt idx="97">
                  <c:v>-4.0747413635253897</c:v>
                </c:pt>
                <c:pt idx="98">
                  <c:v>-3.5930883884429901</c:v>
                </c:pt>
                <c:pt idx="99">
                  <c:v>-3.340283393859858</c:v>
                </c:pt>
                <c:pt idx="100">
                  <c:v>-3.1022531986236501</c:v>
                </c:pt>
                <c:pt idx="101">
                  <c:v>-2.75328540802002</c:v>
                </c:pt>
                <c:pt idx="102">
                  <c:v>-2.63159728050231</c:v>
                </c:pt>
                <c:pt idx="103">
                  <c:v>-3.1023366451263401</c:v>
                </c:pt>
                <c:pt idx="104">
                  <c:v>-3.9197630882263099</c:v>
                </c:pt>
                <c:pt idx="105">
                  <c:v>-4.3815712928771902</c:v>
                </c:pt>
                <c:pt idx="106">
                  <c:v>-4.1577420234680096</c:v>
                </c:pt>
                <c:pt idx="107">
                  <c:v>-3.6740381717681792</c:v>
                </c:pt>
                <c:pt idx="108">
                  <c:v>-3.522842645645138</c:v>
                </c:pt>
                <c:pt idx="109">
                  <c:v>-3.7247018814086901</c:v>
                </c:pt>
                <c:pt idx="110">
                  <c:v>-3.82947778701782</c:v>
                </c:pt>
                <c:pt idx="111">
                  <c:v>-3.6321313381195002</c:v>
                </c:pt>
                <c:pt idx="112">
                  <c:v>-3.459578514099118</c:v>
                </c:pt>
                <c:pt idx="113">
                  <c:v>-3.67163681983947</c:v>
                </c:pt>
                <c:pt idx="114">
                  <c:v>-4.1474509239196697</c:v>
                </c:pt>
                <c:pt idx="115">
                  <c:v>-4.4722990989684996</c:v>
                </c:pt>
                <c:pt idx="116">
                  <c:v>-4.49155569076538</c:v>
                </c:pt>
                <c:pt idx="117">
                  <c:v>-4.4248218536376882</c:v>
                </c:pt>
                <c:pt idx="118">
                  <c:v>-4.4369549751281703</c:v>
                </c:pt>
                <c:pt idx="119">
                  <c:v>-4.3478326797485281</c:v>
                </c:pt>
                <c:pt idx="120">
                  <c:v>-3.9075851440429599</c:v>
                </c:pt>
                <c:pt idx="121">
                  <c:v>-3.23567414283752</c:v>
                </c:pt>
                <c:pt idx="122">
                  <c:v>-2.7976322174072199</c:v>
                </c:pt>
                <c:pt idx="123">
                  <c:v>-2.9300866127014098</c:v>
                </c:pt>
                <c:pt idx="124">
                  <c:v>-3.49700903892517</c:v>
                </c:pt>
                <c:pt idx="125">
                  <c:v>-4.0564517974853498</c:v>
                </c:pt>
                <c:pt idx="126">
                  <c:v>-4.2986454963684002</c:v>
                </c:pt>
                <c:pt idx="127">
                  <c:v>-4.2788071632385201</c:v>
                </c:pt>
                <c:pt idx="128">
                  <c:v>-4.2599811553954998</c:v>
                </c:pt>
                <c:pt idx="129">
                  <c:v>-4.38352346420288</c:v>
                </c:pt>
                <c:pt idx="130">
                  <c:v>-4.49806404113769</c:v>
                </c:pt>
                <c:pt idx="131">
                  <c:v>-4.3092288970947203</c:v>
                </c:pt>
                <c:pt idx="132">
                  <c:v>-3.7275743484496999</c:v>
                </c:pt>
                <c:pt idx="133">
                  <c:v>-3.0715055465698202</c:v>
                </c:pt>
                <c:pt idx="134">
                  <c:v>-2.8522183895110982</c:v>
                </c:pt>
                <c:pt idx="135">
                  <c:v>-3.2832357883453298</c:v>
                </c:pt>
                <c:pt idx="136">
                  <c:v>-4.0130310058593697</c:v>
                </c:pt>
                <c:pt idx="137">
                  <c:v>-4.42132568359375</c:v>
                </c:pt>
                <c:pt idx="138">
                  <c:v>-4.2086529731750399</c:v>
                </c:pt>
                <c:pt idx="139">
                  <c:v>-3.6433851718902499</c:v>
                </c:pt>
                <c:pt idx="140">
                  <c:v>-3.2181105613708501</c:v>
                </c:pt>
                <c:pt idx="141">
                  <c:v>-3.1592538356780979</c:v>
                </c:pt>
                <c:pt idx="142">
                  <c:v>-3.34857106208801</c:v>
                </c:pt>
                <c:pt idx="143">
                  <c:v>-3.63258528709411</c:v>
                </c:pt>
                <c:pt idx="144">
                  <c:v>-4.0170254707336399</c:v>
                </c:pt>
                <c:pt idx="145">
                  <c:v>-4.4991416931152299</c:v>
                </c:pt>
                <c:pt idx="146">
                  <c:v>-4.8708586692809996</c:v>
                </c:pt>
                <c:pt idx="147">
                  <c:v>-4.8818817138671804</c:v>
                </c:pt>
                <c:pt idx="148">
                  <c:v>-4.5865626335143999</c:v>
                </c:pt>
                <c:pt idx="149">
                  <c:v>-4.3549361228942782</c:v>
                </c:pt>
                <c:pt idx="150">
                  <c:v>-4.45733165740966</c:v>
                </c:pt>
                <c:pt idx="151">
                  <c:v>-4.7349619865417401</c:v>
                </c:pt>
                <c:pt idx="152">
                  <c:v>-4.7978582382202077</c:v>
                </c:pt>
                <c:pt idx="153">
                  <c:v>-4.5068149566650266</c:v>
                </c:pt>
                <c:pt idx="154">
                  <c:v>-4.1293911933898899</c:v>
                </c:pt>
                <c:pt idx="155">
                  <c:v>-4.0224299430847097</c:v>
                </c:pt>
                <c:pt idx="156">
                  <c:v>-4.288585662841788</c:v>
                </c:pt>
                <c:pt idx="157">
                  <c:v>-4.7909646034240696</c:v>
                </c:pt>
                <c:pt idx="158">
                  <c:v>-5.3682923316955486</c:v>
                </c:pt>
                <c:pt idx="159">
                  <c:v>-5.9030594825744602</c:v>
                </c:pt>
                <c:pt idx="160">
                  <c:v>-6.2518663406371999</c:v>
                </c:pt>
                <c:pt idx="161">
                  <c:v>-6.3023328781127868</c:v>
                </c:pt>
                <c:pt idx="162">
                  <c:v>-6.1590809822082484</c:v>
                </c:pt>
                <c:pt idx="163">
                  <c:v>-6.1329483985900799</c:v>
                </c:pt>
                <c:pt idx="164">
                  <c:v>-6.40708208084106</c:v>
                </c:pt>
                <c:pt idx="165">
                  <c:v>-6.7725024223327601</c:v>
                </c:pt>
                <c:pt idx="166">
                  <c:v>-6.8406600952148402</c:v>
                </c:pt>
                <c:pt idx="167">
                  <c:v>-6.515901565551748</c:v>
                </c:pt>
                <c:pt idx="168">
                  <c:v>-6.1230025291442782</c:v>
                </c:pt>
                <c:pt idx="169">
                  <c:v>-6.0100908279418883</c:v>
                </c:pt>
                <c:pt idx="170">
                  <c:v>-6.1405148506164444</c:v>
                </c:pt>
                <c:pt idx="171">
                  <c:v>-6.19136619567871</c:v>
                </c:pt>
                <c:pt idx="172">
                  <c:v>-5.9862198829650799</c:v>
                </c:pt>
                <c:pt idx="173">
                  <c:v>-5.6706066131591797</c:v>
                </c:pt>
                <c:pt idx="174">
                  <c:v>-5.4432630538940403</c:v>
                </c:pt>
                <c:pt idx="175">
                  <c:v>-5.2686462402343697</c:v>
                </c:pt>
                <c:pt idx="176">
                  <c:v>-4.9690814018249503</c:v>
                </c:pt>
                <c:pt idx="177">
                  <c:v>-4.5278501510620082</c:v>
                </c:pt>
                <c:pt idx="178">
                  <c:v>-4.1574769020080478</c:v>
                </c:pt>
                <c:pt idx="179">
                  <c:v>-4.0403656959533603</c:v>
                </c:pt>
                <c:pt idx="180">
                  <c:v>-4.1017780303954998</c:v>
                </c:pt>
                <c:pt idx="181">
                  <c:v>-4.1132740974426198</c:v>
                </c:pt>
                <c:pt idx="182">
                  <c:v>-3.9797937870025599</c:v>
                </c:pt>
                <c:pt idx="183">
                  <c:v>-3.8415381908416699</c:v>
                </c:pt>
                <c:pt idx="184">
                  <c:v>-3.878343105316159</c:v>
                </c:pt>
                <c:pt idx="185">
                  <c:v>-4.0718722343444798</c:v>
                </c:pt>
                <c:pt idx="186">
                  <c:v>-4.2129597663879279</c:v>
                </c:pt>
                <c:pt idx="187">
                  <c:v>-4.1410579681396404</c:v>
                </c:pt>
                <c:pt idx="188">
                  <c:v>-3.9421410560607901</c:v>
                </c:pt>
                <c:pt idx="189">
                  <c:v>-3.8749315738677899</c:v>
                </c:pt>
                <c:pt idx="190">
                  <c:v>-4.0799460411071697</c:v>
                </c:pt>
                <c:pt idx="191">
                  <c:v>-4.3830609321594203</c:v>
                </c:pt>
                <c:pt idx="192">
                  <c:v>-4.4331879615783603</c:v>
                </c:pt>
                <c:pt idx="193">
                  <c:v>-4.0476050376891983</c:v>
                </c:pt>
                <c:pt idx="194">
                  <c:v>-3.3823549747467001</c:v>
                </c:pt>
                <c:pt idx="195">
                  <c:v>-2.74216485023498</c:v>
                </c:pt>
                <c:pt idx="196">
                  <c:v>-2.27671027183532</c:v>
                </c:pt>
                <c:pt idx="197">
                  <c:v>-1.92096519470214</c:v>
                </c:pt>
                <c:pt idx="198">
                  <c:v>-1.5948470830917301</c:v>
                </c:pt>
                <c:pt idx="199">
                  <c:v>-1.34673523902893</c:v>
                </c:pt>
              </c:numCache>
            </c:numRef>
          </c:val>
          <c:smooth val="0"/>
          <c:extLst>
            <c:ext xmlns:c16="http://schemas.microsoft.com/office/drawing/2014/chart" uri="{C3380CC4-5D6E-409C-BE32-E72D297353CC}">
              <c16:uniqueId val="{00000002-3D4E-425F-9354-E8D0DE8DCBF8}"/>
            </c:ext>
          </c:extLst>
        </c:ser>
        <c:ser>
          <c:idx val="6"/>
          <c:order val="3"/>
          <c:tx>
            <c:strRef>
              <c:f>'60_F4 1Mir'!#REF!</c:f>
              <c:strCache>
                <c:ptCount val="1"/>
                <c:pt idx="0">
                  <c:v>#REF!</c:v>
                </c:pt>
              </c:strCache>
            </c:strRef>
          </c:tx>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3D4E-425F-9354-E8D0DE8DCBF8}"/>
            </c:ext>
          </c:extLst>
        </c:ser>
        <c:dLbls>
          <c:showLegendKey val="0"/>
          <c:showVal val="0"/>
          <c:showCatName val="0"/>
          <c:showSerName val="0"/>
          <c:showPercent val="0"/>
          <c:showBubbleSize val="0"/>
        </c:dLbls>
        <c:smooth val="0"/>
        <c:axId val="618740264"/>
        <c:axId val="618743384"/>
      </c:lineChart>
      <c:catAx>
        <c:axId val="618740264"/>
        <c:scaling>
          <c:orientation val="minMax"/>
        </c:scaling>
        <c:delete val="0"/>
        <c:axPos val="b"/>
        <c:numFmt formatCode="General" sourceLinked="1"/>
        <c:majorTickMark val="out"/>
        <c:minorTickMark val="none"/>
        <c:tickLblPos val="none"/>
        <c:crossAx val="618743384"/>
        <c:crosses val="autoZero"/>
        <c:auto val="1"/>
        <c:lblAlgn val="ctr"/>
        <c:lblOffset val="100"/>
        <c:tickLblSkip val="50"/>
        <c:tickMarkSkip val="25"/>
        <c:noMultiLvlLbl val="0"/>
      </c:catAx>
      <c:valAx>
        <c:axId val="618743384"/>
        <c:scaling>
          <c:orientation val="minMax"/>
        </c:scaling>
        <c:delete val="0"/>
        <c:axPos val="l"/>
        <c:numFmt formatCode="General" sourceLinked="1"/>
        <c:majorTickMark val="out"/>
        <c:minorTickMark val="none"/>
        <c:tickLblPos val="nextTo"/>
        <c:crossAx val="618740264"/>
        <c:crossesAt val="25"/>
        <c:crossBetween val="between"/>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5068272892322094E-2"/>
          <c:w val="0.96178420614461801"/>
          <c:h val="0.94986345421535578"/>
        </c:manualLayout>
      </c:layout>
      <c:lineChart>
        <c:grouping val="standard"/>
        <c:varyColors val="0"/>
        <c:ser>
          <c:idx val="3"/>
          <c:order val="0"/>
          <c:tx>
            <c:strRef>
              <c:f>'60_F4Practice'!$E$1</c:f>
              <c:strCache>
                <c:ptCount val="1"/>
                <c:pt idx="0">
                  <c:v>1</c:v>
                </c:pt>
              </c:strCache>
            </c:strRef>
          </c:tx>
          <c:spPr>
            <a:ln w="25400">
              <a:solidFill>
                <a:schemeClr val="bg1">
                  <a:lumMod val="75000"/>
                </a:schemeClr>
              </a:solidFill>
              <a:prstDash val="solid"/>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'60_F4Practice'!$E$2:$E$201</c:f>
              <c:numCache>
                <c:formatCode>General</c:formatCode>
                <c:ptCount val="200"/>
                <c:pt idx="0">
                  <c:v>-0.96448230743408203</c:v>
                </c:pt>
                <c:pt idx="1">
                  <c:v>-0.99398040771484397</c:v>
                </c:pt>
                <c:pt idx="2">
                  <c:v>-0.88252353668212902</c:v>
                </c:pt>
                <c:pt idx="3">
                  <c:v>-0.603515565395355</c:v>
                </c:pt>
                <c:pt idx="4">
                  <c:v>-0.38425445556640597</c:v>
                </c:pt>
                <c:pt idx="5">
                  <c:v>-0.34557223320007302</c:v>
                </c:pt>
                <c:pt idx="6">
                  <c:v>-0.27023676037788402</c:v>
                </c:pt>
                <c:pt idx="7">
                  <c:v>0.111920915544033</c:v>
                </c:pt>
                <c:pt idx="8">
                  <c:v>0.69912844896316495</c:v>
                </c:pt>
                <c:pt idx="9">
                  <c:v>1.0694330930709799</c:v>
                </c:pt>
                <c:pt idx="10">
                  <c:v>0.96715772151946999</c:v>
                </c:pt>
                <c:pt idx="11">
                  <c:v>0.57411313056945801</c:v>
                </c:pt>
                <c:pt idx="12">
                  <c:v>0.23865000903606401</c:v>
                </c:pt>
                <c:pt idx="13">
                  <c:v>8.2366980612277998E-2</c:v>
                </c:pt>
                <c:pt idx="14">
                  <c:v>1.1457800865170001E-3</c:v>
                </c:pt>
                <c:pt idx="15">
                  <c:v>-5.1666963845491E-2</c:v>
                </c:pt>
                <c:pt idx="16">
                  <c:v>1.1381769552826999E-2</c:v>
                </c:pt>
                <c:pt idx="17">
                  <c:v>0.19265939295291901</c:v>
                </c:pt>
                <c:pt idx="18">
                  <c:v>0.30873093008995101</c:v>
                </c:pt>
                <c:pt idx="19">
                  <c:v>0.223492816090584</c:v>
                </c:pt>
                <c:pt idx="20">
                  <c:v>5.9696067124604998E-2</c:v>
                </c:pt>
                <c:pt idx="21">
                  <c:v>2.9644465073942999E-2</c:v>
                </c:pt>
                <c:pt idx="22">
                  <c:v>0.110433124005795</c:v>
                </c:pt>
                <c:pt idx="23">
                  <c:v>5.7025909423828E-2</c:v>
                </c:pt>
                <c:pt idx="24">
                  <c:v>-0.24075219035148601</c:v>
                </c:pt>
                <c:pt idx="25">
                  <c:v>-0.58294343948364302</c:v>
                </c:pt>
                <c:pt idx="26">
                  <c:v>-0.73366338014602706</c:v>
                </c:pt>
                <c:pt idx="27">
                  <c:v>-0.73464465141296398</c:v>
                </c:pt>
                <c:pt idx="28">
                  <c:v>-0.79427236318588301</c:v>
                </c:pt>
                <c:pt idx="29">
                  <c:v>-0.94220697879791304</c:v>
                </c:pt>
                <c:pt idx="30">
                  <c:v>-0.98952597379684404</c:v>
                </c:pt>
                <c:pt idx="31">
                  <c:v>-0.84335708618164096</c:v>
                </c:pt>
                <c:pt idx="32">
                  <c:v>-0.65645861625671398</c:v>
                </c:pt>
                <c:pt idx="33">
                  <c:v>-0.55621916055679299</c:v>
                </c:pt>
                <c:pt idx="34">
                  <c:v>-0.397882699966431</c:v>
                </c:pt>
                <c:pt idx="35">
                  <c:v>-8.3560226485129997E-3</c:v>
                </c:pt>
                <c:pt idx="36">
                  <c:v>0.39864769577980003</c:v>
                </c:pt>
                <c:pt idx="37">
                  <c:v>0.32783126831054699</c:v>
                </c:pt>
                <c:pt idx="38">
                  <c:v>-0.38626733422279402</c:v>
                </c:pt>
                <c:pt idx="39">
                  <c:v>-1.2795637845993</c:v>
                </c:pt>
                <c:pt idx="40">
                  <c:v>-1.75241827964782</c:v>
                </c:pt>
                <c:pt idx="41">
                  <c:v>-1.74490010738372</c:v>
                </c:pt>
                <c:pt idx="42">
                  <c:v>-1.7080316543579099</c:v>
                </c:pt>
                <c:pt idx="43">
                  <c:v>-1.9501879215240401</c:v>
                </c:pt>
                <c:pt idx="44">
                  <c:v>-2.2765443325042698</c:v>
                </c:pt>
                <c:pt idx="45">
                  <c:v>-2.3681526184082</c:v>
                </c:pt>
                <c:pt idx="46">
                  <c:v>-2.2846364974975502</c:v>
                </c:pt>
                <c:pt idx="47">
                  <c:v>-2.3593680858611981</c:v>
                </c:pt>
                <c:pt idx="48">
                  <c:v>-2.6988394260406401</c:v>
                </c:pt>
                <c:pt idx="49">
                  <c:v>-3.0582318305969198</c:v>
                </c:pt>
                <c:pt idx="50">
                  <c:v>-3.2374908924102699</c:v>
                </c:pt>
                <c:pt idx="51">
                  <c:v>-3.3484292030334402</c:v>
                </c:pt>
                <c:pt idx="52">
                  <c:v>-3.54790163040161</c:v>
                </c:pt>
                <c:pt idx="53">
                  <c:v>-3.7012660503387398</c:v>
                </c:pt>
                <c:pt idx="54">
                  <c:v>-3.5553028583526598</c:v>
                </c:pt>
                <c:pt idx="55">
                  <c:v>-3.1801366806030198</c:v>
                </c:pt>
                <c:pt idx="56">
                  <c:v>-2.9744441509246791</c:v>
                </c:pt>
                <c:pt idx="57">
                  <c:v>-3.1639809608459402</c:v>
                </c:pt>
                <c:pt idx="58">
                  <c:v>-3.5006961822509699</c:v>
                </c:pt>
                <c:pt idx="59">
                  <c:v>-3.6022925376892001</c:v>
                </c:pt>
                <c:pt idx="60">
                  <c:v>-3.4463241100311199</c:v>
                </c:pt>
                <c:pt idx="61">
                  <c:v>-3.3295040130615199</c:v>
                </c:pt>
                <c:pt idx="62">
                  <c:v>-3.3992767333984282</c:v>
                </c:pt>
                <c:pt idx="63">
                  <c:v>-3.4668986797332679</c:v>
                </c:pt>
                <c:pt idx="64">
                  <c:v>-3.3508038520812899</c:v>
                </c:pt>
                <c:pt idx="65">
                  <c:v>-3.2018551826477002</c:v>
                </c:pt>
                <c:pt idx="66">
                  <c:v>-3.31986236572265</c:v>
                </c:pt>
                <c:pt idx="67">
                  <c:v>-3.7433922290802002</c:v>
                </c:pt>
                <c:pt idx="68">
                  <c:v>-4.2117600440979004</c:v>
                </c:pt>
                <c:pt idx="69">
                  <c:v>-4.5233950614929199</c:v>
                </c:pt>
                <c:pt idx="70">
                  <c:v>-4.7468404769897399</c:v>
                </c:pt>
                <c:pt idx="71">
                  <c:v>-5.0010867118835396</c:v>
                </c:pt>
                <c:pt idx="72">
                  <c:v>-5.1729602813720703</c:v>
                </c:pt>
                <c:pt idx="73">
                  <c:v>-5.0176153182983381</c:v>
                </c:pt>
                <c:pt idx="74">
                  <c:v>-4.5079493522643999</c:v>
                </c:pt>
                <c:pt idx="75">
                  <c:v>-3.93141365051269</c:v>
                </c:pt>
                <c:pt idx="76">
                  <c:v>-3.58264732360839</c:v>
                </c:pt>
                <c:pt idx="77">
                  <c:v>-3.45142674446106</c:v>
                </c:pt>
                <c:pt idx="78">
                  <c:v>-3.2989940643310498</c:v>
                </c:pt>
                <c:pt idx="79">
                  <c:v>-3.0039217472076398</c:v>
                </c:pt>
                <c:pt idx="80">
                  <c:v>-2.7273135185241699</c:v>
                </c:pt>
                <c:pt idx="81">
                  <c:v>-2.6988787651061998</c:v>
                </c:pt>
                <c:pt idx="82">
                  <c:v>-2.9058880805969198</c:v>
                </c:pt>
                <c:pt idx="83">
                  <c:v>-3.0838277339935298</c:v>
                </c:pt>
                <c:pt idx="84">
                  <c:v>-3.03111600875854</c:v>
                </c:pt>
                <c:pt idx="85">
                  <c:v>-2.85354280471801</c:v>
                </c:pt>
                <c:pt idx="86">
                  <c:v>-2.8167643547058101</c:v>
                </c:pt>
                <c:pt idx="87">
                  <c:v>-2.9746546745300191</c:v>
                </c:pt>
                <c:pt idx="88">
                  <c:v>-3.0535311698913499</c:v>
                </c:pt>
                <c:pt idx="89">
                  <c:v>-2.7763285636901802</c:v>
                </c:pt>
                <c:pt idx="90">
                  <c:v>-2.2377188205718901</c:v>
                </c:pt>
                <c:pt idx="91">
                  <c:v>-1.8448139429092401</c:v>
                </c:pt>
                <c:pt idx="92">
                  <c:v>-1.87259101867675</c:v>
                </c:pt>
                <c:pt idx="93">
                  <c:v>-2.17858457565307</c:v>
                </c:pt>
                <c:pt idx="94">
                  <c:v>-2.413159132003778</c:v>
                </c:pt>
                <c:pt idx="95">
                  <c:v>-2.4194979667663499</c:v>
                </c:pt>
                <c:pt idx="96">
                  <c:v>-2.32472372055053</c:v>
                </c:pt>
                <c:pt idx="97">
                  <c:v>-2.2997527122497501</c:v>
                </c:pt>
                <c:pt idx="98">
                  <c:v>-2.38740015029907</c:v>
                </c:pt>
                <c:pt idx="99">
                  <c:v>-2.5886130332946702</c:v>
                </c:pt>
                <c:pt idx="100">
                  <c:v>-2.951844215393058</c:v>
                </c:pt>
                <c:pt idx="101">
                  <c:v>-3.4634776115417401</c:v>
                </c:pt>
                <c:pt idx="102">
                  <c:v>-3.9501323699951101</c:v>
                </c:pt>
                <c:pt idx="103">
                  <c:v>-4.2357201576232901</c:v>
                </c:pt>
                <c:pt idx="104">
                  <c:v>-4.3625779151916486</c:v>
                </c:pt>
                <c:pt idx="105">
                  <c:v>-4.5084276199340803</c:v>
                </c:pt>
                <c:pt idx="106">
                  <c:v>-4.6789426803588796</c:v>
                </c:pt>
                <c:pt idx="107">
                  <c:v>-4.6566300392150781</c:v>
                </c:pt>
                <c:pt idx="108">
                  <c:v>-4.3355488777160573</c:v>
                </c:pt>
                <c:pt idx="109">
                  <c:v>-3.95620489120483</c:v>
                </c:pt>
                <c:pt idx="110">
                  <c:v>-3.8477034568786599</c:v>
                </c:pt>
                <c:pt idx="111">
                  <c:v>-4.0017056465148899</c:v>
                </c:pt>
                <c:pt idx="112">
                  <c:v>-4.08524465560913</c:v>
                </c:pt>
                <c:pt idx="113">
                  <c:v>-3.8875191211700399</c:v>
                </c:pt>
                <c:pt idx="114">
                  <c:v>-3.5761866569518999</c:v>
                </c:pt>
                <c:pt idx="115">
                  <c:v>-3.4318263530731179</c:v>
                </c:pt>
                <c:pt idx="116">
                  <c:v>-3.4732613563537602</c:v>
                </c:pt>
                <c:pt idx="117">
                  <c:v>-3.4836678504943799</c:v>
                </c:pt>
                <c:pt idx="118">
                  <c:v>-3.3268058300018279</c:v>
                </c:pt>
                <c:pt idx="119">
                  <c:v>-3.07859802246093</c:v>
                </c:pt>
                <c:pt idx="120">
                  <c:v>-2.8634483814239502</c:v>
                </c:pt>
                <c:pt idx="121">
                  <c:v>-2.7121105194091801</c:v>
                </c:pt>
                <c:pt idx="122">
                  <c:v>-2.6086404323577801</c:v>
                </c:pt>
                <c:pt idx="123">
                  <c:v>-2.54037141799926</c:v>
                </c:pt>
                <c:pt idx="124">
                  <c:v>-2.4444718360900799</c:v>
                </c:pt>
                <c:pt idx="125">
                  <c:v>-2.2359058856964098</c:v>
                </c:pt>
                <c:pt idx="126">
                  <c:v>-1.98954558372497</c:v>
                </c:pt>
                <c:pt idx="127">
                  <c:v>-1.9723981618881199</c:v>
                </c:pt>
                <c:pt idx="128">
                  <c:v>-2.32979011535644</c:v>
                </c:pt>
                <c:pt idx="129">
                  <c:v>-2.8077833652496298</c:v>
                </c:pt>
                <c:pt idx="130">
                  <c:v>-2.9930739402771001</c:v>
                </c:pt>
                <c:pt idx="131">
                  <c:v>-2.841953992843619</c:v>
                </c:pt>
                <c:pt idx="132">
                  <c:v>-2.7565951347350981</c:v>
                </c:pt>
                <c:pt idx="133">
                  <c:v>-3.0338926315307591</c:v>
                </c:pt>
                <c:pt idx="134">
                  <c:v>-3.4442665576934801</c:v>
                </c:pt>
                <c:pt idx="135">
                  <c:v>-3.5619144439697199</c:v>
                </c:pt>
                <c:pt idx="136">
                  <c:v>-3.3815643787384002</c:v>
                </c:pt>
                <c:pt idx="137">
                  <c:v>-3.3087782859802202</c:v>
                </c:pt>
                <c:pt idx="138">
                  <c:v>-3.5309662818908598</c:v>
                </c:pt>
                <c:pt idx="139">
                  <c:v>-3.7150130271911599</c:v>
                </c:pt>
                <c:pt idx="140">
                  <c:v>-3.5145576000213601</c:v>
                </c:pt>
                <c:pt idx="141">
                  <c:v>-3.1483557224273602</c:v>
                </c:pt>
                <c:pt idx="142">
                  <c:v>-3.1587564945220898</c:v>
                </c:pt>
                <c:pt idx="143">
                  <c:v>-3.64813160896301</c:v>
                </c:pt>
                <c:pt idx="144">
                  <c:v>-4.0838665962219203</c:v>
                </c:pt>
                <c:pt idx="145">
                  <c:v>-3.9818863868713299</c:v>
                </c:pt>
                <c:pt idx="146">
                  <c:v>-3.54495048522949</c:v>
                </c:pt>
                <c:pt idx="147">
                  <c:v>-3.3924446105956978</c:v>
                </c:pt>
                <c:pt idx="148">
                  <c:v>-3.7583937644958501</c:v>
                </c:pt>
                <c:pt idx="149">
                  <c:v>-4.2098913192748997</c:v>
                </c:pt>
                <c:pt idx="150">
                  <c:v>-4.1929960250854377</c:v>
                </c:pt>
                <c:pt idx="151">
                  <c:v>-3.6592979431152299</c:v>
                </c:pt>
                <c:pt idx="152">
                  <c:v>-3.0439267158508301</c:v>
                </c:pt>
                <c:pt idx="153">
                  <c:v>-2.7476212978363002</c:v>
                </c:pt>
                <c:pt idx="154">
                  <c:v>-2.7881646156311</c:v>
                </c:pt>
                <c:pt idx="155">
                  <c:v>-2.9192738533020002</c:v>
                </c:pt>
                <c:pt idx="156">
                  <c:v>-2.9469008445739702</c:v>
                </c:pt>
                <c:pt idx="157">
                  <c:v>-2.8749213218688898</c:v>
                </c:pt>
                <c:pt idx="158">
                  <c:v>-2.8103156089782702</c:v>
                </c:pt>
                <c:pt idx="159">
                  <c:v>-2.7961585521697998</c:v>
                </c:pt>
                <c:pt idx="160">
                  <c:v>-2.7539489269256499</c:v>
                </c:pt>
                <c:pt idx="161">
                  <c:v>-2.60514116287231</c:v>
                </c:pt>
                <c:pt idx="162">
                  <c:v>-2.44847536087036</c:v>
                </c:pt>
                <c:pt idx="163">
                  <c:v>-2.5470232963561998</c:v>
                </c:pt>
                <c:pt idx="164">
                  <c:v>-3.04122686386108</c:v>
                </c:pt>
                <c:pt idx="165">
                  <c:v>-3.6922447681427002</c:v>
                </c:pt>
                <c:pt idx="166">
                  <c:v>-4.0338640213012704</c:v>
                </c:pt>
                <c:pt idx="167">
                  <c:v>-3.8355579376220699</c:v>
                </c:pt>
                <c:pt idx="168">
                  <c:v>-3.3243927955627401</c:v>
                </c:pt>
                <c:pt idx="169">
                  <c:v>-2.88135385513305</c:v>
                </c:pt>
                <c:pt idx="170">
                  <c:v>-2.63024425506591</c:v>
                </c:pt>
                <c:pt idx="171">
                  <c:v>-2.46846222877502</c:v>
                </c:pt>
                <c:pt idx="172">
                  <c:v>-2.4111413955688379</c:v>
                </c:pt>
                <c:pt idx="173">
                  <c:v>-2.6342999935150102</c:v>
                </c:pt>
                <c:pt idx="174">
                  <c:v>-3.09573149681091</c:v>
                </c:pt>
                <c:pt idx="175">
                  <c:v>-3.3556373119354199</c:v>
                </c:pt>
                <c:pt idx="176">
                  <c:v>-3.0255713462829501</c:v>
                </c:pt>
                <c:pt idx="177">
                  <c:v>-2.31819415092468</c:v>
                </c:pt>
                <c:pt idx="178">
                  <c:v>-1.8829549551010101</c:v>
                </c:pt>
                <c:pt idx="179">
                  <c:v>-2.0430157184600799</c:v>
                </c:pt>
                <c:pt idx="180">
                  <c:v>-2.4210877418518</c:v>
                </c:pt>
                <c:pt idx="181">
                  <c:v>-2.45680475234985</c:v>
                </c:pt>
                <c:pt idx="182">
                  <c:v>-2.1034228801727202</c:v>
                </c:pt>
                <c:pt idx="183">
                  <c:v>-1.7815510034561099</c:v>
                </c:pt>
                <c:pt idx="184">
                  <c:v>-1.74244344234466</c:v>
                </c:pt>
                <c:pt idx="185">
                  <c:v>-1.7815681695938099</c:v>
                </c:pt>
                <c:pt idx="186">
                  <c:v>-1.6474313735961901</c:v>
                </c:pt>
                <c:pt idx="187">
                  <c:v>-1.4514201879501301</c:v>
                </c:pt>
                <c:pt idx="188">
                  <c:v>-1.44519615173339</c:v>
                </c:pt>
                <c:pt idx="189">
                  <c:v>-1.5507125854492101</c:v>
                </c:pt>
                <c:pt idx="190">
                  <c:v>-1.41968846321106</c:v>
                </c:pt>
                <c:pt idx="191">
                  <c:v>-0.96937960386276201</c:v>
                </c:pt>
                <c:pt idx="192">
                  <c:v>-0.57337504625320401</c:v>
                </c:pt>
                <c:pt idx="193">
                  <c:v>-0.563695788383484</c:v>
                </c:pt>
                <c:pt idx="194">
                  <c:v>-0.73339372873306297</c:v>
                </c:pt>
                <c:pt idx="195">
                  <c:v>-0.57602536678314198</c:v>
                </c:pt>
                <c:pt idx="196">
                  <c:v>3.3770274370909001E-2</c:v>
                </c:pt>
                <c:pt idx="197">
                  <c:v>0.64565014839172397</c:v>
                </c:pt>
                <c:pt idx="198">
                  <c:v>0.78428936004638705</c:v>
                </c:pt>
                <c:pt idx="199">
                  <c:v>0.50603353977203402</c:v>
                </c:pt>
              </c:numCache>
            </c:numRef>
          </c:val>
          <c:smooth val="0"/>
          <c:extLst>
            <c:ext xmlns:c16="http://schemas.microsoft.com/office/drawing/2014/chart" uri="{C3380CC4-5D6E-409C-BE32-E72D297353CC}">
              <c16:uniqueId val="{00000000-263D-482E-9D22-CD00109F086B}"/>
            </c:ext>
          </c:extLst>
        </c:ser>
        <c:ser>
          <c:idx val="4"/>
          <c:order val="1"/>
          <c:tx>
            <c:strRef>
              <c:f>'60_F4Practice'!$F$1</c:f>
              <c:strCache>
                <c:ptCount val="1"/>
                <c:pt idx="0">
                  <c:v>3</c:v>
                </c:pt>
              </c:strCache>
            </c:strRef>
          </c:tx>
          <c:spPr>
            <a:ln w="25400">
              <a:solidFill>
                <a:schemeClr val="tx1">
                  <a:lumMod val="95000"/>
                  <a:lumOff val="5000"/>
                </a:schemeClr>
              </a:solidFill>
              <a:prstDash val="sysDot"/>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'60_F4Practice'!$F$2:$F$201</c:f>
              <c:numCache>
                <c:formatCode>General</c:formatCode>
                <c:ptCount val="200"/>
                <c:pt idx="0">
                  <c:v>-1.03925621509552</c:v>
                </c:pt>
                <c:pt idx="1">
                  <c:v>-0.62319725751876798</c:v>
                </c:pt>
                <c:pt idx="2">
                  <c:v>0.11081922054290801</c:v>
                </c:pt>
                <c:pt idx="3">
                  <c:v>0.38977900147437999</c:v>
                </c:pt>
                <c:pt idx="4">
                  <c:v>-6.0025632381439001E-2</c:v>
                </c:pt>
                <c:pt idx="5">
                  <c:v>-0.63075578212738004</c:v>
                </c:pt>
                <c:pt idx="6">
                  <c:v>-0.60910946130752597</c:v>
                </c:pt>
                <c:pt idx="7">
                  <c:v>-4.8215847462416001E-2</c:v>
                </c:pt>
                <c:pt idx="8">
                  <c:v>0.42022681236267101</c:v>
                </c:pt>
                <c:pt idx="9">
                  <c:v>0.46926274895668002</c:v>
                </c:pt>
                <c:pt idx="10">
                  <c:v>0.37770277261733998</c:v>
                </c:pt>
                <c:pt idx="11">
                  <c:v>0.43580842018127403</c:v>
                </c:pt>
                <c:pt idx="12">
                  <c:v>0.45942145586013799</c:v>
                </c:pt>
                <c:pt idx="13">
                  <c:v>0.143798753619194</c:v>
                </c:pt>
                <c:pt idx="14">
                  <c:v>-0.35523915290832497</c:v>
                </c:pt>
                <c:pt idx="15">
                  <c:v>-0.55338239669799805</c:v>
                </c:pt>
                <c:pt idx="16">
                  <c:v>-0.29728358983993503</c:v>
                </c:pt>
                <c:pt idx="17">
                  <c:v>4.7323472797870997E-2</c:v>
                </c:pt>
                <c:pt idx="18">
                  <c:v>0.14024873077869399</c:v>
                </c:pt>
                <c:pt idx="19">
                  <c:v>0.10504969209432601</c:v>
                </c:pt>
                <c:pt idx="20">
                  <c:v>0.23287734389305101</c:v>
                </c:pt>
                <c:pt idx="21">
                  <c:v>0.46135616302490201</c:v>
                </c:pt>
                <c:pt idx="22">
                  <c:v>0.44846239686012301</c:v>
                </c:pt>
                <c:pt idx="23">
                  <c:v>0.120404221117496</c:v>
                </c:pt>
                <c:pt idx="24">
                  <c:v>-0.146073013544083</c:v>
                </c:pt>
                <c:pt idx="25">
                  <c:v>9.4293598085640005E-3</c:v>
                </c:pt>
                <c:pt idx="26">
                  <c:v>0.48217806220054599</c:v>
                </c:pt>
                <c:pt idx="27">
                  <c:v>0.87193220853805498</c:v>
                </c:pt>
                <c:pt idx="28">
                  <c:v>0.97551488876342796</c:v>
                </c:pt>
                <c:pt idx="29">
                  <c:v>0.93091666698455799</c:v>
                </c:pt>
                <c:pt idx="30">
                  <c:v>0.928336322307587</c:v>
                </c:pt>
                <c:pt idx="31">
                  <c:v>0.98055571317672696</c:v>
                </c:pt>
                <c:pt idx="32">
                  <c:v>1.02355420589447</c:v>
                </c:pt>
                <c:pt idx="33">
                  <c:v>1.08664679527282</c:v>
                </c:pt>
                <c:pt idx="34">
                  <c:v>1.25165820121765</c:v>
                </c:pt>
                <c:pt idx="35">
                  <c:v>1.51762270927429</c:v>
                </c:pt>
                <c:pt idx="36">
                  <c:v>1.8005015850067101</c:v>
                </c:pt>
                <c:pt idx="37">
                  <c:v>2.03000783920288</c:v>
                </c:pt>
                <c:pt idx="38">
                  <c:v>2.1633956432342498</c:v>
                </c:pt>
                <c:pt idx="39">
                  <c:v>2.1346726417541499</c:v>
                </c:pt>
                <c:pt idx="40">
                  <c:v>1.89745104312896</c:v>
                </c:pt>
                <c:pt idx="41">
                  <c:v>1.53250932693481</c:v>
                </c:pt>
                <c:pt idx="42">
                  <c:v>1.2274785041809</c:v>
                </c:pt>
                <c:pt idx="43">
                  <c:v>1.1104091405868499</c:v>
                </c:pt>
                <c:pt idx="44">
                  <c:v>1.15876376628875</c:v>
                </c:pt>
                <c:pt idx="45">
                  <c:v>1.2898980379104601</c:v>
                </c:pt>
                <c:pt idx="46">
                  <c:v>1.4473521709442101</c:v>
                </c:pt>
                <c:pt idx="47">
                  <c:v>1.53298127651214</c:v>
                </c:pt>
                <c:pt idx="48">
                  <c:v>1.3475096225738501</c:v>
                </c:pt>
                <c:pt idx="49">
                  <c:v>0.75579559803009</c:v>
                </c:pt>
                <c:pt idx="50">
                  <c:v>-6.5856054425239993E-2</c:v>
                </c:pt>
                <c:pt idx="51">
                  <c:v>-0.67229634523391701</c:v>
                </c:pt>
                <c:pt idx="52">
                  <c:v>-0.73528647422790505</c:v>
                </c:pt>
                <c:pt idx="53">
                  <c:v>-0.35105770826339699</c:v>
                </c:pt>
                <c:pt idx="54">
                  <c:v>9.4107463955879003E-2</c:v>
                </c:pt>
                <c:pt idx="55">
                  <c:v>0.32437375187873801</c:v>
                </c:pt>
                <c:pt idx="56">
                  <c:v>0.360258728265762</c:v>
                </c:pt>
                <c:pt idx="57">
                  <c:v>0.33150863647460899</c:v>
                </c:pt>
                <c:pt idx="58">
                  <c:v>0.24730372428894001</c:v>
                </c:pt>
                <c:pt idx="59">
                  <c:v>4.1657377034425999E-2</c:v>
                </c:pt>
                <c:pt idx="60">
                  <c:v>-0.22297139465808899</c:v>
                </c:pt>
                <c:pt idx="61">
                  <c:v>-0.33596640825271601</c:v>
                </c:pt>
                <c:pt idx="62">
                  <c:v>-0.17389783263206501</c:v>
                </c:pt>
                <c:pt idx="63">
                  <c:v>0.114957571029663</c:v>
                </c:pt>
                <c:pt idx="64">
                  <c:v>0.244212061166763</c:v>
                </c:pt>
                <c:pt idx="65">
                  <c:v>0.104190923273563</c:v>
                </c:pt>
                <c:pt idx="66">
                  <c:v>-0.119108244776726</c:v>
                </c:pt>
                <c:pt idx="67">
                  <c:v>-0.16033998131752</c:v>
                </c:pt>
                <c:pt idx="68">
                  <c:v>4.1909407824278003E-2</c:v>
                </c:pt>
                <c:pt idx="69">
                  <c:v>0.32476431131362898</c:v>
                </c:pt>
                <c:pt idx="70">
                  <c:v>0.52000540494918801</c:v>
                </c:pt>
                <c:pt idx="71">
                  <c:v>0.602100610733032</c:v>
                </c:pt>
                <c:pt idx="72">
                  <c:v>0.60601586103439298</c:v>
                </c:pt>
                <c:pt idx="73">
                  <c:v>0.50346434116363503</c:v>
                </c:pt>
                <c:pt idx="74">
                  <c:v>0.26519846916198703</c:v>
                </c:pt>
                <c:pt idx="75">
                  <c:v>1.4192128553987E-2</c:v>
                </c:pt>
                <c:pt idx="76">
                  <c:v>-1.3579321093857E-2</c:v>
                </c:pt>
                <c:pt idx="77">
                  <c:v>0.27731966972351102</c:v>
                </c:pt>
                <c:pt idx="78">
                  <c:v>0.70111447572708097</c:v>
                </c:pt>
                <c:pt idx="79">
                  <c:v>0.97622776031494096</c:v>
                </c:pt>
                <c:pt idx="80">
                  <c:v>1.00122582912445</c:v>
                </c:pt>
                <c:pt idx="81">
                  <c:v>0.86955529451370195</c:v>
                </c:pt>
                <c:pt idx="82">
                  <c:v>0.66857850551605202</c:v>
                </c:pt>
                <c:pt idx="83">
                  <c:v>0.40059718489646901</c:v>
                </c:pt>
                <c:pt idx="84">
                  <c:v>0.113144539296627</c:v>
                </c:pt>
                <c:pt idx="85">
                  <c:v>-5.7914149016142003E-2</c:v>
                </c:pt>
                <c:pt idx="86">
                  <c:v>-8.5729122161864998E-2</c:v>
                </c:pt>
                <c:pt idx="87">
                  <c:v>-0.17713272571563701</c:v>
                </c:pt>
                <c:pt idx="88">
                  <c:v>-0.52621585130691495</c:v>
                </c:pt>
                <c:pt idx="89">
                  <c:v>-0.98546707630157504</c:v>
                </c:pt>
                <c:pt idx="90">
                  <c:v>-1.1803942918777399</c:v>
                </c:pt>
                <c:pt idx="91">
                  <c:v>-1.0065505504608101</c:v>
                </c:pt>
                <c:pt idx="92">
                  <c:v>-0.82814276218414296</c:v>
                </c:pt>
                <c:pt idx="93">
                  <c:v>-1.0378570556640601</c:v>
                </c:pt>
                <c:pt idx="94">
                  <c:v>-1.5401370525360101</c:v>
                </c:pt>
                <c:pt idx="95">
                  <c:v>-1.8820903301239</c:v>
                </c:pt>
                <c:pt idx="96">
                  <c:v>-1.8638824224471999</c:v>
                </c:pt>
                <c:pt idx="97">
                  <c:v>-1.7745246887207</c:v>
                </c:pt>
                <c:pt idx="98">
                  <c:v>-1.9405828714370701</c:v>
                </c:pt>
                <c:pt idx="99">
                  <c:v>-2.2638411521911599</c:v>
                </c:pt>
                <c:pt idx="100">
                  <c:v>-2.4125740528106601</c:v>
                </c:pt>
                <c:pt idx="101">
                  <c:v>-2.3611536026000901</c:v>
                </c:pt>
                <c:pt idx="102">
                  <c:v>-2.4636127948760902</c:v>
                </c:pt>
                <c:pt idx="103">
                  <c:v>-2.9401488304138081</c:v>
                </c:pt>
                <c:pt idx="104">
                  <c:v>-3.5186057090759202</c:v>
                </c:pt>
                <c:pt idx="105">
                  <c:v>-3.7501149177551198</c:v>
                </c:pt>
                <c:pt idx="106">
                  <c:v>-3.5684409141540501</c:v>
                </c:pt>
                <c:pt idx="107">
                  <c:v>-3.3446235656738201</c:v>
                </c:pt>
                <c:pt idx="108">
                  <c:v>-3.3984465599060001</c:v>
                </c:pt>
                <c:pt idx="109">
                  <c:v>-3.6349673271179199</c:v>
                </c:pt>
                <c:pt idx="110">
                  <c:v>-3.7439804077148402</c:v>
                </c:pt>
                <c:pt idx="111">
                  <c:v>-3.6347107887268</c:v>
                </c:pt>
                <c:pt idx="112">
                  <c:v>-3.5341877937316801</c:v>
                </c:pt>
                <c:pt idx="113">
                  <c:v>-3.6770560741424498</c:v>
                </c:pt>
                <c:pt idx="114">
                  <c:v>-4.0179328918456978</c:v>
                </c:pt>
                <c:pt idx="115">
                  <c:v>-4.3051476478576598</c:v>
                </c:pt>
                <c:pt idx="116">
                  <c:v>-4.3804802894592196</c:v>
                </c:pt>
                <c:pt idx="117">
                  <c:v>-4.33286428451538</c:v>
                </c:pt>
                <c:pt idx="118">
                  <c:v>-4.3481726646423304</c:v>
                </c:pt>
                <c:pt idx="119">
                  <c:v>-4.4615306854248002</c:v>
                </c:pt>
                <c:pt idx="120">
                  <c:v>-4.5201487541198704</c:v>
                </c:pt>
                <c:pt idx="121">
                  <c:v>-4.3985357284545881</c:v>
                </c:pt>
                <c:pt idx="122">
                  <c:v>-4.1876173019409082</c:v>
                </c:pt>
                <c:pt idx="123">
                  <c:v>-4.0978522300720197</c:v>
                </c:pt>
                <c:pt idx="124">
                  <c:v>-4.1790418624877894</c:v>
                </c:pt>
                <c:pt idx="125">
                  <c:v>-4.2248201370239196</c:v>
                </c:pt>
                <c:pt idx="126">
                  <c:v>-4.0185532569885174</c:v>
                </c:pt>
                <c:pt idx="127">
                  <c:v>-3.6270222663879301</c:v>
                </c:pt>
                <c:pt idx="128">
                  <c:v>-3.3588442802429199</c:v>
                </c:pt>
                <c:pt idx="129">
                  <c:v>-3.430456161499019</c:v>
                </c:pt>
                <c:pt idx="130">
                  <c:v>-3.7546818256378098</c:v>
                </c:pt>
                <c:pt idx="131">
                  <c:v>-4.0801954269409082</c:v>
                </c:pt>
                <c:pt idx="132">
                  <c:v>-4.2625088691711381</c:v>
                </c:pt>
                <c:pt idx="133">
                  <c:v>-4.34110355377197</c:v>
                </c:pt>
                <c:pt idx="134">
                  <c:v>-4.4110307693481401</c:v>
                </c:pt>
                <c:pt idx="135">
                  <c:v>-4.5088644027709899</c:v>
                </c:pt>
                <c:pt idx="136">
                  <c:v>-4.6029529571533176</c:v>
                </c:pt>
                <c:pt idx="137">
                  <c:v>-4.6224207878112686</c:v>
                </c:pt>
                <c:pt idx="138">
                  <c:v>-4.5114693641662598</c:v>
                </c:pt>
                <c:pt idx="139">
                  <c:v>-4.3361272811889604</c:v>
                </c:pt>
                <c:pt idx="140">
                  <c:v>-4.3140258789062447</c:v>
                </c:pt>
                <c:pt idx="141">
                  <c:v>-4.6050157546996981</c:v>
                </c:pt>
                <c:pt idx="142">
                  <c:v>-5.0417594909667898</c:v>
                </c:pt>
                <c:pt idx="143">
                  <c:v>-5.2181806564330966</c:v>
                </c:pt>
                <c:pt idx="144">
                  <c:v>-4.95234823226928</c:v>
                </c:pt>
                <c:pt idx="145">
                  <c:v>-4.5422458648681596</c:v>
                </c:pt>
                <c:pt idx="146">
                  <c:v>-4.3989367485046298</c:v>
                </c:pt>
                <c:pt idx="147">
                  <c:v>-4.5057096481323198</c:v>
                </c:pt>
                <c:pt idx="148">
                  <c:v>-4.4759593009948704</c:v>
                </c:pt>
                <c:pt idx="149">
                  <c:v>-4.1548070907592676</c:v>
                </c:pt>
                <c:pt idx="150">
                  <c:v>-3.8814780712127601</c:v>
                </c:pt>
                <c:pt idx="151">
                  <c:v>-3.9905045032501198</c:v>
                </c:pt>
                <c:pt idx="152">
                  <c:v>-4.2827520370483398</c:v>
                </c:pt>
                <c:pt idx="153">
                  <c:v>-4.2861042022704998</c:v>
                </c:pt>
                <c:pt idx="154">
                  <c:v>-3.9479668140411301</c:v>
                </c:pt>
                <c:pt idx="155">
                  <c:v>-3.7212224006652801</c:v>
                </c:pt>
                <c:pt idx="156">
                  <c:v>-3.89491462707519</c:v>
                </c:pt>
                <c:pt idx="157">
                  <c:v>-4.1554708480834863</c:v>
                </c:pt>
                <c:pt idx="158">
                  <c:v>-4.0326681137084899</c:v>
                </c:pt>
                <c:pt idx="159">
                  <c:v>-3.5640609264373699</c:v>
                </c:pt>
                <c:pt idx="160">
                  <c:v>-3.1982741355896001</c:v>
                </c:pt>
                <c:pt idx="161">
                  <c:v>-3.1278109550475999</c:v>
                </c:pt>
                <c:pt idx="162">
                  <c:v>-3.0709547996521001</c:v>
                </c:pt>
                <c:pt idx="163">
                  <c:v>-2.78126764297485</c:v>
                </c:pt>
                <c:pt idx="164">
                  <c:v>-2.4571678638458199</c:v>
                </c:pt>
                <c:pt idx="165">
                  <c:v>-2.44382619857788</c:v>
                </c:pt>
                <c:pt idx="166">
                  <c:v>-2.7343487739562899</c:v>
                </c:pt>
                <c:pt idx="167">
                  <c:v>-3.0184922218322701</c:v>
                </c:pt>
                <c:pt idx="168">
                  <c:v>-3.1134262084960902</c:v>
                </c:pt>
                <c:pt idx="169">
                  <c:v>-3.0704219341278001</c:v>
                </c:pt>
                <c:pt idx="170">
                  <c:v>-2.8964374065399099</c:v>
                </c:pt>
                <c:pt idx="171">
                  <c:v>-2.48597192764282</c:v>
                </c:pt>
                <c:pt idx="172">
                  <c:v>-1.9201446771621691</c:v>
                </c:pt>
                <c:pt idx="173">
                  <c:v>-1.5558598041534399</c:v>
                </c:pt>
                <c:pt idx="174">
                  <c:v>-1.61117768287658</c:v>
                </c:pt>
                <c:pt idx="175">
                  <c:v>-1.8365018367767301</c:v>
                </c:pt>
                <c:pt idx="176">
                  <c:v>-1.8349401950836099</c:v>
                </c:pt>
                <c:pt idx="177">
                  <c:v>-1.6035568714141799</c:v>
                </c:pt>
                <c:pt idx="178">
                  <c:v>-1.48416447639465</c:v>
                </c:pt>
                <c:pt idx="179">
                  <c:v>-1.6154199838638299</c:v>
                </c:pt>
                <c:pt idx="180">
                  <c:v>-1.75704598426818</c:v>
                </c:pt>
                <c:pt idx="181">
                  <c:v>-1.74024581909179</c:v>
                </c:pt>
                <c:pt idx="182">
                  <c:v>-1.7794430255889799</c:v>
                </c:pt>
                <c:pt idx="183">
                  <c:v>-2.10471320152282</c:v>
                </c:pt>
                <c:pt idx="184">
                  <c:v>-2.4970016479492099</c:v>
                </c:pt>
                <c:pt idx="185">
                  <c:v>-2.5170023441314702</c:v>
                </c:pt>
                <c:pt idx="186">
                  <c:v>-2.1351900100707999</c:v>
                </c:pt>
                <c:pt idx="187">
                  <c:v>-1.803729653358449</c:v>
                </c:pt>
                <c:pt idx="188">
                  <c:v>-1.84067571163177</c:v>
                </c:pt>
                <c:pt idx="189">
                  <c:v>-2.0371832847595202</c:v>
                </c:pt>
                <c:pt idx="190">
                  <c:v>-2.0291070938110298</c:v>
                </c:pt>
                <c:pt idx="191">
                  <c:v>-1.8109058141708301</c:v>
                </c:pt>
                <c:pt idx="192">
                  <c:v>-1.6331374645233101</c:v>
                </c:pt>
                <c:pt idx="193">
                  <c:v>-1.5423674583435001</c:v>
                </c:pt>
                <c:pt idx="194">
                  <c:v>-1.3303848505020099</c:v>
                </c:pt>
                <c:pt idx="195">
                  <c:v>-0.908375144004822</c:v>
                </c:pt>
                <c:pt idx="196">
                  <c:v>-0.43133926391601601</c:v>
                </c:pt>
                <c:pt idx="197">
                  <c:v>5.6990147568290002E-3</c:v>
                </c:pt>
                <c:pt idx="198">
                  <c:v>0.51260960102081299</c:v>
                </c:pt>
                <c:pt idx="199">
                  <c:v>1.0942033529281601</c:v>
                </c:pt>
              </c:numCache>
            </c:numRef>
          </c:val>
          <c:smooth val="0"/>
          <c:extLst>
            <c:ext xmlns:c16="http://schemas.microsoft.com/office/drawing/2014/chart" uri="{C3380CC4-5D6E-409C-BE32-E72D297353CC}">
              <c16:uniqueId val="{00000001-263D-482E-9D22-CD00109F086B}"/>
            </c:ext>
          </c:extLst>
        </c:ser>
        <c:ser>
          <c:idx val="5"/>
          <c:order val="2"/>
          <c:tx>
            <c:strRef>
              <c:f>'60_F4Practice'!$G$1</c:f>
              <c:strCache>
                <c:ptCount val="1"/>
                <c:pt idx="0">
                  <c:v>5</c:v>
                </c:pt>
              </c:strCache>
            </c:strRef>
          </c:tx>
          <c:spPr>
            <a:ln w="25400">
              <a:solidFill>
                <a:schemeClr val="tx1">
                  <a:lumMod val="95000"/>
                  <a:lumOff val="5000"/>
                </a:schemeClr>
              </a:solidFill>
              <a:prstDash val="solid"/>
            </a:ln>
          </c:spPr>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'60_F4Practice'!$G$2:$G$201</c:f>
              <c:numCache>
                <c:formatCode>General</c:formatCode>
                <c:ptCount val="200"/>
                <c:pt idx="0">
                  <c:v>-0.60880410671234098</c:v>
                </c:pt>
                <c:pt idx="1">
                  <c:v>-0.56803059577941895</c:v>
                </c:pt>
                <c:pt idx="2">
                  <c:v>-0.53211820125579801</c:v>
                </c:pt>
                <c:pt idx="3">
                  <c:v>-0.47366929054260298</c:v>
                </c:pt>
                <c:pt idx="4">
                  <c:v>-0.42386370897293102</c:v>
                </c:pt>
                <c:pt idx="5">
                  <c:v>-0.43514427542686501</c:v>
                </c:pt>
                <c:pt idx="6">
                  <c:v>-0.48483571410179099</c:v>
                </c:pt>
                <c:pt idx="7">
                  <c:v>-0.48545321822166398</c:v>
                </c:pt>
                <c:pt idx="8">
                  <c:v>-0.396359622478485</c:v>
                </c:pt>
                <c:pt idx="9">
                  <c:v>-0.27395862340927102</c:v>
                </c:pt>
                <c:pt idx="10">
                  <c:v>-0.18473801016807601</c:v>
                </c:pt>
                <c:pt idx="11">
                  <c:v>-0.10540422052145</c:v>
                </c:pt>
                <c:pt idx="12">
                  <c:v>4.8478674143553002E-2</c:v>
                </c:pt>
                <c:pt idx="13">
                  <c:v>0.303140819072723</c:v>
                </c:pt>
                <c:pt idx="14">
                  <c:v>0.57549703121185303</c:v>
                </c:pt>
                <c:pt idx="15">
                  <c:v>0.75539797544479403</c:v>
                </c:pt>
                <c:pt idx="16">
                  <c:v>0.80821764469146695</c:v>
                </c:pt>
                <c:pt idx="17">
                  <c:v>0.77017623186111495</c:v>
                </c:pt>
                <c:pt idx="18">
                  <c:v>0.65955066680908203</c:v>
                </c:pt>
                <c:pt idx="19">
                  <c:v>0.44348400831222501</c:v>
                </c:pt>
                <c:pt idx="20">
                  <c:v>0.12224002182483699</c:v>
                </c:pt>
                <c:pt idx="21">
                  <c:v>-0.17563587427139299</c:v>
                </c:pt>
                <c:pt idx="22">
                  <c:v>-0.22951047122478499</c:v>
                </c:pt>
                <c:pt idx="23">
                  <c:v>0.10908524692058599</c:v>
                </c:pt>
                <c:pt idx="24">
                  <c:v>0.78225696086883501</c:v>
                </c:pt>
                <c:pt idx="25">
                  <c:v>1.55604100227356</c:v>
                </c:pt>
                <c:pt idx="26">
                  <c:v>2.1922044754028298</c:v>
                </c:pt>
                <c:pt idx="27">
                  <c:v>2.61136770248413</c:v>
                </c:pt>
                <c:pt idx="28">
                  <c:v>2.9138381481170601</c:v>
                </c:pt>
                <c:pt idx="29">
                  <c:v>3.2429721355438179</c:v>
                </c:pt>
                <c:pt idx="30">
                  <c:v>3.6040282249450599</c:v>
                </c:pt>
                <c:pt idx="31">
                  <c:v>3.8078789710998482</c:v>
                </c:pt>
                <c:pt idx="32">
                  <c:v>3.6302745342254599</c:v>
                </c:pt>
                <c:pt idx="33">
                  <c:v>3.0643858909606898</c:v>
                </c:pt>
                <c:pt idx="34">
                  <c:v>2.3950684070587078</c:v>
                </c:pt>
                <c:pt idx="35">
                  <c:v>1.96981012821197</c:v>
                </c:pt>
                <c:pt idx="36">
                  <c:v>1.88771319389343</c:v>
                </c:pt>
                <c:pt idx="37">
                  <c:v>1.9599866867065401</c:v>
                </c:pt>
                <c:pt idx="38">
                  <c:v>1.98243844509124</c:v>
                </c:pt>
                <c:pt idx="39">
                  <c:v>1.966402053833</c:v>
                </c:pt>
                <c:pt idx="40">
                  <c:v>2.0328688621521001</c:v>
                </c:pt>
                <c:pt idx="41">
                  <c:v>2.1473081111907901</c:v>
                </c:pt>
                <c:pt idx="42">
                  <c:v>2.1044471263885498</c:v>
                </c:pt>
                <c:pt idx="43">
                  <c:v>1.81155085563659</c:v>
                </c:pt>
                <c:pt idx="44">
                  <c:v>1.46331286430358</c:v>
                </c:pt>
                <c:pt idx="45">
                  <c:v>1.32473373413085</c:v>
                </c:pt>
                <c:pt idx="46">
                  <c:v>1.3969795703887899</c:v>
                </c:pt>
                <c:pt idx="47">
                  <c:v>1.42027187347412</c:v>
                </c:pt>
                <c:pt idx="48">
                  <c:v>1.19859778881073</c:v>
                </c:pt>
                <c:pt idx="49">
                  <c:v>0.79396975040435802</c:v>
                </c:pt>
                <c:pt idx="50">
                  <c:v>0.36756724119186401</c:v>
                </c:pt>
                <c:pt idx="51">
                  <c:v>-3.0548762530088001E-2</c:v>
                </c:pt>
                <c:pt idx="52">
                  <c:v>-0.39804726839065602</c:v>
                </c:pt>
                <c:pt idx="53">
                  <c:v>-0.60605496168136597</c:v>
                </c:pt>
                <c:pt idx="54">
                  <c:v>-0.48250254988670299</c:v>
                </c:pt>
                <c:pt idx="55">
                  <c:v>-9.5088288187980999E-2</c:v>
                </c:pt>
                <c:pt idx="56">
                  <c:v>0.212919756770134</c:v>
                </c:pt>
                <c:pt idx="57">
                  <c:v>0.17263503372669201</c:v>
                </c:pt>
                <c:pt idx="58">
                  <c:v>-0.114525750279427</c:v>
                </c:pt>
                <c:pt idx="59">
                  <c:v>-0.33948165178299</c:v>
                </c:pt>
                <c:pt idx="60">
                  <c:v>-0.37873393297195401</c:v>
                </c:pt>
                <c:pt idx="61">
                  <c:v>-0.38833516836166398</c:v>
                </c:pt>
                <c:pt idx="62">
                  <c:v>-0.52720940113067605</c:v>
                </c:pt>
                <c:pt idx="63">
                  <c:v>-0.75096642971038796</c:v>
                </c:pt>
                <c:pt idx="64">
                  <c:v>-0.93795263767242398</c:v>
                </c:pt>
                <c:pt idx="65">
                  <c:v>-1.0732237100601201</c:v>
                </c:pt>
                <c:pt idx="66">
                  <c:v>-1.1755406856536801</c:v>
                </c:pt>
                <c:pt idx="67">
                  <c:v>-1.13941478729248</c:v>
                </c:pt>
                <c:pt idx="68">
                  <c:v>-0.83966416120529197</c:v>
                </c:pt>
                <c:pt idx="69">
                  <c:v>-0.40055045485496499</c:v>
                </c:pt>
                <c:pt idx="70">
                  <c:v>-0.17860570549964899</c:v>
                </c:pt>
                <c:pt idx="71">
                  <c:v>-0.37311500310897799</c:v>
                </c:pt>
                <c:pt idx="72">
                  <c:v>-0.76095569133758501</c:v>
                </c:pt>
                <c:pt idx="73">
                  <c:v>-0.95404273271560702</c:v>
                </c:pt>
                <c:pt idx="74">
                  <c:v>-0.87455368041992199</c:v>
                </c:pt>
                <c:pt idx="75">
                  <c:v>-0.828330218791962</c:v>
                </c:pt>
                <c:pt idx="76">
                  <c:v>-1.0879807472228999</c:v>
                </c:pt>
                <c:pt idx="77">
                  <c:v>-1.5414664745330799</c:v>
                </c:pt>
                <c:pt idx="78">
                  <c:v>-1.8395767211914</c:v>
                </c:pt>
                <c:pt idx="79">
                  <c:v>-1.79926073551178</c:v>
                </c:pt>
                <c:pt idx="80">
                  <c:v>-1.53625035285949</c:v>
                </c:pt>
                <c:pt idx="81">
                  <c:v>-1.2319581508636399</c:v>
                </c:pt>
                <c:pt idx="82">
                  <c:v>-0.92037296295166005</c:v>
                </c:pt>
                <c:pt idx="83">
                  <c:v>-0.56948345899581898</c:v>
                </c:pt>
                <c:pt idx="84">
                  <c:v>-0.27024298906326299</c:v>
                </c:pt>
                <c:pt idx="85">
                  <c:v>-0.204786896705627</c:v>
                </c:pt>
                <c:pt idx="86">
                  <c:v>-0.41123309731483498</c:v>
                </c:pt>
                <c:pt idx="87">
                  <c:v>-0.67489230632782005</c:v>
                </c:pt>
                <c:pt idx="88">
                  <c:v>-0.72227162122726396</c:v>
                </c:pt>
                <c:pt idx="89">
                  <c:v>-0.50106978416442904</c:v>
                </c:pt>
                <c:pt idx="90">
                  <c:v>-0.21562388539314301</c:v>
                </c:pt>
                <c:pt idx="91">
                  <c:v>-8.4494113922119002E-2</c:v>
                </c:pt>
                <c:pt idx="92">
                  <c:v>-0.12067075073719</c:v>
                </c:pt>
                <c:pt idx="93">
                  <c:v>-0.18386478722095501</c:v>
                </c:pt>
                <c:pt idx="94">
                  <c:v>-0.20644263923168199</c:v>
                </c:pt>
                <c:pt idx="95">
                  <c:v>-0.29298451542854298</c:v>
                </c:pt>
                <c:pt idx="96">
                  <c:v>-0.57403975725173995</c:v>
                </c:pt>
                <c:pt idx="97">
                  <c:v>-1.0188019275665201</c:v>
                </c:pt>
                <c:pt idx="98">
                  <c:v>-1.4562240839004501</c:v>
                </c:pt>
                <c:pt idx="99">
                  <c:v>-1.7653102874755799</c:v>
                </c:pt>
                <c:pt idx="100">
                  <c:v>-1.9833958148956301</c:v>
                </c:pt>
                <c:pt idx="101">
                  <c:v>-2.2130095958709699</c:v>
                </c:pt>
                <c:pt idx="102">
                  <c:v>-2.4739060401916499</c:v>
                </c:pt>
                <c:pt idx="103">
                  <c:v>-2.6857020854949898</c:v>
                </c:pt>
                <c:pt idx="104">
                  <c:v>-2.76118016242981</c:v>
                </c:pt>
                <c:pt idx="105">
                  <c:v>-2.6715524196624698</c:v>
                </c:pt>
                <c:pt idx="106">
                  <c:v>-2.45765948295593</c:v>
                </c:pt>
                <c:pt idx="107">
                  <c:v>-2.2514388561248699</c:v>
                </c:pt>
                <c:pt idx="108">
                  <c:v>-2.2637867927551198</c:v>
                </c:pt>
                <c:pt idx="109">
                  <c:v>-2.6315674781799299</c:v>
                </c:pt>
                <c:pt idx="110">
                  <c:v>-3.2124557495117099</c:v>
                </c:pt>
                <c:pt idx="111">
                  <c:v>-3.61677026748657</c:v>
                </c:pt>
                <c:pt idx="112">
                  <c:v>-3.5552520751953098</c:v>
                </c:pt>
                <c:pt idx="113">
                  <c:v>-3.1444027423858598</c:v>
                </c:pt>
                <c:pt idx="114">
                  <c:v>-2.7776722908020002</c:v>
                </c:pt>
                <c:pt idx="115">
                  <c:v>-2.6921353340148881</c:v>
                </c:pt>
                <c:pt idx="116">
                  <c:v>-2.76084184646606</c:v>
                </c:pt>
                <c:pt idx="117">
                  <c:v>-2.7348856925964302</c:v>
                </c:pt>
                <c:pt idx="118">
                  <c:v>-2.5659813880920401</c:v>
                </c:pt>
                <c:pt idx="119">
                  <c:v>-2.38538265228271</c:v>
                </c:pt>
                <c:pt idx="120">
                  <c:v>-2.24220395088195</c:v>
                </c:pt>
                <c:pt idx="121">
                  <c:v>-2.03154397010803</c:v>
                </c:pt>
                <c:pt idx="122">
                  <c:v>-1.6986898183822601</c:v>
                </c:pt>
                <c:pt idx="123">
                  <c:v>-1.3679342269897401</c:v>
                </c:pt>
                <c:pt idx="124">
                  <c:v>-1.18369936943054</c:v>
                </c:pt>
                <c:pt idx="125">
                  <c:v>-1.1175351142883301</c:v>
                </c:pt>
                <c:pt idx="126">
                  <c:v>-1.04160952568054</c:v>
                </c:pt>
                <c:pt idx="127">
                  <c:v>-0.93735045194625899</c:v>
                </c:pt>
                <c:pt idx="128">
                  <c:v>-0.90214002132415805</c:v>
                </c:pt>
                <c:pt idx="129">
                  <c:v>-0.94853150844573997</c:v>
                </c:pt>
                <c:pt idx="130">
                  <c:v>-0.92722451686859098</c:v>
                </c:pt>
                <c:pt idx="131">
                  <c:v>-0.71315002441406194</c:v>
                </c:pt>
                <c:pt idx="132">
                  <c:v>-0.38661509752273598</c:v>
                </c:pt>
                <c:pt idx="133">
                  <c:v>-0.14907269179821001</c:v>
                </c:pt>
                <c:pt idx="134">
                  <c:v>-9.9395319819450004E-2</c:v>
                </c:pt>
                <c:pt idx="135">
                  <c:v>-0.16733708977699299</c:v>
                </c:pt>
                <c:pt idx="136">
                  <c:v>-0.23796901106834401</c:v>
                </c:pt>
                <c:pt idx="137">
                  <c:v>-0.25463062524795499</c:v>
                </c:pt>
                <c:pt idx="138">
                  <c:v>-0.20466431975364699</c:v>
                </c:pt>
                <c:pt idx="139">
                  <c:v>-0.101554870605469</c:v>
                </c:pt>
                <c:pt idx="140">
                  <c:v>-2.0581865683197999E-2</c:v>
                </c:pt>
                <c:pt idx="141">
                  <c:v>-8.0376818776130995E-2</c:v>
                </c:pt>
                <c:pt idx="142">
                  <c:v>-0.33077844977378801</c:v>
                </c:pt>
                <c:pt idx="143">
                  <c:v>-0.68924963474273704</c:v>
                </c:pt>
                <c:pt idx="144">
                  <c:v>-1.0230532884597701</c:v>
                </c:pt>
                <c:pt idx="145">
                  <c:v>-1.2507506608962999</c:v>
                </c:pt>
                <c:pt idx="146">
                  <c:v>-1.33008348941803</c:v>
                </c:pt>
                <c:pt idx="147">
                  <c:v>-1.2284073829650799</c:v>
                </c:pt>
                <c:pt idx="148">
                  <c:v>-1.00907111167907</c:v>
                </c:pt>
                <c:pt idx="149">
                  <c:v>-0.89593011140823398</c:v>
                </c:pt>
                <c:pt idx="150">
                  <c:v>-1.0914237499237001</c:v>
                </c:pt>
                <c:pt idx="151">
                  <c:v>-1.4995304346084499</c:v>
                </c:pt>
                <c:pt idx="152">
                  <c:v>-1.77267777919769</c:v>
                </c:pt>
                <c:pt idx="153">
                  <c:v>-1.7242616415023799</c:v>
                </c:pt>
                <c:pt idx="154">
                  <c:v>-1.57099556922912</c:v>
                </c:pt>
                <c:pt idx="155">
                  <c:v>-1.62124371528625</c:v>
                </c:pt>
                <c:pt idx="156">
                  <c:v>-1.8226468563079801</c:v>
                </c:pt>
                <c:pt idx="157">
                  <c:v>-1.8503177165985101</c:v>
                </c:pt>
                <c:pt idx="158">
                  <c:v>-1.6528949737548799</c:v>
                </c:pt>
                <c:pt idx="159">
                  <c:v>-1.6332372426986601</c:v>
                </c:pt>
                <c:pt idx="160">
                  <c:v>-2.1012654304504301</c:v>
                </c:pt>
                <c:pt idx="161">
                  <c:v>-2.7260146141052202</c:v>
                </c:pt>
                <c:pt idx="162">
                  <c:v>-2.834545850753778</c:v>
                </c:pt>
                <c:pt idx="163">
                  <c:v>-2.25150442123413</c:v>
                </c:pt>
                <c:pt idx="164">
                  <c:v>-1.55626773834228</c:v>
                </c:pt>
                <c:pt idx="165">
                  <c:v>-1.37335276603698</c:v>
                </c:pt>
                <c:pt idx="166">
                  <c:v>-1.62901270389556</c:v>
                </c:pt>
                <c:pt idx="167">
                  <c:v>-1.7495434284210201</c:v>
                </c:pt>
                <c:pt idx="168">
                  <c:v>-1.47770678997039</c:v>
                </c:pt>
                <c:pt idx="169">
                  <c:v>-1.17521059513092</c:v>
                </c:pt>
                <c:pt idx="170">
                  <c:v>-1.2578443288803101</c:v>
                </c:pt>
                <c:pt idx="171">
                  <c:v>-1.6167227029800399</c:v>
                </c:pt>
                <c:pt idx="172">
                  <c:v>-1.8134229183196999</c:v>
                </c:pt>
                <c:pt idx="173">
                  <c:v>-1.6946729421615601</c:v>
                </c:pt>
                <c:pt idx="174">
                  <c:v>-1.52880311012268</c:v>
                </c:pt>
                <c:pt idx="175">
                  <c:v>-1.5378117561340301</c:v>
                </c:pt>
                <c:pt idx="176">
                  <c:v>-1.57370328903198</c:v>
                </c:pt>
                <c:pt idx="177">
                  <c:v>-1.4149799346923799</c:v>
                </c:pt>
                <c:pt idx="178">
                  <c:v>-1.1972391605377199</c:v>
                </c:pt>
                <c:pt idx="179">
                  <c:v>-1.2933498620986901</c:v>
                </c:pt>
                <c:pt idx="180">
                  <c:v>-1.7789767980575499</c:v>
                </c:pt>
                <c:pt idx="181">
                  <c:v>-2.2435107231140101</c:v>
                </c:pt>
                <c:pt idx="182">
                  <c:v>-2.2435941696166899</c:v>
                </c:pt>
                <c:pt idx="183">
                  <c:v>-1.8191597461700399</c:v>
                </c:pt>
                <c:pt idx="184">
                  <c:v>-1.4265099763870199</c:v>
                </c:pt>
                <c:pt idx="185">
                  <c:v>-1.4175900220870901</c:v>
                </c:pt>
                <c:pt idx="186">
                  <c:v>-1.72419333457946</c:v>
                </c:pt>
                <c:pt idx="187">
                  <c:v>-2.0498261451721098</c:v>
                </c:pt>
                <c:pt idx="188">
                  <c:v>-2.2181916236877401</c:v>
                </c:pt>
                <c:pt idx="189">
                  <c:v>-2.256505489349359</c:v>
                </c:pt>
                <c:pt idx="190">
                  <c:v>-2.2497475147247301</c:v>
                </c:pt>
                <c:pt idx="191">
                  <c:v>-2.2551605701446502</c:v>
                </c:pt>
                <c:pt idx="192">
                  <c:v>-2.3267836570739702</c:v>
                </c:pt>
                <c:pt idx="193">
                  <c:v>-2.4803111553192099</c:v>
                </c:pt>
                <c:pt idx="194">
                  <c:v>-2.5994105339050191</c:v>
                </c:pt>
                <c:pt idx="195">
                  <c:v>-2.4975047111511199</c:v>
                </c:pt>
                <c:pt idx="196">
                  <c:v>-2.1587038040161102</c:v>
                </c:pt>
                <c:pt idx="197">
                  <c:v>-1.8327493667602499</c:v>
                </c:pt>
                <c:pt idx="198">
                  <c:v>-1.75978827476501</c:v>
                </c:pt>
                <c:pt idx="199">
                  <c:v>-1.8288484811782799</c:v>
                </c:pt>
              </c:numCache>
            </c:numRef>
          </c:val>
          <c:smooth val="0"/>
          <c:extLst>
            <c:ext xmlns:c16="http://schemas.microsoft.com/office/drawing/2014/chart" uri="{C3380CC4-5D6E-409C-BE32-E72D297353CC}">
              <c16:uniqueId val="{00000002-263D-482E-9D22-CD00109F086B}"/>
            </c:ext>
          </c:extLst>
        </c:ser>
        <c:ser>
          <c:idx val="6"/>
          <c:order val="3"/>
          <c:tx>
            <c:strRef>
              <c:f>'60_F4 1Mir'!#REF!</c:f>
              <c:strCache>
                <c:ptCount val="1"/>
                <c:pt idx="0">
                  <c:v>#REF!</c:v>
                </c:pt>
              </c:strCache>
            </c:strRef>
          </c:tx>
          <c:marker>
            <c:symbol val="none"/>
          </c:marker>
          <c:cat>
            <c:numRef>
              <c:f>'60_F4Practice'!$A$2:$A$201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263D-482E-9D22-CD00109F086B}"/>
            </c:ext>
          </c:extLst>
        </c:ser>
        <c:dLbls>
          <c:showLegendKey val="0"/>
          <c:showVal val="0"/>
          <c:showCatName val="0"/>
          <c:showSerName val="0"/>
          <c:showPercent val="0"/>
          <c:showBubbleSize val="0"/>
        </c:dLbls>
        <c:smooth val="0"/>
        <c:axId val="620959656"/>
        <c:axId val="620962776"/>
      </c:lineChart>
      <c:catAx>
        <c:axId val="620959656"/>
        <c:scaling>
          <c:orientation val="minMax"/>
        </c:scaling>
        <c:delete val="0"/>
        <c:axPos val="b"/>
        <c:numFmt formatCode="General" sourceLinked="1"/>
        <c:majorTickMark val="out"/>
        <c:minorTickMark val="none"/>
        <c:tickLblPos val="none"/>
        <c:crossAx val="620962776"/>
        <c:crosses val="autoZero"/>
        <c:auto val="1"/>
        <c:lblAlgn val="ctr"/>
        <c:lblOffset val="100"/>
        <c:tickLblSkip val="50"/>
        <c:tickMarkSkip val="25"/>
        <c:noMultiLvlLbl val="0"/>
      </c:catAx>
      <c:valAx>
        <c:axId val="620962776"/>
        <c:scaling>
          <c:orientation val="minMax"/>
          <c:min val="-10"/>
        </c:scaling>
        <c:delete val="0"/>
        <c:axPos val="l"/>
        <c:numFmt formatCode="General" sourceLinked="1"/>
        <c:majorTickMark val="out"/>
        <c:minorTickMark val="none"/>
        <c:tickLblPos val="nextTo"/>
        <c:crossAx val="620959656"/>
        <c:crossesAt val="25"/>
        <c:crossBetween val="between"/>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4.767765400914635E-2"/>
          <c:w val="0.94313150125603296"/>
          <c:h val="0.91656410548399392"/>
        </c:manualLayout>
      </c:layout>
      <c:lineChart>
        <c:grouping val="standard"/>
        <c:varyColors val="0"/>
        <c:ser>
          <c:idx val="0"/>
          <c:order val="0"/>
          <c:tx>
            <c:strRef>
              <c:f>'60_F4 Posttest'!$B$1</c:f>
              <c:strCache>
                <c:ptCount val="1"/>
                <c:pt idx="0">
                  <c:v>1</c:v>
                </c:pt>
              </c:strCache>
            </c:strRef>
          </c:tx>
          <c:spPr>
            <a:ln w="25400">
              <a:solidFill>
                <a:schemeClr val="bg1">
                  <a:lumMod val="75000"/>
                </a:schemeClr>
              </a:solidFill>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Posttest'!$B$2:$B$201</c:f>
              <c:numCache>
                <c:formatCode>General</c:formatCode>
                <c:ptCount val="200"/>
                <c:pt idx="0">
                  <c:v>-0.48222982883453402</c:v>
                </c:pt>
                <c:pt idx="1">
                  <c:v>-0.65826708078384399</c:v>
                </c:pt>
                <c:pt idx="2">
                  <c:v>-0.60881245136260997</c:v>
                </c:pt>
                <c:pt idx="3">
                  <c:v>-0.371928721666336</c:v>
                </c:pt>
                <c:pt idx="4">
                  <c:v>-9.5434188842772993E-2</c:v>
                </c:pt>
                <c:pt idx="5">
                  <c:v>0.270954519510269</c:v>
                </c:pt>
                <c:pt idx="6">
                  <c:v>0.857505202293396</c:v>
                </c:pt>
                <c:pt idx="7">
                  <c:v>1.51073002815246</c:v>
                </c:pt>
                <c:pt idx="8">
                  <c:v>1.7984980344772299</c:v>
                </c:pt>
                <c:pt idx="9">
                  <c:v>1.4909534454345701</c:v>
                </c:pt>
                <c:pt idx="10">
                  <c:v>0.897602319717407</c:v>
                </c:pt>
                <c:pt idx="11">
                  <c:v>0.57092040777206399</c:v>
                </c:pt>
                <c:pt idx="12">
                  <c:v>0.715526223182678</c:v>
                </c:pt>
                <c:pt idx="13">
                  <c:v>1.0208169221878001</c:v>
                </c:pt>
                <c:pt idx="14">
                  <c:v>1.0756846666336</c:v>
                </c:pt>
                <c:pt idx="15">
                  <c:v>0.806826412677765</c:v>
                </c:pt>
                <c:pt idx="16">
                  <c:v>0.43874129652977001</c:v>
                </c:pt>
                <c:pt idx="17">
                  <c:v>0.13316239416599299</c:v>
                </c:pt>
                <c:pt idx="18">
                  <c:v>-0.18949818611145</c:v>
                </c:pt>
                <c:pt idx="19">
                  <c:v>-0.67369008064269997</c:v>
                </c:pt>
                <c:pt idx="20">
                  <c:v>-1.2863339185714699</c:v>
                </c:pt>
                <c:pt idx="21">
                  <c:v>-1.8082295656204199</c:v>
                </c:pt>
                <c:pt idx="22">
                  <c:v>-2.02298760414123</c:v>
                </c:pt>
                <c:pt idx="23">
                  <c:v>-1.8805518150329501</c:v>
                </c:pt>
                <c:pt idx="24">
                  <c:v>-1.50996100902557</c:v>
                </c:pt>
                <c:pt idx="25">
                  <c:v>-1.11186611652374</c:v>
                </c:pt>
                <c:pt idx="26">
                  <c:v>-0.82296180725097701</c:v>
                </c:pt>
                <c:pt idx="27">
                  <c:v>-0.64403986930847201</c:v>
                </c:pt>
                <c:pt idx="28">
                  <c:v>-0.49565219879150402</c:v>
                </c:pt>
                <c:pt idx="29">
                  <c:v>-0.35058996081352201</c:v>
                </c:pt>
                <c:pt idx="30">
                  <c:v>-0.28141266107559199</c:v>
                </c:pt>
                <c:pt idx="31">
                  <c:v>-0.343075841665268</c:v>
                </c:pt>
                <c:pt idx="32">
                  <c:v>-0.448797106742859</c:v>
                </c:pt>
                <c:pt idx="33">
                  <c:v>-0.449038475751877</c:v>
                </c:pt>
                <c:pt idx="34">
                  <c:v>-0.34178784489631697</c:v>
                </c:pt>
                <c:pt idx="35">
                  <c:v>-0.30425107479095498</c:v>
                </c:pt>
                <c:pt idx="36">
                  <c:v>-0.45012548565864602</c:v>
                </c:pt>
                <c:pt idx="37">
                  <c:v>-0.63030284643173196</c:v>
                </c:pt>
                <c:pt idx="38">
                  <c:v>-0.59023576974868797</c:v>
                </c:pt>
                <c:pt idx="39">
                  <c:v>-0.30506458878517201</c:v>
                </c:pt>
                <c:pt idx="40">
                  <c:v>-2.8231186792254E-2</c:v>
                </c:pt>
                <c:pt idx="41">
                  <c:v>3.7759389728308002E-2</c:v>
                </c:pt>
                <c:pt idx="42">
                  <c:v>1.278443727642E-3</c:v>
                </c:pt>
                <c:pt idx="43">
                  <c:v>0.105490162968636</c:v>
                </c:pt>
                <c:pt idx="44">
                  <c:v>0.35860738158226002</c:v>
                </c:pt>
                <c:pt idx="45">
                  <c:v>0.48981034755706798</c:v>
                </c:pt>
                <c:pt idx="46">
                  <c:v>0.29780322313308699</c:v>
                </c:pt>
                <c:pt idx="47">
                  <c:v>-7.5569063425064004E-2</c:v>
                </c:pt>
                <c:pt idx="48">
                  <c:v>-0.28993588685989402</c:v>
                </c:pt>
                <c:pt idx="49">
                  <c:v>-0.16138024628162401</c:v>
                </c:pt>
                <c:pt idx="50">
                  <c:v>0.18117943406105</c:v>
                </c:pt>
                <c:pt idx="51">
                  <c:v>0.43289968371391302</c:v>
                </c:pt>
                <c:pt idx="52">
                  <c:v>0.33950284123420699</c:v>
                </c:pt>
                <c:pt idx="53">
                  <c:v>-0.14160546660423301</c:v>
                </c:pt>
                <c:pt idx="54">
                  <c:v>-0.78195136785507202</c:v>
                </c:pt>
                <c:pt idx="55">
                  <c:v>-1.21166467666626</c:v>
                </c:pt>
                <c:pt idx="56">
                  <c:v>-1.25664782524108</c:v>
                </c:pt>
                <c:pt idx="57">
                  <c:v>-1.1814494132995601</c:v>
                </c:pt>
                <c:pt idx="58">
                  <c:v>-1.4480620622634801</c:v>
                </c:pt>
                <c:pt idx="59">
                  <c:v>-2.14915823936462</c:v>
                </c:pt>
                <c:pt idx="60">
                  <c:v>-2.8215360641479399</c:v>
                </c:pt>
                <c:pt idx="61">
                  <c:v>-2.9811370372772199</c:v>
                </c:pt>
                <c:pt idx="62">
                  <c:v>-2.7429635524749698</c:v>
                </c:pt>
                <c:pt idx="63">
                  <c:v>-2.6781408786773602</c:v>
                </c:pt>
                <c:pt idx="64">
                  <c:v>-3.0693228244781401</c:v>
                </c:pt>
                <c:pt idx="65">
                  <c:v>-3.58977198600769</c:v>
                </c:pt>
                <c:pt idx="66">
                  <c:v>-3.82859063148498</c:v>
                </c:pt>
                <c:pt idx="67">
                  <c:v>-3.8467102050781201</c:v>
                </c:pt>
                <c:pt idx="68">
                  <c:v>-3.9301407337188681</c:v>
                </c:pt>
                <c:pt idx="69">
                  <c:v>-3.9892389774322501</c:v>
                </c:pt>
                <c:pt idx="70">
                  <c:v>-3.6473653316497798</c:v>
                </c:pt>
                <c:pt idx="71">
                  <c:v>-2.9585192203521702</c:v>
                </c:pt>
                <c:pt idx="72">
                  <c:v>-2.5658640861511199</c:v>
                </c:pt>
                <c:pt idx="73">
                  <c:v>-2.8486244678497301</c:v>
                </c:pt>
                <c:pt idx="74">
                  <c:v>-3.2480940818786599</c:v>
                </c:pt>
                <c:pt idx="75">
                  <c:v>-2.924644470214838</c:v>
                </c:pt>
                <c:pt idx="76">
                  <c:v>-1.9745846986770601</c:v>
                </c:pt>
                <c:pt idx="77">
                  <c:v>-1.4261047840118399</c:v>
                </c:pt>
                <c:pt idx="78">
                  <c:v>-1.8599770069122299</c:v>
                </c:pt>
                <c:pt idx="79">
                  <c:v>-2.55275154113769</c:v>
                </c:pt>
                <c:pt idx="80">
                  <c:v>-2.4334237575531001</c:v>
                </c:pt>
                <c:pt idx="81">
                  <c:v>-1.58294093608856</c:v>
                </c:pt>
                <c:pt idx="82">
                  <c:v>-1.1576781272888099</c:v>
                </c:pt>
                <c:pt idx="83">
                  <c:v>-1.80586504936218</c:v>
                </c:pt>
                <c:pt idx="84">
                  <c:v>-2.78157258033752</c:v>
                </c:pt>
                <c:pt idx="85">
                  <c:v>-2.9747009277343701</c:v>
                </c:pt>
                <c:pt idx="86">
                  <c:v>-2.3883371353149401</c:v>
                </c:pt>
                <c:pt idx="87">
                  <c:v>-2.0395958423614502</c:v>
                </c:pt>
                <c:pt idx="88">
                  <c:v>-2.5316274166107098</c:v>
                </c:pt>
                <c:pt idx="89">
                  <c:v>-3.3225424289703298</c:v>
                </c:pt>
                <c:pt idx="90">
                  <c:v>-3.5670182704925502</c:v>
                </c:pt>
                <c:pt idx="91">
                  <c:v>-3.19674444198608</c:v>
                </c:pt>
                <c:pt idx="92">
                  <c:v>-2.7909631729125901</c:v>
                </c:pt>
                <c:pt idx="93">
                  <c:v>-2.6658773422241202</c:v>
                </c:pt>
                <c:pt idx="94">
                  <c:v>-2.5936875343322701</c:v>
                </c:pt>
                <c:pt idx="95">
                  <c:v>-2.3909921646118102</c:v>
                </c:pt>
                <c:pt idx="96">
                  <c:v>-2.3054273128509499</c:v>
                </c:pt>
                <c:pt idx="97">
                  <c:v>-2.6034288406371999</c:v>
                </c:pt>
                <c:pt idx="98">
                  <c:v>-3.0782670974731401</c:v>
                </c:pt>
                <c:pt idx="99">
                  <c:v>-3.2744445800781201</c:v>
                </c:pt>
                <c:pt idx="100">
                  <c:v>-3.07875156402587</c:v>
                </c:pt>
                <c:pt idx="101">
                  <c:v>-2.8111479282379102</c:v>
                </c:pt>
                <c:pt idx="102">
                  <c:v>-2.7632851600646902</c:v>
                </c:pt>
                <c:pt idx="103">
                  <c:v>-2.9019069671630802</c:v>
                </c:pt>
                <c:pt idx="104">
                  <c:v>-3.06473684310913</c:v>
                </c:pt>
                <c:pt idx="105">
                  <c:v>-3.2080805301666202</c:v>
                </c:pt>
                <c:pt idx="106">
                  <c:v>-3.326240301132199</c:v>
                </c:pt>
                <c:pt idx="107">
                  <c:v>-3.3063766956329301</c:v>
                </c:pt>
                <c:pt idx="108">
                  <c:v>-3.0577096939086901</c:v>
                </c:pt>
                <c:pt idx="109">
                  <c:v>-2.70180010795593</c:v>
                </c:pt>
                <c:pt idx="110">
                  <c:v>-2.4510650634765581</c:v>
                </c:pt>
                <c:pt idx="111">
                  <c:v>-2.3292653560638379</c:v>
                </c:pt>
                <c:pt idx="112">
                  <c:v>-2.1891119480132999</c:v>
                </c:pt>
                <c:pt idx="113">
                  <c:v>-2.0147321224212602</c:v>
                </c:pt>
                <c:pt idx="114">
                  <c:v>-2.00260257720947</c:v>
                </c:pt>
                <c:pt idx="115">
                  <c:v>-2.2494785785675</c:v>
                </c:pt>
                <c:pt idx="116">
                  <c:v>-2.5335633754730198</c:v>
                </c:pt>
                <c:pt idx="117">
                  <c:v>-2.57487797737121</c:v>
                </c:pt>
                <c:pt idx="118">
                  <c:v>-2.4264402389526301</c:v>
                </c:pt>
                <c:pt idx="119">
                  <c:v>-2.41278672218322</c:v>
                </c:pt>
                <c:pt idx="120">
                  <c:v>-2.6780412197113002</c:v>
                </c:pt>
                <c:pt idx="121">
                  <c:v>-2.9740293025970401</c:v>
                </c:pt>
                <c:pt idx="122">
                  <c:v>-2.9779284000396702</c:v>
                </c:pt>
                <c:pt idx="123">
                  <c:v>-2.7037386894225999</c:v>
                </c:pt>
                <c:pt idx="124">
                  <c:v>-2.4906592369079501</c:v>
                </c:pt>
                <c:pt idx="125">
                  <c:v>-2.6356813907623202</c:v>
                </c:pt>
                <c:pt idx="126">
                  <c:v>-3.1227319240570002</c:v>
                </c:pt>
                <c:pt idx="127">
                  <c:v>-3.6741797924041699</c:v>
                </c:pt>
                <c:pt idx="128">
                  <c:v>-3.9809691905975302</c:v>
                </c:pt>
                <c:pt idx="129">
                  <c:v>-3.9135947227478001</c:v>
                </c:pt>
                <c:pt idx="130">
                  <c:v>-3.62493801116943</c:v>
                </c:pt>
                <c:pt idx="131">
                  <c:v>-3.4681091308593701</c:v>
                </c:pt>
                <c:pt idx="132">
                  <c:v>-3.7157232761382999</c:v>
                </c:pt>
                <c:pt idx="133">
                  <c:v>-4.29663038253784</c:v>
                </c:pt>
                <c:pt idx="134">
                  <c:v>-4.85927057266235</c:v>
                </c:pt>
                <c:pt idx="135">
                  <c:v>-5.1333799362182599</c:v>
                </c:pt>
                <c:pt idx="136">
                  <c:v>-5.1800341606140083</c:v>
                </c:pt>
                <c:pt idx="137">
                  <c:v>-5.2471218109130797</c:v>
                </c:pt>
                <c:pt idx="138">
                  <c:v>-5.4576892852783203</c:v>
                </c:pt>
                <c:pt idx="139">
                  <c:v>-5.7333726882934499</c:v>
                </c:pt>
                <c:pt idx="140">
                  <c:v>-5.9716410636901802</c:v>
                </c:pt>
                <c:pt idx="141">
                  <c:v>-6.1500720977783203</c:v>
                </c:pt>
                <c:pt idx="142">
                  <c:v>-6.2294926643371502</c:v>
                </c:pt>
                <c:pt idx="143">
                  <c:v>-6.0902705192565882</c:v>
                </c:pt>
                <c:pt idx="144">
                  <c:v>-5.6718783378601003</c:v>
                </c:pt>
                <c:pt idx="145">
                  <c:v>-5.1219091415405202</c:v>
                </c:pt>
                <c:pt idx="146">
                  <c:v>-4.6994915008544886</c:v>
                </c:pt>
                <c:pt idx="147">
                  <c:v>-4.5357284545898402</c:v>
                </c:pt>
                <c:pt idx="148">
                  <c:v>-4.5581164360046298</c:v>
                </c:pt>
                <c:pt idx="149">
                  <c:v>-4.640740871429438</c:v>
                </c:pt>
                <c:pt idx="150">
                  <c:v>-4.7350697517395002</c:v>
                </c:pt>
                <c:pt idx="151">
                  <c:v>-4.8306956291198704</c:v>
                </c:pt>
                <c:pt idx="152">
                  <c:v>-4.8872532844543404</c:v>
                </c:pt>
                <c:pt idx="153">
                  <c:v>-4.8739161491393981</c:v>
                </c:pt>
                <c:pt idx="154">
                  <c:v>-4.8217778205871484</c:v>
                </c:pt>
                <c:pt idx="155">
                  <c:v>-4.7738513946533203</c:v>
                </c:pt>
                <c:pt idx="156">
                  <c:v>-4.7147178649902282</c:v>
                </c:pt>
                <c:pt idx="157">
                  <c:v>-4.6145186424255256</c:v>
                </c:pt>
                <c:pt idx="158">
                  <c:v>-4.5119976997375399</c:v>
                </c:pt>
                <c:pt idx="159">
                  <c:v>-4.4691267013549796</c:v>
                </c:pt>
                <c:pt idx="160">
                  <c:v>-4.4485659599304199</c:v>
                </c:pt>
                <c:pt idx="161">
                  <c:v>-4.3375668525695783</c:v>
                </c:pt>
                <c:pt idx="162">
                  <c:v>-4.1305694580078098</c:v>
                </c:pt>
                <c:pt idx="163">
                  <c:v>-3.9930830001831001</c:v>
                </c:pt>
                <c:pt idx="164">
                  <c:v>-4.0589299201965297</c:v>
                </c:pt>
                <c:pt idx="165">
                  <c:v>-4.2271246910095197</c:v>
                </c:pt>
                <c:pt idx="166">
                  <c:v>-4.2715835571288983</c:v>
                </c:pt>
                <c:pt idx="167">
                  <c:v>-4.1325078010558967</c:v>
                </c:pt>
                <c:pt idx="168">
                  <c:v>-3.9768736362457182</c:v>
                </c:pt>
                <c:pt idx="169">
                  <c:v>-3.9403328895568799</c:v>
                </c:pt>
                <c:pt idx="170">
                  <c:v>-3.9285764694213801</c:v>
                </c:pt>
                <c:pt idx="171">
                  <c:v>-3.77040314674377</c:v>
                </c:pt>
                <c:pt idx="172">
                  <c:v>-3.4881315231323202</c:v>
                </c:pt>
                <c:pt idx="173">
                  <c:v>-3.2753777503967201</c:v>
                </c:pt>
                <c:pt idx="174">
                  <c:v>-3.22407078742981</c:v>
                </c:pt>
                <c:pt idx="175">
                  <c:v>-3.2150564193725502</c:v>
                </c:pt>
                <c:pt idx="176">
                  <c:v>-3.1296982765197701</c:v>
                </c:pt>
                <c:pt idx="177">
                  <c:v>-3.0579268932342498</c:v>
                </c:pt>
                <c:pt idx="178">
                  <c:v>-3.1907587051391602</c:v>
                </c:pt>
                <c:pt idx="179">
                  <c:v>-3.5472707748413002</c:v>
                </c:pt>
                <c:pt idx="180">
                  <c:v>-3.9250288009643501</c:v>
                </c:pt>
                <c:pt idx="181">
                  <c:v>-4.1251950263976962</c:v>
                </c:pt>
                <c:pt idx="182">
                  <c:v>-4.1319994926452601</c:v>
                </c:pt>
                <c:pt idx="183">
                  <c:v>-4.0466976165771404</c:v>
                </c:pt>
                <c:pt idx="184">
                  <c:v>-3.9468293190002379</c:v>
                </c:pt>
                <c:pt idx="185">
                  <c:v>-3.87639307975769</c:v>
                </c:pt>
                <c:pt idx="186">
                  <c:v>-3.8877356052398602</c:v>
                </c:pt>
                <c:pt idx="187">
                  <c:v>-3.97398829460144</c:v>
                </c:pt>
                <c:pt idx="188">
                  <c:v>-3.9816505908965998</c:v>
                </c:pt>
                <c:pt idx="189">
                  <c:v>-3.7241804599761901</c:v>
                </c:pt>
                <c:pt idx="190">
                  <c:v>-3.22856616973877</c:v>
                </c:pt>
                <c:pt idx="191">
                  <c:v>-2.78182053565979</c:v>
                </c:pt>
                <c:pt idx="192">
                  <c:v>-2.6553208827972399</c:v>
                </c:pt>
                <c:pt idx="193">
                  <c:v>-2.8295731544494598</c:v>
                </c:pt>
                <c:pt idx="194">
                  <c:v>-3.0629789829254102</c:v>
                </c:pt>
                <c:pt idx="195">
                  <c:v>-3.1908493041992081</c:v>
                </c:pt>
                <c:pt idx="196">
                  <c:v>-3.23416876792907</c:v>
                </c:pt>
                <c:pt idx="197">
                  <c:v>-3.21438241004943</c:v>
                </c:pt>
                <c:pt idx="198">
                  <c:v>-3.0252943038940399</c:v>
                </c:pt>
                <c:pt idx="199">
                  <c:v>-2.6048917770385702</c:v>
                </c:pt>
              </c:numCache>
            </c:numRef>
          </c:val>
          <c:smooth val="0"/>
          <c:extLst>
            <c:ext xmlns:c16="http://schemas.microsoft.com/office/drawing/2014/chart" uri="{C3380CC4-5D6E-409C-BE32-E72D297353CC}">
              <c16:uniqueId val="{00000000-0F8E-4803-AE6D-7066B6BDC77C}"/>
            </c:ext>
          </c:extLst>
        </c:ser>
        <c:ser>
          <c:idx val="1"/>
          <c:order val="1"/>
          <c:tx>
            <c:strRef>
              <c:f>'60_F4 Posttest'!$C$1</c:f>
              <c:strCache>
                <c:ptCount val="1"/>
                <c:pt idx="0">
                  <c:v>3</c:v>
                </c:pt>
              </c:strCache>
            </c:strRef>
          </c:tx>
          <c:spPr>
            <a:ln w="25400">
              <a:solidFill>
                <a:schemeClr val="tx1">
                  <a:lumMod val="95000"/>
                  <a:lumOff val="5000"/>
                </a:schemeClr>
              </a:solidFill>
              <a:prstDash val="sysDot"/>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Posttest'!$C$2:$C$201</c:f>
              <c:numCache>
                <c:formatCode>General</c:formatCode>
                <c:ptCount val="200"/>
                <c:pt idx="0">
                  <c:v>-0.50239729881286599</c:v>
                </c:pt>
                <c:pt idx="1">
                  <c:v>-0.112974770367146</c:v>
                </c:pt>
                <c:pt idx="2">
                  <c:v>0.472327500581741</c:v>
                </c:pt>
                <c:pt idx="3">
                  <c:v>1.0678505897521899</c:v>
                </c:pt>
                <c:pt idx="4">
                  <c:v>1.3476675748825</c:v>
                </c:pt>
                <c:pt idx="5">
                  <c:v>1.1393892765045099</c:v>
                </c:pt>
                <c:pt idx="6">
                  <c:v>0.64386773109436002</c:v>
                </c:pt>
                <c:pt idx="7">
                  <c:v>0.28351175785064697</c:v>
                </c:pt>
                <c:pt idx="8">
                  <c:v>0.313100636005402</c:v>
                </c:pt>
                <c:pt idx="9">
                  <c:v>0.619515180587769</c:v>
                </c:pt>
                <c:pt idx="10">
                  <c:v>0.89834785461425803</c:v>
                </c:pt>
                <c:pt idx="11">
                  <c:v>0.95064264535903897</c:v>
                </c:pt>
                <c:pt idx="12">
                  <c:v>0.77067446708679199</c:v>
                </c:pt>
                <c:pt idx="13">
                  <c:v>0.42909249663353</c:v>
                </c:pt>
                <c:pt idx="14">
                  <c:v>-7.78070371598E-3</c:v>
                </c:pt>
                <c:pt idx="15">
                  <c:v>-0.441041439771652</c:v>
                </c:pt>
                <c:pt idx="16">
                  <c:v>-0.73971313238143899</c:v>
                </c:pt>
                <c:pt idx="17">
                  <c:v>-0.85436940193176303</c:v>
                </c:pt>
                <c:pt idx="18">
                  <c:v>-0.88735598325729403</c:v>
                </c:pt>
                <c:pt idx="19">
                  <c:v>-0.97913450002670299</c:v>
                </c:pt>
                <c:pt idx="20">
                  <c:v>-1.1331995725631701</c:v>
                </c:pt>
                <c:pt idx="21">
                  <c:v>-1.20358610153198</c:v>
                </c:pt>
                <c:pt idx="22">
                  <c:v>-1.0577927827835001</c:v>
                </c:pt>
                <c:pt idx="23">
                  <c:v>-0.71339333057403598</c:v>
                </c:pt>
                <c:pt idx="24">
                  <c:v>-0.30323556065559398</c:v>
                </c:pt>
                <c:pt idx="25">
                  <c:v>5.9945952147244998E-2</c:v>
                </c:pt>
                <c:pt idx="26">
                  <c:v>0.37476071715354897</c:v>
                </c:pt>
                <c:pt idx="27">
                  <c:v>0.73887896537780795</c:v>
                </c:pt>
                <c:pt idx="28">
                  <c:v>1.2394142150878891</c:v>
                </c:pt>
                <c:pt idx="29">
                  <c:v>1.8094348907470701</c:v>
                </c:pt>
                <c:pt idx="30">
                  <c:v>2.1986923217773402</c:v>
                </c:pt>
                <c:pt idx="31">
                  <c:v>2.1815621852874698</c:v>
                </c:pt>
                <c:pt idx="32">
                  <c:v>1.8538893461227399</c:v>
                </c:pt>
                <c:pt idx="33">
                  <c:v>1.6300938129425</c:v>
                </c:pt>
                <c:pt idx="34">
                  <c:v>1.8073756694793699</c:v>
                </c:pt>
                <c:pt idx="35">
                  <c:v>2.16407990455627</c:v>
                </c:pt>
                <c:pt idx="36">
                  <c:v>2.1721930503845202</c:v>
                </c:pt>
                <c:pt idx="37">
                  <c:v>1.6747908592224101</c:v>
                </c:pt>
                <c:pt idx="38">
                  <c:v>1.18050277233123</c:v>
                </c:pt>
                <c:pt idx="39">
                  <c:v>1.2952200174331601</c:v>
                </c:pt>
                <c:pt idx="40">
                  <c:v>1.94080698490142</c:v>
                </c:pt>
                <c:pt idx="41">
                  <c:v>2.392844438552848</c:v>
                </c:pt>
                <c:pt idx="42">
                  <c:v>2.1558911800384499</c:v>
                </c:pt>
                <c:pt idx="43">
                  <c:v>1.5753760337829501</c:v>
                </c:pt>
                <c:pt idx="44">
                  <c:v>1.39430391788482</c:v>
                </c:pt>
                <c:pt idx="45">
                  <c:v>1.8287596702575599</c:v>
                </c:pt>
                <c:pt idx="46">
                  <c:v>2.3432526588439901</c:v>
                </c:pt>
                <c:pt idx="47">
                  <c:v>2.3611624240875191</c:v>
                </c:pt>
                <c:pt idx="48">
                  <c:v>1.9597851037979099</c:v>
                </c:pt>
                <c:pt idx="49">
                  <c:v>1.7087867259979199</c:v>
                </c:pt>
                <c:pt idx="50">
                  <c:v>1.9485557079315099</c:v>
                </c:pt>
                <c:pt idx="51">
                  <c:v>2.4287457466125399</c:v>
                </c:pt>
                <c:pt idx="52">
                  <c:v>2.6344690322875901</c:v>
                </c:pt>
                <c:pt idx="53">
                  <c:v>2.3005111217498699</c:v>
                </c:pt>
                <c:pt idx="54">
                  <c:v>1.57186686992645</c:v>
                </c:pt>
                <c:pt idx="55">
                  <c:v>0.80262452363967896</c:v>
                </c:pt>
                <c:pt idx="56">
                  <c:v>0.28758725523948703</c:v>
                </c:pt>
                <c:pt idx="57">
                  <c:v>9.4243220984935996E-2</c:v>
                </c:pt>
                <c:pt idx="58">
                  <c:v>4.1648212820291998E-2</c:v>
                </c:pt>
                <c:pt idx="59">
                  <c:v>-0.13173007965087899</c:v>
                </c:pt>
                <c:pt idx="60">
                  <c:v>-0.49606105685234098</c:v>
                </c:pt>
                <c:pt idx="61">
                  <c:v>-0.83950752019882202</c:v>
                </c:pt>
                <c:pt idx="62">
                  <c:v>-0.91106015443801902</c:v>
                </c:pt>
                <c:pt idx="63">
                  <c:v>-0.72123330831527699</c:v>
                </c:pt>
                <c:pt idx="64">
                  <c:v>-0.50618308782577504</c:v>
                </c:pt>
                <c:pt idx="65">
                  <c:v>-0.418146252632141</c:v>
                </c:pt>
                <c:pt idx="66">
                  <c:v>-0.39066123962402299</c:v>
                </c:pt>
                <c:pt idx="67">
                  <c:v>-0.34138381481170699</c:v>
                </c:pt>
                <c:pt idx="68">
                  <c:v>-0.34432733058929399</c:v>
                </c:pt>
                <c:pt idx="69">
                  <c:v>-0.46751871705055198</c:v>
                </c:pt>
                <c:pt idx="70">
                  <c:v>-0.55574136972427401</c:v>
                </c:pt>
                <c:pt idx="71">
                  <c:v>-0.38745644688606301</c:v>
                </c:pt>
                <c:pt idx="72">
                  <c:v>-3.7676766514777998E-2</c:v>
                </c:pt>
                <c:pt idx="73">
                  <c:v>0.13230080902576399</c:v>
                </c:pt>
                <c:pt idx="74">
                  <c:v>-5.2488133311272001E-2</c:v>
                </c:pt>
                <c:pt idx="75">
                  <c:v>-0.28031685948371898</c:v>
                </c:pt>
                <c:pt idx="76">
                  <c:v>-8.9191719889641002E-2</c:v>
                </c:pt>
                <c:pt idx="77">
                  <c:v>0.58059179782867398</c:v>
                </c:pt>
                <c:pt idx="78">
                  <c:v>1.34526395797729</c:v>
                </c:pt>
                <c:pt idx="79">
                  <c:v>1.85967016220092</c:v>
                </c:pt>
                <c:pt idx="80">
                  <c:v>2.1434478759765598</c:v>
                </c:pt>
                <c:pt idx="81">
                  <c:v>2.3820996284484801</c:v>
                </c:pt>
                <c:pt idx="82">
                  <c:v>2.6039800643920898</c:v>
                </c:pt>
                <c:pt idx="83">
                  <c:v>2.7154138088226301</c:v>
                </c:pt>
                <c:pt idx="84">
                  <c:v>2.7392036914825399</c:v>
                </c:pt>
                <c:pt idx="85">
                  <c:v>2.8072159290313698</c:v>
                </c:pt>
                <c:pt idx="86">
                  <c:v>2.9256477355957</c:v>
                </c:pt>
                <c:pt idx="87">
                  <c:v>2.9340829849243102</c:v>
                </c:pt>
                <c:pt idx="88">
                  <c:v>2.75808334350585</c:v>
                </c:pt>
                <c:pt idx="89">
                  <c:v>2.5576186180114702</c:v>
                </c:pt>
                <c:pt idx="90">
                  <c:v>2.51628470420837</c:v>
                </c:pt>
                <c:pt idx="91">
                  <c:v>2.5733618736267001</c:v>
                </c:pt>
                <c:pt idx="92">
                  <c:v>2.4909143447875901</c:v>
                </c:pt>
                <c:pt idx="93">
                  <c:v>2.1521179676055899</c:v>
                </c:pt>
                <c:pt idx="94">
                  <c:v>1.6758385896682699</c:v>
                </c:pt>
                <c:pt idx="95">
                  <c:v>1.23957300186157</c:v>
                </c:pt>
                <c:pt idx="96">
                  <c:v>0.89681762456893899</c:v>
                </c:pt>
                <c:pt idx="97">
                  <c:v>0.59827524423599199</c:v>
                </c:pt>
                <c:pt idx="98">
                  <c:v>0.294461339712143</c:v>
                </c:pt>
                <c:pt idx="99">
                  <c:v>-2.894939109683E-2</c:v>
                </c:pt>
                <c:pt idx="100">
                  <c:v>-0.33450511097907998</c:v>
                </c:pt>
                <c:pt idx="101">
                  <c:v>-0.49956104159355202</c:v>
                </c:pt>
                <c:pt idx="102">
                  <c:v>-0.39612406492233299</c:v>
                </c:pt>
                <c:pt idx="103">
                  <c:v>-0.107660077512264</c:v>
                </c:pt>
                <c:pt idx="104">
                  <c:v>1.1926174163818E-2</c:v>
                </c:pt>
                <c:pt idx="105">
                  <c:v>-0.340409636497498</c:v>
                </c:pt>
                <c:pt idx="106">
                  <c:v>-1.03529441356658</c:v>
                </c:pt>
                <c:pt idx="107">
                  <c:v>-1.60458028316497</c:v>
                </c:pt>
                <c:pt idx="108">
                  <c:v>-1.7732124328613199</c:v>
                </c:pt>
                <c:pt idx="109">
                  <c:v>-1.7525763511657699</c:v>
                </c:pt>
                <c:pt idx="110">
                  <c:v>-1.90159606933593</c:v>
                </c:pt>
                <c:pt idx="111">
                  <c:v>-2.2253620624542201</c:v>
                </c:pt>
                <c:pt idx="112">
                  <c:v>-2.40696024894714</c:v>
                </c:pt>
                <c:pt idx="113">
                  <c:v>-2.3028655052184979</c:v>
                </c:pt>
                <c:pt idx="114">
                  <c:v>-2.1761891841888379</c:v>
                </c:pt>
                <c:pt idx="115">
                  <c:v>-2.3408255577087398</c:v>
                </c:pt>
                <c:pt idx="116">
                  <c:v>-2.7314462661743102</c:v>
                </c:pt>
                <c:pt idx="117">
                  <c:v>-2.9865097999572701</c:v>
                </c:pt>
                <c:pt idx="118">
                  <c:v>-2.9040486812591482</c:v>
                </c:pt>
                <c:pt idx="119">
                  <c:v>-2.6668639183044398</c:v>
                </c:pt>
                <c:pt idx="120">
                  <c:v>-2.6139509677886901</c:v>
                </c:pt>
                <c:pt idx="121">
                  <c:v>-2.9054992198943999</c:v>
                </c:pt>
                <c:pt idx="122">
                  <c:v>-3.43426036834716</c:v>
                </c:pt>
                <c:pt idx="123">
                  <c:v>-3.951888322830198</c:v>
                </c:pt>
                <c:pt idx="124">
                  <c:v>-4.2291274070739702</c:v>
                </c:pt>
                <c:pt idx="125">
                  <c:v>-4.1921343803405682</c:v>
                </c:pt>
                <c:pt idx="126">
                  <c:v>-3.9929506778717001</c:v>
                </c:pt>
                <c:pt idx="127">
                  <c:v>-3.8951165676116899</c:v>
                </c:pt>
                <c:pt idx="128">
                  <c:v>-4.0133786201476997</c:v>
                </c:pt>
                <c:pt idx="129">
                  <c:v>-4.2147798538207999</c:v>
                </c:pt>
                <c:pt idx="130">
                  <c:v>-4.3531723022460884</c:v>
                </c:pt>
                <c:pt idx="131">
                  <c:v>-4.5268139839172301</c:v>
                </c:pt>
                <c:pt idx="132">
                  <c:v>-4.9411668777465776</c:v>
                </c:pt>
                <c:pt idx="133">
                  <c:v>-5.5145945549011177</c:v>
                </c:pt>
                <c:pt idx="134">
                  <c:v>-5.8152222633361799</c:v>
                </c:pt>
                <c:pt idx="135">
                  <c:v>-5.5254979133605886</c:v>
                </c:pt>
                <c:pt idx="136">
                  <c:v>-4.8663487434387198</c:v>
                </c:pt>
                <c:pt idx="137">
                  <c:v>-4.3902707099914497</c:v>
                </c:pt>
                <c:pt idx="138">
                  <c:v>-4.3735156059265083</c:v>
                </c:pt>
                <c:pt idx="139">
                  <c:v>-4.5649943351745597</c:v>
                </c:pt>
                <c:pt idx="140">
                  <c:v>-4.5585141181945783</c:v>
                </c:pt>
                <c:pt idx="141">
                  <c:v>-4.2533998489379776</c:v>
                </c:pt>
                <c:pt idx="142">
                  <c:v>-3.8523612022399898</c:v>
                </c:pt>
                <c:pt idx="143">
                  <c:v>-3.52690505981445</c:v>
                </c:pt>
                <c:pt idx="144">
                  <c:v>-3.24672174453735</c:v>
                </c:pt>
                <c:pt idx="145">
                  <c:v>-2.9131455421447701</c:v>
                </c:pt>
                <c:pt idx="146">
                  <c:v>-2.52219414710998</c:v>
                </c:pt>
                <c:pt idx="147">
                  <c:v>-2.15842413902282</c:v>
                </c:pt>
                <c:pt idx="148">
                  <c:v>-1.9059764146804801</c:v>
                </c:pt>
                <c:pt idx="149">
                  <c:v>-1.78931701183319</c:v>
                </c:pt>
                <c:pt idx="150">
                  <c:v>-1.7330530881881701</c:v>
                </c:pt>
                <c:pt idx="151">
                  <c:v>-1.57467854022979</c:v>
                </c:pt>
                <c:pt idx="152">
                  <c:v>-1.22803962230682</c:v>
                </c:pt>
                <c:pt idx="153">
                  <c:v>-0.890294849872589</c:v>
                </c:pt>
                <c:pt idx="154">
                  <c:v>-0.961822509765625</c:v>
                </c:pt>
                <c:pt idx="155">
                  <c:v>-1.6038211584091091</c:v>
                </c:pt>
                <c:pt idx="156">
                  <c:v>-2.4145443439483598</c:v>
                </c:pt>
                <c:pt idx="157">
                  <c:v>-2.7326917648315399</c:v>
                </c:pt>
                <c:pt idx="158">
                  <c:v>-2.3256356716156001</c:v>
                </c:pt>
                <c:pt idx="159">
                  <c:v>-1.64810419082641</c:v>
                </c:pt>
                <c:pt idx="160">
                  <c:v>-1.3270081281661901</c:v>
                </c:pt>
                <c:pt idx="161">
                  <c:v>-1.48654949665069</c:v>
                </c:pt>
                <c:pt idx="162">
                  <c:v>-1.6994773149490301</c:v>
                </c:pt>
                <c:pt idx="163">
                  <c:v>-1.531867146492</c:v>
                </c:pt>
                <c:pt idx="164">
                  <c:v>-0.96974736452102706</c:v>
                </c:pt>
                <c:pt idx="165">
                  <c:v>-0.31750446557998702</c:v>
                </c:pt>
                <c:pt idx="166">
                  <c:v>0.13597084581852001</c:v>
                </c:pt>
                <c:pt idx="167">
                  <c:v>0.26032507419586198</c:v>
                </c:pt>
                <c:pt idx="168">
                  <c:v>5.8202505111694003E-2</c:v>
                </c:pt>
                <c:pt idx="169">
                  <c:v>-0.31912425160407998</c:v>
                </c:pt>
                <c:pt idx="170">
                  <c:v>-0.58070290088653598</c:v>
                </c:pt>
                <c:pt idx="171">
                  <c:v>-0.50528568029403698</c:v>
                </c:pt>
                <c:pt idx="172">
                  <c:v>-0.19315315783023801</c:v>
                </c:pt>
                <c:pt idx="173">
                  <c:v>1.2060555629432E-2</c:v>
                </c:pt>
                <c:pt idx="174">
                  <c:v>-8.4965832531451999E-2</c:v>
                </c:pt>
                <c:pt idx="175">
                  <c:v>-0.32305994629859902</c:v>
                </c:pt>
                <c:pt idx="176">
                  <c:v>-0.44980666041374201</c:v>
                </c:pt>
                <c:pt idx="177">
                  <c:v>-0.48848870396614102</c:v>
                </c:pt>
                <c:pt idx="178">
                  <c:v>-0.68306976556777999</c:v>
                </c:pt>
                <c:pt idx="179">
                  <c:v>-1.0931254625320399</c:v>
                </c:pt>
                <c:pt idx="180">
                  <c:v>-1.4179253578185991</c:v>
                </c:pt>
                <c:pt idx="181">
                  <c:v>-1.3230385780334399</c:v>
                </c:pt>
                <c:pt idx="182">
                  <c:v>-0.86234664916992199</c:v>
                </c:pt>
                <c:pt idx="183">
                  <c:v>-0.46378287672996499</c:v>
                </c:pt>
                <c:pt idx="184">
                  <c:v>-0.50187838077545199</c:v>
                </c:pt>
                <c:pt idx="185">
                  <c:v>-0.94913858175277699</c:v>
                </c:pt>
                <c:pt idx="186">
                  <c:v>-1.4487658739089899</c:v>
                </c:pt>
                <c:pt idx="187">
                  <c:v>-1.67090332508087</c:v>
                </c:pt>
                <c:pt idx="188">
                  <c:v>-1.585734605789179</c:v>
                </c:pt>
                <c:pt idx="189">
                  <c:v>-1.42857313156127</c:v>
                </c:pt>
                <c:pt idx="190">
                  <c:v>-1.4217680692672701</c:v>
                </c:pt>
                <c:pt idx="191">
                  <c:v>-1.52880251407623</c:v>
                </c:pt>
                <c:pt idx="192">
                  <c:v>-1.49814069271087</c:v>
                </c:pt>
                <c:pt idx="193">
                  <c:v>-1.16911673545837</c:v>
                </c:pt>
                <c:pt idx="194">
                  <c:v>-0.69362068176269498</c:v>
                </c:pt>
                <c:pt idx="195">
                  <c:v>-0.37884318828582803</c:v>
                </c:pt>
                <c:pt idx="196">
                  <c:v>-0.32457551360130299</c:v>
                </c:pt>
                <c:pt idx="197">
                  <c:v>-0.33536979556083701</c:v>
                </c:pt>
                <c:pt idx="198">
                  <c:v>-0.23634295165538799</c:v>
                </c:pt>
                <c:pt idx="199">
                  <c:v>-0.145530834794044</c:v>
                </c:pt>
              </c:numCache>
            </c:numRef>
          </c:val>
          <c:smooth val="0"/>
          <c:extLst>
            <c:ext xmlns:c16="http://schemas.microsoft.com/office/drawing/2014/chart" uri="{C3380CC4-5D6E-409C-BE32-E72D297353CC}">
              <c16:uniqueId val="{00000001-0F8E-4803-AE6D-7066B6BDC77C}"/>
            </c:ext>
          </c:extLst>
        </c:ser>
        <c:ser>
          <c:idx val="2"/>
          <c:order val="2"/>
          <c:tx>
            <c:strRef>
              <c:f>'60_F4 Posttest'!$D$1</c:f>
              <c:strCache>
                <c:ptCount val="1"/>
                <c:pt idx="0">
                  <c:v>5</c:v>
                </c:pt>
              </c:strCache>
            </c:strRef>
          </c:tx>
          <c:spPr>
            <a:ln w="25400">
              <a:solidFill>
                <a:schemeClr val="tx1">
                  <a:lumMod val="95000"/>
                  <a:lumOff val="5000"/>
                </a:schemeClr>
              </a:solidFill>
              <a:prstDash val="solid"/>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Posttest'!$D$2:$D$201</c:f>
              <c:numCache>
                <c:formatCode>General</c:formatCode>
                <c:ptCount val="200"/>
                <c:pt idx="0">
                  <c:v>-0.33639642596244801</c:v>
                </c:pt>
                <c:pt idx="1">
                  <c:v>7.3550589382647996E-2</c:v>
                </c:pt>
                <c:pt idx="2">
                  <c:v>4.8923566937446997E-2</c:v>
                </c:pt>
                <c:pt idx="3">
                  <c:v>-0.48733571171760598</c:v>
                </c:pt>
                <c:pt idx="4">
                  <c:v>-0.98421156406402599</c:v>
                </c:pt>
                <c:pt idx="5">
                  <c:v>-0.82887327671051003</c:v>
                </c:pt>
                <c:pt idx="6">
                  <c:v>-2.2502291947603E-2</c:v>
                </c:pt>
                <c:pt idx="7">
                  <c:v>0.83335572481155396</c:v>
                </c:pt>
                <c:pt idx="8">
                  <c:v>1.17202401161193</c:v>
                </c:pt>
                <c:pt idx="9">
                  <c:v>0.93882274627685502</c:v>
                </c:pt>
                <c:pt idx="10">
                  <c:v>0.46440771222114602</c:v>
                </c:pt>
                <c:pt idx="11">
                  <c:v>6.7323319613933993E-2</c:v>
                </c:pt>
                <c:pt idx="12">
                  <c:v>-0.116551421582699</c:v>
                </c:pt>
                <c:pt idx="13">
                  <c:v>-7.3165491223335002E-2</c:v>
                </c:pt>
                <c:pt idx="14">
                  <c:v>0.11114068329334301</c:v>
                </c:pt>
                <c:pt idx="15">
                  <c:v>0.219259023666382</c:v>
                </c:pt>
                <c:pt idx="16">
                  <c:v>2.9374133795499999E-2</c:v>
                </c:pt>
                <c:pt idx="17">
                  <c:v>-0.437545865774155</c:v>
                </c:pt>
                <c:pt idx="18">
                  <c:v>-0.87151396274566695</c:v>
                </c:pt>
                <c:pt idx="19">
                  <c:v>-0.95063471794128396</c:v>
                </c:pt>
                <c:pt idx="20">
                  <c:v>-0.63343721628189098</c:v>
                </c:pt>
                <c:pt idx="21">
                  <c:v>-0.13617339730262801</c:v>
                </c:pt>
                <c:pt idx="22">
                  <c:v>0.31851789355277998</c:v>
                </c:pt>
                <c:pt idx="23">
                  <c:v>0.66218811273574796</c:v>
                </c:pt>
                <c:pt idx="24">
                  <c:v>0.93945199251174905</c:v>
                </c:pt>
                <c:pt idx="25">
                  <c:v>1.2266439199447601</c:v>
                </c:pt>
                <c:pt idx="26">
                  <c:v>1.60105168819427</c:v>
                </c:pt>
                <c:pt idx="27">
                  <c:v>2.0900690555572501</c:v>
                </c:pt>
                <c:pt idx="28">
                  <c:v>2.5997481346130278</c:v>
                </c:pt>
                <c:pt idx="29">
                  <c:v>2.9536790847778298</c:v>
                </c:pt>
                <c:pt idx="30">
                  <c:v>3.0591492652893</c:v>
                </c:pt>
                <c:pt idx="31">
                  <c:v>2.9927175045013401</c:v>
                </c:pt>
                <c:pt idx="32">
                  <c:v>2.8727242946624698</c:v>
                </c:pt>
                <c:pt idx="33">
                  <c:v>2.7018129825592001</c:v>
                </c:pt>
                <c:pt idx="34">
                  <c:v>2.4218115806579501</c:v>
                </c:pt>
                <c:pt idx="35">
                  <c:v>2.0884950160980198</c:v>
                </c:pt>
                <c:pt idx="36">
                  <c:v>1.8747100830078101</c:v>
                </c:pt>
                <c:pt idx="37">
                  <c:v>1.8729052543640099</c:v>
                </c:pt>
                <c:pt idx="38">
                  <c:v>1.98625671863555</c:v>
                </c:pt>
                <c:pt idx="39">
                  <c:v>2.06776642799377</c:v>
                </c:pt>
                <c:pt idx="40">
                  <c:v>2.0869905948638898</c:v>
                </c:pt>
                <c:pt idx="41">
                  <c:v>2.096662998199458</c:v>
                </c:pt>
                <c:pt idx="42">
                  <c:v>2.1145665645599299</c:v>
                </c:pt>
                <c:pt idx="43">
                  <c:v>2.1337010860443102</c:v>
                </c:pt>
                <c:pt idx="44">
                  <c:v>2.1937491893768302</c:v>
                </c:pt>
                <c:pt idx="45">
                  <c:v>2.3064305782318102</c:v>
                </c:pt>
                <c:pt idx="46">
                  <c:v>2.3230557441711399</c:v>
                </c:pt>
                <c:pt idx="47">
                  <c:v>2.03030133247375</c:v>
                </c:pt>
                <c:pt idx="48">
                  <c:v>1.43569231033325</c:v>
                </c:pt>
                <c:pt idx="49">
                  <c:v>0.82806974649429299</c:v>
                </c:pt>
                <c:pt idx="50">
                  <c:v>0.44764378666877702</c:v>
                </c:pt>
                <c:pt idx="51">
                  <c:v>0.19447690248489399</c:v>
                </c:pt>
                <c:pt idx="52">
                  <c:v>-0.18607297539711001</c:v>
                </c:pt>
                <c:pt idx="53">
                  <c:v>-0.69352048635482799</c:v>
                </c:pt>
                <c:pt idx="54">
                  <c:v>-1.0538260936737001</c:v>
                </c:pt>
                <c:pt idx="55">
                  <c:v>-1.14342093467712</c:v>
                </c:pt>
                <c:pt idx="56">
                  <c:v>-1.2252777814865099</c:v>
                </c:pt>
                <c:pt idx="57">
                  <c:v>-1.60897028446197</c:v>
                </c:pt>
                <c:pt idx="58">
                  <c:v>-2.1968464851379301</c:v>
                </c:pt>
                <c:pt idx="59">
                  <c:v>-2.5687839984893799</c:v>
                </c:pt>
                <c:pt idx="60">
                  <c:v>-2.50480055809021</c:v>
                </c:pt>
                <c:pt idx="61">
                  <c:v>-2.2404768466949401</c:v>
                </c:pt>
                <c:pt idx="62">
                  <c:v>-2.15068531036377</c:v>
                </c:pt>
                <c:pt idx="63">
                  <c:v>-2.3372504711151101</c:v>
                </c:pt>
                <c:pt idx="64">
                  <c:v>-2.6403601169586102</c:v>
                </c:pt>
                <c:pt idx="65">
                  <c:v>-2.942817449569699</c:v>
                </c:pt>
                <c:pt idx="66">
                  <c:v>-3.28314208984375</c:v>
                </c:pt>
                <c:pt idx="67">
                  <c:v>-3.6779615879058798</c:v>
                </c:pt>
                <c:pt idx="68">
                  <c:v>-3.9976422786712602</c:v>
                </c:pt>
                <c:pt idx="69">
                  <c:v>-4.0983161926269496</c:v>
                </c:pt>
                <c:pt idx="70">
                  <c:v>-3.99827551841735</c:v>
                </c:pt>
                <c:pt idx="71">
                  <c:v>-3.8480737209320002</c:v>
                </c:pt>
                <c:pt idx="72">
                  <c:v>-3.75754523277282</c:v>
                </c:pt>
                <c:pt idx="73">
                  <c:v>-3.7046854496002202</c:v>
                </c:pt>
                <c:pt idx="74">
                  <c:v>-3.5843720436096098</c:v>
                </c:pt>
                <c:pt idx="75">
                  <c:v>-3.3008263111114502</c:v>
                </c:pt>
                <c:pt idx="76">
                  <c:v>-2.8380224704742378</c:v>
                </c:pt>
                <c:pt idx="77">
                  <c:v>-2.2948937416076598</c:v>
                </c:pt>
                <c:pt idx="78">
                  <c:v>-1.8447226285934399</c:v>
                </c:pt>
                <c:pt idx="79">
                  <c:v>-1.60469102859497</c:v>
                </c:pt>
                <c:pt idx="80">
                  <c:v>-1.53748655319213</c:v>
                </c:pt>
                <c:pt idx="81">
                  <c:v>-1.5131629705428999</c:v>
                </c:pt>
                <c:pt idx="82">
                  <c:v>-1.4570899009704501</c:v>
                </c:pt>
                <c:pt idx="83">
                  <c:v>-1.3918137550353999</c:v>
                </c:pt>
                <c:pt idx="84">
                  <c:v>-1.3452069759368901</c:v>
                </c:pt>
                <c:pt idx="85">
                  <c:v>-1.2916017770767201</c:v>
                </c:pt>
                <c:pt idx="86">
                  <c:v>-1.2067904472351001</c:v>
                </c:pt>
                <c:pt idx="87">
                  <c:v>-1.1185616254806501</c:v>
                </c:pt>
                <c:pt idx="88">
                  <c:v>-1.0676485300064</c:v>
                </c:pt>
                <c:pt idx="89">
                  <c:v>-1.07408571243286</c:v>
                </c:pt>
                <c:pt idx="90">
                  <c:v>-1.18306219577789</c:v>
                </c:pt>
                <c:pt idx="91">
                  <c:v>-1.4604020118713299</c:v>
                </c:pt>
                <c:pt idx="92">
                  <c:v>-1.84304463863372</c:v>
                </c:pt>
                <c:pt idx="93">
                  <c:v>-2.0615084171295099</c:v>
                </c:pt>
                <c:pt idx="94">
                  <c:v>-1.8825198411941499</c:v>
                </c:pt>
                <c:pt idx="95">
                  <c:v>-1.4588423967361399</c:v>
                </c:pt>
                <c:pt idx="96">
                  <c:v>-1.2747778892517001</c:v>
                </c:pt>
                <c:pt idx="97">
                  <c:v>-1.62974858283996</c:v>
                </c:pt>
                <c:pt idx="98">
                  <c:v>-2.27475833892822</c:v>
                </c:pt>
                <c:pt idx="99">
                  <c:v>-2.69423174858093</c:v>
                </c:pt>
                <c:pt idx="100">
                  <c:v>-2.6834957599639799</c:v>
                </c:pt>
                <c:pt idx="101">
                  <c:v>-2.4868683815002379</c:v>
                </c:pt>
                <c:pt idx="102">
                  <c:v>-2.3880631923675502</c:v>
                </c:pt>
                <c:pt idx="103">
                  <c:v>-2.3729031085967991</c:v>
                </c:pt>
                <c:pt idx="104">
                  <c:v>-2.2841894626617401</c:v>
                </c:pt>
                <c:pt idx="105">
                  <c:v>-2.1457479000091499</c:v>
                </c:pt>
                <c:pt idx="106">
                  <c:v>-2.1645467281341499</c:v>
                </c:pt>
                <c:pt idx="107">
                  <c:v>-2.46929836273193</c:v>
                </c:pt>
                <c:pt idx="108">
                  <c:v>-2.98880839347839</c:v>
                </c:pt>
                <c:pt idx="109">
                  <c:v>-3.55831551551818</c:v>
                </c:pt>
                <c:pt idx="110">
                  <c:v>-4.0084185600280682</c:v>
                </c:pt>
                <c:pt idx="111">
                  <c:v>-4.1762833595275799</c:v>
                </c:pt>
                <c:pt idx="112">
                  <c:v>-4.023166179656978</c:v>
                </c:pt>
                <c:pt idx="113">
                  <c:v>-3.7966680526733398</c:v>
                </c:pt>
                <c:pt idx="114">
                  <c:v>-3.8790647983550999</c:v>
                </c:pt>
                <c:pt idx="115">
                  <c:v>-4.3291239738464284</c:v>
                </c:pt>
                <c:pt idx="116">
                  <c:v>-4.7153353691100977</c:v>
                </c:pt>
                <c:pt idx="117">
                  <c:v>-4.6116747856140101</c:v>
                </c:pt>
                <c:pt idx="118">
                  <c:v>-4.1902809143066397</c:v>
                </c:pt>
                <c:pt idx="119">
                  <c:v>-4.0706110000610298</c:v>
                </c:pt>
                <c:pt idx="120">
                  <c:v>-4.5522074699401802</c:v>
                </c:pt>
                <c:pt idx="121">
                  <c:v>-5.2413372993469203</c:v>
                </c:pt>
                <c:pt idx="122">
                  <c:v>-5.5665521621704084</c:v>
                </c:pt>
                <c:pt idx="123">
                  <c:v>-5.4575486183166486</c:v>
                </c:pt>
                <c:pt idx="124">
                  <c:v>-5.2906990051269496</c:v>
                </c:pt>
                <c:pt idx="125">
                  <c:v>-5.2963085174560476</c:v>
                </c:pt>
                <c:pt idx="126">
                  <c:v>-5.3258991241454998</c:v>
                </c:pt>
                <c:pt idx="127">
                  <c:v>-5.2238879203796298</c:v>
                </c:pt>
                <c:pt idx="128">
                  <c:v>-5.1230349540710378</c:v>
                </c:pt>
                <c:pt idx="129">
                  <c:v>-5.1897449493408203</c:v>
                </c:pt>
                <c:pt idx="130">
                  <c:v>-5.2738175392150781</c:v>
                </c:pt>
                <c:pt idx="131">
                  <c:v>-5.0738048553466797</c:v>
                </c:pt>
                <c:pt idx="132">
                  <c:v>-4.605358600616448</c:v>
                </c:pt>
                <c:pt idx="133">
                  <c:v>-4.2595882415771404</c:v>
                </c:pt>
                <c:pt idx="134">
                  <c:v>-4.3322176933288503</c:v>
                </c:pt>
                <c:pt idx="135">
                  <c:v>-4.67114162445068</c:v>
                </c:pt>
                <c:pt idx="136">
                  <c:v>-4.8890094757079998</c:v>
                </c:pt>
                <c:pt idx="137">
                  <c:v>-4.805186271667476</c:v>
                </c:pt>
                <c:pt idx="138">
                  <c:v>-4.5637345314025781</c:v>
                </c:pt>
                <c:pt idx="139">
                  <c:v>-4.3966307640075604</c:v>
                </c:pt>
                <c:pt idx="140">
                  <c:v>-4.4065475463867081</c:v>
                </c:pt>
                <c:pt idx="141">
                  <c:v>-4.5487537384033203</c:v>
                </c:pt>
                <c:pt idx="142">
                  <c:v>-4.6986298561096076</c:v>
                </c:pt>
                <c:pt idx="143">
                  <c:v>-4.7310881614684996</c:v>
                </c:pt>
                <c:pt idx="144">
                  <c:v>-4.6445751190185467</c:v>
                </c:pt>
                <c:pt idx="145">
                  <c:v>-4.62444591522216</c:v>
                </c:pt>
                <c:pt idx="146">
                  <c:v>-4.8718414306640598</c:v>
                </c:pt>
                <c:pt idx="147">
                  <c:v>-5.3230147361755256</c:v>
                </c:pt>
                <c:pt idx="148">
                  <c:v>-5.6500673294067276</c:v>
                </c:pt>
                <c:pt idx="149">
                  <c:v>-5.6273617744445801</c:v>
                </c:pt>
                <c:pt idx="150">
                  <c:v>-5.4091715812683097</c:v>
                </c:pt>
                <c:pt idx="151">
                  <c:v>-5.3254585266113166</c:v>
                </c:pt>
                <c:pt idx="152">
                  <c:v>-5.46612119674682</c:v>
                </c:pt>
                <c:pt idx="153">
                  <c:v>-5.6224160194396866</c:v>
                </c:pt>
                <c:pt idx="154">
                  <c:v>-5.6284608840942303</c:v>
                </c:pt>
                <c:pt idx="155">
                  <c:v>-5.5722103118896404</c:v>
                </c:pt>
                <c:pt idx="156">
                  <c:v>-5.5840201377868599</c:v>
                </c:pt>
                <c:pt idx="157">
                  <c:v>-5.5653223991393999</c:v>
                </c:pt>
                <c:pt idx="158">
                  <c:v>-5.3001790046691797</c:v>
                </c:pt>
                <c:pt idx="159">
                  <c:v>-4.7984461784362686</c:v>
                </c:pt>
                <c:pt idx="160">
                  <c:v>-4.3653888702392463</c:v>
                </c:pt>
                <c:pt idx="161">
                  <c:v>-4.2882328033447203</c:v>
                </c:pt>
                <c:pt idx="162">
                  <c:v>-4.5524821281433097</c:v>
                </c:pt>
                <c:pt idx="163">
                  <c:v>-4.9107899665832484</c:v>
                </c:pt>
                <c:pt idx="164">
                  <c:v>-5.1480927467346103</c:v>
                </c:pt>
                <c:pt idx="165">
                  <c:v>-5.2250957489013601</c:v>
                </c:pt>
                <c:pt idx="166">
                  <c:v>-5.2365112304687482</c:v>
                </c:pt>
                <c:pt idx="167">
                  <c:v>-5.3068294525146404</c:v>
                </c:pt>
                <c:pt idx="168">
                  <c:v>-5.4824328422546298</c:v>
                </c:pt>
                <c:pt idx="169">
                  <c:v>-5.6452770233154297</c:v>
                </c:pt>
                <c:pt idx="170">
                  <c:v>-5.5655980110168386</c:v>
                </c:pt>
                <c:pt idx="171">
                  <c:v>-5.1397686004638601</c:v>
                </c:pt>
                <c:pt idx="172">
                  <c:v>-4.5720787048339799</c:v>
                </c:pt>
                <c:pt idx="173">
                  <c:v>-4.2185783386230398</c:v>
                </c:pt>
                <c:pt idx="174">
                  <c:v>-4.2216901779174796</c:v>
                </c:pt>
                <c:pt idx="175">
                  <c:v>-4.3917436599731401</c:v>
                </c:pt>
                <c:pt idx="176">
                  <c:v>-4.4878473281860298</c:v>
                </c:pt>
                <c:pt idx="177">
                  <c:v>-4.5037493705749503</c:v>
                </c:pt>
                <c:pt idx="178">
                  <c:v>-4.5751576423645002</c:v>
                </c:pt>
                <c:pt idx="179">
                  <c:v>-4.6904630661010698</c:v>
                </c:pt>
                <c:pt idx="180">
                  <c:v>-4.6716046333312899</c:v>
                </c:pt>
                <c:pt idx="181">
                  <c:v>-4.45544385910034</c:v>
                </c:pt>
                <c:pt idx="182">
                  <c:v>-4.2284440994262704</c:v>
                </c:pt>
                <c:pt idx="183">
                  <c:v>-4.1775875091552663</c:v>
                </c:pt>
                <c:pt idx="184">
                  <c:v>-4.2070350646972576</c:v>
                </c:pt>
                <c:pt idx="185">
                  <c:v>-4.0432529449462802</c:v>
                </c:pt>
                <c:pt idx="186">
                  <c:v>-3.5932350158691402</c:v>
                </c:pt>
                <c:pt idx="187">
                  <c:v>-3.07053542137146</c:v>
                </c:pt>
                <c:pt idx="188">
                  <c:v>-2.7491388320922798</c:v>
                </c:pt>
                <c:pt idx="189">
                  <c:v>-2.6939051151275599</c:v>
                </c:pt>
                <c:pt idx="190">
                  <c:v>-2.7778954505920401</c:v>
                </c:pt>
                <c:pt idx="191">
                  <c:v>-2.8690812587738002</c:v>
                </c:pt>
                <c:pt idx="192">
                  <c:v>-2.9101402759552002</c:v>
                </c:pt>
                <c:pt idx="193">
                  <c:v>-2.87772393226623</c:v>
                </c:pt>
                <c:pt idx="194">
                  <c:v>-2.7752594947814901</c:v>
                </c:pt>
                <c:pt idx="195">
                  <c:v>-2.6627142429351802</c:v>
                </c:pt>
                <c:pt idx="196">
                  <c:v>-2.5959501266479399</c:v>
                </c:pt>
                <c:pt idx="197">
                  <c:v>-2.5073997974395699</c:v>
                </c:pt>
                <c:pt idx="198">
                  <c:v>-2.2355539798736501</c:v>
                </c:pt>
                <c:pt idx="199">
                  <c:v>-1.74101114273071</c:v>
                </c:pt>
              </c:numCache>
            </c:numRef>
          </c:val>
          <c:smooth val="0"/>
          <c:extLst>
            <c:ext xmlns:c16="http://schemas.microsoft.com/office/drawing/2014/chart" uri="{C3380CC4-5D6E-409C-BE32-E72D297353CC}">
              <c16:uniqueId val="{00000002-0F8E-4803-AE6D-7066B6BDC77C}"/>
            </c:ext>
          </c:extLst>
        </c:ser>
        <c:ser>
          <c:idx val="6"/>
          <c:order val="3"/>
          <c:tx>
            <c:strRef>
              <c:f>'60_F4 1Mir'!#REF!</c:f>
              <c:strCache>
                <c:ptCount val="1"/>
                <c:pt idx="0">
                  <c:v>#REF!</c:v>
                </c:pt>
              </c:strCache>
            </c:strRef>
          </c:tx>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0F8E-4803-AE6D-7066B6BDC77C}"/>
            </c:ext>
          </c:extLst>
        </c:ser>
        <c:dLbls>
          <c:showLegendKey val="0"/>
          <c:showVal val="0"/>
          <c:showCatName val="0"/>
          <c:showSerName val="0"/>
          <c:showPercent val="0"/>
          <c:showBubbleSize val="0"/>
        </c:dLbls>
        <c:smooth val="0"/>
        <c:axId val="620993112"/>
        <c:axId val="620996232"/>
      </c:lineChart>
      <c:catAx>
        <c:axId val="620993112"/>
        <c:scaling>
          <c:orientation val="minMax"/>
        </c:scaling>
        <c:delete val="0"/>
        <c:axPos val="b"/>
        <c:numFmt formatCode="General" sourceLinked="1"/>
        <c:majorTickMark val="out"/>
        <c:minorTickMark val="none"/>
        <c:tickLblPos val="none"/>
        <c:crossAx val="620996232"/>
        <c:crosses val="autoZero"/>
        <c:auto val="1"/>
        <c:lblAlgn val="ctr"/>
        <c:lblOffset val="100"/>
        <c:tickLblSkip val="50"/>
        <c:tickMarkSkip val="25"/>
        <c:noMultiLvlLbl val="0"/>
      </c:catAx>
      <c:valAx>
        <c:axId val="620996232"/>
        <c:scaling>
          <c:orientation val="minMax"/>
          <c:min val="-10"/>
        </c:scaling>
        <c:delete val="0"/>
        <c:axPos val="l"/>
        <c:numFmt formatCode="General" sourceLinked="1"/>
        <c:majorTickMark val="out"/>
        <c:minorTickMark val="none"/>
        <c:tickLblPos val="nextTo"/>
        <c:crossAx val="620993112"/>
        <c:crossesAt val="25"/>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Overall Mean Block Reaction Times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Sheet1!$A$1:$A$3</c:f>
              <c:strCache>
                <c:ptCount val="3"/>
                <c:pt idx="0">
                  <c:v>Pretest</c:v>
                </c:pt>
                <c:pt idx="1">
                  <c:v>Practice</c:v>
                </c:pt>
                <c:pt idx="2">
                  <c:v>Posttest</c:v>
                </c:pt>
              </c:strCache>
            </c:strRef>
          </c:cat>
          <c:val>
            <c:numRef>
              <c:f>Sheet1!$B$1:$B$3</c:f>
              <c:numCache>
                <c:formatCode>General</c:formatCode>
                <c:ptCount val="3"/>
                <c:pt idx="0">
                  <c:v>4700</c:v>
                </c:pt>
                <c:pt idx="1">
                  <c:v>2174</c:v>
                </c:pt>
                <c:pt idx="2">
                  <c:v>4012</c:v>
                </c:pt>
              </c:numCache>
            </c:numRef>
          </c:val>
          <c:extLst>
            <c:ext xmlns:c16="http://schemas.microsoft.com/office/drawing/2014/chart" uri="{C3380CC4-5D6E-409C-BE32-E72D297353CC}">
              <c16:uniqueId val="{00000000-8BA9-4F58-9206-30BC513FD80B}"/>
            </c:ext>
          </c:extLst>
        </c:ser>
        <c:dLbls>
          <c:showLegendKey val="0"/>
          <c:showVal val="0"/>
          <c:showCatName val="0"/>
          <c:showSerName val="0"/>
          <c:showPercent val="0"/>
          <c:showBubbleSize val="0"/>
        </c:dLbls>
        <c:gapWidth val="219"/>
        <c:overlap val="-27"/>
        <c:axId val="349569920"/>
        <c:axId val="349568608"/>
      </c:barChart>
      <c:catAx>
        <c:axId val="3495699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Blocks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9568608"/>
        <c:crosses val="autoZero"/>
        <c:auto val="1"/>
        <c:lblAlgn val="ctr"/>
        <c:lblOffset val="100"/>
        <c:noMultiLvlLbl val="0"/>
      </c:catAx>
      <c:valAx>
        <c:axId val="34956860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Milliseconds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9569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4919832555908211E-2"/>
          <c:w val="1"/>
          <c:h val="0.94691408795927268"/>
        </c:manualLayout>
      </c:layout>
      <c:lineChart>
        <c:grouping val="standard"/>
        <c:varyColors val="0"/>
        <c:ser>
          <c:idx val="3"/>
          <c:order val="0"/>
          <c:tx>
            <c:strRef>
              <c:f>'60_F4 Posttest'!$E$1</c:f>
              <c:strCache>
                <c:ptCount val="1"/>
                <c:pt idx="0">
                  <c:v>1</c:v>
                </c:pt>
              </c:strCache>
            </c:strRef>
          </c:tx>
          <c:spPr>
            <a:ln w="25400">
              <a:solidFill>
                <a:schemeClr val="bg1">
                  <a:lumMod val="75000"/>
                </a:schemeClr>
              </a:solidFill>
              <a:prstDash val="solid"/>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Posttest'!$E$2:$E$201</c:f>
              <c:numCache>
                <c:formatCode>General</c:formatCode>
                <c:ptCount val="200"/>
                <c:pt idx="0">
                  <c:v>0.127315282821655</c:v>
                </c:pt>
                <c:pt idx="1">
                  <c:v>-0.27703428268432601</c:v>
                </c:pt>
                <c:pt idx="2">
                  <c:v>-0.38468426465988198</c:v>
                </c:pt>
                <c:pt idx="3">
                  <c:v>-0.26863902807235701</c:v>
                </c:pt>
                <c:pt idx="4">
                  <c:v>-3.4546900540590002E-2</c:v>
                </c:pt>
                <c:pt idx="5">
                  <c:v>0.277368664741516</c:v>
                </c:pt>
                <c:pt idx="6">
                  <c:v>0.54736137390136697</c:v>
                </c:pt>
                <c:pt idx="7">
                  <c:v>0.54916292428970304</c:v>
                </c:pt>
                <c:pt idx="8">
                  <c:v>0.20188245177269001</c:v>
                </c:pt>
                <c:pt idx="9">
                  <c:v>-0.25366252660751298</c:v>
                </c:pt>
                <c:pt idx="10">
                  <c:v>-0.467773526906967</c:v>
                </c:pt>
                <c:pt idx="11">
                  <c:v>-0.33007460832595797</c:v>
                </c:pt>
                <c:pt idx="12">
                  <c:v>-2.5662065017969999E-3</c:v>
                </c:pt>
                <c:pt idx="13">
                  <c:v>0.33174985647201499</c:v>
                </c:pt>
                <c:pt idx="14">
                  <c:v>0.58931332826614402</c:v>
                </c:pt>
                <c:pt idx="15">
                  <c:v>0.66915291547775302</c:v>
                </c:pt>
                <c:pt idx="16">
                  <c:v>0.43373411893844599</c:v>
                </c:pt>
                <c:pt idx="17">
                  <c:v>-6.9871447980403997E-2</c:v>
                </c:pt>
                <c:pt idx="18">
                  <c:v>-0.50847470760345503</c:v>
                </c:pt>
                <c:pt idx="19">
                  <c:v>-0.56959182024002097</c:v>
                </c:pt>
                <c:pt idx="20">
                  <c:v>-0.32932153344154402</c:v>
                </c:pt>
                <c:pt idx="21">
                  <c:v>-0.14087998867034901</c:v>
                </c:pt>
                <c:pt idx="22">
                  <c:v>-0.152131512761116</c:v>
                </c:pt>
                <c:pt idx="23">
                  <c:v>-0.122950099408627</c:v>
                </c:pt>
                <c:pt idx="24">
                  <c:v>0.185161992907524</c:v>
                </c:pt>
                <c:pt idx="25">
                  <c:v>0.60288268327713002</c:v>
                </c:pt>
                <c:pt idx="26">
                  <c:v>0.72174030542373702</c:v>
                </c:pt>
                <c:pt idx="27">
                  <c:v>0.40879616141319303</c:v>
                </c:pt>
                <c:pt idx="28">
                  <c:v>-3.7297487258911001E-2</c:v>
                </c:pt>
                <c:pt idx="29">
                  <c:v>-0.26093855500221302</c:v>
                </c:pt>
                <c:pt idx="30">
                  <c:v>-0.20150227844715099</c:v>
                </c:pt>
                <c:pt idx="31">
                  <c:v>1.204776763916E-2</c:v>
                </c:pt>
                <c:pt idx="32">
                  <c:v>0.353166073560715</c:v>
                </c:pt>
                <c:pt idx="33">
                  <c:v>0.88410490751266502</c:v>
                </c:pt>
                <c:pt idx="34">
                  <c:v>1.4830125570297199</c:v>
                </c:pt>
                <c:pt idx="35">
                  <c:v>1.79937875270843</c:v>
                </c:pt>
                <c:pt idx="36">
                  <c:v>1.60167288780212</c:v>
                </c:pt>
                <c:pt idx="37">
                  <c:v>1.08836865425109</c:v>
                </c:pt>
                <c:pt idx="38">
                  <c:v>0.73745411634445202</c:v>
                </c:pt>
                <c:pt idx="39">
                  <c:v>0.85185146331787098</c:v>
                </c:pt>
                <c:pt idx="40">
                  <c:v>1.3178789615631099</c:v>
                </c:pt>
                <c:pt idx="41">
                  <c:v>1.79676473140716</c:v>
                </c:pt>
                <c:pt idx="42">
                  <c:v>2.0577411651611301</c:v>
                </c:pt>
                <c:pt idx="43">
                  <c:v>2.08045101165771</c:v>
                </c:pt>
                <c:pt idx="44">
                  <c:v>1.91842305660247</c:v>
                </c:pt>
                <c:pt idx="45">
                  <c:v>1.59044420719146</c:v>
                </c:pt>
                <c:pt idx="46">
                  <c:v>1.14038586616516</c:v>
                </c:pt>
                <c:pt idx="47">
                  <c:v>0.72447401285171498</c:v>
                </c:pt>
                <c:pt idx="48">
                  <c:v>0.540233135223389</c:v>
                </c:pt>
                <c:pt idx="49">
                  <c:v>0.64366424083709695</c:v>
                </c:pt>
                <c:pt idx="50">
                  <c:v>0.88574087619781505</c:v>
                </c:pt>
                <c:pt idx="51">
                  <c:v>1.06388759613037</c:v>
                </c:pt>
                <c:pt idx="52">
                  <c:v>1.1080529689788801</c:v>
                </c:pt>
                <c:pt idx="53">
                  <c:v>1.0828206539153999</c:v>
                </c:pt>
                <c:pt idx="54">
                  <c:v>1.0419670343398999</c:v>
                </c:pt>
                <c:pt idx="55">
                  <c:v>0.95936506986617998</c:v>
                </c:pt>
                <c:pt idx="56">
                  <c:v>0.80619353055954002</c:v>
                </c:pt>
                <c:pt idx="57">
                  <c:v>0.60847920179367099</c:v>
                </c:pt>
                <c:pt idx="58">
                  <c:v>0.37488538026809698</c:v>
                </c:pt>
                <c:pt idx="59">
                  <c:v>4.0387652814387998E-2</c:v>
                </c:pt>
                <c:pt idx="60">
                  <c:v>-0.424643814563751</c:v>
                </c:pt>
                <c:pt idx="61">
                  <c:v>-0.89785832166671797</c:v>
                </c:pt>
                <c:pt idx="62">
                  <c:v>-1.2216227054595901</c:v>
                </c:pt>
                <c:pt idx="63">
                  <c:v>-1.43344342708587</c:v>
                </c:pt>
                <c:pt idx="64">
                  <c:v>-1.7301429510116499</c:v>
                </c:pt>
                <c:pt idx="65">
                  <c:v>-2.1399857997894198</c:v>
                </c:pt>
                <c:pt idx="66">
                  <c:v>-2.3891100883483798</c:v>
                </c:pt>
                <c:pt idx="67">
                  <c:v>-2.2543904781341499</c:v>
                </c:pt>
                <c:pt idx="68">
                  <c:v>-1.9457321166992101</c:v>
                </c:pt>
                <c:pt idx="69">
                  <c:v>-1.8930480480194001</c:v>
                </c:pt>
                <c:pt idx="70">
                  <c:v>-2.1482400894164999</c:v>
                </c:pt>
                <c:pt idx="71">
                  <c:v>-2.2632517814636199</c:v>
                </c:pt>
                <c:pt idx="72">
                  <c:v>-1.9001442193984901</c:v>
                </c:pt>
                <c:pt idx="73">
                  <c:v>-1.34548771381378</c:v>
                </c:pt>
                <c:pt idx="74">
                  <c:v>-1.16642725467681</c:v>
                </c:pt>
                <c:pt idx="75">
                  <c:v>-1.4571722745895299</c:v>
                </c:pt>
                <c:pt idx="76">
                  <c:v>-1.7397701740264799</c:v>
                </c:pt>
                <c:pt idx="77">
                  <c:v>-1.6500326395034699</c:v>
                </c:pt>
                <c:pt idx="78">
                  <c:v>-1.41007435321807</c:v>
                </c:pt>
                <c:pt idx="79">
                  <c:v>-1.4398221969604399</c:v>
                </c:pt>
                <c:pt idx="80">
                  <c:v>-1.73953056335449</c:v>
                </c:pt>
                <c:pt idx="81">
                  <c:v>-1.9478782415389999</c:v>
                </c:pt>
                <c:pt idx="82">
                  <c:v>-1.90103507041931</c:v>
                </c:pt>
                <c:pt idx="83">
                  <c:v>-1.7954075336456301</c:v>
                </c:pt>
                <c:pt idx="84">
                  <c:v>-1.7752012014389</c:v>
                </c:pt>
                <c:pt idx="85">
                  <c:v>-1.6999816894531199</c:v>
                </c:pt>
                <c:pt idx="86">
                  <c:v>-1.48661172389984</c:v>
                </c:pt>
                <c:pt idx="87">
                  <c:v>-1.403921365737909</c:v>
                </c:pt>
                <c:pt idx="88">
                  <c:v>-1.72666895389556</c:v>
                </c:pt>
                <c:pt idx="89">
                  <c:v>-2.2376434803009002</c:v>
                </c:pt>
                <c:pt idx="90">
                  <c:v>-2.4274611473083501</c:v>
                </c:pt>
                <c:pt idx="91">
                  <c:v>-2.2015457153320299</c:v>
                </c:pt>
                <c:pt idx="92">
                  <c:v>-2.0572319030761701</c:v>
                </c:pt>
                <c:pt idx="93">
                  <c:v>-2.4094004631042378</c:v>
                </c:pt>
                <c:pt idx="94">
                  <c:v>-2.9990773200988681</c:v>
                </c:pt>
                <c:pt idx="95">
                  <c:v>-3.2146637439727699</c:v>
                </c:pt>
                <c:pt idx="96">
                  <c:v>-2.852345943450918</c:v>
                </c:pt>
                <c:pt idx="97">
                  <c:v>-2.2833619117736799</c:v>
                </c:pt>
                <c:pt idx="98">
                  <c:v>-1.921994805335989</c:v>
                </c:pt>
                <c:pt idx="99">
                  <c:v>-1.83085560798645</c:v>
                </c:pt>
                <c:pt idx="100">
                  <c:v>-1.9124063253402701</c:v>
                </c:pt>
                <c:pt idx="101">
                  <c:v>-2.2004222869872998</c:v>
                </c:pt>
                <c:pt idx="102">
                  <c:v>-2.7459061145782391</c:v>
                </c:pt>
                <c:pt idx="103">
                  <c:v>-3.3598065376281681</c:v>
                </c:pt>
                <c:pt idx="104">
                  <c:v>-3.70797395706176</c:v>
                </c:pt>
                <c:pt idx="105">
                  <c:v>-3.64942479133606</c:v>
                </c:pt>
                <c:pt idx="106">
                  <c:v>-3.32890748977661</c:v>
                </c:pt>
                <c:pt idx="107">
                  <c:v>-2.9574325084686199</c:v>
                </c:pt>
                <c:pt idx="108">
                  <c:v>-2.66056180000305</c:v>
                </c:pt>
                <c:pt idx="109">
                  <c:v>-2.5346436500549299</c:v>
                </c:pt>
                <c:pt idx="110">
                  <c:v>-2.6513767242431601</c:v>
                </c:pt>
                <c:pt idx="111">
                  <c:v>-2.9348230361938379</c:v>
                </c:pt>
                <c:pt idx="112">
                  <c:v>-3.18650770187377</c:v>
                </c:pt>
                <c:pt idx="113">
                  <c:v>-3.3350901603698682</c:v>
                </c:pt>
                <c:pt idx="114">
                  <c:v>-3.5252921581268302</c:v>
                </c:pt>
                <c:pt idx="115">
                  <c:v>-3.8332240581512398</c:v>
                </c:pt>
                <c:pt idx="116">
                  <c:v>-4.0425672531127894</c:v>
                </c:pt>
                <c:pt idx="117">
                  <c:v>-3.9230327606201101</c:v>
                </c:pt>
                <c:pt idx="118">
                  <c:v>-3.6508209705352699</c:v>
                </c:pt>
                <c:pt idx="119">
                  <c:v>-3.6623389720916699</c:v>
                </c:pt>
                <c:pt idx="120">
                  <c:v>-4.03968906402587</c:v>
                </c:pt>
                <c:pt idx="121">
                  <c:v>-4.3234252929687482</c:v>
                </c:pt>
                <c:pt idx="122">
                  <c:v>-4.1053705215454066</c:v>
                </c:pt>
                <c:pt idx="123">
                  <c:v>-3.5890088081359801</c:v>
                </c:pt>
                <c:pt idx="124">
                  <c:v>-3.3001167774200399</c:v>
                </c:pt>
                <c:pt idx="125">
                  <c:v>-3.3664221763610791</c:v>
                </c:pt>
                <c:pt idx="126">
                  <c:v>-3.4192459583282382</c:v>
                </c:pt>
                <c:pt idx="127">
                  <c:v>-3.2297763824462802</c:v>
                </c:pt>
                <c:pt idx="128">
                  <c:v>-3.0906999111175502</c:v>
                </c:pt>
                <c:pt idx="129">
                  <c:v>-3.3691115379333501</c:v>
                </c:pt>
                <c:pt idx="130">
                  <c:v>-3.91910552978515</c:v>
                </c:pt>
                <c:pt idx="131">
                  <c:v>-4.2344465255737296</c:v>
                </c:pt>
                <c:pt idx="132">
                  <c:v>-4.1066355705261177</c:v>
                </c:pt>
                <c:pt idx="133">
                  <c:v>-3.8412737846374498</c:v>
                </c:pt>
                <c:pt idx="134">
                  <c:v>-3.78902888298034</c:v>
                </c:pt>
                <c:pt idx="135">
                  <c:v>-3.912001371383659</c:v>
                </c:pt>
                <c:pt idx="136">
                  <c:v>-3.9427790641784601</c:v>
                </c:pt>
                <c:pt idx="137">
                  <c:v>-3.7892615795135498</c:v>
                </c:pt>
                <c:pt idx="138">
                  <c:v>-3.60315561294555</c:v>
                </c:pt>
                <c:pt idx="139">
                  <c:v>-3.5371940135955802</c:v>
                </c:pt>
                <c:pt idx="140">
                  <c:v>-3.60956382751464</c:v>
                </c:pt>
                <c:pt idx="141">
                  <c:v>-3.7765762805938698</c:v>
                </c:pt>
                <c:pt idx="142">
                  <c:v>-3.9828350543975799</c:v>
                </c:pt>
                <c:pt idx="143">
                  <c:v>-4.1329183578491184</c:v>
                </c:pt>
                <c:pt idx="144">
                  <c:v>-4.1490559577941797</c:v>
                </c:pt>
                <c:pt idx="145">
                  <c:v>-4.0905060768127379</c:v>
                </c:pt>
                <c:pt idx="146">
                  <c:v>-4.0896444320678702</c:v>
                </c:pt>
                <c:pt idx="147">
                  <c:v>-4.1260209083557067</c:v>
                </c:pt>
                <c:pt idx="148">
                  <c:v>-3.9962089061736981</c:v>
                </c:pt>
                <c:pt idx="149">
                  <c:v>-3.5986361503600999</c:v>
                </c:pt>
                <c:pt idx="150">
                  <c:v>-3.1316874027252202</c:v>
                </c:pt>
                <c:pt idx="151">
                  <c:v>-2.8727340698242099</c:v>
                </c:pt>
                <c:pt idx="152">
                  <c:v>-2.8381130695343</c:v>
                </c:pt>
                <c:pt idx="153">
                  <c:v>-2.82784700393676</c:v>
                </c:pt>
                <c:pt idx="154">
                  <c:v>-2.7713024616241402</c:v>
                </c:pt>
                <c:pt idx="155">
                  <c:v>-2.8242628574371298</c:v>
                </c:pt>
                <c:pt idx="156">
                  <c:v>-3.0683128833770699</c:v>
                </c:pt>
                <c:pt idx="157">
                  <c:v>-3.30083775520324</c:v>
                </c:pt>
                <c:pt idx="158">
                  <c:v>-3.2669825553893999</c:v>
                </c:pt>
                <c:pt idx="159">
                  <c:v>-2.9960284233093182</c:v>
                </c:pt>
                <c:pt idx="160">
                  <c:v>-2.75276374816894</c:v>
                </c:pt>
                <c:pt idx="161">
                  <c:v>-2.70667099952697</c:v>
                </c:pt>
                <c:pt idx="162">
                  <c:v>-2.8068981170654301</c:v>
                </c:pt>
                <c:pt idx="163">
                  <c:v>-2.9665896892547581</c:v>
                </c:pt>
                <c:pt idx="164">
                  <c:v>-3.18685674667358</c:v>
                </c:pt>
                <c:pt idx="165">
                  <c:v>-3.4365584850311182</c:v>
                </c:pt>
                <c:pt idx="166">
                  <c:v>-3.5628135204315101</c:v>
                </c:pt>
                <c:pt idx="167">
                  <c:v>-3.44786500930786</c:v>
                </c:pt>
                <c:pt idx="168">
                  <c:v>-3.1830573081970202</c:v>
                </c:pt>
                <c:pt idx="169">
                  <c:v>-2.9780521392822181</c:v>
                </c:pt>
                <c:pt idx="170">
                  <c:v>-2.9452962875366202</c:v>
                </c:pt>
                <c:pt idx="171">
                  <c:v>-3.0678911209106401</c:v>
                </c:pt>
                <c:pt idx="172">
                  <c:v>-3.3154988288879301</c:v>
                </c:pt>
                <c:pt idx="173">
                  <c:v>-3.6445858478546098</c:v>
                </c:pt>
                <c:pt idx="174">
                  <c:v>-3.9021964073181099</c:v>
                </c:pt>
                <c:pt idx="175">
                  <c:v>-3.8990516662597581</c:v>
                </c:pt>
                <c:pt idx="176">
                  <c:v>-3.6388587951660099</c:v>
                </c:pt>
                <c:pt idx="177">
                  <c:v>-3.3452098369598282</c:v>
                </c:pt>
                <c:pt idx="178">
                  <c:v>-3.18157911300659</c:v>
                </c:pt>
                <c:pt idx="179">
                  <c:v>-3.0663928985595699</c:v>
                </c:pt>
                <c:pt idx="180">
                  <c:v>-2.87515044212341</c:v>
                </c:pt>
                <c:pt idx="181">
                  <c:v>-2.7009792327880802</c:v>
                </c:pt>
                <c:pt idx="182">
                  <c:v>-2.7307441234588579</c:v>
                </c:pt>
                <c:pt idx="183">
                  <c:v>-2.9233081340789702</c:v>
                </c:pt>
                <c:pt idx="184">
                  <c:v>-3.0241122245788499</c:v>
                </c:pt>
                <c:pt idx="185">
                  <c:v>-2.9101853370666499</c:v>
                </c:pt>
                <c:pt idx="186">
                  <c:v>-2.7104868888854901</c:v>
                </c:pt>
                <c:pt idx="187">
                  <c:v>-2.5275902748107901</c:v>
                </c:pt>
                <c:pt idx="188">
                  <c:v>-2.2847537994384699</c:v>
                </c:pt>
                <c:pt idx="189">
                  <c:v>-2.01297903060913</c:v>
                </c:pt>
                <c:pt idx="190">
                  <c:v>-2.0503342151641801</c:v>
                </c:pt>
                <c:pt idx="191">
                  <c:v>-2.6367492675781201</c:v>
                </c:pt>
                <c:pt idx="192">
                  <c:v>-3.4053051471710201</c:v>
                </c:pt>
                <c:pt idx="193">
                  <c:v>-3.6560981273651101</c:v>
                </c:pt>
                <c:pt idx="194">
                  <c:v>-3.2163619995117099</c:v>
                </c:pt>
                <c:pt idx="195">
                  <c:v>-2.6830482482910099</c:v>
                </c:pt>
                <c:pt idx="196">
                  <c:v>-2.6053321361541699</c:v>
                </c:pt>
                <c:pt idx="197">
                  <c:v>-2.7332885265350302</c:v>
                </c:pt>
                <c:pt idx="198">
                  <c:v>-2.4439816474914502</c:v>
                </c:pt>
                <c:pt idx="199">
                  <c:v>-1.7319043874740601</c:v>
                </c:pt>
              </c:numCache>
            </c:numRef>
          </c:val>
          <c:smooth val="0"/>
          <c:extLst>
            <c:ext xmlns:c16="http://schemas.microsoft.com/office/drawing/2014/chart" uri="{C3380CC4-5D6E-409C-BE32-E72D297353CC}">
              <c16:uniqueId val="{00000000-92C4-466C-BCCF-878422331DF0}"/>
            </c:ext>
          </c:extLst>
        </c:ser>
        <c:ser>
          <c:idx val="4"/>
          <c:order val="1"/>
          <c:tx>
            <c:strRef>
              <c:f>'60_F4 Posttest'!$F$1</c:f>
              <c:strCache>
                <c:ptCount val="1"/>
                <c:pt idx="0">
                  <c:v>3</c:v>
                </c:pt>
              </c:strCache>
            </c:strRef>
          </c:tx>
          <c:spPr>
            <a:ln w="25400">
              <a:solidFill>
                <a:schemeClr val="tx1">
                  <a:lumMod val="95000"/>
                  <a:lumOff val="5000"/>
                </a:schemeClr>
              </a:solidFill>
              <a:prstDash val="sysDot"/>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Posttest'!$F$2:$F$201</c:f>
              <c:numCache>
                <c:formatCode>General</c:formatCode>
                <c:ptCount val="200"/>
                <c:pt idx="0">
                  <c:v>-1.5459566116332999</c:v>
                </c:pt>
                <c:pt idx="1">
                  <c:v>-1.1647151708602901</c:v>
                </c:pt>
                <c:pt idx="2">
                  <c:v>-0.73960494995117199</c:v>
                </c:pt>
                <c:pt idx="3">
                  <c:v>-0.59948599338531505</c:v>
                </c:pt>
                <c:pt idx="4">
                  <c:v>-0.72234666347503695</c:v>
                </c:pt>
                <c:pt idx="5">
                  <c:v>-0.80755215883255005</c:v>
                </c:pt>
                <c:pt idx="6">
                  <c:v>-0.63897800445556596</c:v>
                </c:pt>
                <c:pt idx="7">
                  <c:v>-0.283205896615982</c:v>
                </c:pt>
                <c:pt idx="8">
                  <c:v>5.2597928792238E-2</c:v>
                </c:pt>
                <c:pt idx="9">
                  <c:v>0.230542898178101</c:v>
                </c:pt>
                <c:pt idx="10">
                  <c:v>0.19873841106891599</c:v>
                </c:pt>
                <c:pt idx="11">
                  <c:v>-7.2073742747307004E-2</c:v>
                </c:pt>
                <c:pt idx="12">
                  <c:v>-0.52125537395477295</c:v>
                </c:pt>
                <c:pt idx="13">
                  <c:v>-0.89916419982910201</c:v>
                </c:pt>
                <c:pt idx="14">
                  <c:v>-0.901999771595001</c:v>
                </c:pt>
                <c:pt idx="15">
                  <c:v>-0.484289079904556</c:v>
                </c:pt>
                <c:pt idx="16">
                  <c:v>5.2775036543608003E-2</c:v>
                </c:pt>
                <c:pt idx="17">
                  <c:v>0.38419571518897999</c:v>
                </c:pt>
                <c:pt idx="18">
                  <c:v>0.52080309391021695</c:v>
                </c:pt>
                <c:pt idx="19">
                  <c:v>0.731894850730896</c:v>
                </c:pt>
                <c:pt idx="20">
                  <c:v>1.13498675823211</c:v>
                </c:pt>
                <c:pt idx="21">
                  <c:v>1.5112782716751101</c:v>
                </c:pt>
                <c:pt idx="22">
                  <c:v>1.60268211364746</c:v>
                </c:pt>
                <c:pt idx="23">
                  <c:v>1.4796264171600291</c:v>
                </c:pt>
                <c:pt idx="24">
                  <c:v>1.48048019409179</c:v>
                </c:pt>
                <c:pt idx="25">
                  <c:v>1.81715416908264</c:v>
                </c:pt>
                <c:pt idx="26">
                  <c:v>2.3671565055847101</c:v>
                </c:pt>
                <c:pt idx="27">
                  <c:v>2.86802983283996</c:v>
                </c:pt>
                <c:pt idx="28">
                  <c:v>3.1897058486938401</c:v>
                </c:pt>
                <c:pt idx="29">
                  <c:v>3.34852719306945</c:v>
                </c:pt>
                <c:pt idx="30">
                  <c:v>3.357945203781119</c:v>
                </c:pt>
                <c:pt idx="31">
                  <c:v>3.2005248069763099</c:v>
                </c:pt>
                <c:pt idx="32">
                  <c:v>2.9360878467559801</c:v>
                </c:pt>
                <c:pt idx="33">
                  <c:v>2.7065622806549001</c:v>
                </c:pt>
                <c:pt idx="34">
                  <c:v>2.5775494575500399</c:v>
                </c:pt>
                <c:pt idx="35">
                  <c:v>2.4543190002441402</c:v>
                </c:pt>
                <c:pt idx="36">
                  <c:v>2.2219290733337398</c:v>
                </c:pt>
                <c:pt idx="37">
                  <c:v>1.9179480075836099</c:v>
                </c:pt>
                <c:pt idx="38">
                  <c:v>1.69102358818054</c:v>
                </c:pt>
                <c:pt idx="39">
                  <c:v>1.61057448387146</c:v>
                </c:pt>
                <c:pt idx="40">
                  <c:v>1.5993084907531701</c:v>
                </c:pt>
                <c:pt idx="41">
                  <c:v>1.5596510171890201</c:v>
                </c:pt>
                <c:pt idx="42">
                  <c:v>1.48250973224639</c:v>
                </c:pt>
                <c:pt idx="43">
                  <c:v>1.3870115280151301</c:v>
                </c:pt>
                <c:pt idx="44">
                  <c:v>1.23415350914001</c:v>
                </c:pt>
                <c:pt idx="45">
                  <c:v>0.98730957508087203</c:v>
                </c:pt>
                <c:pt idx="46">
                  <c:v>0.71856725215911899</c:v>
                </c:pt>
                <c:pt idx="47">
                  <c:v>0.54444062709808305</c:v>
                </c:pt>
                <c:pt idx="48">
                  <c:v>0.43724590539932301</c:v>
                </c:pt>
                <c:pt idx="49">
                  <c:v>0.21245113015174899</c:v>
                </c:pt>
                <c:pt idx="50">
                  <c:v>-0.217532724142075</c:v>
                </c:pt>
                <c:pt idx="51">
                  <c:v>-0.65042197704315197</c:v>
                </c:pt>
                <c:pt idx="52">
                  <c:v>-0.78913915157318104</c:v>
                </c:pt>
                <c:pt idx="53">
                  <c:v>-0.63921487331390403</c:v>
                </c:pt>
                <c:pt idx="54">
                  <c:v>-0.5743767619133</c:v>
                </c:pt>
                <c:pt idx="55">
                  <c:v>-0.91444665193557695</c:v>
                </c:pt>
                <c:pt idx="56">
                  <c:v>-1.5289326906204199</c:v>
                </c:pt>
                <c:pt idx="57">
                  <c:v>-2.0035510063171298</c:v>
                </c:pt>
                <c:pt idx="58">
                  <c:v>-2.1772282123565598</c:v>
                </c:pt>
                <c:pt idx="59">
                  <c:v>-2.3297791481018</c:v>
                </c:pt>
                <c:pt idx="60">
                  <c:v>-2.7501449584960902</c:v>
                </c:pt>
                <c:pt idx="61">
                  <c:v>-3.27723836898803</c:v>
                </c:pt>
                <c:pt idx="62">
                  <c:v>-3.4761490821838281</c:v>
                </c:pt>
                <c:pt idx="63">
                  <c:v>-3.2435390949249201</c:v>
                </c:pt>
                <c:pt idx="64">
                  <c:v>-2.99589490890502</c:v>
                </c:pt>
                <c:pt idx="65">
                  <c:v>-3.1419813632964999</c:v>
                </c:pt>
                <c:pt idx="66">
                  <c:v>-3.5479240417480402</c:v>
                </c:pt>
                <c:pt idx="67">
                  <c:v>-3.7364258766174299</c:v>
                </c:pt>
                <c:pt idx="68">
                  <c:v>-3.5381991863250701</c:v>
                </c:pt>
                <c:pt idx="69">
                  <c:v>-3.2718186378478999</c:v>
                </c:pt>
                <c:pt idx="70">
                  <c:v>-3.2122440338134681</c:v>
                </c:pt>
                <c:pt idx="71">
                  <c:v>-3.1578388214111301</c:v>
                </c:pt>
                <c:pt idx="72">
                  <c:v>-2.7661151885986301</c:v>
                </c:pt>
                <c:pt idx="73">
                  <c:v>-2.1686873435974099</c:v>
                </c:pt>
                <c:pt idx="74">
                  <c:v>-1.90950226783752</c:v>
                </c:pt>
                <c:pt idx="75">
                  <c:v>-2.2202217578887899</c:v>
                </c:pt>
                <c:pt idx="76">
                  <c:v>-2.6508235931396391</c:v>
                </c:pt>
                <c:pt idx="77">
                  <c:v>-2.6099252700805602</c:v>
                </c:pt>
                <c:pt idx="78">
                  <c:v>-2.0746114253997781</c:v>
                </c:pt>
                <c:pt idx="79">
                  <c:v>-1.5019738674163801</c:v>
                </c:pt>
                <c:pt idx="80">
                  <c:v>-1.1411659717559799</c:v>
                </c:pt>
                <c:pt idx="81">
                  <c:v>-0.78792595863342296</c:v>
                </c:pt>
                <c:pt idx="82">
                  <c:v>-0.29762080311775202</c:v>
                </c:pt>
                <c:pt idx="83">
                  <c:v>8.5189342498780008E-3</c:v>
                </c:pt>
                <c:pt idx="84">
                  <c:v>-0.261879742145538</c:v>
                </c:pt>
                <c:pt idx="85">
                  <c:v>-0.939716815948486</c:v>
                </c:pt>
                <c:pt idx="86">
                  <c:v>-1.405164480209349</c:v>
                </c:pt>
                <c:pt idx="87">
                  <c:v>-1.35369420051574</c:v>
                </c:pt>
                <c:pt idx="88">
                  <c:v>-1.1492459774017301</c:v>
                </c:pt>
                <c:pt idx="89">
                  <c:v>-1.27909064292907</c:v>
                </c:pt>
                <c:pt idx="90">
                  <c:v>-1.7052257061004601</c:v>
                </c:pt>
                <c:pt idx="91">
                  <c:v>-1.99959981441497</c:v>
                </c:pt>
                <c:pt idx="92">
                  <c:v>-1.97490847110748</c:v>
                </c:pt>
                <c:pt idx="93">
                  <c:v>-1.8677333593368499</c:v>
                </c:pt>
                <c:pt idx="94">
                  <c:v>-1.8904660940170199</c:v>
                </c:pt>
                <c:pt idx="95">
                  <c:v>-1.9139381647109901</c:v>
                </c:pt>
                <c:pt idx="96">
                  <c:v>-1.7524898052215501</c:v>
                </c:pt>
                <c:pt idx="97">
                  <c:v>-1.5454456806182799</c:v>
                </c:pt>
                <c:pt idx="98">
                  <c:v>-1.6083778142928999</c:v>
                </c:pt>
                <c:pt idx="99">
                  <c:v>-1.99255919456481</c:v>
                </c:pt>
                <c:pt idx="100">
                  <c:v>-2.43555283546447</c:v>
                </c:pt>
                <c:pt idx="101">
                  <c:v>-2.7498130798339799</c:v>
                </c:pt>
                <c:pt idx="102">
                  <c:v>-3.0294814109802202</c:v>
                </c:pt>
                <c:pt idx="103">
                  <c:v>-3.40182256698608</c:v>
                </c:pt>
                <c:pt idx="104">
                  <c:v>-3.7794640064239502</c:v>
                </c:pt>
                <c:pt idx="105">
                  <c:v>-4.0107121467590297</c:v>
                </c:pt>
                <c:pt idx="106">
                  <c:v>-4.1350436210632298</c:v>
                </c:pt>
                <c:pt idx="107">
                  <c:v>-4.2949395179748482</c:v>
                </c:pt>
                <c:pt idx="108">
                  <c:v>-4.4721765518188397</c:v>
                </c:pt>
                <c:pt idx="109">
                  <c:v>-4.5378913879394496</c:v>
                </c:pt>
                <c:pt idx="110">
                  <c:v>-4.5589241981506303</c:v>
                </c:pt>
                <c:pt idx="111">
                  <c:v>-4.79992580413818</c:v>
                </c:pt>
                <c:pt idx="112">
                  <c:v>-5.3128433227539</c:v>
                </c:pt>
                <c:pt idx="113">
                  <c:v>-5.7363591194152797</c:v>
                </c:pt>
                <c:pt idx="114">
                  <c:v>-5.7132511138915998</c:v>
                </c:pt>
                <c:pt idx="115">
                  <c:v>-5.3902120590209881</c:v>
                </c:pt>
                <c:pt idx="116">
                  <c:v>-5.2528219223022399</c:v>
                </c:pt>
                <c:pt idx="117">
                  <c:v>-5.4787387847900302</c:v>
                </c:pt>
                <c:pt idx="118">
                  <c:v>-5.7095475196838299</c:v>
                </c:pt>
                <c:pt idx="119">
                  <c:v>-5.5420641899108798</c:v>
                </c:pt>
                <c:pt idx="120">
                  <c:v>-5.0211019515991202</c:v>
                </c:pt>
                <c:pt idx="121">
                  <c:v>-4.4841980934143004</c:v>
                </c:pt>
                <c:pt idx="122">
                  <c:v>-4.1003088951110804</c:v>
                </c:pt>
                <c:pt idx="123">
                  <c:v>-3.81110191345214</c:v>
                </c:pt>
                <c:pt idx="124">
                  <c:v>-3.6426796913146902</c:v>
                </c:pt>
                <c:pt idx="125">
                  <c:v>-3.7521910667419398</c:v>
                </c:pt>
                <c:pt idx="126">
                  <c:v>-4.0889744758605886</c:v>
                </c:pt>
                <c:pt idx="127">
                  <c:v>-4.29294681549072</c:v>
                </c:pt>
                <c:pt idx="128">
                  <c:v>-4.1384367942809996</c:v>
                </c:pt>
                <c:pt idx="129">
                  <c:v>-3.913266420364379</c:v>
                </c:pt>
                <c:pt idx="130">
                  <c:v>-4.0945830345153782</c:v>
                </c:pt>
                <c:pt idx="131">
                  <c:v>-4.7024941444396902</c:v>
                </c:pt>
                <c:pt idx="132">
                  <c:v>-5.2458944320678702</c:v>
                </c:pt>
                <c:pt idx="133">
                  <c:v>-5.3491888046264577</c:v>
                </c:pt>
                <c:pt idx="134">
                  <c:v>-5.1779966354370082</c:v>
                </c:pt>
                <c:pt idx="135">
                  <c:v>-5.1189250946044904</c:v>
                </c:pt>
                <c:pt idx="136">
                  <c:v>-5.2671570777892969</c:v>
                </c:pt>
                <c:pt idx="137">
                  <c:v>-5.4487681388854901</c:v>
                </c:pt>
                <c:pt idx="138">
                  <c:v>-5.5861611366271902</c:v>
                </c:pt>
                <c:pt idx="139">
                  <c:v>-5.7283301353454483</c:v>
                </c:pt>
                <c:pt idx="140">
                  <c:v>-5.7426009178161603</c:v>
                </c:pt>
                <c:pt idx="141">
                  <c:v>-5.3267111778259171</c:v>
                </c:pt>
                <c:pt idx="142">
                  <c:v>-4.49015045166015</c:v>
                </c:pt>
                <c:pt idx="143">
                  <c:v>-3.76278352737426</c:v>
                </c:pt>
                <c:pt idx="144">
                  <c:v>-3.6482951641082701</c:v>
                </c:pt>
                <c:pt idx="145">
                  <c:v>-3.9874587059021001</c:v>
                </c:pt>
                <c:pt idx="146">
                  <c:v>-4.1512327194213796</c:v>
                </c:pt>
                <c:pt idx="147">
                  <c:v>-3.8398585319518981</c:v>
                </c:pt>
                <c:pt idx="148">
                  <c:v>-3.38410425186157</c:v>
                </c:pt>
                <c:pt idx="149">
                  <c:v>-3.1741693019866899</c:v>
                </c:pt>
                <c:pt idx="150">
                  <c:v>-3.1057553291320801</c:v>
                </c:pt>
                <c:pt idx="151">
                  <c:v>-2.8397469520568781</c:v>
                </c:pt>
                <c:pt idx="152">
                  <c:v>-2.4069356918334899</c:v>
                </c:pt>
                <c:pt idx="153">
                  <c:v>-2.1955313682556099</c:v>
                </c:pt>
                <c:pt idx="154">
                  <c:v>-2.3580565452575599</c:v>
                </c:pt>
                <c:pt idx="155">
                  <c:v>-2.5786254405975302</c:v>
                </c:pt>
                <c:pt idx="156">
                  <c:v>-2.5548455715179399</c:v>
                </c:pt>
                <c:pt idx="157">
                  <c:v>-2.43004894256591</c:v>
                </c:pt>
                <c:pt idx="158">
                  <c:v>-2.5088944435119598</c:v>
                </c:pt>
                <c:pt idx="159">
                  <c:v>-2.7326703071594198</c:v>
                </c:pt>
                <c:pt idx="160">
                  <c:v>-2.7558169364929199</c:v>
                </c:pt>
                <c:pt idx="161">
                  <c:v>-2.4964542388915998</c:v>
                </c:pt>
                <c:pt idx="162">
                  <c:v>-2.2682833671569802</c:v>
                </c:pt>
                <c:pt idx="163">
                  <c:v>-2.2709050178527801</c:v>
                </c:pt>
                <c:pt idx="164">
                  <c:v>-2.2588014602661102</c:v>
                </c:pt>
                <c:pt idx="165">
                  <c:v>-1.94934618473053</c:v>
                </c:pt>
                <c:pt idx="166">
                  <c:v>-1.55210173130035</c:v>
                </c:pt>
                <c:pt idx="167">
                  <c:v>-1.5465618371963501</c:v>
                </c:pt>
                <c:pt idx="168">
                  <c:v>-1.95900630950927</c:v>
                </c:pt>
                <c:pt idx="169">
                  <c:v>-2.21513772010803</c:v>
                </c:pt>
                <c:pt idx="170">
                  <c:v>-1.8684513568878101</c:v>
                </c:pt>
                <c:pt idx="171">
                  <c:v>-1.2341489791870099</c:v>
                </c:pt>
                <c:pt idx="172">
                  <c:v>-1.0509167909622099</c:v>
                </c:pt>
                <c:pt idx="173">
                  <c:v>-1.6069425344467101</c:v>
                </c:pt>
                <c:pt idx="174">
                  <c:v>-2.44359159469604</c:v>
                </c:pt>
                <c:pt idx="175">
                  <c:v>-2.9224433898925701</c:v>
                </c:pt>
                <c:pt idx="176">
                  <c:v>-2.8603210449218701</c:v>
                </c:pt>
                <c:pt idx="177">
                  <c:v>-2.52321100234985</c:v>
                </c:pt>
                <c:pt idx="178">
                  <c:v>-2.1887893676757799</c:v>
                </c:pt>
                <c:pt idx="179">
                  <c:v>-1.90121817588806</c:v>
                </c:pt>
                <c:pt idx="180">
                  <c:v>-1.5950833559036199</c:v>
                </c:pt>
                <c:pt idx="181">
                  <c:v>-1.2854187488555899</c:v>
                </c:pt>
                <c:pt idx="182">
                  <c:v>-1.0828599929809499</c:v>
                </c:pt>
                <c:pt idx="183">
                  <c:v>-1.0836426019668499</c:v>
                </c:pt>
                <c:pt idx="184">
                  <c:v>-1.25816845893859</c:v>
                </c:pt>
                <c:pt idx="185">
                  <c:v>-1.41684758663177</c:v>
                </c:pt>
                <c:pt idx="186">
                  <c:v>-1.32075190544128</c:v>
                </c:pt>
                <c:pt idx="187">
                  <c:v>-0.901677787303925</c:v>
                </c:pt>
                <c:pt idx="188">
                  <c:v>-0.35611954331397999</c:v>
                </c:pt>
                <c:pt idx="189">
                  <c:v>7.3047116398810993E-2</c:v>
                </c:pt>
                <c:pt idx="190">
                  <c:v>0.39630711078643799</c:v>
                </c:pt>
                <c:pt idx="191">
                  <c:v>0.81853753328323398</c:v>
                </c:pt>
                <c:pt idx="192">
                  <c:v>1.3467115163803101</c:v>
                </c:pt>
                <c:pt idx="193">
                  <c:v>1.6445440053939799</c:v>
                </c:pt>
                <c:pt idx="194">
                  <c:v>1.4435399770736601</c:v>
                </c:pt>
                <c:pt idx="195">
                  <c:v>0.98500096797943104</c:v>
                </c:pt>
                <c:pt idx="196">
                  <c:v>0.80392968654632602</c:v>
                </c:pt>
                <c:pt idx="197">
                  <c:v>1.0642942190170199</c:v>
                </c:pt>
                <c:pt idx="198">
                  <c:v>1.3623695373535101</c:v>
                </c:pt>
                <c:pt idx="199">
                  <c:v>1.3106002807617101</c:v>
                </c:pt>
              </c:numCache>
            </c:numRef>
          </c:val>
          <c:smooth val="0"/>
          <c:extLst>
            <c:ext xmlns:c16="http://schemas.microsoft.com/office/drawing/2014/chart" uri="{C3380CC4-5D6E-409C-BE32-E72D297353CC}">
              <c16:uniqueId val="{00000001-92C4-466C-BCCF-878422331DF0}"/>
            </c:ext>
          </c:extLst>
        </c:ser>
        <c:ser>
          <c:idx val="5"/>
          <c:order val="2"/>
          <c:tx>
            <c:strRef>
              <c:f>'60_F4 Posttest'!$G$1</c:f>
              <c:strCache>
                <c:ptCount val="1"/>
                <c:pt idx="0">
                  <c:v>5</c:v>
                </c:pt>
              </c:strCache>
            </c:strRef>
          </c:tx>
          <c:spPr>
            <a:ln w="25400">
              <a:solidFill>
                <a:schemeClr val="tx1">
                  <a:lumMod val="95000"/>
                  <a:lumOff val="5000"/>
                </a:schemeClr>
              </a:solidFill>
              <a:prstDash val="solid"/>
            </a:ln>
          </c:spPr>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Posttest'!$G$2:$G$201</c:f>
              <c:numCache>
                <c:formatCode>General</c:formatCode>
                <c:ptCount val="200"/>
                <c:pt idx="0">
                  <c:v>-0.60880410671234098</c:v>
                </c:pt>
                <c:pt idx="1">
                  <c:v>-0.56803059577941895</c:v>
                </c:pt>
                <c:pt idx="2">
                  <c:v>-0.53211820125579801</c:v>
                </c:pt>
                <c:pt idx="3">
                  <c:v>-0.47366929054260298</c:v>
                </c:pt>
                <c:pt idx="4">
                  <c:v>-0.42386370897293102</c:v>
                </c:pt>
                <c:pt idx="5">
                  <c:v>-0.43514427542686501</c:v>
                </c:pt>
                <c:pt idx="6">
                  <c:v>-0.48483571410179099</c:v>
                </c:pt>
                <c:pt idx="7">
                  <c:v>-0.48545321822166398</c:v>
                </c:pt>
                <c:pt idx="8">
                  <c:v>-0.396359622478485</c:v>
                </c:pt>
                <c:pt idx="9">
                  <c:v>-0.27395862340927102</c:v>
                </c:pt>
                <c:pt idx="10">
                  <c:v>-0.18473801016807601</c:v>
                </c:pt>
                <c:pt idx="11">
                  <c:v>-0.10540422052145</c:v>
                </c:pt>
                <c:pt idx="12">
                  <c:v>4.8478674143553002E-2</c:v>
                </c:pt>
                <c:pt idx="13">
                  <c:v>0.303140819072723</c:v>
                </c:pt>
                <c:pt idx="14">
                  <c:v>0.57549703121185303</c:v>
                </c:pt>
                <c:pt idx="15">
                  <c:v>0.75539797544479403</c:v>
                </c:pt>
                <c:pt idx="16">
                  <c:v>0.80821764469146695</c:v>
                </c:pt>
                <c:pt idx="17">
                  <c:v>0.77017623186111495</c:v>
                </c:pt>
                <c:pt idx="18">
                  <c:v>0.65955066680908203</c:v>
                </c:pt>
                <c:pt idx="19">
                  <c:v>0.44348400831222501</c:v>
                </c:pt>
                <c:pt idx="20">
                  <c:v>0.12224002182483699</c:v>
                </c:pt>
                <c:pt idx="21">
                  <c:v>-0.17563587427139299</c:v>
                </c:pt>
                <c:pt idx="22">
                  <c:v>-0.22951047122478499</c:v>
                </c:pt>
                <c:pt idx="23">
                  <c:v>0.10908524692058599</c:v>
                </c:pt>
                <c:pt idx="24">
                  <c:v>0.78225696086883501</c:v>
                </c:pt>
                <c:pt idx="25">
                  <c:v>1.55604100227356</c:v>
                </c:pt>
                <c:pt idx="26">
                  <c:v>2.1922044754028298</c:v>
                </c:pt>
                <c:pt idx="27">
                  <c:v>2.61136770248413</c:v>
                </c:pt>
                <c:pt idx="28">
                  <c:v>2.9138381481170601</c:v>
                </c:pt>
                <c:pt idx="29">
                  <c:v>3.2429721355438179</c:v>
                </c:pt>
                <c:pt idx="30">
                  <c:v>3.6040282249450599</c:v>
                </c:pt>
                <c:pt idx="31">
                  <c:v>3.8078789710998482</c:v>
                </c:pt>
                <c:pt idx="32">
                  <c:v>3.6302745342254599</c:v>
                </c:pt>
                <c:pt idx="33">
                  <c:v>3.0643858909606898</c:v>
                </c:pt>
                <c:pt idx="34">
                  <c:v>2.3950684070587078</c:v>
                </c:pt>
                <c:pt idx="35">
                  <c:v>1.96981012821197</c:v>
                </c:pt>
                <c:pt idx="36">
                  <c:v>1.88771319389343</c:v>
                </c:pt>
                <c:pt idx="37">
                  <c:v>1.9599866867065401</c:v>
                </c:pt>
                <c:pt idx="38">
                  <c:v>1.98243844509124</c:v>
                </c:pt>
                <c:pt idx="39">
                  <c:v>1.966402053833</c:v>
                </c:pt>
                <c:pt idx="40">
                  <c:v>2.0328688621521001</c:v>
                </c:pt>
                <c:pt idx="41">
                  <c:v>2.1473081111907901</c:v>
                </c:pt>
                <c:pt idx="42">
                  <c:v>2.1044471263885498</c:v>
                </c:pt>
                <c:pt idx="43">
                  <c:v>1.81155085563659</c:v>
                </c:pt>
                <c:pt idx="44">
                  <c:v>1.46331286430358</c:v>
                </c:pt>
                <c:pt idx="45">
                  <c:v>1.32473373413085</c:v>
                </c:pt>
                <c:pt idx="46">
                  <c:v>1.3969795703887899</c:v>
                </c:pt>
                <c:pt idx="47">
                  <c:v>1.42027187347412</c:v>
                </c:pt>
                <c:pt idx="48">
                  <c:v>1.19859778881073</c:v>
                </c:pt>
                <c:pt idx="49">
                  <c:v>0.79396975040435802</c:v>
                </c:pt>
                <c:pt idx="50">
                  <c:v>0.36756724119186401</c:v>
                </c:pt>
                <c:pt idx="51">
                  <c:v>-3.0548762530088001E-2</c:v>
                </c:pt>
                <c:pt idx="52">
                  <c:v>-0.39804726839065602</c:v>
                </c:pt>
                <c:pt idx="53">
                  <c:v>-0.60605496168136597</c:v>
                </c:pt>
                <c:pt idx="54">
                  <c:v>-0.48250254988670299</c:v>
                </c:pt>
                <c:pt idx="55">
                  <c:v>-9.5088288187980999E-2</c:v>
                </c:pt>
                <c:pt idx="56">
                  <c:v>0.212919756770134</c:v>
                </c:pt>
                <c:pt idx="57">
                  <c:v>0.17263503372669201</c:v>
                </c:pt>
                <c:pt idx="58">
                  <c:v>-0.114525750279427</c:v>
                </c:pt>
                <c:pt idx="59">
                  <c:v>-0.33948165178299</c:v>
                </c:pt>
                <c:pt idx="60">
                  <c:v>-0.37873393297195401</c:v>
                </c:pt>
                <c:pt idx="61">
                  <c:v>-0.38833516836166398</c:v>
                </c:pt>
                <c:pt idx="62">
                  <c:v>-0.52720940113067605</c:v>
                </c:pt>
                <c:pt idx="63">
                  <c:v>-0.75096642971038796</c:v>
                </c:pt>
                <c:pt idx="64">
                  <c:v>-0.93795263767242398</c:v>
                </c:pt>
                <c:pt idx="65">
                  <c:v>-1.0732237100601201</c:v>
                </c:pt>
                <c:pt idx="66">
                  <c:v>-1.1755406856536801</c:v>
                </c:pt>
                <c:pt idx="67">
                  <c:v>-1.13941478729248</c:v>
                </c:pt>
                <c:pt idx="68">
                  <c:v>-0.83966416120529197</c:v>
                </c:pt>
                <c:pt idx="69">
                  <c:v>-0.40055045485496499</c:v>
                </c:pt>
                <c:pt idx="70">
                  <c:v>-0.17860570549964899</c:v>
                </c:pt>
                <c:pt idx="71">
                  <c:v>-0.37311500310897799</c:v>
                </c:pt>
                <c:pt idx="72">
                  <c:v>-0.76095569133758501</c:v>
                </c:pt>
                <c:pt idx="73">
                  <c:v>-0.95404273271560702</c:v>
                </c:pt>
                <c:pt idx="74">
                  <c:v>-0.87455368041992199</c:v>
                </c:pt>
                <c:pt idx="75">
                  <c:v>-0.828330218791962</c:v>
                </c:pt>
                <c:pt idx="76">
                  <c:v>-1.0879807472228999</c:v>
                </c:pt>
                <c:pt idx="77">
                  <c:v>-1.5414664745330799</c:v>
                </c:pt>
                <c:pt idx="78">
                  <c:v>-1.8395767211914</c:v>
                </c:pt>
                <c:pt idx="79">
                  <c:v>-1.79926073551178</c:v>
                </c:pt>
                <c:pt idx="80">
                  <c:v>-1.53625035285949</c:v>
                </c:pt>
                <c:pt idx="81">
                  <c:v>-1.2319581508636399</c:v>
                </c:pt>
                <c:pt idx="82">
                  <c:v>-0.92037296295166005</c:v>
                </c:pt>
                <c:pt idx="83">
                  <c:v>-0.56948345899581898</c:v>
                </c:pt>
                <c:pt idx="84">
                  <c:v>-0.27024298906326299</c:v>
                </c:pt>
                <c:pt idx="85">
                  <c:v>-0.204786896705627</c:v>
                </c:pt>
                <c:pt idx="86">
                  <c:v>-0.41123309731483498</c:v>
                </c:pt>
                <c:pt idx="87">
                  <c:v>-0.67489230632782005</c:v>
                </c:pt>
                <c:pt idx="88">
                  <c:v>-0.72227162122726396</c:v>
                </c:pt>
                <c:pt idx="89">
                  <c:v>-0.50106978416442904</c:v>
                </c:pt>
                <c:pt idx="90">
                  <c:v>-0.21562388539314301</c:v>
                </c:pt>
                <c:pt idx="91">
                  <c:v>-8.4494113922119002E-2</c:v>
                </c:pt>
                <c:pt idx="92">
                  <c:v>-0.12067075073719</c:v>
                </c:pt>
                <c:pt idx="93">
                  <c:v>-0.18386478722095501</c:v>
                </c:pt>
                <c:pt idx="94">
                  <c:v>-0.20644263923168199</c:v>
                </c:pt>
                <c:pt idx="95">
                  <c:v>-0.29298451542854298</c:v>
                </c:pt>
                <c:pt idx="96">
                  <c:v>-0.57403975725173995</c:v>
                </c:pt>
                <c:pt idx="97">
                  <c:v>-1.0188019275665201</c:v>
                </c:pt>
                <c:pt idx="98">
                  <c:v>-1.4562240839004501</c:v>
                </c:pt>
                <c:pt idx="99">
                  <c:v>-1.7653102874755799</c:v>
                </c:pt>
                <c:pt idx="100">
                  <c:v>-1.9833958148956301</c:v>
                </c:pt>
                <c:pt idx="101">
                  <c:v>-2.2130095958709699</c:v>
                </c:pt>
                <c:pt idx="102">
                  <c:v>-2.4739060401916499</c:v>
                </c:pt>
                <c:pt idx="103">
                  <c:v>-2.6857020854949898</c:v>
                </c:pt>
                <c:pt idx="104">
                  <c:v>-2.76118016242981</c:v>
                </c:pt>
                <c:pt idx="105">
                  <c:v>-2.6715524196624698</c:v>
                </c:pt>
                <c:pt idx="106">
                  <c:v>-2.45765948295593</c:v>
                </c:pt>
                <c:pt idx="107">
                  <c:v>-2.2514388561248699</c:v>
                </c:pt>
                <c:pt idx="108">
                  <c:v>-2.2637867927551198</c:v>
                </c:pt>
                <c:pt idx="109">
                  <c:v>-2.6315674781799299</c:v>
                </c:pt>
                <c:pt idx="110">
                  <c:v>-3.2124557495117099</c:v>
                </c:pt>
                <c:pt idx="111">
                  <c:v>-3.61677026748657</c:v>
                </c:pt>
                <c:pt idx="112">
                  <c:v>-3.5552520751953098</c:v>
                </c:pt>
                <c:pt idx="113">
                  <c:v>-3.1444027423858598</c:v>
                </c:pt>
                <c:pt idx="114">
                  <c:v>-2.7776722908020002</c:v>
                </c:pt>
                <c:pt idx="115">
                  <c:v>-2.6921353340148881</c:v>
                </c:pt>
                <c:pt idx="116">
                  <c:v>-2.76084184646606</c:v>
                </c:pt>
                <c:pt idx="117">
                  <c:v>-2.7348856925964302</c:v>
                </c:pt>
                <c:pt idx="118">
                  <c:v>-2.5659813880920401</c:v>
                </c:pt>
                <c:pt idx="119">
                  <c:v>-2.38538265228271</c:v>
                </c:pt>
                <c:pt idx="120">
                  <c:v>-2.24220395088195</c:v>
                </c:pt>
                <c:pt idx="121">
                  <c:v>-2.03154397010803</c:v>
                </c:pt>
                <c:pt idx="122">
                  <c:v>-1.6986898183822601</c:v>
                </c:pt>
                <c:pt idx="123">
                  <c:v>-1.3679342269897401</c:v>
                </c:pt>
                <c:pt idx="124">
                  <c:v>-1.18369936943054</c:v>
                </c:pt>
                <c:pt idx="125">
                  <c:v>-1.1175351142883301</c:v>
                </c:pt>
                <c:pt idx="126">
                  <c:v>-1.04160952568054</c:v>
                </c:pt>
                <c:pt idx="127">
                  <c:v>-0.93735045194625899</c:v>
                </c:pt>
                <c:pt idx="128">
                  <c:v>-0.90214002132415805</c:v>
                </c:pt>
                <c:pt idx="129">
                  <c:v>-0.94853150844573997</c:v>
                </c:pt>
                <c:pt idx="130">
                  <c:v>-0.92722451686859098</c:v>
                </c:pt>
                <c:pt idx="131">
                  <c:v>-0.71315002441406194</c:v>
                </c:pt>
                <c:pt idx="132">
                  <c:v>-0.38661509752273598</c:v>
                </c:pt>
                <c:pt idx="133">
                  <c:v>-0.14907269179821001</c:v>
                </c:pt>
                <c:pt idx="134">
                  <c:v>-9.9395319819450004E-2</c:v>
                </c:pt>
                <c:pt idx="135">
                  <c:v>-0.16733708977699299</c:v>
                </c:pt>
                <c:pt idx="136">
                  <c:v>-0.23796901106834401</c:v>
                </c:pt>
                <c:pt idx="137">
                  <c:v>-0.25463062524795499</c:v>
                </c:pt>
                <c:pt idx="138">
                  <c:v>-0.20466431975364699</c:v>
                </c:pt>
                <c:pt idx="139">
                  <c:v>-0.101554870605469</c:v>
                </c:pt>
                <c:pt idx="140">
                  <c:v>-2.0581865683197999E-2</c:v>
                </c:pt>
                <c:pt idx="141">
                  <c:v>-8.0376818776130995E-2</c:v>
                </c:pt>
                <c:pt idx="142">
                  <c:v>-0.33077844977378801</c:v>
                </c:pt>
                <c:pt idx="143">
                  <c:v>-0.68924963474273704</c:v>
                </c:pt>
                <c:pt idx="144">
                  <c:v>-1.0230532884597701</c:v>
                </c:pt>
                <c:pt idx="145">
                  <c:v>-1.2507506608962999</c:v>
                </c:pt>
                <c:pt idx="146">
                  <c:v>-1.33008348941803</c:v>
                </c:pt>
                <c:pt idx="147">
                  <c:v>-1.2284073829650799</c:v>
                </c:pt>
                <c:pt idx="148">
                  <c:v>-1.00907111167907</c:v>
                </c:pt>
                <c:pt idx="149">
                  <c:v>-0.89593011140823398</c:v>
                </c:pt>
                <c:pt idx="150">
                  <c:v>-1.0914237499237001</c:v>
                </c:pt>
                <c:pt idx="151">
                  <c:v>-1.4995304346084499</c:v>
                </c:pt>
                <c:pt idx="152">
                  <c:v>-1.77267777919769</c:v>
                </c:pt>
                <c:pt idx="153">
                  <c:v>-1.7242616415023799</c:v>
                </c:pt>
                <c:pt idx="154">
                  <c:v>-1.57099556922912</c:v>
                </c:pt>
                <c:pt idx="155">
                  <c:v>-1.62124371528625</c:v>
                </c:pt>
                <c:pt idx="156">
                  <c:v>-1.8226468563079801</c:v>
                </c:pt>
                <c:pt idx="157">
                  <c:v>-1.8503177165985101</c:v>
                </c:pt>
                <c:pt idx="158">
                  <c:v>-1.6528949737548799</c:v>
                </c:pt>
                <c:pt idx="159">
                  <c:v>-1.6332372426986601</c:v>
                </c:pt>
                <c:pt idx="160">
                  <c:v>-2.1012654304504301</c:v>
                </c:pt>
                <c:pt idx="161">
                  <c:v>-2.7260146141052202</c:v>
                </c:pt>
                <c:pt idx="162">
                  <c:v>-2.834545850753778</c:v>
                </c:pt>
                <c:pt idx="163">
                  <c:v>-2.25150442123413</c:v>
                </c:pt>
                <c:pt idx="164">
                  <c:v>-1.55626773834228</c:v>
                </c:pt>
                <c:pt idx="165">
                  <c:v>-1.37335276603698</c:v>
                </c:pt>
                <c:pt idx="166">
                  <c:v>-1.62901270389556</c:v>
                </c:pt>
                <c:pt idx="167">
                  <c:v>-1.7495434284210201</c:v>
                </c:pt>
                <c:pt idx="168">
                  <c:v>-1.47770678997039</c:v>
                </c:pt>
                <c:pt idx="169">
                  <c:v>-1.17521059513092</c:v>
                </c:pt>
                <c:pt idx="170">
                  <c:v>-1.2578443288803101</c:v>
                </c:pt>
                <c:pt idx="171">
                  <c:v>-1.6167227029800399</c:v>
                </c:pt>
                <c:pt idx="172">
                  <c:v>-1.8134229183196999</c:v>
                </c:pt>
                <c:pt idx="173">
                  <c:v>-1.6946729421615601</c:v>
                </c:pt>
                <c:pt idx="174">
                  <c:v>-1.52880311012268</c:v>
                </c:pt>
                <c:pt idx="175">
                  <c:v>-1.5378117561340301</c:v>
                </c:pt>
                <c:pt idx="176">
                  <c:v>-1.57370328903198</c:v>
                </c:pt>
                <c:pt idx="177">
                  <c:v>-1.4149799346923799</c:v>
                </c:pt>
                <c:pt idx="178">
                  <c:v>-1.1972391605377199</c:v>
                </c:pt>
                <c:pt idx="179">
                  <c:v>-1.2933498620986901</c:v>
                </c:pt>
                <c:pt idx="180">
                  <c:v>-1.7789767980575499</c:v>
                </c:pt>
                <c:pt idx="181">
                  <c:v>-2.2435107231140101</c:v>
                </c:pt>
                <c:pt idx="182">
                  <c:v>-2.2435941696166899</c:v>
                </c:pt>
                <c:pt idx="183">
                  <c:v>-1.8191597461700399</c:v>
                </c:pt>
                <c:pt idx="184">
                  <c:v>-1.4265099763870199</c:v>
                </c:pt>
                <c:pt idx="185">
                  <c:v>-1.4175900220870901</c:v>
                </c:pt>
                <c:pt idx="186">
                  <c:v>-1.72419333457946</c:v>
                </c:pt>
                <c:pt idx="187">
                  <c:v>-2.0498261451721098</c:v>
                </c:pt>
                <c:pt idx="188">
                  <c:v>-2.2181916236877401</c:v>
                </c:pt>
                <c:pt idx="189">
                  <c:v>-2.256505489349359</c:v>
                </c:pt>
                <c:pt idx="190">
                  <c:v>-2.2497475147247301</c:v>
                </c:pt>
                <c:pt idx="191">
                  <c:v>-2.2551605701446502</c:v>
                </c:pt>
                <c:pt idx="192">
                  <c:v>-2.3267836570739702</c:v>
                </c:pt>
                <c:pt idx="193">
                  <c:v>-2.4803111553192099</c:v>
                </c:pt>
                <c:pt idx="194">
                  <c:v>-2.5994105339050191</c:v>
                </c:pt>
                <c:pt idx="195">
                  <c:v>-2.4975047111511199</c:v>
                </c:pt>
                <c:pt idx="196">
                  <c:v>-2.1587038040161102</c:v>
                </c:pt>
                <c:pt idx="197">
                  <c:v>-1.8327493667602499</c:v>
                </c:pt>
                <c:pt idx="198">
                  <c:v>-1.75978827476501</c:v>
                </c:pt>
                <c:pt idx="199">
                  <c:v>-1.8288484811782799</c:v>
                </c:pt>
              </c:numCache>
            </c:numRef>
          </c:val>
          <c:smooth val="0"/>
          <c:extLst>
            <c:ext xmlns:c16="http://schemas.microsoft.com/office/drawing/2014/chart" uri="{C3380CC4-5D6E-409C-BE32-E72D297353CC}">
              <c16:uniqueId val="{00000002-92C4-466C-BCCF-878422331DF0}"/>
            </c:ext>
          </c:extLst>
        </c:ser>
        <c:ser>
          <c:idx val="6"/>
          <c:order val="3"/>
          <c:tx>
            <c:strRef>
              <c:f>'60_F4 1Mir'!#REF!</c:f>
              <c:strCache>
                <c:ptCount val="1"/>
                <c:pt idx="0">
                  <c:v>#REF!</c:v>
                </c:pt>
              </c:strCache>
            </c:strRef>
          </c:tx>
          <c:marker>
            <c:symbol val="none"/>
          </c:marker>
          <c:cat>
            <c:numRef>
              <c:f>'60_F4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92C4-466C-BCCF-878422331DF0}"/>
            </c:ext>
          </c:extLst>
        </c:ser>
        <c:dLbls>
          <c:showLegendKey val="0"/>
          <c:showVal val="0"/>
          <c:showCatName val="0"/>
          <c:showSerName val="0"/>
          <c:showPercent val="0"/>
          <c:showBubbleSize val="0"/>
        </c:dLbls>
        <c:smooth val="0"/>
        <c:axId val="621026568"/>
        <c:axId val="621029688"/>
      </c:lineChart>
      <c:catAx>
        <c:axId val="621026568"/>
        <c:scaling>
          <c:orientation val="minMax"/>
        </c:scaling>
        <c:delete val="0"/>
        <c:axPos val="b"/>
        <c:numFmt formatCode="General" sourceLinked="1"/>
        <c:majorTickMark val="out"/>
        <c:minorTickMark val="none"/>
        <c:tickLblPos val="none"/>
        <c:crossAx val="621029688"/>
        <c:crosses val="autoZero"/>
        <c:auto val="1"/>
        <c:lblAlgn val="ctr"/>
        <c:lblOffset val="100"/>
        <c:tickLblSkip val="50"/>
        <c:tickMarkSkip val="25"/>
        <c:noMultiLvlLbl val="0"/>
      </c:catAx>
      <c:valAx>
        <c:axId val="621029688"/>
        <c:scaling>
          <c:orientation val="minMax"/>
          <c:min val="-10"/>
        </c:scaling>
        <c:delete val="0"/>
        <c:axPos val="l"/>
        <c:numFmt formatCode="General" sourceLinked="1"/>
        <c:majorTickMark val="out"/>
        <c:minorTickMark val="none"/>
        <c:tickLblPos val="nextTo"/>
        <c:crossAx val="621026568"/>
        <c:crossesAt val="25"/>
        <c:crossBetween val="between"/>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3.0531013971633499E-2"/>
          <c:y val="2.4088903476545163E-2"/>
          <c:w val="0.96946898602836595"/>
          <c:h val="0.94944133835115552"/>
        </c:manualLayout>
      </c:layout>
      <c:lineChart>
        <c:grouping val="standard"/>
        <c:varyColors val="0"/>
        <c:ser>
          <c:idx val="0"/>
          <c:order val="0"/>
          <c:tx>
            <c:strRef>
              <c:f>'60_F4 1Mir (2)'!$B$1</c:f>
              <c:strCache>
                <c:ptCount val="1"/>
                <c:pt idx="0">
                  <c:v>Pretest</c:v>
                </c:pt>
              </c:strCache>
            </c:strRef>
          </c:tx>
          <c:spPr>
            <a:ln w="25400">
              <a:solidFill>
                <a:schemeClr val="bg1">
                  <a:lumMod val="50000"/>
                </a:schemeClr>
              </a:solidFill>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(2)'!$B$2:$B$201</c:f>
              <c:numCache>
                <c:formatCode>General</c:formatCode>
                <c:ptCount val="200"/>
                <c:pt idx="0">
                  <c:v>-0.21540381014347099</c:v>
                </c:pt>
                <c:pt idx="1">
                  <c:v>7.6579071581363997E-2</c:v>
                </c:pt>
                <c:pt idx="2">
                  <c:v>0.360981225967407</c:v>
                </c:pt>
                <c:pt idx="3">
                  <c:v>0.46792614459991499</c:v>
                </c:pt>
                <c:pt idx="4">
                  <c:v>0.29144251346588101</c:v>
                </c:pt>
                <c:pt idx="5">
                  <c:v>-0.15827642381191301</c:v>
                </c:pt>
                <c:pt idx="6">
                  <c:v>-0.75229746103286699</c:v>
                </c:pt>
                <c:pt idx="7">
                  <c:v>-1.2051377296447701</c:v>
                </c:pt>
                <c:pt idx="8">
                  <c:v>-1.1838462352752599</c:v>
                </c:pt>
                <c:pt idx="9">
                  <c:v>-0.66097348928451505</c:v>
                </c:pt>
                <c:pt idx="10">
                  <c:v>-0.10340504348278</c:v>
                </c:pt>
                <c:pt idx="11">
                  <c:v>-5.6895494461060001E-2</c:v>
                </c:pt>
                <c:pt idx="12">
                  <c:v>-0.48520791530609098</c:v>
                </c:pt>
                <c:pt idx="13">
                  <c:v>-0.75024187564849898</c:v>
                </c:pt>
                <c:pt idx="14">
                  <c:v>-0.38585522770881697</c:v>
                </c:pt>
                <c:pt idx="15">
                  <c:v>0.29877576231956499</c:v>
                </c:pt>
                <c:pt idx="16">
                  <c:v>0.61026138067245495</c:v>
                </c:pt>
                <c:pt idx="17">
                  <c:v>0.34900438785553001</c:v>
                </c:pt>
                <c:pt idx="18">
                  <c:v>8.8061848655340003E-3</c:v>
                </c:pt>
                <c:pt idx="19">
                  <c:v>9.0380698442458995E-2</c:v>
                </c:pt>
                <c:pt idx="20">
                  <c:v>0.51460927724838301</c:v>
                </c:pt>
                <c:pt idx="21">
                  <c:v>0.84907573461532604</c:v>
                </c:pt>
                <c:pt idx="22">
                  <c:v>0.87402039766311601</c:v>
                </c:pt>
                <c:pt idx="23">
                  <c:v>0.69802284240722701</c:v>
                </c:pt>
                <c:pt idx="24">
                  <c:v>0.467656999826431</c:v>
                </c:pt>
                <c:pt idx="25">
                  <c:v>0.280036330223083</c:v>
                </c:pt>
                <c:pt idx="26">
                  <c:v>0.35589370131492598</c:v>
                </c:pt>
                <c:pt idx="27">
                  <c:v>0.96345287561416604</c:v>
                </c:pt>
                <c:pt idx="28">
                  <c:v>2.01245665550231</c:v>
                </c:pt>
                <c:pt idx="29">
                  <c:v>2.9454650878906201</c:v>
                </c:pt>
                <c:pt idx="30">
                  <c:v>3.2659375667571999</c:v>
                </c:pt>
                <c:pt idx="31">
                  <c:v>3.0797705650329501</c:v>
                </c:pt>
                <c:pt idx="32">
                  <c:v>2.9054291248321502</c:v>
                </c:pt>
                <c:pt idx="33">
                  <c:v>3.00353527069091</c:v>
                </c:pt>
                <c:pt idx="34">
                  <c:v>3.1319816112518302</c:v>
                </c:pt>
                <c:pt idx="35">
                  <c:v>2.9975121021270699</c:v>
                </c:pt>
                <c:pt idx="36">
                  <c:v>2.70422315597534</c:v>
                </c:pt>
                <c:pt idx="37">
                  <c:v>2.5826284885406401</c:v>
                </c:pt>
                <c:pt idx="38">
                  <c:v>2.70897269248962</c:v>
                </c:pt>
                <c:pt idx="39">
                  <c:v>2.7950592041015598</c:v>
                </c:pt>
                <c:pt idx="40">
                  <c:v>2.5541405677795401</c:v>
                </c:pt>
                <c:pt idx="41">
                  <c:v>2.0454716682434002</c:v>
                </c:pt>
                <c:pt idx="42">
                  <c:v>1.62449026107788</c:v>
                </c:pt>
                <c:pt idx="43">
                  <c:v>1.60839772224426</c:v>
                </c:pt>
                <c:pt idx="44">
                  <c:v>1.9774918556213299</c:v>
                </c:pt>
                <c:pt idx="45">
                  <c:v>2.3508882522582999</c:v>
                </c:pt>
                <c:pt idx="46">
                  <c:v>2.3108496665954501</c:v>
                </c:pt>
                <c:pt idx="47">
                  <c:v>1.8648543357849101</c:v>
                </c:pt>
                <c:pt idx="48">
                  <c:v>1.5370665788650499</c:v>
                </c:pt>
                <c:pt idx="49">
                  <c:v>1.81067895889282</c:v>
                </c:pt>
                <c:pt idx="50">
                  <c:v>2.4597318172454798</c:v>
                </c:pt>
                <c:pt idx="51">
                  <c:v>2.6813361644744802</c:v>
                </c:pt>
                <c:pt idx="52">
                  <c:v>2.05013728141784</c:v>
                </c:pt>
                <c:pt idx="53">
                  <c:v>1.12018382549285</c:v>
                </c:pt>
                <c:pt idx="54">
                  <c:v>0.78595376014709495</c:v>
                </c:pt>
                <c:pt idx="55">
                  <c:v>1.1412278413772501</c:v>
                </c:pt>
                <c:pt idx="56">
                  <c:v>1.35099065303802</c:v>
                </c:pt>
                <c:pt idx="57">
                  <c:v>0.74591314792633101</c:v>
                </c:pt>
                <c:pt idx="58">
                  <c:v>-0.31859007477760298</c:v>
                </c:pt>
                <c:pt idx="59">
                  <c:v>-0.96821761131286599</c:v>
                </c:pt>
                <c:pt idx="60">
                  <c:v>-0.92634832859039296</c:v>
                </c:pt>
                <c:pt idx="61">
                  <c:v>-0.72257113456726096</c:v>
                </c:pt>
                <c:pt idx="62">
                  <c:v>-0.83616471290588401</c:v>
                </c:pt>
                <c:pt idx="63">
                  <c:v>-1.07193291187286</c:v>
                </c:pt>
                <c:pt idx="64">
                  <c:v>-0.98303812742233299</c:v>
                </c:pt>
                <c:pt idx="65">
                  <c:v>-0.59349817037582397</c:v>
                </c:pt>
                <c:pt idx="66">
                  <c:v>-0.36182084679603599</c:v>
                </c:pt>
                <c:pt idx="67">
                  <c:v>-0.54009085893631004</c:v>
                </c:pt>
                <c:pt idx="68">
                  <c:v>-0.89559555053710904</c:v>
                </c:pt>
                <c:pt idx="69">
                  <c:v>-1.0921103954315099</c:v>
                </c:pt>
                <c:pt idx="70">
                  <c:v>-1.07447302341461</c:v>
                </c:pt>
                <c:pt idx="71">
                  <c:v>-0.97220033407211304</c:v>
                </c:pt>
                <c:pt idx="72">
                  <c:v>-0.82863599061965898</c:v>
                </c:pt>
                <c:pt idx="73">
                  <c:v>-0.58123433589935303</c:v>
                </c:pt>
                <c:pt idx="74">
                  <c:v>-0.19726939499378199</c:v>
                </c:pt>
                <c:pt idx="75">
                  <c:v>0.30594176054000899</c:v>
                </c:pt>
                <c:pt idx="76">
                  <c:v>0.88295084238052401</c:v>
                </c:pt>
                <c:pt idx="77">
                  <c:v>1.374645113945</c:v>
                </c:pt>
                <c:pt idx="78">
                  <c:v>1.51774907112121</c:v>
                </c:pt>
                <c:pt idx="79">
                  <c:v>1.24504613876342</c:v>
                </c:pt>
                <c:pt idx="80">
                  <c:v>0.91341555118560802</c:v>
                </c:pt>
                <c:pt idx="81">
                  <c:v>0.97877764701843295</c:v>
                </c:pt>
                <c:pt idx="82">
                  <c:v>1.40613889694213</c:v>
                </c:pt>
                <c:pt idx="83">
                  <c:v>1.65760922431945</c:v>
                </c:pt>
                <c:pt idx="84">
                  <c:v>1.3805253505706701</c:v>
                </c:pt>
                <c:pt idx="85">
                  <c:v>0.86482185125350997</c:v>
                </c:pt>
                <c:pt idx="86">
                  <c:v>0.60679817199706998</c:v>
                </c:pt>
                <c:pt idx="87">
                  <c:v>0.62763249874115001</c:v>
                </c:pt>
                <c:pt idx="88">
                  <c:v>0.56618559360504195</c:v>
                </c:pt>
                <c:pt idx="89">
                  <c:v>0.36421185731887801</c:v>
                </c:pt>
                <c:pt idx="90">
                  <c:v>0.43502283096313499</c:v>
                </c:pt>
                <c:pt idx="91">
                  <c:v>1.01784372329711</c:v>
                </c:pt>
                <c:pt idx="92">
                  <c:v>1.7288124561309799</c:v>
                </c:pt>
                <c:pt idx="93">
                  <c:v>2.04771876335144</c:v>
                </c:pt>
                <c:pt idx="94">
                  <c:v>2.0273134708404501</c:v>
                </c:pt>
                <c:pt idx="95">
                  <c:v>2.14086866378784</c:v>
                </c:pt>
                <c:pt idx="96">
                  <c:v>2.5127470493316602</c:v>
                </c:pt>
                <c:pt idx="97">
                  <c:v>2.72600173950195</c:v>
                </c:pt>
                <c:pt idx="98">
                  <c:v>2.4887921810150102</c:v>
                </c:pt>
                <c:pt idx="99">
                  <c:v>2.1063055992126398</c:v>
                </c:pt>
                <c:pt idx="100">
                  <c:v>2.0262773036956698</c:v>
                </c:pt>
                <c:pt idx="101">
                  <c:v>2.1779339313507</c:v>
                </c:pt>
                <c:pt idx="102">
                  <c:v>2.11899709701538</c:v>
                </c:pt>
                <c:pt idx="103">
                  <c:v>1.71909368038177</c:v>
                </c:pt>
                <c:pt idx="104">
                  <c:v>1.3051277399063099</c:v>
                </c:pt>
                <c:pt idx="105">
                  <c:v>1.1100493669509801</c:v>
                </c:pt>
                <c:pt idx="106">
                  <c:v>0.96633476018905595</c:v>
                </c:pt>
                <c:pt idx="107">
                  <c:v>0.71322399377822898</c:v>
                </c:pt>
                <c:pt idx="108">
                  <c:v>0.571671962738037</c:v>
                </c:pt>
                <c:pt idx="109">
                  <c:v>0.79986727237701405</c:v>
                </c:pt>
                <c:pt idx="110">
                  <c:v>1.17394566535949</c:v>
                </c:pt>
                <c:pt idx="111">
                  <c:v>1.1974694728851301</c:v>
                </c:pt>
                <c:pt idx="112">
                  <c:v>0.80494058132171598</c:v>
                </c:pt>
                <c:pt idx="113">
                  <c:v>0.48709309101104697</c:v>
                </c:pt>
                <c:pt idx="114">
                  <c:v>0.61266386508941695</c:v>
                </c:pt>
                <c:pt idx="115">
                  <c:v>0.94839251041412398</c:v>
                </c:pt>
                <c:pt idx="116">
                  <c:v>1.06391477584838</c:v>
                </c:pt>
                <c:pt idx="117">
                  <c:v>0.94986730813980103</c:v>
                </c:pt>
                <c:pt idx="118">
                  <c:v>0.91018486022949197</c:v>
                </c:pt>
                <c:pt idx="119">
                  <c:v>0.97866463661193803</c:v>
                </c:pt>
                <c:pt idx="120">
                  <c:v>0.83708441257476796</c:v>
                </c:pt>
                <c:pt idx="121">
                  <c:v>0.367000192403793</c:v>
                </c:pt>
                <c:pt idx="122">
                  <c:v>-7.0640608668326998E-2</c:v>
                </c:pt>
                <c:pt idx="123">
                  <c:v>-0.106542654335499</c:v>
                </c:pt>
                <c:pt idx="124">
                  <c:v>0.12573398649692499</c:v>
                </c:pt>
                <c:pt idx="125">
                  <c:v>0.20780557394027699</c:v>
                </c:pt>
                <c:pt idx="126">
                  <c:v>2.6739163324237002E-2</c:v>
                </c:pt>
                <c:pt idx="127">
                  <c:v>-0.143367484211922</c:v>
                </c:pt>
                <c:pt idx="128">
                  <c:v>-0.106796234846115</c:v>
                </c:pt>
                <c:pt idx="129">
                  <c:v>1.5440962277353001E-2</c:v>
                </c:pt>
                <c:pt idx="130">
                  <c:v>8.6668021976948006E-2</c:v>
                </c:pt>
                <c:pt idx="131">
                  <c:v>0.203068867325783</c:v>
                </c:pt>
                <c:pt idx="132">
                  <c:v>0.45025739073753401</c:v>
                </c:pt>
                <c:pt idx="133">
                  <c:v>0.62567788362503096</c:v>
                </c:pt>
                <c:pt idx="134">
                  <c:v>0.48068904876709001</c:v>
                </c:pt>
                <c:pt idx="135">
                  <c:v>0.148509636521339</c:v>
                </c:pt>
                <c:pt idx="136">
                  <c:v>2.5087226182221999E-2</c:v>
                </c:pt>
                <c:pt idx="137">
                  <c:v>0.19460119307041199</c:v>
                </c:pt>
                <c:pt idx="138">
                  <c:v>0.26116207242012002</c:v>
                </c:pt>
                <c:pt idx="139">
                  <c:v>-0.103074267506599</c:v>
                </c:pt>
                <c:pt idx="140">
                  <c:v>-0.665360867977142</c:v>
                </c:pt>
                <c:pt idx="141">
                  <c:v>-0.92041814327240001</c:v>
                </c:pt>
                <c:pt idx="142">
                  <c:v>-0.75869005918502797</c:v>
                </c:pt>
                <c:pt idx="143">
                  <c:v>-0.57511252164840698</c:v>
                </c:pt>
                <c:pt idx="144">
                  <c:v>-0.70070624351501498</c:v>
                </c:pt>
                <c:pt idx="145">
                  <c:v>-0.97445064783096302</c:v>
                </c:pt>
                <c:pt idx="146">
                  <c:v>-1.00639259815216</c:v>
                </c:pt>
                <c:pt idx="147">
                  <c:v>-0.69675964117050204</c:v>
                </c:pt>
                <c:pt idx="148">
                  <c:v>-0.307563126087189</c:v>
                </c:pt>
                <c:pt idx="149">
                  <c:v>-9.1684482991695002E-2</c:v>
                </c:pt>
                <c:pt idx="150">
                  <c:v>-3.9787948131561002E-2</c:v>
                </c:pt>
                <c:pt idx="151">
                  <c:v>-9.3161677941680007E-3</c:v>
                </c:pt>
                <c:pt idx="152">
                  <c:v>4.9996796995401001E-2</c:v>
                </c:pt>
                <c:pt idx="153">
                  <c:v>8.1093773245811004E-2</c:v>
                </c:pt>
                <c:pt idx="154">
                  <c:v>4.1765358299017001E-2</c:v>
                </c:pt>
                <c:pt idx="155">
                  <c:v>-4.7203604131936999E-2</c:v>
                </c:pt>
                <c:pt idx="156">
                  <c:v>-0.138205915689468</c:v>
                </c:pt>
                <c:pt idx="157">
                  <c:v>-0.17701263725757599</c:v>
                </c:pt>
                <c:pt idx="158">
                  <c:v>-0.12397337704896901</c:v>
                </c:pt>
                <c:pt idx="159">
                  <c:v>-2.4473905563354E-2</c:v>
                </c:pt>
                <c:pt idx="160">
                  <c:v>-3.2083943486214003E-2</c:v>
                </c:pt>
                <c:pt idx="161">
                  <c:v>-0.27461215853691101</c:v>
                </c:pt>
                <c:pt idx="162">
                  <c:v>-0.66733497381210305</c:v>
                </c:pt>
                <c:pt idx="163">
                  <c:v>-0.91730970144271895</c:v>
                </c:pt>
                <c:pt idx="164">
                  <c:v>-0.76719403266906705</c:v>
                </c:pt>
                <c:pt idx="165">
                  <c:v>-0.23414245247840901</c:v>
                </c:pt>
                <c:pt idx="166">
                  <c:v>0.390637516975403</c:v>
                </c:pt>
                <c:pt idx="167">
                  <c:v>0.76469254493713401</c:v>
                </c:pt>
                <c:pt idx="168">
                  <c:v>0.73883557319641102</c:v>
                </c:pt>
                <c:pt idx="169">
                  <c:v>0.44258287549018899</c:v>
                </c:pt>
                <c:pt idx="170">
                  <c:v>0.15960644185543099</c:v>
                </c:pt>
                <c:pt idx="171">
                  <c:v>8.2871630787848996E-2</c:v>
                </c:pt>
                <c:pt idx="172">
                  <c:v>0.16064091026783001</c:v>
                </c:pt>
                <c:pt idx="173">
                  <c:v>0.209232673048973</c:v>
                </c:pt>
                <c:pt idx="174">
                  <c:v>0.18541039526462599</c:v>
                </c:pt>
                <c:pt idx="175">
                  <c:v>0.27665475010871898</c:v>
                </c:pt>
                <c:pt idx="176">
                  <c:v>0.65562909841537498</c:v>
                </c:pt>
                <c:pt idx="177">
                  <c:v>1.1921025514602599</c:v>
                </c:pt>
                <c:pt idx="178">
                  <c:v>1.51998031139373</c:v>
                </c:pt>
                <c:pt idx="179">
                  <c:v>1.4140309095382599</c:v>
                </c:pt>
                <c:pt idx="180">
                  <c:v>1.0159829854965201</c:v>
                </c:pt>
                <c:pt idx="181">
                  <c:v>0.65618777275085405</c:v>
                </c:pt>
                <c:pt idx="182">
                  <c:v>0.541398465633392</c:v>
                </c:pt>
                <c:pt idx="183">
                  <c:v>0.67238205671310403</c:v>
                </c:pt>
                <c:pt idx="184">
                  <c:v>0.95443361997604403</c:v>
                </c:pt>
                <c:pt idx="185">
                  <c:v>1.24466896057128</c:v>
                </c:pt>
                <c:pt idx="186">
                  <c:v>1.3346486091613701</c:v>
                </c:pt>
                <c:pt idx="187">
                  <c:v>1.0713516473770099</c:v>
                </c:pt>
                <c:pt idx="188">
                  <c:v>0.566700398921967</c:v>
                </c:pt>
                <c:pt idx="189">
                  <c:v>0.17358233034610701</c:v>
                </c:pt>
                <c:pt idx="190">
                  <c:v>0.16095370054245001</c:v>
                </c:pt>
                <c:pt idx="191">
                  <c:v>0.475015729665756</c:v>
                </c:pt>
                <c:pt idx="192">
                  <c:v>0.88733863830566395</c:v>
                </c:pt>
                <c:pt idx="193">
                  <c:v>1.27531909942627</c:v>
                </c:pt>
                <c:pt idx="194">
                  <c:v>1.62268030643463</c:v>
                </c:pt>
                <c:pt idx="195">
                  <c:v>1.8173397779464699</c:v>
                </c:pt>
                <c:pt idx="196">
                  <c:v>1.6776438951492301</c:v>
                </c:pt>
                <c:pt idx="197">
                  <c:v>1.24873030185699</c:v>
                </c:pt>
                <c:pt idx="198">
                  <c:v>0.88890510797500599</c:v>
                </c:pt>
                <c:pt idx="199">
                  <c:v>0.90523773431777999</c:v>
                </c:pt>
              </c:numCache>
            </c:numRef>
          </c:val>
          <c:smooth val="0"/>
          <c:extLst>
            <c:ext xmlns:c16="http://schemas.microsoft.com/office/drawing/2014/chart" uri="{C3380CC4-5D6E-409C-BE32-E72D297353CC}">
              <c16:uniqueId val="{00000000-ADD7-48A7-B409-653270FD9303}"/>
            </c:ext>
          </c:extLst>
        </c:ser>
        <c:ser>
          <c:idx val="1"/>
          <c:order val="1"/>
          <c:tx>
            <c:strRef>
              <c:f>'60_F4 1Mir (2)'!$C$1</c:f>
              <c:strCache>
                <c:ptCount val="1"/>
                <c:pt idx="0">
                  <c:v>Practice</c:v>
                </c:pt>
              </c:strCache>
            </c:strRef>
          </c:tx>
          <c:spPr>
            <a:ln w="25400">
              <a:solidFill>
                <a:schemeClr val="tx1"/>
              </a:solidFill>
              <a:prstDash val="sysDot"/>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(2)'!$C$2:$C$201</c:f>
              <c:numCache>
                <c:formatCode>General</c:formatCode>
                <c:ptCount val="200"/>
                <c:pt idx="0">
                  <c:v>-0.89044898748397805</c:v>
                </c:pt>
                <c:pt idx="1">
                  <c:v>-0.66789329051971402</c:v>
                </c:pt>
                <c:pt idx="2">
                  <c:v>-0.52198141813278198</c:v>
                </c:pt>
                <c:pt idx="3">
                  <c:v>-0.21265363693237299</c:v>
                </c:pt>
                <c:pt idx="4">
                  <c:v>0.27691185474395802</c:v>
                </c:pt>
                <c:pt idx="5">
                  <c:v>0.59949719905853305</c:v>
                </c:pt>
                <c:pt idx="6">
                  <c:v>0.46728020906448398</c:v>
                </c:pt>
                <c:pt idx="7">
                  <c:v>6.7672781646251998E-2</c:v>
                </c:pt>
                <c:pt idx="8">
                  <c:v>-0.11541001498699199</c:v>
                </c:pt>
                <c:pt idx="9">
                  <c:v>0.155161842703819</c:v>
                </c:pt>
                <c:pt idx="10">
                  <c:v>0.66125959157943703</c:v>
                </c:pt>
                <c:pt idx="11">
                  <c:v>1.0374130010604801</c:v>
                </c:pt>
                <c:pt idx="12">
                  <c:v>1.10888648033142</c:v>
                </c:pt>
                <c:pt idx="13">
                  <c:v>0.891265869140625</c:v>
                </c:pt>
                <c:pt idx="14">
                  <c:v>0.45145723223686202</c:v>
                </c:pt>
                <c:pt idx="15">
                  <c:v>-7.3985792696475997E-2</c:v>
                </c:pt>
                <c:pt idx="16">
                  <c:v>-0.43752068281173701</c:v>
                </c:pt>
                <c:pt idx="17">
                  <c:v>-0.46888712048530601</c:v>
                </c:pt>
                <c:pt idx="18">
                  <c:v>-0.30829197168350198</c:v>
                </c:pt>
                <c:pt idx="19">
                  <c:v>-0.27770373225212103</c:v>
                </c:pt>
                <c:pt idx="20">
                  <c:v>-0.46866321563720698</c:v>
                </c:pt>
                <c:pt idx="21">
                  <c:v>-0.61236983537673995</c:v>
                </c:pt>
                <c:pt idx="22">
                  <c:v>-0.45971485972404502</c:v>
                </c:pt>
                <c:pt idx="23">
                  <c:v>-0.154823318123817</c:v>
                </c:pt>
                <c:pt idx="24">
                  <c:v>-4.6466588973999003E-2</c:v>
                </c:pt>
                <c:pt idx="25">
                  <c:v>-0.19459515810012801</c:v>
                </c:pt>
                <c:pt idx="26">
                  <c:v>-0.30395030975341802</c:v>
                </c:pt>
                <c:pt idx="27">
                  <c:v>-0.19346380233764601</c:v>
                </c:pt>
                <c:pt idx="28">
                  <c:v>-0.104767538607121</c:v>
                </c:pt>
                <c:pt idx="29">
                  <c:v>-0.36450949311256398</c:v>
                </c:pt>
                <c:pt idx="30">
                  <c:v>-0.86555743217468295</c:v>
                </c:pt>
                <c:pt idx="31">
                  <c:v>-1.1195032596588099</c:v>
                </c:pt>
                <c:pt idx="32">
                  <c:v>-0.836828052997589</c:v>
                </c:pt>
                <c:pt idx="33">
                  <c:v>-0.25481271743774397</c:v>
                </c:pt>
                <c:pt idx="34">
                  <c:v>0.192903652787209</c:v>
                </c:pt>
                <c:pt idx="35">
                  <c:v>0.35521972179412797</c:v>
                </c:pt>
                <c:pt idx="36">
                  <c:v>0.35845577716827398</c:v>
                </c:pt>
                <c:pt idx="37">
                  <c:v>0.25057131052017201</c:v>
                </c:pt>
                <c:pt idx="38">
                  <c:v>-9.3523219227790999E-2</c:v>
                </c:pt>
                <c:pt idx="39">
                  <c:v>-0.66592633724212602</c:v>
                </c:pt>
                <c:pt idx="40">
                  <c:v>-1.1401716470718299</c:v>
                </c:pt>
                <c:pt idx="41">
                  <c:v>-1.1721212863922099</c:v>
                </c:pt>
                <c:pt idx="42">
                  <c:v>-0.82284647226333596</c:v>
                </c:pt>
                <c:pt idx="43">
                  <c:v>-0.50946432352065996</c:v>
                </c:pt>
                <c:pt idx="44">
                  <c:v>-0.513297319412231</c:v>
                </c:pt>
                <c:pt idx="45">
                  <c:v>-0.67400670051574696</c:v>
                </c:pt>
                <c:pt idx="46">
                  <c:v>-0.65659993886947599</c:v>
                </c:pt>
                <c:pt idx="47">
                  <c:v>-0.42588269710540799</c:v>
                </c:pt>
                <c:pt idx="48">
                  <c:v>-0.31427088379859902</c:v>
                </c:pt>
                <c:pt idx="49">
                  <c:v>-0.61168724298477195</c:v>
                </c:pt>
                <c:pt idx="50">
                  <c:v>-1.2035369873046791</c:v>
                </c:pt>
                <c:pt idx="51">
                  <c:v>-1.6942658424377399</c:v>
                </c:pt>
                <c:pt idx="52">
                  <c:v>-1.8432078361511199</c:v>
                </c:pt>
                <c:pt idx="53">
                  <c:v>-1.79600894451141</c:v>
                </c:pt>
                <c:pt idx="54">
                  <c:v>-1.88092029094696</c:v>
                </c:pt>
                <c:pt idx="55">
                  <c:v>-2.2510316371917698</c:v>
                </c:pt>
                <c:pt idx="56">
                  <c:v>-2.7827596664428702</c:v>
                </c:pt>
                <c:pt idx="57">
                  <c:v>-3.2862730026245099</c:v>
                </c:pt>
                <c:pt idx="58">
                  <c:v>-3.7120149135589591</c:v>
                </c:pt>
                <c:pt idx="59">
                  <c:v>-4.0984363555908203</c:v>
                </c:pt>
                <c:pt idx="60">
                  <c:v>-4.3900227546691797</c:v>
                </c:pt>
                <c:pt idx="61">
                  <c:v>-4.4390888214111301</c:v>
                </c:pt>
                <c:pt idx="62">
                  <c:v>-4.2274279594421298</c:v>
                </c:pt>
                <c:pt idx="63">
                  <c:v>-3.9859321117401101</c:v>
                </c:pt>
                <c:pt idx="64">
                  <c:v>-3.98066258430481</c:v>
                </c:pt>
                <c:pt idx="65">
                  <c:v>-4.2036070823669398</c:v>
                </c:pt>
                <c:pt idx="66">
                  <c:v>-4.3942408561706454</c:v>
                </c:pt>
                <c:pt idx="67">
                  <c:v>-4.3962664604187003</c:v>
                </c:pt>
                <c:pt idx="68">
                  <c:v>-4.368535041809074</c:v>
                </c:pt>
                <c:pt idx="69">
                  <c:v>-4.5397815704345703</c:v>
                </c:pt>
                <c:pt idx="70">
                  <c:v>-4.8393692970275799</c:v>
                </c:pt>
                <c:pt idx="71">
                  <c:v>-4.9457769393920898</c:v>
                </c:pt>
                <c:pt idx="72">
                  <c:v>-4.7210125923156703</c:v>
                </c:pt>
                <c:pt idx="73">
                  <c:v>-4.4232263565063397</c:v>
                </c:pt>
                <c:pt idx="74">
                  <c:v>-4.3685450553893954</c:v>
                </c:pt>
                <c:pt idx="75">
                  <c:v>-4.4886417388915998</c:v>
                </c:pt>
                <c:pt idx="76">
                  <c:v>-4.4074635505676198</c:v>
                </c:pt>
                <c:pt idx="77">
                  <c:v>-3.955666303634636</c:v>
                </c:pt>
                <c:pt idx="78">
                  <c:v>-3.4270212650299001</c:v>
                </c:pt>
                <c:pt idx="79">
                  <c:v>-3.2352194786071702</c:v>
                </c:pt>
                <c:pt idx="80">
                  <c:v>-3.4564826488494802</c:v>
                </c:pt>
                <c:pt idx="81">
                  <c:v>-3.8607048988342201</c:v>
                </c:pt>
                <c:pt idx="82">
                  <c:v>-4.3004016876220703</c:v>
                </c:pt>
                <c:pt idx="83">
                  <c:v>-4.8362965583801198</c:v>
                </c:pt>
                <c:pt idx="84">
                  <c:v>-5.4349961280822701</c:v>
                </c:pt>
                <c:pt idx="85">
                  <c:v>-5.7663650512695304</c:v>
                </c:pt>
                <c:pt idx="86">
                  <c:v>-5.5109820365905664</c:v>
                </c:pt>
                <c:pt idx="87">
                  <c:v>-4.8164114952087402</c:v>
                </c:pt>
                <c:pt idx="88">
                  <c:v>-4.2434778213500897</c:v>
                </c:pt>
                <c:pt idx="89">
                  <c:v>-4.2021031379699698</c:v>
                </c:pt>
                <c:pt idx="90">
                  <c:v>-4.564375877380364</c:v>
                </c:pt>
                <c:pt idx="91">
                  <c:v>-4.8997712135314897</c:v>
                </c:pt>
                <c:pt idx="92">
                  <c:v>-4.9719753265380797</c:v>
                </c:pt>
                <c:pt idx="93">
                  <c:v>-4.8782801628112704</c:v>
                </c:pt>
                <c:pt idx="94">
                  <c:v>-4.7863163948059002</c:v>
                </c:pt>
                <c:pt idx="95">
                  <c:v>-4.7381019592285076</c:v>
                </c:pt>
                <c:pt idx="96">
                  <c:v>-4.7557930946350098</c:v>
                </c:pt>
                <c:pt idx="97">
                  <c:v>-4.9633088111877397</c:v>
                </c:pt>
                <c:pt idx="98">
                  <c:v>-5.4438323974609304</c:v>
                </c:pt>
                <c:pt idx="99">
                  <c:v>-6.0389342308044354</c:v>
                </c:pt>
                <c:pt idx="100">
                  <c:v>-6.4462008476257298</c:v>
                </c:pt>
                <c:pt idx="101">
                  <c:v>-6.5327196121215803</c:v>
                </c:pt>
                <c:pt idx="102">
                  <c:v>-6.4311580657958904</c:v>
                </c:pt>
                <c:pt idx="103">
                  <c:v>-6.2938060760497949</c:v>
                </c:pt>
                <c:pt idx="104">
                  <c:v>-6.0833392143249503</c:v>
                </c:pt>
                <c:pt idx="105">
                  <c:v>-5.7208957672119052</c:v>
                </c:pt>
                <c:pt idx="106">
                  <c:v>-5.3570103645324654</c:v>
                </c:pt>
                <c:pt idx="107">
                  <c:v>-5.3085689544677699</c:v>
                </c:pt>
                <c:pt idx="108">
                  <c:v>-5.6786704063415501</c:v>
                </c:pt>
                <c:pt idx="109">
                  <c:v>-6.16869688034057</c:v>
                </c:pt>
                <c:pt idx="110">
                  <c:v>-6.3717007637023899</c:v>
                </c:pt>
                <c:pt idx="111">
                  <c:v>-6.1997699737548801</c:v>
                </c:pt>
                <c:pt idx="112">
                  <c:v>-5.9288530349731401</c:v>
                </c:pt>
                <c:pt idx="113">
                  <c:v>-5.8483858108520446</c:v>
                </c:pt>
                <c:pt idx="114">
                  <c:v>-5.9740810394287056</c:v>
                </c:pt>
                <c:pt idx="115">
                  <c:v>-6.1276445388793839</c:v>
                </c:pt>
                <c:pt idx="116">
                  <c:v>-6.2044582366943297</c:v>
                </c:pt>
                <c:pt idx="117">
                  <c:v>-6.28277111053466</c:v>
                </c:pt>
                <c:pt idx="118">
                  <c:v>-6.4990305900573704</c:v>
                </c:pt>
                <c:pt idx="119">
                  <c:v>-6.8793625831604004</c:v>
                </c:pt>
                <c:pt idx="120">
                  <c:v>-7.2919297218322701</c:v>
                </c:pt>
                <c:pt idx="121">
                  <c:v>-7.5471529960632298</c:v>
                </c:pt>
                <c:pt idx="122">
                  <c:v>-7.5780305862426696</c:v>
                </c:pt>
                <c:pt idx="123">
                  <c:v>-7.5507502555847097</c:v>
                </c:pt>
                <c:pt idx="124">
                  <c:v>-7.7370805740356356</c:v>
                </c:pt>
                <c:pt idx="125">
                  <c:v>-8.1946954727172798</c:v>
                </c:pt>
                <c:pt idx="126">
                  <c:v>-8.6225328445434499</c:v>
                </c:pt>
                <c:pt idx="127">
                  <c:v>-8.6739082336425692</c:v>
                </c:pt>
                <c:pt idx="128">
                  <c:v>-8.4274435043334908</c:v>
                </c:pt>
                <c:pt idx="129">
                  <c:v>-8.3627767562866193</c:v>
                </c:pt>
                <c:pt idx="130">
                  <c:v>-8.7339162826537979</c:v>
                </c:pt>
                <c:pt idx="131">
                  <c:v>-9.1159467697143501</c:v>
                </c:pt>
                <c:pt idx="132">
                  <c:v>-8.8377275466918803</c:v>
                </c:pt>
                <c:pt idx="133">
                  <c:v>-7.8703808784484739</c:v>
                </c:pt>
                <c:pt idx="134">
                  <c:v>-7.0140581130981401</c:v>
                </c:pt>
                <c:pt idx="135">
                  <c:v>-7.0341782569885138</c:v>
                </c:pt>
                <c:pt idx="136">
                  <c:v>-7.7903475761413477</c:v>
                </c:pt>
                <c:pt idx="137">
                  <c:v>-8.4642629623412997</c:v>
                </c:pt>
                <c:pt idx="138">
                  <c:v>-8.5656824111938406</c:v>
                </c:pt>
                <c:pt idx="139">
                  <c:v>-8.4010324478149396</c:v>
                </c:pt>
                <c:pt idx="140">
                  <c:v>-8.4811820983886701</c:v>
                </c:pt>
                <c:pt idx="141">
                  <c:v>-8.7719306945800692</c:v>
                </c:pt>
                <c:pt idx="142">
                  <c:v>-8.7920150756835902</c:v>
                </c:pt>
                <c:pt idx="143">
                  <c:v>-8.3110132217407209</c:v>
                </c:pt>
                <c:pt idx="144">
                  <c:v>-7.6285586357116699</c:v>
                </c:pt>
                <c:pt idx="145">
                  <c:v>-7.1438307762145996</c:v>
                </c:pt>
                <c:pt idx="146">
                  <c:v>-6.9388575553893999</c:v>
                </c:pt>
                <c:pt idx="147">
                  <c:v>-6.9200162887573198</c:v>
                </c:pt>
                <c:pt idx="148">
                  <c:v>-7.1284241676330451</c:v>
                </c:pt>
                <c:pt idx="149">
                  <c:v>-7.6348872184753329</c:v>
                </c:pt>
                <c:pt idx="150">
                  <c:v>-8.2193460464477504</c:v>
                </c:pt>
                <c:pt idx="151">
                  <c:v>-8.4674167633056605</c:v>
                </c:pt>
                <c:pt idx="152">
                  <c:v>-8.2616615295410103</c:v>
                </c:pt>
                <c:pt idx="153">
                  <c:v>-7.9498004913329998</c:v>
                </c:pt>
                <c:pt idx="154">
                  <c:v>-7.8857374191284046</c:v>
                </c:pt>
                <c:pt idx="155">
                  <c:v>-7.97688436508178</c:v>
                </c:pt>
                <c:pt idx="156">
                  <c:v>-7.8907041549682599</c:v>
                </c:pt>
                <c:pt idx="157">
                  <c:v>-7.6048994064331001</c:v>
                </c:pt>
                <c:pt idx="158">
                  <c:v>-7.4758272171020499</c:v>
                </c:pt>
                <c:pt idx="159">
                  <c:v>-7.7206034660339302</c:v>
                </c:pt>
                <c:pt idx="160">
                  <c:v>-8.0870046615600497</c:v>
                </c:pt>
                <c:pt idx="161">
                  <c:v>-8.2081403732299805</c:v>
                </c:pt>
                <c:pt idx="162">
                  <c:v>-8.1220102310180593</c:v>
                </c:pt>
                <c:pt idx="163">
                  <c:v>-8.1878118515014577</c:v>
                </c:pt>
                <c:pt idx="164">
                  <c:v>-8.5152626037597603</c:v>
                </c:pt>
                <c:pt idx="165">
                  <c:v>-8.7392950057983398</c:v>
                </c:pt>
                <c:pt idx="166">
                  <c:v>-8.4786796569824201</c:v>
                </c:pt>
                <c:pt idx="167">
                  <c:v>-7.8503222465515066</c:v>
                </c:pt>
                <c:pt idx="168">
                  <c:v>-7.3401913642883301</c:v>
                </c:pt>
                <c:pt idx="169">
                  <c:v>-7.2176532745361301</c:v>
                </c:pt>
                <c:pt idx="170">
                  <c:v>-7.2751679420471103</c:v>
                </c:pt>
                <c:pt idx="171">
                  <c:v>-7.1887378692626864</c:v>
                </c:pt>
                <c:pt idx="172">
                  <c:v>-6.9632387161254776</c:v>
                </c:pt>
                <c:pt idx="173">
                  <c:v>-6.8892931938171298</c:v>
                </c:pt>
                <c:pt idx="174">
                  <c:v>-7.1426320075988698</c:v>
                </c:pt>
                <c:pt idx="175">
                  <c:v>-7.5930023193359286</c:v>
                </c:pt>
                <c:pt idx="176">
                  <c:v>-8.0136442184448207</c:v>
                </c:pt>
                <c:pt idx="177">
                  <c:v>-8.3192291259765607</c:v>
                </c:pt>
                <c:pt idx="178">
                  <c:v>-8.5055665969848597</c:v>
                </c:pt>
                <c:pt idx="179">
                  <c:v>-8.4704341888427699</c:v>
                </c:pt>
                <c:pt idx="180">
                  <c:v>-8.0749416351318306</c:v>
                </c:pt>
                <c:pt idx="181">
                  <c:v>-7.3994126319885201</c:v>
                </c:pt>
                <c:pt idx="182">
                  <c:v>-6.7879929542541504</c:v>
                </c:pt>
                <c:pt idx="183">
                  <c:v>-6.5348019599914453</c:v>
                </c:pt>
                <c:pt idx="184">
                  <c:v>-6.5938968658447203</c:v>
                </c:pt>
                <c:pt idx="185">
                  <c:v>-6.6919016838073704</c:v>
                </c:pt>
                <c:pt idx="186">
                  <c:v>-6.6741695404052654</c:v>
                </c:pt>
                <c:pt idx="187">
                  <c:v>-6.6107697486877397</c:v>
                </c:pt>
                <c:pt idx="188">
                  <c:v>-6.5678172111511151</c:v>
                </c:pt>
                <c:pt idx="189">
                  <c:v>-6.4532532691955504</c:v>
                </c:pt>
                <c:pt idx="190">
                  <c:v>-6.2020640373229856</c:v>
                </c:pt>
                <c:pt idx="191">
                  <c:v>-5.9925675392150746</c:v>
                </c:pt>
                <c:pt idx="192">
                  <c:v>-6.0812230110168404</c:v>
                </c:pt>
                <c:pt idx="193">
                  <c:v>-6.4238586425781197</c:v>
                </c:pt>
                <c:pt idx="194">
                  <c:v>-6.6505146026611257</c:v>
                </c:pt>
                <c:pt idx="195">
                  <c:v>-6.5071315765380708</c:v>
                </c:pt>
                <c:pt idx="196">
                  <c:v>-6.1798939704895002</c:v>
                </c:pt>
                <c:pt idx="197">
                  <c:v>-6.0359482765197674</c:v>
                </c:pt>
                <c:pt idx="198">
                  <c:v>-6.1392588615417401</c:v>
                </c:pt>
                <c:pt idx="199">
                  <c:v>-6.2135539054870597</c:v>
                </c:pt>
              </c:numCache>
            </c:numRef>
          </c:val>
          <c:smooth val="0"/>
          <c:extLst>
            <c:ext xmlns:c16="http://schemas.microsoft.com/office/drawing/2014/chart" uri="{C3380CC4-5D6E-409C-BE32-E72D297353CC}">
              <c16:uniqueId val="{00000001-ADD7-48A7-B409-653270FD9303}"/>
            </c:ext>
          </c:extLst>
        </c:ser>
        <c:ser>
          <c:idx val="2"/>
          <c:order val="2"/>
          <c:tx>
            <c:strRef>
              <c:f>'60_F4 1Mir (2)'!$D$1</c:f>
              <c:strCache>
                <c:ptCount val="1"/>
                <c:pt idx="0">
                  <c:v>Posttest</c:v>
                </c:pt>
              </c:strCache>
            </c:strRef>
          </c:tx>
          <c:spPr>
            <a:ln w="25400">
              <a:solidFill>
                <a:schemeClr val="tx1"/>
              </a:solidFill>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(2)'!$D$2:$D$201</c:f>
              <c:numCache>
                <c:formatCode>General</c:formatCode>
                <c:ptCount val="200"/>
                <c:pt idx="0">
                  <c:v>-0.48222982883453402</c:v>
                </c:pt>
                <c:pt idx="1">
                  <c:v>-0.65826708078384399</c:v>
                </c:pt>
                <c:pt idx="2">
                  <c:v>-0.60881245136260997</c:v>
                </c:pt>
                <c:pt idx="3">
                  <c:v>-0.371928721666336</c:v>
                </c:pt>
                <c:pt idx="4">
                  <c:v>-9.5434188842772993E-2</c:v>
                </c:pt>
                <c:pt idx="5">
                  <c:v>0.270954519510269</c:v>
                </c:pt>
                <c:pt idx="6">
                  <c:v>0.857505202293396</c:v>
                </c:pt>
                <c:pt idx="7">
                  <c:v>1.51073002815246</c:v>
                </c:pt>
                <c:pt idx="8">
                  <c:v>1.7984980344772299</c:v>
                </c:pt>
                <c:pt idx="9">
                  <c:v>1.4909534454345701</c:v>
                </c:pt>
                <c:pt idx="10">
                  <c:v>0.897602319717407</c:v>
                </c:pt>
                <c:pt idx="11">
                  <c:v>0.57092040777206399</c:v>
                </c:pt>
                <c:pt idx="12">
                  <c:v>0.715526223182678</c:v>
                </c:pt>
                <c:pt idx="13">
                  <c:v>1.0208169221878001</c:v>
                </c:pt>
                <c:pt idx="14">
                  <c:v>1.0756846666336</c:v>
                </c:pt>
                <c:pt idx="15">
                  <c:v>0.806826412677765</c:v>
                </c:pt>
                <c:pt idx="16">
                  <c:v>0.43874129652977001</c:v>
                </c:pt>
                <c:pt idx="17">
                  <c:v>0.13316239416599299</c:v>
                </c:pt>
                <c:pt idx="18">
                  <c:v>-0.18949818611145</c:v>
                </c:pt>
                <c:pt idx="19">
                  <c:v>-0.67369008064269997</c:v>
                </c:pt>
                <c:pt idx="20">
                  <c:v>-1.2863339185714699</c:v>
                </c:pt>
                <c:pt idx="21">
                  <c:v>-1.8082295656204199</c:v>
                </c:pt>
                <c:pt idx="22">
                  <c:v>-2.02298760414123</c:v>
                </c:pt>
                <c:pt idx="23">
                  <c:v>-1.8805518150329501</c:v>
                </c:pt>
                <c:pt idx="24">
                  <c:v>-1.50996100902557</c:v>
                </c:pt>
                <c:pt idx="25">
                  <c:v>-1.11186611652374</c:v>
                </c:pt>
                <c:pt idx="26">
                  <c:v>-0.82296180725097701</c:v>
                </c:pt>
                <c:pt idx="27">
                  <c:v>-0.64403986930847201</c:v>
                </c:pt>
                <c:pt idx="28">
                  <c:v>-0.49565219879150402</c:v>
                </c:pt>
                <c:pt idx="29">
                  <c:v>-0.35058996081352201</c:v>
                </c:pt>
                <c:pt idx="30">
                  <c:v>-0.28141266107559199</c:v>
                </c:pt>
                <c:pt idx="31">
                  <c:v>-0.343075841665268</c:v>
                </c:pt>
                <c:pt idx="32">
                  <c:v>-0.448797106742859</c:v>
                </c:pt>
                <c:pt idx="33">
                  <c:v>-0.449038475751877</c:v>
                </c:pt>
                <c:pt idx="34">
                  <c:v>-0.34178784489631697</c:v>
                </c:pt>
                <c:pt idx="35">
                  <c:v>-0.30425107479095498</c:v>
                </c:pt>
                <c:pt idx="36">
                  <c:v>-0.45012548565864602</c:v>
                </c:pt>
                <c:pt idx="37">
                  <c:v>-0.63030284643173196</c:v>
                </c:pt>
                <c:pt idx="38">
                  <c:v>-0.59023576974868797</c:v>
                </c:pt>
                <c:pt idx="39">
                  <c:v>-0.30506458878517201</c:v>
                </c:pt>
                <c:pt idx="40">
                  <c:v>-2.8231186792254E-2</c:v>
                </c:pt>
                <c:pt idx="41">
                  <c:v>3.7759389728308002E-2</c:v>
                </c:pt>
                <c:pt idx="42">
                  <c:v>1.278443727642E-3</c:v>
                </c:pt>
                <c:pt idx="43">
                  <c:v>0.105490162968636</c:v>
                </c:pt>
                <c:pt idx="44">
                  <c:v>0.35860738158226002</c:v>
                </c:pt>
                <c:pt idx="45">
                  <c:v>0.48981034755706798</c:v>
                </c:pt>
                <c:pt idx="46">
                  <c:v>0.29780322313308699</c:v>
                </c:pt>
                <c:pt idx="47">
                  <c:v>-7.5569063425064004E-2</c:v>
                </c:pt>
                <c:pt idx="48">
                  <c:v>-0.28993588685989402</c:v>
                </c:pt>
                <c:pt idx="49">
                  <c:v>-0.16138024628162401</c:v>
                </c:pt>
                <c:pt idx="50">
                  <c:v>0.18117943406105</c:v>
                </c:pt>
                <c:pt idx="51">
                  <c:v>0.43289968371391302</c:v>
                </c:pt>
                <c:pt idx="52">
                  <c:v>0.33950284123420699</c:v>
                </c:pt>
                <c:pt idx="53">
                  <c:v>-0.14160546660423301</c:v>
                </c:pt>
                <c:pt idx="54">
                  <c:v>-0.78195136785507202</c:v>
                </c:pt>
                <c:pt idx="55">
                  <c:v>-1.21166467666626</c:v>
                </c:pt>
                <c:pt idx="56">
                  <c:v>-1.25664782524108</c:v>
                </c:pt>
                <c:pt idx="57">
                  <c:v>-1.1814494132995601</c:v>
                </c:pt>
                <c:pt idx="58">
                  <c:v>-1.4480620622634801</c:v>
                </c:pt>
                <c:pt idx="59">
                  <c:v>-2.14915823936462</c:v>
                </c:pt>
                <c:pt idx="60">
                  <c:v>-2.8215360641479399</c:v>
                </c:pt>
                <c:pt idx="61">
                  <c:v>-2.9811370372772199</c:v>
                </c:pt>
                <c:pt idx="62">
                  <c:v>-2.7429635524749698</c:v>
                </c:pt>
                <c:pt idx="63">
                  <c:v>-2.6781408786773602</c:v>
                </c:pt>
                <c:pt idx="64">
                  <c:v>-3.0693228244781401</c:v>
                </c:pt>
                <c:pt idx="65">
                  <c:v>-3.58977198600769</c:v>
                </c:pt>
                <c:pt idx="66">
                  <c:v>-3.82859063148498</c:v>
                </c:pt>
                <c:pt idx="67">
                  <c:v>-3.8467102050781201</c:v>
                </c:pt>
                <c:pt idx="68">
                  <c:v>-3.930140733718865</c:v>
                </c:pt>
                <c:pt idx="69">
                  <c:v>-3.9892389774322501</c:v>
                </c:pt>
                <c:pt idx="70">
                  <c:v>-3.6473653316497798</c:v>
                </c:pt>
                <c:pt idx="71">
                  <c:v>-2.9585192203521702</c:v>
                </c:pt>
                <c:pt idx="72">
                  <c:v>-2.5658640861511199</c:v>
                </c:pt>
                <c:pt idx="73">
                  <c:v>-2.8486244678497301</c:v>
                </c:pt>
                <c:pt idx="74">
                  <c:v>-3.2480940818786599</c:v>
                </c:pt>
                <c:pt idx="75">
                  <c:v>-2.924644470214838</c:v>
                </c:pt>
                <c:pt idx="76">
                  <c:v>-1.9745846986770601</c:v>
                </c:pt>
                <c:pt idx="77">
                  <c:v>-1.4261047840118399</c:v>
                </c:pt>
                <c:pt idx="78">
                  <c:v>-1.8599770069122299</c:v>
                </c:pt>
                <c:pt idx="79">
                  <c:v>-2.55275154113769</c:v>
                </c:pt>
                <c:pt idx="80">
                  <c:v>-2.4334237575531001</c:v>
                </c:pt>
                <c:pt idx="81">
                  <c:v>-1.58294093608856</c:v>
                </c:pt>
                <c:pt idx="82">
                  <c:v>-1.1576781272888099</c:v>
                </c:pt>
                <c:pt idx="83">
                  <c:v>-1.80586504936218</c:v>
                </c:pt>
                <c:pt idx="84">
                  <c:v>-2.78157258033752</c:v>
                </c:pt>
                <c:pt idx="85">
                  <c:v>-2.9747009277343701</c:v>
                </c:pt>
                <c:pt idx="86">
                  <c:v>-2.3883371353149401</c:v>
                </c:pt>
                <c:pt idx="87">
                  <c:v>-2.0395958423614502</c:v>
                </c:pt>
                <c:pt idx="88">
                  <c:v>-2.5316274166107098</c:v>
                </c:pt>
                <c:pt idx="89">
                  <c:v>-3.3225424289703298</c:v>
                </c:pt>
                <c:pt idx="90">
                  <c:v>-3.5670182704925502</c:v>
                </c:pt>
                <c:pt idx="91">
                  <c:v>-3.19674444198608</c:v>
                </c:pt>
                <c:pt idx="92">
                  <c:v>-2.7909631729125901</c:v>
                </c:pt>
                <c:pt idx="93">
                  <c:v>-2.6658773422241202</c:v>
                </c:pt>
                <c:pt idx="94">
                  <c:v>-2.5936875343322701</c:v>
                </c:pt>
                <c:pt idx="95">
                  <c:v>-2.3909921646118102</c:v>
                </c:pt>
                <c:pt idx="96">
                  <c:v>-2.3054273128509499</c:v>
                </c:pt>
                <c:pt idx="97">
                  <c:v>-2.6034288406371999</c:v>
                </c:pt>
                <c:pt idx="98">
                  <c:v>-3.0782670974731401</c:v>
                </c:pt>
                <c:pt idx="99">
                  <c:v>-3.2744445800781201</c:v>
                </c:pt>
                <c:pt idx="100">
                  <c:v>-3.07875156402587</c:v>
                </c:pt>
                <c:pt idx="101">
                  <c:v>-2.8111479282379102</c:v>
                </c:pt>
                <c:pt idx="102">
                  <c:v>-2.7632851600646902</c:v>
                </c:pt>
                <c:pt idx="103">
                  <c:v>-2.9019069671630802</c:v>
                </c:pt>
                <c:pt idx="104">
                  <c:v>-3.06473684310913</c:v>
                </c:pt>
                <c:pt idx="105">
                  <c:v>-3.2080805301666202</c:v>
                </c:pt>
                <c:pt idx="106">
                  <c:v>-3.326240301132199</c:v>
                </c:pt>
                <c:pt idx="107">
                  <c:v>-3.3063766956329301</c:v>
                </c:pt>
                <c:pt idx="108">
                  <c:v>-3.0577096939086901</c:v>
                </c:pt>
                <c:pt idx="109">
                  <c:v>-2.70180010795593</c:v>
                </c:pt>
                <c:pt idx="110">
                  <c:v>-2.4510650634765581</c:v>
                </c:pt>
                <c:pt idx="111">
                  <c:v>-2.329265356063837</c:v>
                </c:pt>
                <c:pt idx="112">
                  <c:v>-2.1891119480132999</c:v>
                </c:pt>
                <c:pt idx="113">
                  <c:v>-2.0147321224212602</c:v>
                </c:pt>
                <c:pt idx="114">
                  <c:v>-2.00260257720947</c:v>
                </c:pt>
                <c:pt idx="115">
                  <c:v>-2.2494785785675</c:v>
                </c:pt>
                <c:pt idx="116">
                  <c:v>-2.5335633754730198</c:v>
                </c:pt>
                <c:pt idx="117">
                  <c:v>-2.57487797737121</c:v>
                </c:pt>
                <c:pt idx="118">
                  <c:v>-2.4264402389526301</c:v>
                </c:pt>
                <c:pt idx="119">
                  <c:v>-2.41278672218322</c:v>
                </c:pt>
                <c:pt idx="120">
                  <c:v>-2.6780412197113002</c:v>
                </c:pt>
                <c:pt idx="121">
                  <c:v>-2.9740293025970401</c:v>
                </c:pt>
                <c:pt idx="122">
                  <c:v>-2.9779284000396702</c:v>
                </c:pt>
                <c:pt idx="123">
                  <c:v>-2.7037386894225999</c:v>
                </c:pt>
                <c:pt idx="124">
                  <c:v>-2.4906592369079501</c:v>
                </c:pt>
                <c:pt idx="125">
                  <c:v>-2.6356813907623202</c:v>
                </c:pt>
                <c:pt idx="126">
                  <c:v>-3.1227319240570002</c:v>
                </c:pt>
                <c:pt idx="127">
                  <c:v>-3.6741797924041699</c:v>
                </c:pt>
                <c:pt idx="128">
                  <c:v>-3.9809691905975302</c:v>
                </c:pt>
                <c:pt idx="129">
                  <c:v>-3.9135947227478001</c:v>
                </c:pt>
                <c:pt idx="130">
                  <c:v>-3.62493801116943</c:v>
                </c:pt>
                <c:pt idx="131">
                  <c:v>-3.4681091308593701</c:v>
                </c:pt>
                <c:pt idx="132">
                  <c:v>-3.7157232761382999</c:v>
                </c:pt>
                <c:pt idx="133">
                  <c:v>-4.29663038253784</c:v>
                </c:pt>
                <c:pt idx="134">
                  <c:v>-4.85927057266235</c:v>
                </c:pt>
                <c:pt idx="135">
                  <c:v>-5.1333799362182599</c:v>
                </c:pt>
                <c:pt idx="136">
                  <c:v>-5.1800341606140066</c:v>
                </c:pt>
                <c:pt idx="137">
                  <c:v>-5.2471218109130797</c:v>
                </c:pt>
                <c:pt idx="138">
                  <c:v>-5.4576892852783203</c:v>
                </c:pt>
                <c:pt idx="139">
                  <c:v>-5.7333726882934499</c:v>
                </c:pt>
                <c:pt idx="140">
                  <c:v>-5.9716410636901802</c:v>
                </c:pt>
                <c:pt idx="141">
                  <c:v>-6.1500720977783203</c:v>
                </c:pt>
                <c:pt idx="142">
                  <c:v>-6.2294926643371502</c:v>
                </c:pt>
                <c:pt idx="143">
                  <c:v>-6.0902705192565856</c:v>
                </c:pt>
                <c:pt idx="144">
                  <c:v>-5.6718783378601003</c:v>
                </c:pt>
                <c:pt idx="145">
                  <c:v>-5.1219091415405202</c:v>
                </c:pt>
                <c:pt idx="146">
                  <c:v>-4.6994915008544886</c:v>
                </c:pt>
                <c:pt idx="147">
                  <c:v>-4.5357284545898402</c:v>
                </c:pt>
                <c:pt idx="148">
                  <c:v>-4.5581164360046298</c:v>
                </c:pt>
                <c:pt idx="149">
                  <c:v>-4.6407408714294354</c:v>
                </c:pt>
                <c:pt idx="150">
                  <c:v>-4.7350697517395002</c:v>
                </c:pt>
                <c:pt idx="151">
                  <c:v>-4.8306956291198704</c:v>
                </c:pt>
                <c:pt idx="152">
                  <c:v>-4.8872532844543404</c:v>
                </c:pt>
                <c:pt idx="153">
                  <c:v>-4.8739161491393954</c:v>
                </c:pt>
                <c:pt idx="154">
                  <c:v>-4.8217778205871467</c:v>
                </c:pt>
                <c:pt idx="155">
                  <c:v>-4.7738513946533203</c:v>
                </c:pt>
                <c:pt idx="156">
                  <c:v>-4.7147178649902246</c:v>
                </c:pt>
                <c:pt idx="157">
                  <c:v>-4.6145186424255229</c:v>
                </c:pt>
                <c:pt idx="158">
                  <c:v>-4.5119976997375399</c:v>
                </c:pt>
                <c:pt idx="159">
                  <c:v>-4.4691267013549796</c:v>
                </c:pt>
                <c:pt idx="160">
                  <c:v>-4.4485659599304199</c:v>
                </c:pt>
                <c:pt idx="161">
                  <c:v>-4.3375668525695756</c:v>
                </c:pt>
                <c:pt idx="162">
                  <c:v>-4.1305694580078098</c:v>
                </c:pt>
                <c:pt idx="163">
                  <c:v>-3.9930830001831001</c:v>
                </c:pt>
                <c:pt idx="164">
                  <c:v>-4.0589299201965297</c:v>
                </c:pt>
                <c:pt idx="165">
                  <c:v>-4.2271246910095197</c:v>
                </c:pt>
                <c:pt idx="166">
                  <c:v>-4.2715835571288956</c:v>
                </c:pt>
                <c:pt idx="167">
                  <c:v>-4.132507801055894</c:v>
                </c:pt>
                <c:pt idx="168">
                  <c:v>-3.976873636245716</c:v>
                </c:pt>
                <c:pt idx="169">
                  <c:v>-3.9403328895568799</c:v>
                </c:pt>
                <c:pt idx="170">
                  <c:v>-3.9285764694213801</c:v>
                </c:pt>
                <c:pt idx="171">
                  <c:v>-3.77040314674377</c:v>
                </c:pt>
                <c:pt idx="172">
                  <c:v>-3.4881315231323202</c:v>
                </c:pt>
                <c:pt idx="173">
                  <c:v>-3.2753777503967201</c:v>
                </c:pt>
                <c:pt idx="174">
                  <c:v>-3.22407078742981</c:v>
                </c:pt>
                <c:pt idx="175">
                  <c:v>-3.2150564193725502</c:v>
                </c:pt>
                <c:pt idx="176">
                  <c:v>-3.1296982765197701</c:v>
                </c:pt>
                <c:pt idx="177">
                  <c:v>-3.0579268932342498</c:v>
                </c:pt>
                <c:pt idx="178">
                  <c:v>-3.1907587051391602</c:v>
                </c:pt>
                <c:pt idx="179">
                  <c:v>-3.5472707748413002</c:v>
                </c:pt>
                <c:pt idx="180">
                  <c:v>-3.9250288009643501</c:v>
                </c:pt>
                <c:pt idx="181">
                  <c:v>-4.1251950263976909</c:v>
                </c:pt>
                <c:pt idx="182">
                  <c:v>-4.1319994926452601</c:v>
                </c:pt>
                <c:pt idx="183">
                  <c:v>-4.0466976165771404</c:v>
                </c:pt>
                <c:pt idx="184">
                  <c:v>-3.946829319000237</c:v>
                </c:pt>
                <c:pt idx="185">
                  <c:v>-3.87639307975769</c:v>
                </c:pt>
                <c:pt idx="186">
                  <c:v>-3.8877356052398602</c:v>
                </c:pt>
                <c:pt idx="187">
                  <c:v>-3.97398829460144</c:v>
                </c:pt>
                <c:pt idx="188">
                  <c:v>-3.9816505908965998</c:v>
                </c:pt>
                <c:pt idx="189">
                  <c:v>-3.7241804599761901</c:v>
                </c:pt>
                <c:pt idx="190">
                  <c:v>-3.22856616973877</c:v>
                </c:pt>
                <c:pt idx="191">
                  <c:v>-2.78182053565979</c:v>
                </c:pt>
                <c:pt idx="192">
                  <c:v>-2.6553208827972399</c:v>
                </c:pt>
                <c:pt idx="193">
                  <c:v>-2.8295731544494598</c:v>
                </c:pt>
                <c:pt idx="194">
                  <c:v>-3.0629789829254102</c:v>
                </c:pt>
                <c:pt idx="195">
                  <c:v>-3.190849304199205</c:v>
                </c:pt>
                <c:pt idx="196">
                  <c:v>-3.23416876792907</c:v>
                </c:pt>
                <c:pt idx="197">
                  <c:v>-3.21438241004943</c:v>
                </c:pt>
                <c:pt idx="198">
                  <c:v>-3.0252943038940399</c:v>
                </c:pt>
                <c:pt idx="199">
                  <c:v>-2.6048917770385702</c:v>
                </c:pt>
              </c:numCache>
            </c:numRef>
          </c:val>
          <c:smooth val="0"/>
          <c:extLst>
            <c:ext xmlns:c16="http://schemas.microsoft.com/office/drawing/2014/chart" uri="{C3380CC4-5D6E-409C-BE32-E72D297353CC}">
              <c16:uniqueId val="{00000002-ADD7-48A7-B409-653270FD9303}"/>
            </c:ext>
          </c:extLst>
        </c:ser>
        <c:ser>
          <c:idx val="6"/>
          <c:order val="3"/>
          <c:tx>
            <c:strRef>
              <c:f>'60_F4 1Mir'!#REF!</c:f>
              <c:strCache>
                <c:ptCount val="1"/>
                <c:pt idx="0">
                  <c:v>#REF!</c:v>
                </c:pt>
              </c:strCache>
            </c:strRef>
          </c:tx>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ADD7-48A7-B409-653270FD9303}"/>
            </c:ext>
          </c:extLst>
        </c:ser>
        <c:dLbls>
          <c:showLegendKey val="0"/>
          <c:showVal val="0"/>
          <c:showCatName val="0"/>
          <c:showSerName val="0"/>
          <c:showPercent val="0"/>
          <c:showBubbleSize val="0"/>
        </c:dLbls>
        <c:smooth val="0"/>
        <c:axId val="621120648"/>
        <c:axId val="621123768"/>
      </c:lineChart>
      <c:catAx>
        <c:axId val="621120648"/>
        <c:scaling>
          <c:orientation val="minMax"/>
        </c:scaling>
        <c:delete val="0"/>
        <c:axPos val="b"/>
        <c:numFmt formatCode="General" sourceLinked="1"/>
        <c:majorTickMark val="out"/>
        <c:minorTickMark val="none"/>
        <c:tickLblPos val="none"/>
        <c:crossAx val="621123768"/>
        <c:crosses val="autoZero"/>
        <c:auto val="1"/>
        <c:lblAlgn val="ctr"/>
        <c:lblOffset val="100"/>
        <c:tickLblSkip val="50"/>
        <c:tickMarkSkip val="25"/>
        <c:noMultiLvlLbl val="0"/>
      </c:catAx>
      <c:valAx>
        <c:axId val="621123768"/>
        <c:scaling>
          <c:orientation val="minMax"/>
          <c:max val="4"/>
          <c:min val="-9"/>
        </c:scaling>
        <c:delete val="0"/>
        <c:axPos val="l"/>
        <c:numFmt formatCode="General" sourceLinked="1"/>
        <c:majorTickMark val="out"/>
        <c:minorTickMark val="none"/>
        <c:tickLblPos val="nextTo"/>
        <c:crossAx val="621120648"/>
        <c:crossesAt val="25"/>
        <c:crossBetween val="between"/>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8322086972504206E-2"/>
          <c:y val="2.5004621702741758E-2"/>
          <c:w val="0.86992178512800999"/>
          <c:h val="0.93444118693714839"/>
        </c:manualLayout>
      </c:layout>
      <c:lineChart>
        <c:grouping val="standard"/>
        <c:varyColors val="0"/>
        <c:ser>
          <c:idx val="3"/>
          <c:order val="0"/>
          <c:tx>
            <c:strRef>
              <c:f>'60_F4 1Mir (2)'!$E$1</c:f>
              <c:strCache>
                <c:ptCount val="1"/>
                <c:pt idx="0">
                  <c:v>Pretest</c:v>
                </c:pt>
              </c:strCache>
            </c:strRef>
          </c:tx>
          <c:spPr>
            <a:ln w="25400">
              <a:solidFill>
                <a:schemeClr val="bg1">
                  <a:lumMod val="50000"/>
                </a:schemeClr>
              </a:solidFill>
              <a:prstDash val="solid"/>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(2)'!$E$2:$E$201</c:f>
              <c:numCache>
                <c:formatCode>General</c:formatCode>
                <c:ptCount val="200"/>
                <c:pt idx="0">
                  <c:v>-0.576579809188843</c:v>
                </c:pt>
                <c:pt idx="1">
                  <c:v>-0.41881600022316001</c:v>
                </c:pt>
                <c:pt idx="2">
                  <c:v>-0.31802600622177102</c:v>
                </c:pt>
                <c:pt idx="3">
                  <c:v>-0.41795808076858498</c:v>
                </c:pt>
                <c:pt idx="4">
                  <c:v>-0.64448565244674705</c:v>
                </c:pt>
                <c:pt idx="5">
                  <c:v>-0.718833327293396</c:v>
                </c:pt>
                <c:pt idx="6">
                  <c:v>-0.460871040821075</c:v>
                </c:pt>
                <c:pt idx="7">
                  <c:v>-1.5337717719376E-2</c:v>
                </c:pt>
                <c:pt idx="8">
                  <c:v>0.29531422257423401</c:v>
                </c:pt>
                <c:pt idx="9">
                  <c:v>0.31101369857788103</c:v>
                </c:pt>
                <c:pt idx="10">
                  <c:v>0.16222712397575401</c:v>
                </c:pt>
                <c:pt idx="11">
                  <c:v>7.0995286107063002E-2</c:v>
                </c:pt>
                <c:pt idx="12">
                  <c:v>0.10305945575237301</c:v>
                </c:pt>
                <c:pt idx="13">
                  <c:v>0.14155617356300401</c:v>
                </c:pt>
                <c:pt idx="14">
                  <c:v>6.1805464327334997E-2</c:v>
                </c:pt>
                <c:pt idx="15">
                  <c:v>-0.111986696720123</c:v>
                </c:pt>
                <c:pt idx="16">
                  <c:v>-0.222355216741562</c:v>
                </c:pt>
                <c:pt idx="17">
                  <c:v>-0.133338123559952</c:v>
                </c:pt>
                <c:pt idx="18">
                  <c:v>0.131754159927368</c:v>
                </c:pt>
                <c:pt idx="19">
                  <c:v>0.405708968639374</c:v>
                </c:pt>
                <c:pt idx="20">
                  <c:v>0.53359568119049094</c:v>
                </c:pt>
                <c:pt idx="21">
                  <c:v>0.50517600774765004</c:v>
                </c:pt>
                <c:pt idx="22">
                  <c:v>0.42658424377441401</c:v>
                </c:pt>
                <c:pt idx="23">
                  <c:v>0.399839878082275</c:v>
                </c:pt>
                <c:pt idx="24">
                  <c:v>0.48995652794838002</c:v>
                </c:pt>
                <c:pt idx="25">
                  <c:v>0.79480570554733299</c:v>
                </c:pt>
                <c:pt idx="26">
                  <c:v>1.42669212818145</c:v>
                </c:pt>
                <c:pt idx="27">
                  <c:v>2.3471295833587602</c:v>
                </c:pt>
                <c:pt idx="28">
                  <c:v>3.2834391593933101</c:v>
                </c:pt>
                <c:pt idx="29">
                  <c:v>3.9195969104766801</c:v>
                </c:pt>
                <c:pt idx="30">
                  <c:v>4.1713318824768004</c:v>
                </c:pt>
                <c:pt idx="31">
                  <c:v>4.185999870300285</c:v>
                </c:pt>
                <c:pt idx="32">
                  <c:v>4.0794115066528303</c:v>
                </c:pt>
                <c:pt idx="33">
                  <c:v>3.80958795547485</c:v>
                </c:pt>
                <c:pt idx="34">
                  <c:v>3.3671245574951101</c:v>
                </c:pt>
                <c:pt idx="35">
                  <c:v>2.9495525360107391</c:v>
                </c:pt>
                <c:pt idx="36">
                  <c:v>2.7905786037445002</c:v>
                </c:pt>
                <c:pt idx="37">
                  <c:v>2.8555889129638561</c:v>
                </c:pt>
                <c:pt idx="38">
                  <c:v>2.8656964302062851</c:v>
                </c:pt>
                <c:pt idx="39">
                  <c:v>2.6388173103332502</c:v>
                </c:pt>
                <c:pt idx="40">
                  <c:v>2.2709317207336399</c:v>
                </c:pt>
                <c:pt idx="41">
                  <c:v>1.94198286533355</c:v>
                </c:pt>
                <c:pt idx="42">
                  <c:v>1.69779777526855</c:v>
                </c:pt>
                <c:pt idx="43">
                  <c:v>1.5186355113983101</c:v>
                </c:pt>
                <c:pt idx="44">
                  <c:v>1.45971083641052</c:v>
                </c:pt>
                <c:pt idx="45">
                  <c:v>1.54618191719055</c:v>
                </c:pt>
                <c:pt idx="46">
                  <c:v>1.6004734039306601</c:v>
                </c:pt>
                <c:pt idx="47">
                  <c:v>1.4040253162384</c:v>
                </c:pt>
                <c:pt idx="48">
                  <c:v>1.0569349527359</c:v>
                </c:pt>
                <c:pt idx="49">
                  <c:v>0.94098502397537198</c:v>
                </c:pt>
                <c:pt idx="50">
                  <c:v>1.2008144855499201</c:v>
                </c:pt>
                <c:pt idx="51">
                  <c:v>1.4585548639297401</c:v>
                </c:pt>
                <c:pt idx="52">
                  <c:v>1.26465320587158</c:v>
                </c:pt>
                <c:pt idx="53">
                  <c:v>0.71621471643447898</c:v>
                </c:pt>
                <c:pt idx="54">
                  <c:v>0.34651517868041998</c:v>
                </c:pt>
                <c:pt idx="55">
                  <c:v>0.39996910095214799</c:v>
                </c:pt>
                <c:pt idx="56">
                  <c:v>0.51811826229095503</c:v>
                </c:pt>
                <c:pt idx="57">
                  <c:v>0.283610969781876</c:v>
                </c:pt>
                <c:pt idx="58">
                  <c:v>-0.18173721432685899</c:v>
                </c:pt>
                <c:pt idx="59">
                  <c:v>-0.42571645975112898</c:v>
                </c:pt>
                <c:pt idx="60">
                  <c:v>-0.330517798662186</c:v>
                </c:pt>
                <c:pt idx="61">
                  <c:v>-0.236360028386116</c:v>
                </c:pt>
                <c:pt idx="62">
                  <c:v>-0.38786831498146102</c:v>
                </c:pt>
                <c:pt idx="63">
                  <c:v>-0.59029334783554099</c:v>
                </c:pt>
                <c:pt idx="64">
                  <c:v>-0.59336203336715698</c:v>
                </c:pt>
                <c:pt idx="65">
                  <c:v>-0.56066226959228505</c:v>
                </c:pt>
                <c:pt idx="66">
                  <c:v>-0.86307555437088002</c:v>
                </c:pt>
                <c:pt idx="67">
                  <c:v>-1.4949024915695099</c:v>
                </c:pt>
                <c:pt idx="68">
                  <c:v>-2.0099110603332502</c:v>
                </c:pt>
                <c:pt idx="69">
                  <c:v>-2.0930361747741699</c:v>
                </c:pt>
                <c:pt idx="70">
                  <c:v>-1.93460428714752</c:v>
                </c:pt>
                <c:pt idx="71">
                  <c:v>-1.8952102661132799</c:v>
                </c:pt>
                <c:pt idx="72">
                  <c:v>-1.9973976612091</c:v>
                </c:pt>
                <c:pt idx="73">
                  <c:v>-1.97527062892913</c:v>
                </c:pt>
                <c:pt idx="74">
                  <c:v>-1.7397247552871691</c:v>
                </c:pt>
                <c:pt idx="75">
                  <c:v>-1.5420502424240099</c:v>
                </c:pt>
                <c:pt idx="76">
                  <c:v>-1.6316734552383401</c:v>
                </c:pt>
                <c:pt idx="77">
                  <c:v>-1.93710076808929</c:v>
                </c:pt>
                <c:pt idx="78">
                  <c:v>-2.1792137622833199</c:v>
                </c:pt>
                <c:pt idx="79">
                  <c:v>-2.1846411228179901</c:v>
                </c:pt>
                <c:pt idx="80">
                  <c:v>-1.9945552349090501</c:v>
                </c:pt>
                <c:pt idx="81">
                  <c:v>-1.7586597204208301</c:v>
                </c:pt>
                <c:pt idx="82">
                  <c:v>-1.6400836706161499</c:v>
                </c:pt>
                <c:pt idx="83">
                  <c:v>-1.7532879114151001</c:v>
                </c:pt>
                <c:pt idx="84">
                  <c:v>-2.04766774177551</c:v>
                </c:pt>
                <c:pt idx="85">
                  <c:v>-2.2635238170623699</c:v>
                </c:pt>
                <c:pt idx="86">
                  <c:v>-2.1495716571807799</c:v>
                </c:pt>
                <c:pt idx="87">
                  <c:v>-1.76386070251464</c:v>
                </c:pt>
                <c:pt idx="88">
                  <c:v>-1.4392775297164899</c:v>
                </c:pt>
                <c:pt idx="89">
                  <c:v>-1.38988232612609</c:v>
                </c:pt>
                <c:pt idx="90">
                  <c:v>-1.4573848247528001</c:v>
                </c:pt>
                <c:pt idx="91">
                  <c:v>-1.3422385454177801</c:v>
                </c:pt>
                <c:pt idx="92">
                  <c:v>-0.99392461776733398</c:v>
                </c:pt>
                <c:pt idx="93">
                  <c:v>-0.63641840219497703</c:v>
                </c:pt>
                <c:pt idx="94">
                  <c:v>-0.44410389661788902</c:v>
                </c:pt>
                <c:pt idx="95">
                  <c:v>-0.357488483190536</c:v>
                </c:pt>
                <c:pt idx="96">
                  <c:v>-0.258669793605804</c:v>
                </c:pt>
                <c:pt idx="97">
                  <c:v>-0.181893110275269</c:v>
                </c:pt>
                <c:pt idx="98">
                  <c:v>-0.239453360438347</c:v>
                </c:pt>
                <c:pt idx="99">
                  <c:v>-0.419838666915894</c:v>
                </c:pt>
                <c:pt idx="100">
                  <c:v>-0.59176808595657304</c:v>
                </c:pt>
                <c:pt idx="101">
                  <c:v>-0.68839567899704002</c:v>
                </c:pt>
                <c:pt idx="102">
                  <c:v>-0.78138530254364003</c:v>
                </c:pt>
                <c:pt idx="103">
                  <c:v>-0.95535451173782304</c:v>
                </c:pt>
                <c:pt idx="104">
                  <c:v>-1.1958782672882</c:v>
                </c:pt>
                <c:pt idx="105">
                  <c:v>-1.42533266544342</c:v>
                </c:pt>
                <c:pt idx="106">
                  <c:v>-1.5771232843398999</c:v>
                </c:pt>
                <c:pt idx="107">
                  <c:v>-1.6102647781371999</c:v>
                </c:pt>
                <c:pt idx="108">
                  <c:v>-1.53570592403411</c:v>
                </c:pt>
                <c:pt idx="109">
                  <c:v>-1.4821462631225499</c:v>
                </c:pt>
                <c:pt idx="110">
                  <c:v>-1.64081454277038</c:v>
                </c:pt>
                <c:pt idx="111">
                  <c:v>-2.0444662570953298</c:v>
                </c:pt>
                <c:pt idx="112">
                  <c:v>-2.4526784420013401</c:v>
                </c:pt>
                <c:pt idx="113">
                  <c:v>-2.5823512077331499</c:v>
                </c:pt>
                <c:pt idx="114">
                  <c:v>-2.4455895423889098</c:v>
                </c:pt>
                <c:pt idx="115">
                  <c:v>-2.331429004669177</c:v>
                </c:pt>
                <c:pt idx="116">
                  <c:v>-2.4142167568206698</c:v>
                </c:pt>
                <c:pt idx="117">
                  <c:v>-2.51612329483032</c:v>
                </c:pt>
                <c:pt idx="118">
                  <c:v>-2.3600285053253098</c:v>
                </c:pt>
                <c:pt idx="119">
                  <c:v>-1.96218073368072</c:v>
                </c:pt>
                <c:pt idx="120">
                  <c:v>-1.6225736141204801</c:v>
                </c:pt>
                <c:pt idx="121">
                  <c:v>-1.5495128631591799</c:v>
                </c:pt>
                <c:pt idx="122">
                  <c:v>-1.65681624412536</c:v>
                </c:pt>
                <c:pt idx="123">
                  <c:v>-1.7724087238311701</c:v>
                </c:pt>
                <c:pt idx="124">
                  <c:v>-1.88698077201843</c:v>
                </c:pt>
                <c:pt idx="125">
                  <c:v>-2.0724422931671049</c:v>
                </c:pt>
                <c:pt idx="126">
                  <c:v>-2.2571811676025302</c:v>
                </c:pt>
                <c:pt idx="127">
                  <c:v>-2.2704746723175</c:v>
                </c:pt>
                <c:pt idx="128">
                  <c:v>-2.1096839904785099</c:v>
                </c:pt>
                <c:pt idx="129">
                  <c:v>-1.99239218235015</c:v>
                </c:pt>
                <c:pt idx="130">
                  <c:v>-2.0553402900695801</c:v>
                </c:pt>
                <c:pt idx="131">
                  <c:v>-2.1179950237274099</c:v>
                </c:pt>
                <c:pt idx="132">
                  <c:v>-1.8918091058730999</c:v>
                </c:pt>
                <c:pt idx="133">
                  <c:v>-1.3936910629272401</c:v>
                </c:pt>
                <c:pt idx="134">
                  <c:v>-1.00140833854675</c:v>
                </c:pt>
                <c:pt idx="135">
                  <c:v>-1.0348536968231199</c:v>
                </c:pt>
                <c:pt idx="136">
                  <c:v>-1.3697862625121999</c:v>
                </c:pt>
                <c:pt idx="137">
                  <c:v>-1.5696718692779501</c:v>
                </c:pt>
                <c:pt idx="138">
                  <c:v>-1.38750696182251</c:v>
                </c:pt>
                <c:pt idx="139">
                  <c:v>-1.05023753643035</c:v>
                </c:pt>
                <c:pt idx="140">
                  <c:v>-1.00686848163604</c:v>
                </c:pt>
                <c:pt idx="141">
                  <c:v>-1.4337846040725699</c:v>
                </c:pt>
                <c:pt idx="142">
                  <c:v>-2.0404105186462398</c:v>
                </c:pt>
                <c:pt idx="143">
                  <c:v>-2.3522429466247452</c:v>
                </c:pt>
                <c:pt idx="144">
                  <c:v>-2.13691806793212</c:v>
                </c:pt>
                <c:pt idx="145">
                  <c:v>-1.54374539852142</c:v>
                </c:pt>
                <c:pt idx="146">
                  <c:v>-0.89599114656448398</c:v>
                </c:pt>
                <c:pt idx="147">
                  <c:v>-0.43678992986679099</c:v>
                </c:pt>
                <c:pt idx="148">
                  <c:v>-0.268500655889511</c:v>
                </c:pt>
                <c:pt idx="149">
                  <c:v>-0.40936309099197399</c:v>
                </c:pt>
                <c:pt idx="150">
                  <c:v>-0.77667409181594804</c:v>
                </c:pt>
                <c:pt idx="151">
                  <c:v>-1.1326719522476201</c:v>
                </c:pt>
                <c:pt idx="152">
                  <c:v>-1.2017433643341</c:v>
                </c:pt>
                <c:pt idx="153">
                  <c:v>-0.94117611646652199</c:v>
                </c:pt>
                <c:pt idx="154">
                  <c:v>-0.64189386367797896</c:v>
                </c:pt>
                <c:pt idx="155">
                  <c:v>-0.64763700962066695</c:v>
                </c:pt>
                <c:pt idx="156">
                  <c:v>-0.96666699647903398</c:v>
                </c:pt>
                <c:pt idx="157">
                  <c:v>-1.24894046783447</c:v>
                </c:pt>
                <c:pt idx="158">
                  <c:v>-1.1816225051879801</c:v>
                </c:pt>
                <c:pt idx="159">
                  <c:v>-0.83538115024566695</c:v>
                </c:pt>
                <c:pt idx="160">
                  <c:v>-0.55562132596969604</c:v>
                </c:pt>
                <c:pt idx="161">
                  <c:v>-0.56295895576477095</c:v>
                </c:pt>
                <c:pt idx="162">
                  <c:v>-0.75073957443237305</c:v>
                </c:pt>
                <c:pt idx="163">
                  <c:v>-0.86943566799163796</c:v>
                </c:pt>
                <c:pt idx="164">
                  <c:v>-0.82156312465667702</c:v>
                </c:pt>
                <c:pt idx="165">
                  <c:v>-0.74312406778335605</c:v>
                </c:pt>
                <c:pt idx="166">
                  <c:v>-0.85013276338577304</c:v>
                </c:pt>
                <c:pt idx="167">
                  <c:v>-1.23160183429718</c:v>
                </c:pt>
                <c:pt idx="168">
                  <c:v>-1.7371784448623599</c:v>
                </c:pt>
                <c:pt idx="169">
                  <c:v>-2.03415822982788</c:v>
                </c:pt>
                <c:pt idx="170">
                  <c:v>-1.8488867282867401</c:v>
                </c:pt>
                <c:pt idx="171">
                  <c:v>-1.2524725198745701</c:v>
                </c:pt>
                <c:pt idx="172">
                  <c:v>-0.68839359283447299</c:v>
                </c:pt>
                <c:pt idx="173">
                  <c:v>-0.60113894939422596</c:v>
                </c:pt>
                <c:pt idx="174">
                  <c:v>-0.994340300559998</c:v>
                </c:pt>
                <c:pt idx="175">
                  <c:v>-1.4359115362167301</c:v>
                </c:pt>
                <c:pt idx="176">
                  <c:v>-1.55655765533447</c:v>
                </c:pt>
                <c:pt idx="177">
                  <c:v>-1.4607994556427</c:v>
                </c:pt>
                <c:pt idx="178">
                  <c:v>-1.52955663204193</c:v>
                </c:pt>
                <c:pt idx="179">
                  <c:v>-1.8575146198272701</c:v>
                </c:pt>
                <c:pt idx="180">
                  <c:v>-2.0592069625854399</c:v>
                </c:pt>
                <c:pt idx="181">
                  <c:v>-1.7166233062744101</c:v>
                </c:pt>
                <c:pt idx="182">
                  <c:v>-0.90833699703216597</c:v>
                </c:pt>
                <c:pt idx="183">
                  <c:v>-0.157221123576164</c:v>
                </c:pt>
                <c:pt idx="184">
                  <c:v>0.11772656440734899</c:v>
                </c:pt>
                <c:pt idx="185">
                  <c:v>-4.6135712414979997E-2</c:v>
                </c:pt>
                <c:pt idx="186">
                  <c:v>-0.36500731110572798</c:v>
                </c:pt>
                <c:pt idx="187">
                  <c:v>-0.69763714075088501</c:v>
                </c:pt>
                <c:pt idx="188">
                  <c:v>-1.08401226997375</c:v>
                </c:pt>
                <c:pt idx="189">
                  <c:v>-1.47723937034606</c:v>
                </c:pt>
                <c:pt idx="190">
                  <c:v>-1.6531007289886399</c:v>
                </c:pt>
                <c:pt idx="191">
                  <c:v>-1.47496008872985</c:v>
                </c:pt>
                <c:pt idx="192">
                  <c:v>-1.1253080368041899</c:v>
                </c:pt>
                <c:pt idx="193">
                  <c:v>-0.92789089679717995</c:v>
                </c:pt>
                <c:pt idx="194">
                  <c:v>-0.96887552738189697</c:v>
                </c:pt>
                <c:pt idx="195">
                  <c:v>-1.02976369857788</c:v>
                </c:pt>
                <c:pt idx="196">
                  <c:v>-0.910930275917053</c:v>
                </c:pt>
                <c:pt idx="197">
                  <c:v>-0.68352186679840099</c:v>
                </c:pt>
                <c:pt idx="198">
                  <c:v>-0.52689921855926503</c:v>
                </c:pt>
                <c:pt idx="199">
                  <c:v>-0.42693758010864302</c:v>
                </c:pt>
              </c:numCache>
            </c:numRef>
          </c:val>
          <c:smooth val="0"/>
          <c:extLst>
            <c:ext xmlns:c16="http://schemas.microsoft.com/office/drawing/2014/chart" uri="{C3380CC4-5D6E-409C-BE32-E72D297353CC}">
              <c16:uniqueId val="{00000000-F524-425F-9973-B047C1C6D830}"/>
            </c:ext>
          </c:extLst>
        </c:ser>
        <c:ser>
          <c:idx val="4"/>
          <c:order val="1"/>
          <c:tx>
            <c:strRef>
              <c:f>'60_F4 1Mir (2)'!$F$1</c:f>
              <c:strCache>
                <c:ptCount val="1"/>
                <c:pt idx="0">
                  <c:v>Practice</c:v>
                </c:pt>
              </c:strCache>
            </c:strRef>
          </c:tx>
          <c:spPr>
            <a:ln w="25400">
              <a:solidFill>
                <a:schemeClr val="tx1">
                  <a:lumMod val="95000"/>
                  <a:lumOff val="5000"/>
                </a:schemeClr>
              </a:solidFill>
              <a:prstDash val="sysDash"/>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(2)'!$F$2:$F$201</c:f>
              <c:numCache>
                <c:formatCode>General</c:formatCode>
                <c:ptCount val="200"/>
                <c:pt idx="0">
                  <c:v>-0.96448230743408203</c:v>
                </c:pt>
                <c:pt idx="1">
                  <c:v>-0.99398040771484397</c:v>
                </c:pt>
                <c:pt idx="2">
                  <c:v>-0.88252353668212902</c:v>
                </c:pt>
                <c:pt idx="3">
                  <c:v>-0.603515565395355</c:v>
                </c:pt>
                <c:pt idx="4">
                  <c:v>-0.38425445556640597</c:v>
                </c:pt>
                <c:pt idx="5">
                  <c:v>-0.34557223320007302</c:v>
                </c:pt>
                <c:pt idx="6">
                  <c:v>-0.27023676037788402</c:v>
                </c:pt>
                <c:pt idx="7">
                  <c:v>0.111920915544033</c:v>
                </c:pt>
                <c:pt idx="8">
                  <c:v>0.69912844896316495</c:v>
                </c:pt>
                <c:pt idx="9">
                  <c:v>1.0694330930709799</c:v>
                </c:pt>
                <c:pt idx="10">
                  <c:v>0.96715772151946999</c:v>
                </c:pt>
                <c:pt idx="11">
                  <c:v>0.57411313056945801</c:v>
                </c:pt>
                <c:pt idx="12">
                  <c:v>0.23865000903606401</c:v>
                </c:pt>
                <c:pt idx="13">
                  <c:v>8.2366980612277998E-2</c:v>
                </c:pt>
                <c:pt idx="14">
                  <c:v>1.1457800865170001E-3</c:v>
                </c:pt>
                <c:pt idx="15">
                  <c:v>-5.1666963845491E-2</c:v>
                </c:pt>
                <c:pt idx="16">
                  <c:v>1.1381769552826999E-2</c:v>
                </c:pt>
                <c:pt idx="17">
                  <c:v>0.19265939295291901</c:v>
                </c:pt>
                <c:pt idx="18">
                  <c:v>0.30873093008995101</c:v>
                </c:pt>
                <c:pt idx="19">
                  <c:v>0.223492816090584</c:v>
                </c:pt>
                <c:pt idx="20">
                  <c:v>5.9696067124604998E-2</c:v>
                </c:pt>
                <c:pt idx="21">
                  <c:v>2.9644465073942999E-2</c:v>
                </c:pt>
                <c:pt idx="22">
                  <c:v>0.110433124005795</c:v>
                </c:pt>
                <c:pt idx="23">
                  <c:v>5.7025909423828E-2</c:v>
                </c:pt>
                <c:pt idx="24">
                  <c:v>-0.24075219035148601</c:v>
                </c:pt>
                <c:pt idx="25">
                  <c:v>-0.58294343948364302</c:v>
                </c:pt>
                <c:pt idx="26">
                  <c:v>-0.73366338014602706</c:v>
                </c:pt>
                <c:pt idx="27">
                  <c:v>-0.73464465141296398</c:v>
                </c:pt>
                <c:pt idx="28">
                  <c:v>-0.79427236318588301</c:v>
                </c:pt>
                <c:pt idx="29">
                  <c:v>-0.94220697879791304</c:v>
                </c:pt>
                <c:pt idx="30">
                  <c:v>-0.98952597379684404</c:v>
                </c:pt>
                <c:pt idx="31">
                  <c:v>-0.84335708618164096</c:v>
                </c:pt>
                <c:pt idx="32">
                  <c:v>-0.65645861625671398</c:v>
                </c:pt>
                <c:pt idx="33">
                  <c:v>-0.55621916055679299</c:v>
                </c:pt>
                <c:pt idx="34">
                  <c:v>-0.397882699966431</c:v>
                </c:pt>
                <c:pt idx="35">
                  <c:v>-8.3560226485129997E-3</c:v>
                </c:pt>
                <c:pt idx="36">
                  <c:v>0.39864769577980003</c:v>
                </c:pt>
                <c:pt idx="37">
                  <c:v>0.32783126831054699</c:v>
                </c:pt>
                <c:pt idx="38">
                  <c:v>-0.38626733422279402</c:v>
                </c:pt>
                <c:pt idx="39">
                  <c:v>-1.2795637845993</c:v>
                </c:pt>
                <c:pt idx="40">
                  <c:v>-1.75241827964782</c:v>
                </c:pt>
                <c:pt idx="41">
                  <c:v>-1.74490010738372</c:v>
                </c:pt>
                <c:pt idx="42">
                  <c:v>-1.7080316543579099</c:v>
                </c:pt>
                <c:pt idx="43">
                  <c:v>-1.9501879215240401</c:v>
                </c:pt>
                <c:pt idx="44">
                  <c:v>-2.2765443325042698</c:v>
                </c:pt>
                <c:pt idx="45">
                  <c:v>-2.3681526184082</c:v>
                </c:pt>
                <c:pt idx="46">
                  <c:v>-2.2846364974975502</c:v>
                </c:pt>
                <c:pt idx="47">
                  <c:v>-2.3593680858611981</c:v>
                </c:pt>
                <c:pt idx="48">
                  <c:v>-2.6988394260406401</c:v>
                </c:pt>
                <c:pt idx="49">
                  <c:v>-3.0582318305969198</c:v>
                </c:pt>
                <c:pt idx="50">
                  <c:v>-3.2374908924102699</c:v>
                </c:pt>
                <c:pt idx="51">
                  <c:v>-3.3484292030334402</c:v>
                </c:pt>
                <c:pt idx="52">
                  <c:v>-3.54790163040161</c:v>
                </c:pt>
                <c:pt idx="53">
                  <c:v>-3.7012660503387398</c:v>
                </c:pt>
                <c:pt idx="54">
                  <c:v>-3.5553028583526598</c:v>
                </c:pt>
                <c:pt idx="55">
                  <c:v>-3.1801366806030198</c:v>
                </c:pt>
                <c:pt idx="56">
                  <c:v>-2.9744441509246791</c:v>
                </c:pt>
                <c:pt idx="57">
                  <c:v>-3.1639809608459402</c:v>
                </c:pt>
                <c:pt idx="58">
                  <c:v>-3.5006961822509699</c:v>
                </c:pt>
                <c:pt idx="59">
                  <c:v>-3.6022925376892001</c:v>
                </c:pt>
                <c:pt idx="60">
                  <c:v>-3.4463241100311199</c:v>
                </c:pt>
                <c:pt idx="61">
                  <c:v>-3.3295040130615199</c:v>
                </c:pt>
                <c:pt idx="62">
                  <c:v>-3.3992767333984251</c:v>
                </c:pt>
                <c:pt idx="63">
                  <c:v>-3.4668986797332648</c:v>
                </c:pt>
                <c:pt idx="64">
                  <c:v>-3.3508038520812899</c:v>
                </c:pt>
                <c:pt idx="65">
                  <c:v>-3.2018551826477002</c:v>
                </c:pt>
                <c:pt idx="66">
                  <c:v>-3.31986236572265</c:v>
                </c:pt>
                <c:pt idx="67">
                  <c:v>-3.7433922290802002</c:v>
                </c:pt>
                <c:pt idx="68">
                  <c:v>-4.2117600440979004</c:v>
                </c:pt>
                <c:pt idx="69">
                  <c:v>-4.5233950614929199</c:v>
                </c:pt>
                <c:pt idx="70">
                  <c:v>-4.7468404769897399</c:v>
                </c:pt>
                <c:pt idx="71">
                  <c:v>-5.0010867118835396</c:v>
                </c:pt>
                <c:pt idx="72">
                  <c:v>-5.1729602813720703</c:v>
                </c:pt>
                <c:pt idx="73">
                  <c:v>-5.0176153182983354</c:v>
                </c:pt>
                <c:pt idx="74">
                  <c:v>-4.5079493522643999</c:v>
                </c:pt>
                <c:pt idx="75">
                  <c:v>-3.93141365051269</c:v>
                </c:pt>
                <c:pt idx="76">
                  <c:v>-3.58264732360839</c:v>
                </c:pt>
                <c:pt idx="77">
                  <c:v>-3.45142674446106</c:v>
                </c:pt>
                <c:pt idx="78">
                  <c:v>-3.2989940643310498</c:v>
                </c:pt>
                <c:pt idx="79">
                  <c:v>-3.0039217472076398</c:v>
                </c:pt>
                <c:pt idx="80">
                  <c:v>-2.7273135185241699</c:v>
                </c:pt>
                <c:pt idx="81">
                  <c:v>-2.6988787651061998</c:v>
                </c:pt>
                <c:pt idx="82">
                  <c:v>-2.9058880805969198</c:v>
                </c:pt>
                <c:pt idx="83">
                  <c:v>-3.0838277339935298</c:v>
                </c:pt>
                <c:pt idx="84">
                  <c:v>-3.03111600875854</c:v>
                </c:pt>
                <c:pt idx="85">
                  <c:v>-2.85354280471801</c:v>
                </c:pt>
                <c:pt idx="86">
                  <c:v>-2.8167643547058101</c:v>
                </c:pt>
                <c:pt idx="87">
                  <c:v>-2.9746546745300191</c:v>
                </c:pt>
                <c:pt idx="88">
                  <c:v>-3.0535311698913499</c:v>
                </c:pt>
                <c:pt idx="89">
                  <c:v>-2.7763285636901802</c:v>
                </c:pt>
                <c:pt idx="90">
                  <c:v>-2.2377188205718901</c:v>
                </c:pt>
                <c:pt idx="91">
                  <c:v>-1.8448139429092401</c:v>
                </c:pt>
                <c:pt idx="92">
                  <c:v>-1.87259101867675</c:v>
                </c:pt>
                <c:pt idx="93">
                  <c:v>-2.17858457565307</c:v>
                </c:pt>
                <c:pt idx="94">
                  <c:v>-2.4131591320037771</c:v>
                </c:pt>
                <c:pt idx="95">
                  <c:v>-2.4194979667663499</c:v>
                </c:pt>
                <c:pt idx="96">
                  <c:v>-2.32472372055053</c:v>
                </c:pt>
                <c:pt idx="97">
                  <c:v>-2.2997527122497501</c:v>
                </c:pt>
                <c:pt idx="98">
                  <c:v>-2.38740015029907</c:v>
                </c:pt>
                <c:pt idx="99">
                  <c:v>-2.5886130332946702</c:v>
                </c:pt>
                <c:pt idx="100">
                  <c:v>-2.9518442153930571</c:v>
                </c:pt>
                <c:pt idx="101">
                  <c:v>-3.4634776115417401</c:v>
                </c:pt>
                <c:pt idx="102">
                  <c:v>-3.9501323699951101</c:v>
                </c:pt>
                <c:pt idx="103">
                  <c:v>-4.2357201576232901</c:v>
                </c:pt>
                <c:pt idx="104">
                  <c:v>-4.3625779151916486</c:v>
                </c:pt>
                <c:pt idx="105">
                  <c:v>-4.5084276199340803</c:v>
                </c:pt>
                <c:pt idx="106">
                  <c:v>-4.6789426803588796</c:v>
                </c:pt>
                <c:pt idx="107">
                  <c:v>-4.6566300392150746</c:v>
                </c:pt>
                <c:pt idx="108">
                  <c:v>-4.3355488777160538</c:v>
                </c:pt>
                <c:pt idx="109">
                  <c:v>-3.95620489120483</c:v>
                </c:pt>
                <c:pt idx="110">
                  <c:v>-3.8477034568786599</c:v>
                </c:pt>
                <c:pt idx="111">
                  <c:v>-4.0017056465148899</c:v>
                </c:pt>
                <c:pt idx="112">
                  <c:v>-4.08524465560913</c:v>
                </c:pt>
                <c:pt idx="113">
                  <c:v>-3.8875191211700399</c:v>
                </c:pt>
                <c:pt idx="114">
                  <c:v>-3.5761866569518999</c:v>
                </c:pt>
                <c:pt idx="115">
                  <c:v>-3.431826353073117</c:v>
                </c:pt>
                <c:pt idx="116">
                  <c:v>-3.4732613563537602</c:v>
                </c:pt>
                <c:pt idx="117">
                  <c:v>-3.4836678504943799</c:v>
                </c:pt>
                <c:pt idx="118">
                  <c:v>-3.3268058300018248</c:v>
                </c:pt>
                <c:pt idx="119">
                  <c:v>-3.07859802246093</c:v>
                </c:pt>
                <c:pt idx="120">
                  <c:v>-2.8634483814239502</c:v>
                </c:pt>
                <c:pt idx="121">
                  <c:v>-2.7121105194091801</c:v>
                </c:pt>
                <c:pt idx="122">
                  <c:v>-2.6086404323577801</c:v>
                </c:pt>
                <c:pt idx="123">
                  <c:v>-2.54037141799926</c:v>
                </c:pt>
                <c:pt idx="124">
                  <c:v>-2.4444718360900799</c:v>
                </c:pt>
                <c:pt idx="125">
                  <c:v>-2.2359058856964098</c:v>
                </c:pt>
                <c:pt idx="126">
                  <c:v>-1.98954558372497</c:v>
                </c:pt>
                <c:pt idx="127">
                  <c:v>-1.9723981618881199</c:v>
                </c:pt>
                <c:pt idx="128">
                  <c:v>-2.32979011535644</c:v>
                </c:pt>
                <c:pt idx="129">
                  <c:v>-2.8077833652496298</c:v>
                </c:pt>
                <c:pt idx="130">
                  <c:v>-2.9930739402771001</c:v>
                </c:pt>
                <c:pt idx="131">
                  <c:v>-2.841953992843619</c:v>
                </c:pt>
                <c:pt idx="132">
                  <c:v>-2.7565951347350981</c:v>
                </c:pt>
                <c:pt idx="133">
                  <c:v>-3.0338926315307591</c:v>
                </c:pt>
                <c:pt idx="134">
                  <c:v>-3.4442665576934801</c:v>
                </c:pt>
                <c:pt idx="135">
                  <c:v>-3.5619144439697199</c:v>
                </c:pt>
                <c:pt idx="136">
                  <c:v>-3.3815643787384002</c:v>
                </c:pt>
                <c:pt idx="137">
                  <c:v>-3.3087782859802202</c:v>
                </c:pt>
                <c:pt idx="138">
                  <c:v>-3.5309662818908598</c:v>
                </c:pt>
                <c:pt idx="139">
                  <c:v>-3.7150130271911599</c:v>
                </c:pt>
                <c:pt idx="140">
                  <c:v>-3.5145576000213601</c:v>
                </c:pt>
                <c:pt idx="141">
                  <c:v>-3.1483557224273602</c:v>
                </c:pt>
                <c:pt idx="142">
                  <c:v>-3.1587564945220898</c:v>
                </c:pt>
                <c:pt idx="143">
                  <c:v>-3.64813160896301</c:v>
                </c:pt>
                <c:pt idx="144">
                  <c:v>-4.0838665962219203</c:v>
                </c:pt>
                <c:pt idx="145">
                  <c:v>-3.9818863868713299</c:v>
                </c:pt>
                <c:pt idx="146">
                  <c:v>-3.54495048522949</c:v>
                </c:pt>
                <c:pt idx="147">
                  <c:v>-3.392444610595696</c:v>
                </c:pt>
                <c:pt idx="148">
                  <c:v>-3.7583937644958501</c:v>
                </c:pt>
                <c:pt idx="149">
                  <c:v>-4.2098913192748997</c:v>
                </c:pt>
                <c:pt idx="150">
                  <c:v>-4.192996025085435</c:v>
                </c:pt>
                <c:pt idx="151">
                  <c:v>-3.6592979431152299</c:v>
                </c:pt>
                <c:pt idx="152">
                  <c:v>-3.0439267158508301</c:v>
                </c:pt>
                <c:pt idx="153">
                  <c:v>-2.7476212978363002</c:v>
                </c:pt>
                <c:pt idx="154">
                  <c:v>-2.7881646156311</c:v>
                </c:pt>
                <c:pt idx="155">
                  <c:v>-2.9192738533020002</c:v>
                </c:pt>
                <c:pt idx="156">
                  <c:v>-2.9469008445739702</c:v>
                </c:pt>
                <c:pt idx="157">
                  <c:v>-2.8749213218688898</c:v>
                </c:pt>
                <c:pt idx="158">
                  <c:v>-2.8103156089782702</c:v>
                </c:pt>
                <c:pt idx="159">
                  <c:v>-2.7961585521697998</c:v>
                </c:pt>
                <c:pt idx="160">
                  <c:v>-2.7539489269256499</c:v>
                </c:pt>
                <c:pt idx="161">
                  <c:v>-2.60514116287231</c:v>
                </c:pt>
                <c:pt idx="162">
                  <c:v>-2.44847536087036</c:v>
                </c:pt>
                <c:pt idx="163">
                  <c:v>-2.5470232963561998</c:v>
                </c:pt>
                <c:pt idx="164">
                  <c:v>-3.04122686386108</c:v>
                </c:pt>
                <c:pt idx="165">
                  <c:v>-3.6922447681427002</c:v>
                </c:pt>
                <c:pt idx="166">
                  <c:v>-4.0338640213012704</c:v>
                </c:pt>
                <c:pt idx="167">
                  <c:v>-3.8355579376220699</c:v>
                </c:pt>
                <c:pt idx="168">
                  <c:v>-3.3243927955627401</c:v>
                </c:pt>
                <c:pt idx="169">
                  <c:v>-2.88135385513305</c:v>
                </c:pt>
                <c:pt idx="170">
                  <c:v>-2.63024425506591</c:v>
                </c:pt>
                <c:pt idx="171">
                  <c:v>-2.46846222877502</c:v>
                </c:pt>
                <c:pt idx="172">
                  <c:v>-2.411141395568837</c:v>
                </c:pt>
                <c:pt idx="173">
                  <c:v>-2.6342999935150102</c:v>
                </c:pt>
                <c:pt idx="174">
                  <c:v>-3.09573149681091</c:v>
                </c:pt>
                <c:pt idx="175">
                  <c:v>-3.3556373119354199</c:v>
                </c:pt>
                <c:pt idx="176">
                  <c:v>-3.0255713462829501</c:v>
                </c:pt>
                <c:pt idx="177">
                  <c:v>-2.31819415092468</c:v>
                </c:pt>
                <c:pt idx="178">
                  <c:v>-1.8829549551010101</c:v>
                </c:pt>
                <c:pt idx="179">
                  <c:v>-2.0430157184600799</c:v>
                </c:pt>
                <c:pt idx="180">
                  <c:v>-2.4210877418518</c:v>
                </c:pt>
                <c:pt idx="181">
                  <c:v>-2.45680475234985</c:v>
                </c:pt>
                <c:pt idx="182">
                  <c:v>-2.1034228801727202</c:v>
                </c:pt>
                <c:pt idx="183">
                  <c:v>-1.7815510034561099</c:v>
                </c:pt>
                <c:pt idx="184">
                  <c:v>-1.74244344234466</c:v>
                </c:pt>
                <c:pt idx="185">
                  <c:v>-1.7815681695938099</c:v>
                </c:pt>
                <c:pt idx="186">
                  <c:v>-1.6474313735961901</c:v>
                </c:pt>
                <c:pt idx="187">
                  <c:v>-1.4514201879501301</c:v>
                </c:pt>
                <c:pt idx="188">
                  <c:v>-1.44519615173339</c:v>
                </c:pt>
                <c:pt idx="189">
                  <c:v>-1.5507125854492101</c:v>
                </c:pt>
                <c:pt idx="190">
                  <c:v>-1.41968846321106</c:v>
                </c:pt>
                <c:pt idx="191">
                  <c:v>-0.96937960386276201</c:v>
                </c:pt>
                <c:pt idx="192">
                  <c:v>-0.57337504625320401</c:v>
                </c:pt>
                <c:pt idx="193">
                  <c:v>-0.563695788383484</c:v>
                </c:pt>
                <c:pt idx="194">
                  <c:v>-0.73339372873306297</c:v>
                </c:pt>
                <c:pt idx="195">
                  <c:v>-0.57602536678314198</c:v>
                </c:pt>
                <c:pt idx="196">
                  <c:v>3.3770274370909001E-2</c:v>
                </c:pt>
                <c:pt idx="197">
                  <c:v>0.64565014839172397</c:v>
                </c:pt>
                <c:pt idx="198">
                  <c:v>0.78428936004638705</c:v>
                </c:pt>
                <c:pt idx="199">
                  <c:v>0.50603353977203402</c:v>
                </c:pt>
              </c:numCache>
            </c:numRef>
          </c:val>
          <c:smooth val="0"/>
          <c:extLst>
            <c:ext xmlns:c16="http://schemas.microsoft.com/office/drawing/2014/chart" uri="{C3380CC4-5D6E-409C-BE32-E72D297353CC}">
              <c16:uniqueId val="{00000001-F524-425F-9973-B047C1C6D830}"/>
            </c:ext>
          </c:extLst>
        </c:ser>
        <c:ser>
          <c:idx val="5"/>
          <c:order val="2"/>
          <c:tx>
            <c:strRef>
              <c:f>'60_F4 1Mir (2)'!$G$1</c:f>
              <c:strCache>
                <c:ptCount val="1"/>
                <c:pt idx="0">
                  <c:v>Posttest</c:v>
                </c:pt>
              </c:strCache>
            </c:strRef>
          </c:tx>
          <c:spPr>
            <a:ln w="25400">
              <a:solidFill>
                <a:schemeClr val="tx1"/>
              </a:solidFill>
              <a:prstDash val="solid"/>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(2)'!$G$2:$G$201</c:f>
              <c:numCache>
                <c:formatCode>General</c:formatCode>
                <c:ptCount val="200"/>
                <c:pt idx="0">
                  <c:v>0.127315282821655</c:v>
                </c:pt>
                <c:pt idx="1">
                  <c:v>-0.27703428268432601</c:v>
                </c:pt>
                <c:pt idx="2">
                  <c:v>-0.38468426465988198</c:v>
                </c:pt>
                <c:pt idx="3">
                  <c:v>-0.26863902807235701</c:v>
                </c:pt>
                <c:pt idx="4">
                  <c:v>-3.4546900540590002E-2</c:v>
                </c:pt>
                <c:pt idx="5">
                  <c:v>0.277368664741516</c:v>
                </c:pt>
                <c:pt idx="6">
                  <c:v>0.54736137390136697</c:v>
                </c:pt>
                <c:pt idx="7">
                  <c:v>0.54916292428970304</c:v>
                </c:pt>
                <c:pt idx="8">
                  <c:v>0.20188245177269001</c:v>
                </c:pt>
                <c:pt idx="9">
                  <c:v>-0.25366252660751298</c:v>
                </c:pt>
                <c:pt idx="10">
                  <c:v>-0.467773526906967</c:v>
                </c:pt>
                <c:pt idx="11">
                  <c:v>-0.33007460832595797</c:v>
                </c:pt>
                <c:pt idx="12">
                  <c:v>-2.5662065017969999E-3</c:v>
                </c:pt>
                <c:pt idx="13">
                  <c:v>0.33174985647201499</c:v>
                </c:pt>
                <c:pt idx="14">
                  <c:v>0.58931332826614402</c:v>
                </c:pt>
                <c:pt idx="15">
                  <c:v>0.66915291547775302</c:v>
                </c:pt>
                <c:pt idx="16">
                  <c:v>0.43373411893844599</c:v>
                </c:pt>
                <c:pt idx="17">
                  <c:v>-6.9871447980403997E-2</c:v>
                </c:pt>
                <c:pt idx="18">
                  <c:v>-0.50847470760345503</c:v>
                </c:pt>
                <c:pt idx="19">
                  <c:v>-0.56959182024002097</c:v>
                </c:pt>
                <c:pt idx="20">
                  <c:v>-0.32932153344154402</c:v>
                </c:pt>
                <c:pt idx="21">
                  <c:v>-0.14087998867034901</c:v>
                </c:pt>
                <c:pt idx="22">
                  <c:v>-0.152131512761116</c:v>
                </c:pt>
                <c:pt idx="23">
                  <c:v>-0.122950099408627</c:v>
                </c:pt>
                <c:pt idx="24">
                  <c:v>0.185161992907524</c:v>
                </c:pt>
                <c:pt idx="25">
                  <c:v>0.60288268327713002</c:v>
                </c:pt>
                <c:pt idx="26">
                  <c:v>0.72174030542373702</c:v>
                </c:pt>
                <c:pt idx="27">
                  <c:v>0.40879616141319303</c:v>
                </c:pt>
                <c:pt idx="28">
                  <c:v>-3.7297487258911001E-2</c:v>
                </c:pt>
                <c:pt idx="29">
                  <c:v>-0.26093855500221302</c:v>
                </c:pt>
                <c:pt idx="30">
                  <c:v>-0.20150227844715099</c:v>
                </c:pt>
                <c:pt idx="31">
                  <c:v>1.204776763916E-2</c:v>
                </c:pt>
                <c:pt idx="32">
                  <c:v>0.353166073560715</c:v>
                </c:pt>
                <c:pt idx="33">
                  <c:v>0.88410490751266502</c:v>
                </c:pt>
                <c:pt idx="34">
                  <c:v>1.4830125570297199</c:v>
                </c:pt>
                <c:pt idx="35">
                  <c:v>1.79937875270843</c:v>
                </c:pt>
                <c:pt idx="36">
                  <c:v>1.60167288780212</c:v>
                </c:pt>
                <c:pt idx="37">
                  <c:v>1.08836865425109</c:v>
                </c:pt>
                <c:pt idx="38">
                  <c:v>0.73745411634445202</c:v>
                </c:pt>
                <c:pt idx="39">
                  <c:v>0.85185146331787098</c:v>
                </c:pt>
                <c:pt idx="40">
                  <c:v>1.3178789615631099</c:v>
                </c:pt>
                <c:pt idx="41">
                  <c:v>1.79676473140716</c:v>
                </c:pt>
                <c:pt idx="42">
                  <c:v>2.0577411651611301</c:v>
                </c:pt>
                <c:pt idx="43">
                  <c:v>2.08045101165771</c:v>
                </c:pt>
                <c:pt idx="44">
                  <c:v>1.91842305660247</c:v>
                </c:pt>
                <c:pt idx="45">
                  <c:v>1.59044420719146</c:v>
                </c:pt>
                <c:pt idx="46">
                  <c:v>1.14038586616516</c:v>
                </c:pt>
                <c:pt idx="47">
                  <c:v>0.72447401285171498</c:v>
                </c:pt>
                <c:pt idx="48">
                  <c:v>0.540233135223389</c:v>
                </c:pt>
                <c:pt idx="49">
                  <c:v>0.64366424083709695</c:v>
                </c:pt>
                <c:pt idx="50">
                  <c:v>0.88574087619781505</c:v>
                </c:pt>
                <c:pt idx="51">
                  <c:v>1.06388759613037</c:v>
                </c:pt>
                <c:pt idx="52">
                  <c:v>1.1080529689788801</c:v>
                </c:pt>
                <c:pt idx="53">
                  <c:v>1.0828206539153999</c:v>
                </c:pt>
                <c:pt idx="54">
                  <c:v>1.0419670343398999</c:v>
                </c:pt>
                <c:pt idx="55">
                  <c:v>0.95936506986617998</c:v>
                </c:pt>
                <c:pt idx="56">
                  <c:v>0.80619353055954002</c:v>
                </c:pt>
                <c:pt idx="57">
                  <c:v>0.60847920179367099</c:v>
                </c:pt>
                <c:pt idx="58">
                  <c:v>0.37488538026809698</c:v>
                </c:pt>
                <c:pt idx="59">
                  <c:v>4.0387652814387998E-2</c:v>
                </c:pt>
                <c:pt idx="60">
                  <c:v>-0.424643814563751</c:v>
                </c:pt>
                <c:pt idx="61">
                  <c:v>-0.89785832166671797</c:v>
                </c:pt>
                <c:pt idx="62">
                  <c:v>-1.2216227054595901</c:v>
                </c:pt>
                <c:pt idx="63">
                  <c:v>-1.43344342708587</c:v>
                </c:pt>
                <c:pt idx="64">
                  <c:v>-1.7301429510116499</c:v>
                </c:pt>
                <c:pt idx="65">
                  <c:v>-2.1399857997894198</c:v>
                </c:pt>
                <c:pt idx="66">
                  <c:v>-2.3891100883483798</c:v>
                </c:pt>
                <c:pt idx="67">
                  <c:v>-2.2543904781341499</c:v>
                </c:pt>
                <c:pt idx="68">
                  <c:v>-1.9457321166992101</c:v>
                </c:pt>
                <c:pt idx="69">
                  <c:v>-1.8930480480194001</c:v>
                </c:pt>
                <c:pt idx="70">
                  <c:v>-2.1482400894164999</c:v>
                </c:pt>
                <c:pt idx="71">
                  <c:v>-2.2632517814636199</c:v>
                </c:pt>
                <c:pt idx="72">
                  <c:v>-1.9001442193984901</c:v>
                </c:pt>
                <c:pt idx="73">
                  <c:v>-1.34548771381378</c:v>
                </c:pt>
                <c:pt idx="74">
                  <c:v>-1.16642725467681</c:v>
                </c:pt>
                <c:pt idx="75">
                  <c:v>-1.4571722745895299</c:v>
                </c:pt>
                <c:pt idx="76">
                  <c:v>-1.7397701740264799</c:v>
                </c:pt>
                <c:pt idx="77">
                  <c:v>-1.6500326395034699</c:v>
                </c:pt>
                <c:pt idx="78">
                  <c:v>-1.41007435321807</c:v>
                </c:pt>
                <c:pt idx="79">
                  <c:v>-1.4398221969604399</c:v>
                </c:pt>
                <c:pt idx="80">
                  <c:v>-1.73953056335449</c:v>
                </c:pt>
                <c:pt idx="81">
                  <c:v>-1.9478782415389999</c:v>
                </c:pt>
                <c:pt idx="82">
                  <c:v>-1.90103507041931</c:v>
                </c:pt>
                <c:pt idx="83">
                  <c:v>-1.7954075336456301</c:v>
                </c:pt>
                <c:pt idx="84">
                  <c:v>-1.7752012014389</c:v>
                </c:pt>
                <c:pt idx="85">
                  <c:v>-1.6999816894531199</c:v>
                </c:pt>
                <c:pt idx="86">
                  <c:v>-1.48661172389984</c:v>
                </c:pt>
                <c:pt idx="87">
                  <c:v>-1.403921365737909</c:v>
                </c:pt>
                <c:pt idx="88">
                  <c:v>-1.72666895389556</c:v>
                </c:pt>
                <c:pt idx="89">
                  <c:v>-2.2376434803009002</c:v>
                </c:pt>
                <c:pt idx="90">
                  <c:v>-2.4274611473083501</c:v>
                </c:pt>
                <c:pt idx="91">
                  <c:v>-2.2015457153320299</c:v>
                </c:pt>
                <c:pt idx="92">
                  <c:v>-2.0572319030761701</c:v>
                </c:pt>
                <c:pt idx="93">
                  <c:v>-2.4094004631042361</c:v>
                </c:pt>
                <c:pt idx="94">
                  <c:v>-2.999077320098865</c:v>
                </c:pt>
                <c:pt idx="95">
                  <c:v>-3.2146637439727699</c:v>
                </c:pt>
                <c:pt idx="96">
                  <c:v>-2.8523459434509171</c:v>
                </c:pt>
                <c:pt idx="97">
                  <c:v>-2.2833619117736799</c:v>
                </c:pt>
                <c:pt idx="98">
                  <c:v>-1.921994805335989</c:v>
                </c:pt>
                <c:pt idx="99">
                  <c:v>-1.83085560798645</c:v>
                </c:pt>
                <c:pt idx="100">
                  <c:v>-1.9124063253402701</c:v>
                </c:pt>
                <c:pt idx="101">
                  <c:v>-2.2004222869872998</c:v>
                </c:pt>
                <c:pt idx="102">
                  <c:v>-2.7459061145782391</c:v>
                </c:pt>
                <c:pt idx="103">
                  <c:v>-3.3598065376281649</c:v>
                </c:pt>
                <c:pt idx="104">
                  <c:v>-3.70797395706176</c:v>
                </c:pt>
                <c:pt idx="105">
                  <c:v>-3.64942479133606</c:v>
                </c:pt>
                <c:pt idx="106">
                  <c:v>-3.32890748977661</c:v>
                </c:pt>
                <c:pt idx="107">
                  <c:v>-2.9574325084686199</c:v>
                </c:pt>
                <c:pt idx="108">
                  <c:v>-2.66056180000305</c:v>
                </c:pt>
                <c:pt idx="109">
                  <c:v>-2.5346436500549299</c:v>
                </c:pt>
                <c:pt idx="110">
                  <c:v>-2.6513767242431601</c:v>
                </c:pt>
                <c:pt idx="111">
                  <c:v>-2.934823036193837</c:v>
                </c:pt>
                <c:pt idx="112">
                  <c:v>-3.18650770187377</c:v>
                </c:pt>
                <c:pt idx="113">
                  <c:v>-3.3350901603698651</c:v>
                </c:pt>
                <c:pt idx="114">
                  <c:v>-3.5252921581268302</c:v>
                </c:pt>
                <c:pt idx="115">
                  <c:v>-3.8332240581512398</c:v>
                </c:pt>
                <c:pt idx="116">
                  <c:v>-4.0425672531127894</c:v>
                </c:pt>
                <c:pt idx="117">
                  <c:v>-3.9230327606201101</c:v>
                </c:pt>
                <c:pt idx="118">
                  <c:v>-3.6508209705352699</c:v>
                </c:pt>
                <c:pt idx="119">
                  <c:v>-3.6623389720916699</c:v>
                </c:pt>
                <c:pt idx="120">
                  <c:v>-4.03968906402587</c:v>
                </c:pt>
                <c:pt idx="121">
                  <c:v>-4.3234252929687456</c:v>
                </c:pt>
                <c:pt idx="122">
                  <c:v>-4.1053705215454039</c:v>
                </c:pt>
                <c:pt idx="123">
                  <c:v>-3.5890088081359801</c:v>
                </c:pt>
                <c:pt idx="124">
                  <c:v>-3.3001167774200399</c:v>
                </c:pt>
                <c:pt idx="125">
                  <c:v>-3.3664221763610791</c:v>
                </c:pt>
                <c:pt idx="126">
                  <c:v>-3.4192459583282351</c:v>
                </c:pt>
                <c:pt idx="127">
                  <c:v>-3.2297763824462802</c:v>
                </c:pt>
                <c:pt idx="128">
                  <c:v>-3.0906999111175502</c:v>
                </c:pt>
                <c:pt idx="129">
                  <c:v>-3.3691115379333501</c:v>
                </c:pt>
                <c:pt idx="130">
                  <c:v>-3.91910552978515</c:v>
                </c:pt>
                <c:pt idx="131">
                  <c:v>-4.2344465255737296</c:v>
                </c:pt>
                <c:pt idx="132">
                  <c:v>-4.1066355705261151</c:v>
                </c:pt>
                <c:pt idx="133">
                  <c:v>-3.8412737846374498</c:v>
                </c:pt>
                <c:pt idx="134">
                  <c:v>-3.78902888298034</c:v>
                </c:pt>
                <c:pt idx="135">
                  <c:v>-3.912001371383659</c:v>
                </c:pt>
                <c:pt idx="136">
                  <c:v>-3.9427790641784601</c:v>
                </c:pt>
                <c:pt idx="137">
                  <c:v>-3.7892615795135498</c:v>
                </c:pt>
                <c:pt idx="138">
                  <c:v>-3.60315561294555</c:v>
                </c:pt>
                <c:pt idx="139">
                  <c:v>-3.5371940135955802</c:v>
                </c:pt>
                <c:pt idx="140">
                  <c:v>-3.60956382751464</c:v>
                </c:pt>
                <c:pt idx="141">
                  <c:v>-3.7765762805938698</c:v>
                </c:pt>
                <c:pt idx="142">
                  <c:v>-3.9828350543975799</c:v>
                </c:pt>
                <c:pt idx="143">
                  <c:v>-4.1329183578491149</c:v>
                </c:pt>
                <c:pt idx="144">
                  <c:v>-4.1490559577941797</c:v>
                </c:pt>
                <c:pt idx="145">
                  <c:v>-4.0905060768127353</c:v>
                </c:pt>
                <c:pt idx="146">
                  <c:v>-4.0896444320678702</c:v>
                </c:pt>
                <c:pt idx="147">
                  <c:v>-4.126020908355704</c:v>
                </c:pt>
                <c:pt idx="148">
                  <c:v>-3.996208906173695</c:v>
                </c:pt>
                <c:pt idx="149">
                  <c:v>-3.5986361503600999</c:v>
                </c:pt>
                <c:pt idx="150">
                  <c:v>-3.1316874027252202</c:v>
                </c:pt>
                <c:pt idx="151">
                  <c:v>-2.8727340698242099</c:v>
                </c:pt>
                <c:pt idx="152">
                  <c:v>-2.8381130695343</c:v>
                </c:pt>
                <c:pt idx="153">
                  <c:v>-2.82784700393676</c:v>
                </c:pt>
                <c:pt idx="154">
                  <c:v>-2.7713024616241402</c:v>
                </c:pt>
                <c:pt idx="155">
                  <c:v>-2.8242628574371298</c:v>
                </c:pt>
                <c:pt idx="156">
                  <c:v>-3.0683128833770699</c:v>
                </c:pt>
                <c:pt idx="157">
                  <c:v>-3.30083775520324</c:v>
                </c:pt>
                <c:pt idx="158">
                  <c:v>-3.2669825553893999</c:v>
                </c:pt>
                <c:pt idx="159">
                  <c:v>-2.9960284233093151</c:v>
                </c:pt>
                <c:pt idx="160">
                  <c:v>-2.75276374816894</c:v>
                </c:pt>
                <c:pt idx="161">
                  <c:v>-2.70667099952697</c:v>
                </c:pt>
                <c:pt idx="162">
                  <c:v>-2.8068981170654301</c:v>
                </c:pt>
                <c:pt idx="163">
                  <c:v>-2.9665896892547581</c:v>
                </c:pt>
                <c:pt idx="164">
                  <c:v>-3.18685674667358</c:v>
                </c:pt>
                <c:pt idx="165">
                  <c:v>-3.4365584850311151</c:v>
                </c:pt>
                <c:pt idx="166">
                  <c:v>-3.5628135204315101</c:v>
                </c:pt>
                <c:pt idx="167">
                  <c:v>-3.44786500930786</c:v>
                </c:pt>
                <c:pt idx="168">
                  <c:v>-3.1830573081970202</c:v>
                </c:pt>
                <c:pt idx="169">
                  <c:v>-2.978052139282215</c:v>
                </c:pt>
                <c:pt idx="170">
                  <c:v>-2.9452962875366202</c:v>
                </c:pt>
                <c:pt idx="171">
                  <c:v>-3.0678911209106401</c:v>
                </c:pt>
                <c:pt idx="172">
                  <c:v>-3.3154988288879301</c:v>
                </c:pt>
                <c:pt idx="173">
                  <c:v>-3.6445858478546098</c:v>
                </c:pt>
                <c:pt idx="174">
                  <c:v>-3.9021964073181099</c:v>
                </c:pt>
                <c:pt idx="175">
                  <c:v>-3.8990516662597581</c:v>
                </c:pt>
                <c:pt idx="176">
                  <c:v>-3.6388587951660099</c:v>
                </c:pt>
                <c:pt idx="177">
                  <c:v>-3.3452098369598251</c:v>
                </c:pt>
                <c:pt idx="178">
                  <c:v>-3.18157911300659</c:v>
                </c:pt>
                <c:pt idx="179">
                  <c:v>-3.0663928985595699</c:v>
                </c:pt>
                <c:pt idx="180">
                  <c:v>-2.87515044212341</c:v>
                </c:pt>
                <c:pt idx="181">
                  <c:v>-2.7009792327880802</c:v>
                </c:pt>
                <c:pt idx="182">
                  <c:v>-2.7307441234588561</c:v>
                </c:pt>
                <c:pt idx="183">
                  <c:v>-2.9233081340789702</c:v>
                </c:pt>
                <c:pt idx="184">
                  <c:v>-3.0241122245788499</c:v>
                </c:pt>
                <c:pt idx="185">
                  <c:v>-2.9101853370666499</c:v>
                </c:pt>
                <c:pt idx="186">
                  <c:v>-2.7104868888854901</c:v>
                </c:pt>
                <c:pt idx="187">
                  <c:v>-2.5275902748107901</c:v>
                </c:pt>
                <c:pt idx="188">
                  <c:v>-2.2847537994384699</c:v>
                </c:pt>
                <c:pt idx="189">
                  <c:v>-2.01297903060913</c:v>
                </c:pt>
                <c:pt idx="190">
                  <c:v>-2.0503342151641801</c:v>
                </c:pt>
                <c:pt idx="191">
                  <c:v>-2.6367492675781201</c:v>
                </c:pt>
                <c:pt idx="192">
                  <c:v>-3.4053051471710201</c:v>
                </c:pt>
                <c:pt idx="193">
                  <c:v>-3.6560981273651101</c:v>
                </c:pt>
                <c:pt idx="194">
                  <c:v>-3.2163619995117099</c:v>
                </c:pt>
                <c:pt idx="195">
                  <c:v>-2.6830482482910099</c:v>
                </c:pt>
                <c:pt idx="196">
                  <c:v>-2.6053321361541699</c:v>
                </c:pt>
                <c:pt idx="197">
                  <c:v>-2.7332885265350302</c:v>
                </c:pt>
                <c:pt idx="198">
                  <c:v>-2.4439816474914502</c:v>
                </c:pt>
                <c:pt idx="199">
                  <c:v>-1.7319043874740601</c:v>
                </c:pt>
              </c:numCache>
            </c:numRef>
          </c:val>
          <c:smooth val="0"/>
          <c:extLst>
            <c:ext xmlns:c16="http://schemas.microsoft.com/office/drawing/2014/chart" uri="{C3380CC4-5D6E-409C-BE32-E72D297353CC}">
              <c16:uniqueId val="{00000002-F524-425F-9973-B047C1C6D830}"/>
            </c:ext>
          </c:extLst>
        </c:ser>
        <c:ser>
          <c:idx val="6"/>
          <c:order val="3"/>
          <c:tx>
            <c:strRef>
              <c:f>'60_F4 1Mir'!#REF!</c:f>
              <c:strCache>
                <c:ptCount val="1"/>
                <c:pt idx="0">
                  <c:v>#REF!</c:v>
                </c:pt>
              </c:strCache>
            </c:strRef>
          </c:tx>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F524-425F-9973-B047C1C6D830}"/>
            </c:ext>
          </c:extLst>
        </c:ser>
        <c:dLbls>
          <c:showLegendKey val="0"/>
          <c:showVal val="0"/>
          <c:showCatName val="0"/>
          <c:showSerName val="0"/>
          <c:showPercent val="0"/>
          <c:showBubbleSize val="0"/>
        </c:dLbls>
        <c:smooth val="0"/>
        <c:axId val="621154472"/>
        <c:axId val="621157592"/>
      </c:lineChart>
      <c:catAx>
        <c:axId val="621154472"/>
        <c:scaling>
          <c:orientation val="minMax"/>
        </c:scaling>
        <c:delete val="0"/>
        <c:axPos val="b"/>
        <c:numFmt formatCode="General" sourceLinked="1"/>
        <c:majorTickMark val="out"/>
        <c:minorTickMark val="none"/>
        <c:tickLblPos val="nextTo"/>
        <c:crossAx val="621157592"/>
        <c:crosses val="autoZero"/>
        <c:auto val="1"/>
        <c:lblAlgn val="ctr"/>
        <c:lblOffset val="100"/>
        <c:tickLblSkip val="50"/>
        <c:tickMarkSkip val="25"/>
        <c:noMultiLvlLbl val="0"/>
      </c:catAx>
      <c:valAx>
        <c:axId val="621157592"/>
        <c:scaling>
          <c:orientation val="minMax"/>
          <c:max val="4"/>
          <c:min val="-9"/>
        </c:scaling>
        <c:delete val="0"/>
        <c:axPos val="l"/>
        <c:numFmt formatCode="General" sourceLinked="1"/>
        <c:majorTickMark val="out"/>
        <c:minorTickMark val="none"/>
        <c:tickLblPos val="nextTo"/>
        <c:crossAx val="621154472"/>
        <c:crossesAt val="25"/>
        <c:crossBetween val="between"/>
      </c:valAx>
    </c:plotArea>
    <c:legend>
      <c:legendPos val="r"/>
      <c:legendEntry>
        <c:idx val="3"/>
        <c:delete val="1"/>
      </c:legendEntry>
      <c:layout>
        <c:manualLayout>
          <c:xMode val="edge"/>
          <c:yMode val="edge"/>
          <c:x val="0.71556003162811199"/>
          <c:y val="0.85288499106470805"/>
          <c:w val="0.277893205830538"/>
          <c:h val="0.14600031553405099"/>
        </c:manualLayout>
      </c:layout>
      <c:overlay val="0"/>
    </c:legend>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4414175118866399E-2"/>
          <c:y val="2.4088895989317859E-2"/>
          <c:w val="0.956733748617557"/>
          <c:h val="0.93590467632663454"/>
        </c:manualLayout>
      </c:layout>
      <c:lineChart>
        <c:grouping val="standard"/>
        <c:varyColors val="0"/>
        <c:ser>
          <c:idx val="0"/>
          <c:order val="0"/>
          <c:tx>
            <c:strRef>
              <c:f>'60_F4 3Mir (2)'!$B$1</c:f>
              <c:strCache>
                <c:ptCount val="1"/>
                <c:pt idx="0">
                  <c:v>Pretest</c:v>
                </c:pt>
              </c:strCache>
            </c:strRef>
          </c:tx>
          <c:spPr>
            <a:ln w="25400">
              <a:solidFill>
                <a:schemeClr val="bg1">
                  <a:lumMod val="50000"/>
                </a:schemeClr>
              </a:solidFill>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(2)'!$B$2:$B$201</c:f>
              <c:numCache>
                <c:formatCode>General</c:formatCode>
                <c:ptCount val="200"/>
                <c:pt idx="0">
                  <c:v>0.264061719179153</c:v>
                </c:pt>
                <c:pt idx="1">
                  <c:v>-3.6316655576228998E-2</c:v>
                </c:pt>
                <c:pt idx="2">
                  <c:v>-0.121881917119026</c:v>
                </c:pt>
                <c:pt idx="3">
                  <c:v>3.9001572877169002E-2</c:v>
                </c:pt>
                <c:pt idx="4">
                  <c:v>0.373494982719421</c:v>
                </c:pt>
                <c:pt idx="5">
                  <c:v>0.74454653263091997</c:v>
                </c:pt>
                <c:pt idx="6">
                  <c:v>0.97435259819030795</c:v>
                </c:pt>
                <c:pt idx="7">
                  <c:v>0.92088222503662098</c:v>
                </c:pt>
                <c:pt idx="8">
                  <c:v>0.59921365976333596</c:v>
                </c:pt>
                <c:pt idx="9">
                  <c:v>0.21079097688198101</c:v>
                </c:pt>
                <c:pt idx="10">
                  <c:v>-7.4446201324500003E-4</c:v>
                </c:pt>
                <c:pt idx="11">
                  <c:v>5.7540249079465998E-2</c:v>
                </c:pt>
                <c:pt idx="12">
                  <c:v>0.28736662864685097</c:v>
                </c:pt>
                <c:pt idx="13">
                  <c:v>0.52096408605575595</c:v>
                </c:pt>
                <c:pt idx="14">
                  <c:v>0.63802856206893899</c:v>
                </c:pt>
                <c:pt idx="15">
                  <c:v>0.58621454238891602</c:v>
                </c:pt>
                <c:pt idx="16">
                  <c:v>0.379921704530716</c:v>
                </c:pt>
                <c:pt idx="17">
                  <c:v>0.11802063137292899</c:v>
                </c:pt>
                <c:pt idx="18">
                  <c:v>-8.2572169601917003E-2</c:v>
                </c:pt>
                <c:pt idx="19">
                  <c:v>-0.24697446823120101</c:v>
                </c:pt>
                <c:pt idx="20">
                  <c:v>-0.56595933437347401</c:v>
                </c:pt>
                <c:pt idx="21">
                  <c:v>-1.12652158737182</c:v>
                </c:pt>
                <c:pt idx="22">
                  <c:v>-1.6493514776229801</c:v>
                </c:pt>
                <c:pt idx="23">
                  <c:v>-1.6925396919250399</c:v>
                </c:pt>
                <c:pt idx="24">
                  <c:v>-1.1915411949157699</c:v>
                </c:pt>
                <c:pt idx="25">
                  <c:v>-0.60254597663879395</c:v>
                </c:pt>
                <c:pt idx="26">
                  <c:v>-0.33207905292510997</c:v>
                </c:pt>
                <c:pt idx="27">
                  <c:v>-0.166784912347794</c:v>
                </c:pt>
                <c:pt idx="28">
                  <c:v>0.44196036458015397</c:v>
                </c:pt>
                <c:pt idx="29">
                  <c:v>1.5344055891036901</c:v>
                </c:pt>
                <c:pt idx="30">
                  <c:v>2.4358808994293191</c:v>
                </c:pt>
                <c:pt idx="31">
                  <c:v>2.5927000045776301</c:v>
                </c:pt>
                <c:pt idx="32">
                  <c:v>2.3357999324798451</c:v>
                </c:pt>
                <c:pt idx="33">
                  <c:v>2.4352612495422301</c:v>
                </c:pt>
                <c:pt idx="34">
                  <c:v>2.9822759628295898</c:v>
                </c:pt>
                <c:pt idx="35">
                  <c:v>3.178008079528797</c:v>
                </c:pt>
                <c:pt idx="36">
                  <c:v>2.4188272953033398</c:v>
                </c:pt>
                <c:pt idx="37">
                  <c:v>1.2349172830581601</c:v>
                </c:pt>
                <c:pt idx="38">
                  <c:v>0.76938241720199596</c:v>
                </c:pt>
                <c:pt idx="39">
                  <c:v>1.44764816761016</c:v>
                </c:pt>
                <c:pt idx="40">
                  <c:v>2.5450370311736998</c:v>
                </c:pt>
                <c:pt idx="41">
                  <c:v>3.1008262634277299</c:v>
                </c:pt>
                <c:pt idx="42">
                  <c:v>2.9021048545837398</c:v>
                </c:pt>
                <c:pt idx="43">
                  <c:v>2.3947606086730899</c:v>
                </c:pt>
                <c:pt idx="44">
                  <c:v>1.94544565677642</c:v>
                </c:pt>
                <c:pt idx="45">
                  <c:v>1.5553829669952299</c:v>
                </c:pt>
                <c:pt idx="46">
                  <c:v>1.1970906257629299</c:v>
                </c:pt>
                <c:pt idx="47">
                  <c:v>1.0313760042190501</c:v>
                </c:pt>
                <c:pt idx="48">
                  <c:v>1.15305912494659</c:v>
                </c:pt>
                <c:pt idx="49">
                  <c:v>1.36150515079498</c:v>
                </c:pt>
                <c:pt idx="50">
                  <c:v>1.36128437519073</c:v>
                </c:pt>
                <c:pt idx="51">
                  <c:v>1.0718346834182699</c:v>
                </c:pt>
                <c:pt idx="52">
                  <c:v>0.60883140563964799</c:v>
                </c:pt>
                <c:pt idx="53">
                  <c:v>8.519883453846E-2</c:v>
                </c:pt>
                <c:pt idx="54">
                  <c:v>-0.407391726970673</c:v>
                </c:pt>
                <c:pt idx="55">
                  <c:v>-0.72374629974365201</c:v>
                </c:pt>
                <c:pt idx="56">
                  <c:v>-0.79497045278549205</c:v>
                </c:pt>
                <c:pt idx="57">
                  <c:v>-0.814866423606873</c:v>
                </c:pt>
                <c:pt idx="58">
                  <c:v>-1.0654810667037899</c:v>
                </c:pt>
                <c:pt idx="59">
                  <c:v>-1.51077663898468</c:v>
                </c:pt>
                <c:pt idx="60">
                  <c:v>-1.7974101305007899</c:v>
                </c:pt>
                <c:pt idx="61">
                  <c:v>-1.7765518426895099</c:v>
                </c:pt>
                <c:pt idx="62">
                  <c:v>-1.78471255302429</c:v>
                </c:pt>
                <c:pt idx="63">
                  <c:v>-2.1754388809204102</c:v>
                </c:pt>
                <c:pt idx="64">
                  <c:v>-2.7365458011627202</c:v>
                </c:pt>
                <c:pt idx="65">
                  <c:v>-2.90243339538574</c:v>
                </c:pt>
                <c:pt idx="66">
                  <c:v>-2.5253236293792698</c:v>
                </c:pt>
                <c:pt idx="67">
                  <c:v>-2.06896495819091</c:v>
                </c:pt>
                <c:pt idx="68">
                  <c:v>-1.9000500440597501</c:v>
                </c:pt>
                <c:pt idx="69">
                  <c:v>-1.72740125656127</c:v>
                </c:pt>
                <c:pt idx="70">
                  <c:v>-1.0600224733352599</c:v>
                </c:pt>
                <c:pt idx="71">
                  <c:v>-2.7905898168683E-2</c:v>
                </c:pt>
                <c:pt idx="72">
                  <c:v>0.66632789373397805</c:v>
                </c:pt>
                <c:pt idx="73">
                  <c:v>0.61979985237121604</c:v>
                </c:pt>
                <c:pt idx="74">
                  <c:v>0.174926057457924</c:v>
                </c:pt>
                <c:pt idx="75">
                  <c:v>-0.14285048842430101</c:v>
                </c:pt>
                <c:pt idx="76">
                  <c:v>-0.28012967109680198</c:v>
                </c:pt>
                <c:pt idx="77">
                  <c:v>-0.45644503831863398</c:v>
                </c:pt>
                <c:pt idx="78">
                  <c:v>-0.57211798429489102</c:v>
                </c:pt>
                <c:pt idx="79">
                  <c:v>-0.28540381789207497</c:v>
                </c:pt>
                <c:pt idx="80">
                  <c:v>0.311537355184555</c:v>
                </c:pt>
                <c:pt idx="81">
                  <c:v>0.55457633733749401</c:v>
                </c:pt>
                <c:pt idx="82">
                  <c:v>9.9118622019890006E-3</c:v>
                </c:pt>
                <c:pt idx="83">
                  <c:v>-0.85674649477005005</c:v>
                </c:pt>
                <c:pt idx="84">
                  <c:v>-1.1594703197479199</c:v>
                </c:pt>
                <c:pt idx="85">
                  <c:v>-0.65469032526016202</c:v>
                </c:pt>
                <c:pt idx="86">
                  <c:v>7.7242418192329998E-3</c:v>
                </c:pt>
                <c:pt idx="87">
                  <c:v>0.12737447023391699</c:v>
                </c:pt>
                <c:pt idx="88">
                  <c:v>-0.26222899556160001</c:v>
                </c:pt>
                <c:pt idx="89">
                  <c:v>-0.61561352014541604</c:v>
                </c:pt>
                <c:pt idx="90">
                  <c:v>-0.64816784858703602</c:v>
                </c:pt>
                <c:pt idx="91">
                  <c:v>-0.60560858249664296</c:v>
                </c:pt>
                <c:pt idx="92">
                  <c:v>-0.81579262018203702</c:v>
                </c:pt>
                <c:pt idx="93">
                  <c:v>-1.2418143749237001</c:v>
                </c:pt>
                <c:pt idx="94">
                  <c:v>-1.57401239871978</c:v>
                </c:pt>
                <c:pt idx="95">
                  <c:v>-1.61587727069854</c:v>
                </c:pt>
                <c:pt idx="96">
                  <c:v>-1.4654849767684901</c:v>
                </c:pt>
                <c:pt idx="97">
                  <c:v>-1.38664710521698</c:v>
                </c:pt>
                <c:pt idx="98">
                  <c:v>-1.5853511095046999</c:v>
                </c:pt>
                <c:pt idx="99">
                  <c:v>-2.0532567501068102</c:v>
                </c:pt>
                <c:pt idx="100">
                  <c:v>-2.5472762584686199</c:v>
                </c:pt>
                <c:pt idx="101">
                  <c:v>-2.76523613929748</c:v>
                </c:pt>
                <c:pt idx="102">
                  <c:v>-2.6319065093994101</c:v>
                </c:pt>
                <c:pt idx="103">
                  <c:v>-2.3892045021057098</c:v>
                </c:pt>
                <c:pt idx="104">
                  <c:v>-2.3191680908203098</c:v>
                </c:pt>
                <c:pt idx="105">
                  <c:v>-2.3934957981109601</c:v>
                </c:pt>
                <c:pt idx="106">
                  <c:v>-2.3038229942321702</c:v>
                </c:pt>
                <c:pt idx="107">
                  <c:v>-1.8620527982711701</c:v>
                </c:pt>
                <c:pt idx="108">
                  <c:v>-1.2539352178573591</c:v>
                </c:pt>
                <c:pt idx="109">
                  <c:v>-0.83001083135604903</c:v>
                </c:pt>
                <c:pt idx="110">
                  <c:v>-0.743918776512146</c:v>
                </c:pt>
                <c:pt idx="111">
                  <c:v>-0.90614151954650901</c:v>
                </c:pt>
                <c:pt idx="112">
                  <c:v>-1.21639811992645</c:v>
                </c:pt>
                <c:pt idx="113">
                  <c:v>-1.6706733703613199</c:v>
                </c:pt>
                <c:pt idx="114">
                  <c:v>-2.2192575931549001</c:v>
                </c:pt>
                <c:pt idx="115">
                  <c:v>-2.6792886257171591</c:v>
                </c:pt>
                <c:pt idx="116">
                  <c:v>-2.9031777381896902</c:v>
                </c:pt>
                <c:pt idx="117">
                  <c:v>-2.9579515457153298</c:v>
                </c:pt>
                <c:pt idx="118">
                  <c:v>-3.0252771377563401</c:v>
                </c:pt>
                <c:pt idx="119">
                  <c:v>-3.1565377712249698</c:v>
                </c:pt>
                <c:pt idx="120">
                  <c:v>-3.23508620262146</c:v>
                </c:pt>
                <c:pt idx="121">
                  <c:v>-3.18186283111572</c:v>
                </c:pt>
                <c:pt idx="122">
                  <c:v>-3.088134765625</c:v>
                </c:pt>
                <c:pt idx="123">
                  <c:v>-3.1006705760955802</c:v>
                </c:pt>
                <c:pt idx="124">
                  <c:v>-3.26473784446716</c:v>
                </c:pt>
                <c:pt idx="125">
                  <c:v>-3.5437781810760498</c:v>
                </c:pt>
                <c:pt idx="126">
                  <c:v>-3.9111258983611998</c:v>
                </c:pt>
                <c:pt idx="127">
                  <c:v>-4.3141498565673739</c:v>
                </c:pt>
                <c:pt idx="128">
                  <c:v>-4.5836110115051198</c:v>
                </c:pt>
                <c:pt idx="129">
                  <c:v>-4.5193538665771404</c:v>
                </c:pt>
                <c:pt idx="130">
                  <c:v>-4.1218242645263539</c:v>
                </c:pt>
                <c:pt idx="131">
                  <c:v>-3.6550047397613499</c:v>
                </c:pt>
                <c:pt idx="132">
                  <c:v>-3.4063270092010498</c:v>
                </c:pt>
                <c:pt idx="133">
                  <c:v>-3.4247255325317298</c:v>
                </c:pt>
                <c:pt idx="134">
                  <c:v>-3.5466012954711901</c:v>
                </c:pt>
                <c:pt idx="135">
                  <c:v>-3.6187713146209699</c:v>
                </c:pt>
                <c:pt idx="136">
                  <c:v>-3.6065289974212602</c:v>
                </c:pt>
                <c:pt idx="137">
                  <c:v>-3.52259969711303</c:v>
                </c:pt>
                <c:pt idx="138">
                  <c:v>-3.3899681568145699</c:v>
                </c:pt>
                <c:pt idx="139">
                  <c:v>-3.31219387054443</c:v>
                </c:pt>
                <c:pt idx="140">
                  <c:v>-3.4441976547241202</c:v>
                </c:pt>
                <c:pt idx="141">
                  <c:v>-3.77461838722229</c:v>
                </c:pt>
                <c:pt idx="142">
                  <c:v>-4.0172905921936</c:v>
                </c:pt>
                <c:pt idx="143">
                  <c:v>-3.88458228111267</c:v>
                </c:pt>
                <c:pt idx="144">
                  <c:v>-3.4780058860778791</c:v>
                </c:pt>
                <c:pt idx="145">
                  <c:v>-3.2441627979278498</c:v>
                </c:pt>
                <c:pt idx="146">
                  <c:v>-3.4548857212066602</c:v>
                </c:pt>
                <c:pt idx="147">
                  <c:v>-3.8538038730621298</c:v>
                </c:pt>
                <c:pt idx="148">
                  <c:v>-3.9720909595489502</c:v>
                </c:pt>
                <c:pt idx="149">
                  <c:v>-3.73806452751159</c:v>
                </c:pt>
                <c:pt idx="150">
                  <c:v>-3.5700423717498651</c:v>
                </c:pt>
                <c:pt idx="151">
                  <c:v>-3.8154885768890301</c:v>
                </c:pt>
                <c:pt idx="152">
                  <c:v>-4.2820796966552699</c:v>
                </c:pt>
                <c:pt idx="153">
                  <c:v>-4.4873337745666504</c:v>
                </c:pt>
                <c:pt idx="154">
                  <c:v>-4.2771468162536603</c:v>
                </c:pt>
                <c:pt idx="155">
                  <c:v>-3.9838118553161599</c:v>
                </c:pt>
                <c:pt idx="156">
                  <c:v>-3.94926834106445</c:v>
                </c:pt>
                <c:pt idx="157">
                  <c:v>-4.0912494659423801</c:v>
                </c:pt>
                <c:pt idx="158">
                  <c:v>-4.07075691223144</c:v>
                </c:pt>
                <c:pt idx="159">
                  <c:v>-3.7640454769134499</c:v>
                </c:pt>
                <c:pt idx="160">
                  <c:v>-3.38600373268127</c:v>
                </c:pt>
                <c:pt idx="161">
                  <c:v>-3.1720705032348571</c:v>
                </c:pt>
                <c:pt idx="162">
                  <c:v>-3.1258070468902499</c:v>
                </c:pt>
                <c:pt idx="163">
                  <c:v>-3.13603687286377</c:v>
                </c:pt>
                <c:pt idx="164">
                  <c:v>-3.1785538196563698</c:v>
                </c:pt>
                <c:pt idx="165">
                  <c:v>-3.27470397949218</c:v>
                </c:pt>
                <c:pt idx="166">
                  <c:v>-3.34708476066589</c:v>
                </c:pt>
                <c:pt idx="167">
                  <c:v>-3.28128814697265</c:v>
                </c:pt>
                <c:pt idx="168">
                  <c:v>-3.1253235340118399</c:v>
                </c:pt>
                <c:pt idx="169">
                  <c:v>-3.0847175121307302</c:v>
                </c:pt>
                <c:pt idx="170">
                  <c:v>-3.2732248306274401</c:v>
                </c:pt>
                <c:pt idx="171">
                  <c:v>-3.572912693023675</c:v>
                </c:pt>
                <c:pt idx="172">
                  <c:v>-3.8013956546783398</c:v>
                </c:pt>
                <c:pt idx="173">
                  <c:v>-3.9174787998199401</c:v>
                </c:pt>
                <c:pt idx="174">
                  <c:v>-3.9799764156341451</c:v>
                </c:pt>
                <c:pt idx="175">
                  <c:v>-4.0013022422790501</c:v>
                </c:pt>
                <c:pt idx="176">
                  <c:v>-3.9822838306427002</c:v>
                </c:pt>
                <c:pt idx="177">
                  <c:v>-4.0474672317504794</c:v>
                </c:pt>
                <c:pt idx="178">
                  <c:v>-4.36590147018432</c:v>
                </c:pt>
                <c:pt idx="179">
                  <c:v>-4.8903508186340297</c:v>
                </c:pt>
                <c:pt idx="180">
                  <c:v>-5.3189592361450106</c:v>
                </c:pt>
                <c:pt idx="181">
                  <c:v>-5.4022665023803702</c:v>
                </c:pt>
                <c:pt idx="182">
                  <c:v>-5.1862778663635201</c:v>
                </c:pt>
                <c:pt idx="183">
                  <c:v>-4.8588466644287056</c:v>
                </c:pt>
                <c:pt idx="184">
                  <c:v>-4.4778380393981898</c:v>
                </c:pt>
                <c:pt idx="185">
                  <c:v>-4.0235166549682528</c:v>
                </c:pt>
                <c:pt idx="186">
                  <c:v>-3.63643097877502</c:v>
                </c:pt>
                <c:pt idx="187">
                  <c:v>-3.5433592796325599</c:v>
                </c:pt>
                <c:pt idx="188">
                  <c:v>-3.6916391849517791</c:v>
                </c:pt>
                <c:pt idx="189">
                  <c:v>-3.696975469589225</c:v>
                </c:pt>
                <c:pt idx="190">
                  <c:v>-3.3287513256072998</c:v>
                </c:pt>
                <c:pt idx="191">
                  <c:v>-2.8880319595336901</c:v>
                </c:pt>
                <c:pt idx="192">
                  <c:v>-2.86474132537841</c:v>
                </c:pt>
                <c:pt idx="193">
                  <c:v>-3.2767372131347599</c:v>
                </c:pt>
                <c:pt idx="194">
                  <c:v>-3.6136384010314901</c:v>
                </c:pt>
                <c:pt idx="195">
                  <c:v>-3.48346996307373</c:v>
                </c:pt>
                <c:pt idx="196">
                  <c:v>-3.0594441890716451</c:v>
                </c:pt>
                <c:pt idx="197">
                  <c:v>-2.7480885982513401</c:v>
                </c:pt>
                <c:pt idx="198">
                  <c:v>-2.64144682884216</c:v>
                </c:pt>
                <c:pt idx="199">
                  <c:v>-2.5482397079467698</c:v>
                </c:pt>
              </c:numCache>
            </c:numRef>
          </c:val>
          <c:smooth val="0"/>
          <c:extLst>
            <c:ext xmlns:c16="http://schemas.microsoft.com/office/drawing/2014/chart" uri="{C3380CC4-5D6E-409C-BE32-E72D297353CC}">
              <c16:uniqueId val="{00000000-4FF7-42BC-BF9B-DDAFAF73B51C}"/>
            </c:ext>
          </c:extLst>
        </c:ser>
        <c:ser>
          <c:idx val="1"/>
          <c:order val="1"/>
          <c:tx>
            <c:strRef>
              <c:f>'60_F4 3Mir (2)'!$C$1</c:f>
              <c:strCache>
                <c:ptCount val="1"/>
                <c:pt idx="0">
                  <c:v>Practice</c:v>
                </c:pt>
              </c:strCache>
            </c:strRef>
          </c:tx>
          <c:spPr>
            <a:ln w="25400">
              <a:solidFill>
                <a:schemeClr val="tx1"/>
              </a:solidFill>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(2)'!$C$2:$C$201</c:f>
              <c:numCache>
                <c:formatCode>General</c:formatCode>
                <c:ptCount val="200"/>
                <c:pt idx="0">
                  <c:v>0.14821867644786799</c:v>
                </c:pt>
                <c:pt idx="1">
                  <c:v>-0.17677487432956701</c:v>
                </c:pt>
                <c:pt idx="2">
                  <c:v>-0.20453491806983901</c:v>
                </c:pt>
                <c:pt idx="3">
                  <c:v>-0.11100960522890101</c:v>
                </c:pt>
                <c:pt idx="4">
                  <c:v>-0.17705930769443501</c:v>
                </c:pt>
                <c:pt idx="5">
                  <c:v>-0.406369179487228</c:v>
                </c:pt>
                <c:pt idx="6">
                  <c:v>-0.547443807125092</c:v>
                </c:pt>
                <c:pt idx="7">
                  <c:v>-0.43827247619628901</c:v>
                </c:pt>
                <c:pt idx="8">
                  <c:v>-0.199765875935555</c:v>
                </c:pt>
                <c:pt idx="9">
                  <c:v>-6.8732790648937003E-2</c:v>
                </c:pt>
                <c:pt idx="10">
                  <c:v>-0.12735658884048501</c:v>
                </c:pt>
                <c:pt idx="11">
                  <c:v>-0.24847355484962499</c:v>
                </c:pt>
                <c:pt idx="12">
                  <c:v>-0.26587593555450401</c:v>
                </c:pt>
                <c:pt idx="13">
                  <c:v>-0.14412456750869801</c:v>
                </c:pt>
                <c:pt idx="14">
                  <c:v>1.4691639691590999E-2</c:v>
                </c:pt>
                <c:pt idx="15">
                  <c:v>9.9324919283390004E-2</c:v>
                </c:pt>
                <c:pt idx="16">
                  <c:v>0.10390929877758</c:v>
                </c:pt>
                <c:pt idx="17">
                  <c:v>0.109746806323528</c:v>
                </c:pt>
                <c:pt idx="18">
                  <c:v>0.16848582029342701</c:v>
                </c:pt>
                <c:pt idx="19">
                  <c:v>0.24221763014793399</c:v>
                </c:pt>
                <c:pt idx="20">
                  <c:v>0.28245022892951999</c:v>
                </c:pt>
                <c:pt idx="21">
                  <c:v>0.32656839489936801</c:v>
                </c:pt>
                <c:pt idx="22">
                  <c:v>0.44221565127372697</c:v>
                </c:pt>
                <c:pt idx="23">
                  <c:v>0.582158803939819</c:v>
                </c:pt>
                <c:pt idx="24">
                  <c:v>0.59579509496688798</c:v>
                </c:pt>
                <c:pt idx="25">
                  <c:v>0.43565699458122298</c:v>
                </c:pt>
                <c:pt idx="26">
                  <c:v>0.26169604063034102</c:v>
                </c:pt>
                <c:pt idx="27">
                  <c:v>0.24203643202781699</c:v>
                </c:pt>
                <c:pt idx="28">
                  <c:v>0.31048509478568997</c:v>
                </c:pt>
                <c:pt idx="29">
                  <c:v>0.26090392470359802</c:v>
                </c:pt>
                <c:pt idx="30">
                  <c:v>7.0760071277618006E-2</c:v>
                </c:pt>
                <c:pt idx="31">
                  <c:v>-3.4878946840763002E-2</c:v>
                </c:pt>
                <c:pt idx="32">
                  <c:v>9.3168474733828999E-2</c:v>
                </c:pt>
                <c:pt idx="33">
                  <c:v>0.30693510174751298</c:v>
                </c:pt>
                <c:pt idx="34">
                  <c:v>0.41289970278739901</c:v>
                </c:pt>
                <c:pt idx="35">
                  <c:v>0.52184081077575695</c:v>
                </c:pt>
                <c:pt idx="36">
                  <c:v>0.90331608057022095</c:v>
                </c:pt>
                <c:pt idx="37">
                  <c:v>1.4908698797225901</c:v>
                </c:pt>
                <c:pt idx="38">
                  <c:v>1.8060928583145099</c:v>
                </c:pt>
                <c:pt idx="39">
                  <c:v>1.5399795770645099</c:v>
                </c:pt>
                <c:pt idx="40">
                  <c:v>1.03588438034057</c:v>
                </c:pt>
                <c:pt idx="41">
                  <c:v>0.94130510091781605</c:v>
                </c:pt>
                <c:pt idx="42">
                  <c:v>1.4220652580261199</c:v>
                </c:pt>
                <c:pt idx="43">
                  <c:v>1.96931111812591</c:v>
                </c:pt>
                <c:pt idx="44">
                  <c:v>2.05519199371337</c:v>
                </c:pt>
                <c:pt idx="45">
                  <c:v>1.76432561874389</c:v>
                </c:pt>
                <c:pt idx="46">
                  <c:v>1.6043848991394001</c:v>
                </c:pt>
                <c:pt idx="47">
                  <c:v>1.8203238248825</c:v>
                </c:pt>
                <c:pt idx="48">
                  <c:v>2.1203815937042201</c:v>
                </c:pt>
                <c:pt idx="49">
                  <c:v>2.0831305980682302</c:v>
                </c:pt>
                <c:pt idx="50">
                  <c:v>1.6377716064453101</c:v>
                </c:pt>
                <c:pt idx="51">
                  <c:v>1.0470575094223</c:v>
                </c:pt>
                <c:pt idx="52">
                  <c:v>0.54927420616149902</c:v>
                </c:pt>
                <c:pt idx="53">
                  <c:v>0.15873280167579701</c:v>
                </c:pt>
                <c:pt idx="54">
                  <c:v>-0.22084301710128801</c:v>
                </c:pt>
                <c:pt idx="55">
                  <c:v>-0.61259090900421098</c:v>
                </c:pt>
                <c:pt idx="56">
                  <c:v>-0.92263311147689797</c:v>
                </c:pt>
                <c:pt idx="57">
                  <c:v>-1.0258311033248899</c:v>
                </c:pt>
                <c:pt idx="58">
                  <c:v>-0.89047205448150601</c:v>
                </c:pt>
                <c:pt idx="59">
                  <c:v>-0.65746968984603904</c:v>
                </c:pt>
                <c:pt idx="60">
                  <c:v>-0.56934589147567705</c:v>
                </c:pt>
                <c:pt idx="61">
                  <c:v>-0.74152010679244995</c:v>
                </c:pt>
                <c:pt idx="62">
                  <c:v>-1.0018776655197099</c:v>
                </c:pt>
                <c:pt idx="63">
                  <c:v>-1.0594520568847601</c:v>
                </c:pt>
                <c:pt idx="64">
                  <c:v>-0.87520068883895896</c:v>
                </c:pt>
                <c:pt idx="65">
                  <c:v>-0.76450538635253895</c:v>
                </c:pt>
                <c:pt idx="66">
                  <c:v>-1.0261486768722501</c:v>
                </c:pt>
                <c:pt idx="67">
                  <c:v>-1.5243512392044001</c:v>
                </c:pt>
                <c:pt idx="68">
                  <c:v>-1.7875057458877499</c:v>
                </c:pt>
                <c:pt idx="69">
                  <c:v>-1.5442936420440601</c:v>
                </c:pt>
                <c:pt idx="70">
                  <c:v>-1.03682029247283</c:v>
                </c:pt>
                <c:pt idx="71">
                  <c:v>-0.72351223230361905</c:v>
                </c:pt>
                <c:pt idx="72">
                  <c:v>-0.77218228578567505</c:v>
                </c:pt>
                <c:pt idx="73">
                  <c:v>-0.98782449960708596</c:v>
                </c:pt>
                <c:pt idx="74">
                  <c:v>-1.203453540802</c:v>
                </c:pt>
                <c:pt idx="75">
                  <c:v>-1.54967772960662</c:v>
                </c:pt>
                <c:pt idx="76">
                  <c:v>-2.2167949676513601</c:v>
                </c:pt>
                <c:pt idx="77">
                  <c:v>-3.0406074523925701</c:v>
                </c:pt>
                <c:pt idx="78">
                  <c:v>-3.5032866001129102</c:v>
                </c:pt>
                <c:pt idx="79">
                  <c:v>-3.2057175636291499</c:v>
                </c:pt>
                <c:pt idx="80">
                  <c:v>-2.2668471336364702</c:v>
                </c:pt>
                <c:pt idx="81">
                  <c:v>-1.2001937627792301</c:v>
                </c:pt>
                <c:pt idx="82">
                  <c:v>-0.44988849759101901</c:v>
                </c:pt>
                <c:pt idx="83">
                  <c:v>-0.113711312413216</c:v>
                </c:pt>
                <c:pt idx="84">
                  <c:v>-6.3637949526309995E-2</c:v>
                </c:pt>
                <c:pt idx="85">
                  <c:v>-0.18424306809902199</c:v>
                </c:pt>
                <c:pt idx="86">
                  <c:v>-0.42304956912994401</c:v>
                </c:pt>
                <c:pt idx="87">
                  <c:v>-0.70575672388076804</c:v>
                </c:pt>
                <c:pt idx="88">
                  <c:v>-0.93724364042282104</c:v>
                </c:pt>
                <c:pt idx="89">
                  <c:v>-1.0867842435836701</c:v>
                </c:pt>
                <c:pt idx="90">
                  <c:v>-1.1728038787841799</c:v>
                </c:pt>
                <c:pt idx="91">
                  <c:v>-1.14928770065307</c:v>
                </c:pt>
                <c:pt idx="92">
                  <c:v>-0.92583870887756303</c:v>
                </c:pt>
                <c:pt idx="93">
                  <c:v>-0.570537209510803</c:v>
                </c:pt>
                <c:pt idx="94">
                  <c:v>-0.37159559130668601</c:v>
                </c:pt>
                <c:pt idx="95">
                  <c:v>-0.54322278499603305</c:v>
                </c:pt>
                <c:pt idx="96">
                  <c:v>-0.91139429807662997</c:v>
                </c:pt>
                <c:pt idx="97">
                  <c:v>-1.0611323118209799</c:v>
                </c:pt>
                <c:pt idx="98">
                  <c:v>-0.83263206481933605</c:v>
                </c:pt>
                <c:pt idx="99">
                  <c:v>-0.50370621681213401</c:v>
                </c:pt>
                <c:pt idx="100">
                  <c:v>-0.38311198353767401</c:v>
                </c:pt>
                <c:pt idx="101">
                  <c:v>-0.40057623386383101</c:v>
                </c:pt>
                <c:pt idx="102">
                  <c:v>-0.30612012743949901</c:v>
                </c:pt>
                <c:pt idx="103">
                  <c:v>-0.16554437577724501</c:v>
                </c:pt>
                <c:pt idx="104">
                  <c:v>-0.34153130650520303</c:v>
                </c:pt>
                <c:pt idx="105">
                  <c:v>-0.92195355892181396</c:v>
                </c:pt>
                <c:pt idx="106">
                  <c:v>-1.4680765867233201</c:v>
                </c:pt>
                <c:pt idx="107">
                  <c:v>-1.5529315471649101</c:v>
                </c:pt>
                <c:pt idx="108">
                  <c:v>-1.3555479049682599</c:v>
                </c:pt>
                <c:pt idx="109">
                  <c:v>-1.41567075252533</c:v>
                </c:pt>
                <c:pt idx="110">
                  <c:v>-1.87178659439086</c:v>
                </c:pt>
                <c:pt idx="111">
                  <c:v>-2.2973601818084699</c:v>
                </c:pt>
                <c:pt idx="112">
                  <c:v>-2.3646194934844851</c:v>
                </c:pt>
                <c:pt idx="113">
                  <c:v>-2.3102037906646702</c:v>
                </c:pt>
                <c:pt idx="114">
                  <c:v>-2.4940879344940101</c:v>
                </c:pt>
                <c:pt idx="115">
                  <c:v>-2.77396535873413</c:v>
                </c:pt>
                <c:pt idx="116">
                  <c:v>-2.7254903316497798</c:v>
                </c:pt>
                <c:pt idx="117">
                  <c:v>-2.39817023277282</c:v>
                </c:pt>
                <c:pt idx="118">
                  <c:v>-2.3845143318176198</c:v>
                </c:pt>
                <c:pt idx="119">
                  <c:v>-2.9900262355804399</c:v>
                </c:pt>
                <c:pt idx="120">
                  <c:v>-3.7176103591918901</c:v>
                </c:pt>
                <c:pt idx="121">
                  <c:v>-3.8907892704010001</c:v>
                </c:pt>
                <c:pt idx="122">
                  <c:v>-3.55320000648498</c:v>
                </c:pt>
                <c:pt idx="123">
                  <c:v>-3.3514854907989449</c:v>
                </c:pt>
                <c:pt idx="124">
                  <c:v>-3.6001405715942298</c:v>
                </c:pt>
                <c:pt idx="125">
                  <c:v>-3.8989870548248202</c:v>
                </c:pt>
                <c:pt idx="126">
                  <c:v>-3.7905237674713099</c:v>
                </c:pt>
                <c:pt idx="127">
                  <c:v>-3.4076545238494802</c:v>
                </c:pt>
                <c:pt idx="128">
                  <c:v>-3.1898000240325901</c:v>
                </c:pt>
                <c:pt idx="129">
                  <c:v>-3.2203080654144198</c:v>
                </c:pt>
                <c:pt idx="130">
                  <c:v>-3.2298614978790199</c:v>
                </c:pt>
                <c:pt idx="131">
                  <c:v>-3.14738821983337</c:v>
                </c:pt>
                <c:pt idx="132">
                  <c:v>-3.2143461704254102</c:v>
                </c:pt>
                <c:pt idx="133">
                  <c:v>-3.4773323535919101</c:v>
                </c:pt>
                <c:pt idx="134">
                  <c:v>-3.5625748634338299</c:v>
                </c:pt>
                <c:pt idx="135">
                  <c:v>-3.2003943920135498</c:v>
                </c:pt>
                <c:pt idx="136">
                  <c:v>-2.7042779922485298</c:v>
                </c:pt>
                <c:pt idx="137">
                  <c:v>-2.5940012931823699</c:v>
                </c:pt>
                <c:pt idx="138">
                  <c:v>-2.8735091686248699</c:v>
                </c:pt>
                <c:pt idx="139">
                  <c:v>-3.04730224609375</c:v>
                </c:pt>
                <c:pt idx="140">
                  <c:v>-2.8535740375518799</c:v>
                </c:pt>
                <c:pt idx="141">
                  <c:v>-2.6134109497070299</c:v>
                </c:pt>
                <c:pt idx="142">
                  <c:v>-2.70851325988769</c:v>
                </c:pt>
                <c:pt idx="143">
                  <c:v>-3.0249335765838601</c:v>
                </c:pt>
                <c:pt idx="144">
                  <c:v>-3.1896011829376198</c:v>
                </c:pt>
                <c:pt idx="145">
                  <c:v>-3.1584393978118901</c:v>
                </c:pt>
                <c:pt idx="146">
                  <c:v>-3.2108030319213801</c:v>
                </c:pt>
                <c:pt idx="147">
                  <c:v>-3.4110250473022399</c:v>
                </c:pt>
                <c:pt idx="148">
                  <c:v>-3.4582810401916499</c:v>
                </c:pt>
                <c:pt idx="149">
                  <c:v>-3.1974115371704102</c:v>
                </c:pt>
                <c:pt idx="150">
                  <c:v>-2.96567702293396</c:v>
                </c:pt>
                <c:pt idx="151">
                  <c:v>-3.15815281867981</c:v>
                </c:pt>
                <c:pt idx="152">
                  <c:v>-3.6046509742736781</c:v>
                </c:pt>
                <c:pt idx="153">
                  <c:v>-3.6926527023315399</c:v>
                </c:pt>
                <c:pt idx="154">
                  <c:v>-3.1083281040191602</c:v>
                </c:pt>
                <c:pt idx="155">
                  <c:v>-2.1949598789214999</c:v>
                </c:pt>
                <c:pt idx="156">
                  <c:v>-1.5058614015579199</c:v>
                </c:pt>
                <c:pt idx="157">
                  <c:v>-1.23343122005462</c:v>
                </c:pt>
                <c:pt idx="158">
                  <c:v>-1.2292400598526001</c:v>
                </c:pt>
                <c:pt idx="159">
                  <c:v>-1.38012742996215</c:v>
                </c:pt>
                <c:pt idx="160">
                  <c:v>-1.6847277879714899</c:v>
                </c:pt>
                <c:pt idx="161">
                  <c:v>-2.0007879734039302</c:v>
                </c:pt>
                <c:pt idx="162">
                  <c:v>-2.0087218284606898</c:v>
                </c:pt>
                <c:pt idx="163">
                  <c:v>-1.5627399682998599</c:v>
                </c:pt>
                <c:pt idx="164">
                  <c:v>-0.92820852994918801</c:v>
                </c:pt>
                <c:pt idx="165">
                  <c:v>-0.51372051239013705</c:v>
                </c:pt>
                <c:pt idx="166">
                  <c:v>-0.431585222482681</c:v>
                </c:pt>
                <c:pt idx="167">
                  <c:v>-0.45942562818527199</c:v>
                </c:pt>
                <c:pt idx="168">
                  <c:v>-0.40696752071380599</c:v>
                </c:pt>
                <c:pt idx="169">
                  <c:v>-0.36222580075263999</c:v>
                </c:pt>
                <c:pt idx="170">
                  <c:v>-0.50656265020370495</c:v>
                </c:pt>
                <c:pt idx="171">
                  <c:v>-0.79680639505386397</c:v>
                </c:pt>
                <c:pt idx="172">
                  <c:v>-0.960588037967682</c:v>
                </c:pt>
                <c:pt idx="173">
                  <c:v>-0.809104204177856</c:v>
                </c:pt>
                <c:pt idx="174">
                  <c:v>-0.471122145652771</c:v>
                </c:pt>
                <c:pt idx="175">
                  <c:v>-0.271251201629639</c:v>
                </c:pt>
                <c:pt idx="176">
                  <c:v>-0.39956319332122803</c:v>
                </c:pt>
                <c:pt idx="177">
                  <c:v>-0.73758548498153698</c:v>
                </c:pt>
                <c:pt idx="178">
                  <c:v>-1.0109372138977</c:v>
                </c:pt>
                <c:pt idx="179">
                  <c:v>-1.0837655067443801</c:v>
                </c:pt>
                <c:pt idx="180">
                  <c:v>-1.0630425214767401</c:v>
                </c:pt>
                <c:pt idx="181">
                  <c:v>-1.10955703258514</c:v>
                </c:pt>
                <c:pt idx="182">
                  <c:v>-1.2034436464309599</c:v>
                </c:pt>
                <c:pt idx="183">
                  <c:v>-1.1701959371566699</c:v>
                </c:pt>
                <c:pt idx="184">
                  <c:v>-0.94721353054046598</c:v>
                </c:pt>
                <c:pt idx="185">
                  <c:v>-0.73229485750198398</c:v>
                </c:pt>
                <c:pt idx="186">
                  <c:v>-0.77941757440567005</c:v>
                </c:pt>
                <c:pt idx="187">
                  <c:v>-1.0730719566345199</c:v>
                </c:pt>
                <c:pt idx="188">
                  <c:v>-1.3056950569152801</c:v>
                </c:pt>
                <c:pt idx="189">
                  <c:v>-1.2099072933196999</c:v>
                </c:pt>
                <c:pt idx="190">
                  <c:v>-0.83167093992233299</c:v>
                </c:pt>
                <c:pt idx="191">
                  <c:v>-0.41557523608207703</c:v>
                </c:pt>
                <c:pt idx="192">
                  <c:v>-8.7952226400375005E-2</c:v>
                </c:pt>
                <c:pt idx="193">
                  <c:v>0.22609692811965901</c:v>
                </c:pt>
                <c:pt idx="194">
                  <c:v>0.58574092388153098</c:v>
                </c:pt>
                <c:pt idx="195">
                  <c:v>0.88540762662887595</c:v>
                </c:pt>
                <c:pt idx="196">
                  <c:v>1.01674580574035</c:v>
                </c:pt>
                <c:pt idx="197">
                  <c:v>1.09541428089141</c:v>
                </c:pt>
                <c:pt idx="198">
                  <c:v>1.3616576194763099</c:v>
                </c:pt>
                <c:pt idx="199">
                  <c:v>1.8231600522995</c:v>
                </c:pt>
              </c:numCache>
            </c:numRef>
          </c:val>
          <c:smooth val="0"/>
          <c:extLst>
            <c:ext xmlns:c16="http://schemas.microsoft.com/office/drawing/2014/chart" uri="{C3380CC4-5D6E-409C-BE32-E72D297353CC}">
              <c16:uniqueId val="{00000001-4FF7-42BC-BF9B-DDAFAF73B51C}"/>
            </c:ext>
          </c:extLst>
        </c:ser>
        <c:ser>
          <c:idx val="2"/>
          <c:order val="2"/>
          <c:tx>
            <c:strRef>
              <c:f>'60_F4 3Mir (2)'!$D$1</c:f>
              <c:strCache>
                <c:ptCount val="1"/>
                <c:pt idx="0">
                  <c:v>Posttest</c:v>
                </c:pt>
              </c:strCache>
            </c:strRef>
          </c:tx>
          <c:spPr>
            <a:ln w="25400">
              <a:solidFill>
                <a:schemeClr val="tx1"/>
              </a:solidFill>
              <a:prstDash val="sysDash"/>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(2)'!$D$2:$D$201</c:f>
              <c:numCache>
                <c:formatCode>General</c:formatCode>
                <c:ptCount val="200"/>
                <c:pt idx="0">
                  <c:v>-0.50239729881286599</c:v>
                </c:pt>
                <c:pt idx="1">
                  <c:v>-0.112974770367146</c:v>
                </c:pt>
                <c:pt idx="2">
                  <c:v>0.472327500581741</c:v>
                </c:pt>
                <c:pt idx="3">
                  <c:v>1.0678505897521899</c:v>
                </c:pt>
                <c:pt idx="4">
                  <c:v>1.3476675748825</c:v>
                </c:pt>
                <c:pt idx="5">
                  <c:v>1.1393892765045099</c:v>
                </c:pt>
                <c:pt idx="6">
                  <c:v>0.64386773109436002</c:v>
                </c:pt>
                <c:pt idx="7">
                  <c:v>0.28351175785064697</c:v>
                </c:pt>
                <c:pt idx="8">
                  <c:v>0.313100636005402</c:v>
                </c:pt>
                <c:pt idx="9">
                  <c:v>0.619515180587769</c:v>
                </c:pt>
                <c:pt idx="10">
                  <c:v>0.89834785461425803</c:v>
                </c:pt>
                <c:pt idx="11">
                  <c:v>0.95064264535903897</c:v>
                </c:pt>
                <c:pt idx="12">
                  <c:v>0.77067446708679199</c:v>
                </c:pt>
                <c:pt idx="13">
                  <c:v>0.42909249663353</c:v>
                </c:pt>
                <c:pt idx="14">
                  <c:v>-7.78070371598E-3</c:v>
                </c:pt>
                <c:pt idx="15">
                  <c:v>-0.441041439771652</c:v>
                </c:pt>
                <c:pt idx="16">
                  <c:v>-0.73971313238143899</c:v>
                </c:pt>
                <c:pt idx="17">
                  <c:v>-0.85436940193176303</c:v>
                </c:pt>
                <c:pt idx="18">
                  <c:v>-0.88735598325729403</c:v>
                </c:pt>
                <c:pt idx="19">
                  <c:v>-0.97913450002670299</c:v>
                </c:pt>
                <c:pt idx="20">
                  <c:v>-1.1331995725631701</c:v>
                </c:pt>
                <c:pt idx="21">
                  <c:v>-1.20358610153198</c:v>
                </c:pt>
                <c:pt idx="22">
                  <c:v>-1.0577927827835001</c:v>
                </c:pt>
                <c:pt idx="23">
                  <c:v>-0.71339333057403598</c:v>
                </c:pt>
                <c:pt idx="24">
                  <c:v>-0.30323556065559398</c:v>
                </c:pt>
                <c:pt idx="25">
                  <c:v>5.9945952147244998E-2</c:v>
                </c:pt>
                <c:pt idx="26">
                  <c:v>0.37476071715354897</c:v>
                </c:pt>
                <c:pt idx="27">
                  <c:v>0.73887896537780795</c:v>
                </c:pt>
                <c:pt idx="28">
                  <c:v>1.2394142150878891</c:v>
                </c:pt>
                <c:pt idx="29">
                  <c:v>1.8094348907470701</c:v>
                </c:pt>
                <c:pt idx="30">
                  <c:v>2.1986923217773402</c:v>
                </c:pt>
                <c:pt idx="31">
                  <c:v>2.1815621852874698</c:v>
                </c:pt>
                <c:pt idx="32">
                  <c:v>1.8538893461227399</c:v>
                </c:pt>
                <c:pt idx="33">
                  <c:v>1.6300938129425</c:v>
                </c:pt>
                <c:pt idx="34">
                  <c:v>1.8073756694793699</c:v>
                </c:pt>
                <c:pt idx="35">
                  <c:v>2.16407990455627</c:v>
                </c:pt>
                <c:pt idx="36">
                  <c:v>2.1721930503845202</c:v>
                </c:pt>
                <c:pt idx="37">
                  <c:v>1.6747908592224101</c:v>
                </c:pt>
                <c:pt idx="38">
                  <c:v>1.18050277233123</c:v>
                </c:pt>
                <c:pt idx="39">
                  <c:v>1.2952200174331601</c:v>
                </c:pt>
                <c:pt idx="40">
                  <c:v>1.94080698490142</c:v>
                </c:pt>
                <c:pt idx="41">
                  <c:v>2.3928444385528449</c:v>
                </c:pt>
                <c:pt idx="42">
                  <c:v>2.1558911800384499</c:v>
                </c:pt>
                <c:pt idx="43">
                  <c:v>1.5753760337829501</c:v>
                </c:pt>
                <c:pt idx="44">
                  <c:v>1.39430391788482</c:v>
                </c:pt>
                <c:pt idx="45">
                  <c:v>1.8287596702575599</c:v>
                </c:pt>
                <c:pt idx="46">
                  <c:v>2.3432526588439901</c:v>
                </c:pt>
                <c:pt idx="47">
                  <c:v>2.3611624240875191</c:v>
                </c:pt>
                <c:pt idx="48">
                  <c:v>1.9597851037979099</c:v>
                </c:pt>
                <c:pt idx="49">
                  <c:v>1.7087867259979199</c:v>
                </c:pt>
                <c:pt idx="50">
                  <c:v>1.9485557079315099</c:v>
                </c:pt>
                <c:pt idx="51">
                  <c:v>2.4287457466125399</c:v>
                </c:pt>
                <c:pt idx="52">
                  <c:v>2.6344690322875901</c:v>
                </c:pt>
                <c:pt idx="53">
                  <c:v>2.3005111217498699</c:v>
                </c:pt>
                <c:pt idx="54">
                  <c:v>1.57186686992645</c:v>
                </c:pt>
                <c:pt idx="55">
                  <c:v>0.80262452363967896</c:v>
                </c:pt>
                <c:pt idx="56">
                  <c:v>0.28758725523948703</c:v>
                </c:pt>
                <c:pt idx="57">
                  <c:v>9.4243220984935996E-2</c:v>
                </c:pt>
                <c:pt idx="58">
                  <c:v>4.1648212820291998E-2</c:v>
                </c:pt>
                <c:pt idx="59">
                  <c:v>-0.13173007965087899</c:v>
                </c:pt>
                <c:pt idx="60">
                  <c:v>-0.49606105685234098</c:v>
                </c:pt>
                <c:pt idx="61">
                  <c:v>-0.83950752019882202</c:v>
                </c:pt>
                <c:pt idx="62">
                  <c:v>-0.91106015443801902</c:v>
                </c:pt>
                <c:pt idx="63">
                  <c:v>-0.72123330831527699</c:v>
                </c:pt>
                <c:pt idx="64">
                  <c:v>-0.50618308782577504</c:v>
                </c:pt>
                <c:pt idx="65">
                  <c:v>-0.418146252632141</c:v>
                </c:pt>
                <c:pt idx="66">
                  <c:v>-0.39066123962402299</c:v>
                </c:pt>
                <c:pt idx="67">
                  <c:v>-0.34138381481170699</c:v>
                </c:pt>
                <c:pt idx="68">
                  <c:v>-0.34432733058929399</c:v>
                </c:pt>
                <c:pt idx="69">
                  <c:v>-0.46751871705055198</c:v>
                </c:pt>
                <c:pt idx="70">
                  <c:v>-0.55574136972427401</c:v>
                </c:pt>
                <c:pt idx="71">
                  <c:v>-0.38745644688606301</c:v>
                </c:pt>
                <c:pt idx="72">
                  <c:v>-3.7676766514777998E-2</c:v>
                </c:pt>
                <c:pt idx="73">
                  <c:v>0.13230080902576399</c:v>
                </c:pt>
                <c:pt idx="74">
                  <c:v>-5.2488133311272001E-2</c:v>
                </c:pt>
                <c:pt idx="75">
                  <c:v>-0.28031685948371898</c:v>
                </c:pt>
                <c:pt idx="76">
                  <c:v>-8.9191719889641002E-2</c:v>
                </c:pt>
                <c:pt idx="77">
                  <c:v>0.58059179782867398</c:v>
                </c:pt>
                <c:pt idx="78">
                  <c:v>1.34526395797729</c:v>
                </c:pt>
                <c:pt idx="79">
                  <c:v>1.85967016220092</c:v>
                </c:pt>
                <c:pt idx="80">
                  <c:v>2.1434478759765598</c:v>
                </c:pt>
                <c:pt idx="81">
                  <c:v>2.3820996284484801</c:v>
                </c:pt>
                <c:pt idx="82">
                  <c:v>2.6039800643920898</c:v>
                </c:pt>
                <c:pt idx="83">
                  <c:v>2.7154138088226301</c:v>
                </c:pt>
                <c:pt idx="84">
                  <c:v>2.7392036914825399</c:v>
                </c:pt>
                <c:pt idx="85">
                  <c:v>2.8072159290313698</c:v>
                </c:pt>
                <c:pt idx="86">
                  <c:v>2.9256477355957</c:v>
                </c:pt>
                <c:pt idx="87">
                  <c:v>2.9340829849243102</c:v>
                </c:pt>
                <c:pt idx="88">
                  <c:v>2.75808334350585</c:v>
                </c:pt>
                <c:pt idx="89">
                  <c:v>2.5576186180114702</c:v>
                </c:pt>
                <c:pt idx="90">
                  <c:v>2.51628470420837</c:v>
                </c:pt>
                <c:pt idx="91">
                  <c:v>2.5733618736267001</c:v>
                </c:pt>
                <c:pt idx="92">
                  <c:v>2.4909143447875901</c:v>
                </c:pt>
                <c:pt idx="93">
                  <c:v>2.1521179676055899</c:v>
                </c:pt>
                <c:pt idx="94">
                  <c:v>1.6758385896682699</c:v>
                </c:pt>
                <c:pt idx="95">
                  <c:v>1.23957300186157</c:v>
                </c:pt>
                <c:pt idx="96">
                  <c:v>0.89681762456893899</c:v>
                </c:pt>
                <c:pt idx="97">
                  <c:v>0.59827524423599199</c:v>
                </c:pt>
                <c:pt idx="98">
                  <c:v>0.294461339712143</c:v>
                </c:pt>
                <c:pt idx="99">
                  <c:v>-2.894939109683E-2</c:v>
                </c:pt>
                <c:pt idx="100">
                  <c:v>-0.33450511097907998</c:v>
                </c:pt>
                <c:pt idx="101">
                  <c:v>-0.49956104159355202</c:v>
                </c:pt>
                <c:pt idx="102">
                  <c:v>-0.39612406492233299</c:v>
                </c:pt>
                <c:pt idx="103">
                  <c:v>-0.107660077512264</c:v>
                </c:pt>
                <c:pt idx="104">
                  <c:v>1.1926174163818E-2</c:v>
                </c:pt>
                <c:pt idx="105">
                  <c:v>-0.340409636497498</c:v>
                </c:pt>
                <c:pt idx="106">
                  <c:v>-1.03529441356658</c:v>
                </c:pt>
                <c:pt idx="107">
                  <c:v>-1.60458028316497</c:v>
                </c:pt>
                <c:pt idx="108">
                  <c:v>-1.7732124328613199</c:v>
                </c:pt>
                <c:pt idx="109">
                  <c:v>-1.7525763511657699</c:v>
                </c:pt>
                <c:pt idx="110">
                  <c:v>-1.90159606933593</c:v>
                </c:pt>
                <c:pt idx="111">
                  <c:v>-2.2253620624542201</c:v>
                </c:pt>
                <c:pt idx="112">
                  <c:v>-2.40696024894714</c:v>
                </c:pt>
                <c:pt idx="113">
                  <c:v>-2.3028655052184961</c:v>
                </c:pt>
                <c:pt idx="114">
                  <c:v>-2.176189184188837</c:v>
                </c:pt>
                <c:pt idx="115">
                  <c:v>-2.3408255577087398</c:v>
                </c:pt>
                <c:pt idx="116">
                  <c:v>-2.7314462661743102</c:v>
                </c:pt>
                <c:pt idx="117">
                  <c:v>-2.9865097999572701</c:v>
                </c:pt>
                <c:pt idx="118">
                  <c:v>-2.9040486812591451</c:v>
                </c:pt>
                <c:pt idx="119">
                  <c:v>-2.6668639183044398</c:v>
                </c:pt>
                <c:pt idx="120">
                  <c:v>-2.6139509677886901</c:v>
                </c:pt>
                <c:pt idx="121">
                  <c:v>-2.9054992198943999</c:v>
                </c:pt>
                <c:pt idx="122">
                  <c:v>-3.43426036834716</c:v>
                </c:pt>
                <c:pt idx="123">
                  <c:v>-3.9518883228301971</c:v>
                </c:pt>
                <c:pt idx="124">
                  <c:v>-4.2291274070739702</c:v>
                </c:pt>
                <c:pt idx="125">
                  <c:v>-4.1921343803405646</c:v>
                </c:pt>
                <c:pt idx="126">
                  <c:v>-3.9929506778717001</c:v>
                </c:pt>
                <c:pt idx="127">
                  <c:v>-3.8951165676116899</c:v>
                </c:pt>
                <c:pt idx="128">
                  <c:v>-4.0133786201476997</c:v>
                </c:pt>
                <c:pt idx="129">
                  <c:v>-4.2147798538207999</c:v>
                </c:pt>
                <c:pt idx="130">
                  <c:v>-4.3531723022460866</c:v>
                </c:pt>
                <c:pt idx="131">
                  <c:v>-4.5268139839172301</c:v>
                </c:pt>
                <c:pt idx="132">
                  <c:v>-4.9411668777465776</c:v>
                </c:pt>
                <c:pt idx="133">
                  <c:v>-5.5145945549011151</c:v>
                </c:pt>
                <c:pt idx="134">
                  <c:v>-5.8152222633361799</c:v>
                </c:pt>
                <c:pt idx="135">
                  <c:v>-5.5254979133605886</c:v>
                </c:pt>
                <c:pt idx="136">
                  <c:v>-4.8663487434387198</c:v>
                </c:pt>
                <c:pt idx="137">
                  <c:v>-4.3902707099914497</c:v>
                </c:pt>
                <c:pt idx="138">
                  <c:v>-4.3735156059265066</c:v>
                </c:pt>
                <c:pt idx="139">
                  <c:v>-4.5649943351745597</c:v>
                </c:pt>
                <c:pt idx="140">
                  <c:v>-4.5585141181945774</c:v>
                </c:pt>
                <c:pt idx="141">
                  <c:v>-4.2533998489379776</c:v>
                </c:pt>
                <c:pt idx="142">
                  <c:v>-3.8523612022399898</c:v>
                </c:pt>
                <c:pt idx="143">
                  <c:v>-3.52690505981445</c:v>
                </c:pt>
                <c:pt idx="144">
                  <c:v>-3.24672174453735</c:v>
                </c:pt>
                <c:pt idx="145">
                  <c:v>-2.9131455421447701</c:v>
                </c:pt>
                <c:pt idx="146">
                  <c:v>-2.52219414710998</c:v>
                </c:pt>
                <c:pt idx="147">
                  <c:v>-2.15842413902282</c:v>
                </c:pt>
                <c:pt idx="148">
                  <c:v>-1.9059764146804801</c:v>
                </c:pt>
                <c:pt idx="149">
                  <c:v>-1.78931701183319</c:v>
                </c:pt>
                <c:pt idx="150">
                  <c:v>-1.7330530881881701</c:v>
                </c:pt>
                <c:pt idx="151">
                  <c:v>-1.57467854022979</c:v>
                </c:pt>
                <c:pt idx="152">
                  <c:v>-1.22803962230682</c:v>
                </c:pt>
                <c:pt idx="153">
                  <c:v>-0.890294849872589</c:v>
                </c:pt>
                <c:pt idx="154">
                  <c:v>-0.961822509765625</c:v>
                </c:pt>
                <c:pt idx="155">
                  <c:v>-1.6038211584091091</c:v>
                </c:pt>
                <c:pt idx="156">
                  <c:v>-2.4145443439483598</c:v>
                </c:pt>
                <c:pt idx="157">
                  <c:v>-2.7326917648315399</c:v>
                </c:pt>
                <c:pt idx="158">
                  <c:v>-2.3256356716156001</c:v>
                </c:pt>
                <c:pt idx="159">
                  <c:v>-1.64810419082641</c:v>
                </c:pt>
                <c:pt idx="160">
                  <c:v>-1.3270081281661901</c:v>
                </c:pt>
                <c:pt idx="161">
                  <c:v>-1.48654949665069</c:v>
                </c:pt>
                <c:pt idx="162">
                  <c:v>-1.6994773149490301</c:v>
                </c:pt>
                <c:pt idx="163">
                  <c:v>-1.531867146492</c:v>
                </c:pt>
                <c:pt idx="164">
                  <c:v>-0.96974736452102706</c:v>
                </c:pt>
                <c:pt idx="165">
                  <c:v>-0.31750446557998702</c:v>
                </c:pt>
                <c:pt idx="166">
                  <c:v>0.13597084581852001</c:v>
                </c:pt>
                <c:pt idx="167">
                  <c:v>0.26032507419586198</c:v>
                </c:pt>
                <c:pt idx="168">
                  <c:v>5.8202505111694003E-2</c:v>
                </c:pt>
                <c:pt idx="169">
                  <c:v>-0.31912425160407998</c:v>
                </c:pt>
                <c:pt idx="170">
                  <c:v>-0.58070290088653598</c:v>
                </c:pt>
                <c:pt idx="171">
                  <c:v>-0.50528568029403698</c:v>
                </c:pt>
                <c:pt idx="172">
                  <c:v>-0.19315315783023801</c:v>
                </c:pt>
                <c:pt idx="173">
                  <c:v>1.2060555629432E-2</c:v>
                </c:pt>
                <c:pt idx="174">
                  <c:v>-8.4965832531451999E-2</c:v>
                </c:pt>
                <c:pt idx="175">
                  <c:v>-0.32305994629859902</c:v>
                </c:pt>
                <c:pt idx="176">
                  <c:v>-0.44980666041374201</c:v>
                </c:pt>
                <c:pt idx="177">
                  <c:v>-0.48848870396614102</c:v>
                </c:pt>
                <c:pt idx="178">
                  <c:v>-0.68306976556777999</c:v>
                </c:pt>
                <c:pt idx="179">
                  <c:v>-1.0931254625320399</c:v>
                </c:pt>
                <c:pt idx="180">
                  <c:v>-1.4179253578185991</c:v>
                </c:pt>
                <c:pt idx="181">
                  <c:v>-1.3230385780334399</c:v>
                </c:pt>
                <c:pt idx="182">
                  <c:v>-0.86234664916992199</c:v>
                </c:pt>
                <c:pt idx="183">
                  <c:v>-0.46378287672996499</c:v>
                </c:pt>
                <c:pt idx="184">
                  <c:v>-0.50187838077545199</c:v>
                </c:pt>
                <c:pt idx="185">
                  <c:v>-0.94913858175277699</c:v>
                </c:pt>
                <c:pt idx="186">
                  <c:v>-1.4487658739089899</c:v>
                </c:pt>
                <c:pt idx="187">
                  <c:v>-1.67090332508087</c:v>
                </c:pt>
                <c:pt idx="188">
                  <c:v>-1.585734605789179</c:v>
                </c:pt>
                <c:pt idx="189">
                  <c:v>-1.42857313156127</c:v>
                </c:pt>
                <c:pt idx="190">
                  <c:v>-1.4217680692672701</c:v>
                </c:pt>
                <c:pt idx="191">
                  <c:v>-1.52880251407623</c:v>
                </c:pt>
                <c:pt idx="192">
                  <c:v>-1.49814069271087</c:v>
                </c:pt>
                <c:pt idx="193">
                  <c:v>-1.16911673545837</c:v>
                </c:pt>
                <c:pt idx="194">
                  <c:v>-0.69362068176269498</c:v>
                </c:pt>
                <c:pt idx="195">
                  <c:v>-0.37884318828582803</c:v>
                </c:pt>
                <c:pt idx="196">
                  <c:v>-0.32457551360130299</c:v>
                </c:pt>
                <c:pt idx="197">
                  <c:v>-0.33536979556083701</c:v>
                </c:pt>
                <c:pt idx="198">
                  <c:v>-0.23634295165538799</c:v>
                </c:pt>
                <c:pt idx="199">
                  <c:v>-0.145530834794044</c:v>
                </c:pt>
              </c:numCache>
            </c:numRef>
          </c:val>
          <c:smooth val="0"/>
          <c:extLst>
            <c:ext xmlns:c16="http://schemas.microsoft.com/office/drawing/2014/chart" uri="{C3380CC4-5D6E-409C-BE32-E72D297353CC}">
              <c16:uniqueId val="{00000002-4FF7-42BC-BF9B-DDAFAF73B51C}"/>
            </c:ext>
          </c:extLst>
        </c:ser>
        <c:ser>
          <c:idx val="6"/>
          <c:order val="3"/>
          <c:tx>
            <c:strRef>
              <c:f>'60_F4 1Mir'!#REF!</c:f>
              <c:strCache>
                <c:ptCount val="1"/>
                <c:pt idx="0">
                  <c:v>#REF!</c:v>
                </c:pt>
              </c:strCache>
            </c:strRef>
          </c:tx>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4FF7-42BC-BF9B-DDAFAF73B51C}"/>
            </c:ext>
          </c:extLst>
        </c:ser>
        <c:dLbls>
          <c:showLegendKey val="0"/>
          <c:showVal val="0"/>
          <c:showCatName val="0"/>
          <c:showSerName val="0"/>
          <c:showPercent val="0"/>
          <c:showBubbleSize val="0"/>
        </c:dLbls>
        <c:smooth val="0"/>
        <c:axId val="621190728"/>
        <c:axId val="621193848"/>
      </c:lineChart>
      <c:catAx>
        <c:axId val="621190728"/>
        <c:scaling>
          <c:orientation val="minMax"/>
        </c:scaling>
        <c:delete val="0"/>
        <c:axPos val="b"/>
        <c:numFmt formatCode="General" sourceLinked="1"/>
        <c:majorTickMark val="out"/>
        <c:minorTickMark val="none"/>
        <c:tickLblPos val="none"/>
        <c:crossAx val="621193848"/>
        <c:crosses val="autoZero"/>
        <c:auto val="1"/>
        <c:lblAlgn val="ctr"/>
        <c:lblOffset val="100"/>
        <c:tickLblSkip val="50"/>
        <c:tickMarkSkip val="25"/>
        <c:noMultiLvlLbl val="0"/>
      </c:catAx>
      <c:valAx>
        <c:axId val="621193848"/>
        <c:scaling>
          <c:orientation val="minMax"/>
          <c:max val="4"/>
          <c:min val="-9"/>
        </c:scaling>
        <c:delete val="0"/>
        <c:axPos val="l"/>
        <c:numFmt formatCode="General" sourceLinked="1"/>
        <c:majorTickMark val="out"/>
        <c:minorTickMark val="none"/>
        <c:tickLblPos val="nextTo"/>
        <c:crossAx val="621190728"/>
        <c:crossesAt val="25"/>
        <c:crossBetween val="between"/>
      </c:valAx>
      <c:spPr>
        <a:noFill/>
        <a:ln w="25400">
          <a:noFill/>
        </a:ln>
      </c:spPr>
    </c:plotArea>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4414175118866399E-2"/>
          <c:y val="2.5004621702741758E-2"/>
          <c:w val="0.956733748617557"/>
          <c:h val="0.94999075659451648"/>
        </c:manualLayout>
      </c:layout>
      <c:lineChart>
        <c:grouping val="standard"/>
        <c:varyColors val="0"/>
        <c:ser>
          <c:idx val="3"/>
          <c:order val="0"/>
          <c:tx>
            <c:strRef>
              <c:f>'60_F4 3Mir (2)'!$E$1</c:f>
              <c:strCache>
                <c:ptCount val="1"/>
                <c:pt idx="0">
                  <c:v>Pretest</c:v>
                </c:pt>
              </c:strCache>
            </c:strRef>
          </c:tx>
          <c:spPr>
            <a:ln w="25400">
              <a:solidFill>
                <a:schemeClr val="bg1">
                  <a:lumMod val="50000"/>
                </a:schemeClr>
              </a:solidFill>
              <a:prstDash val="solid"/>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(2)'!$E$2:$E$201</c:f>
              <c:numCache>
                <c:formatCode>General</c:formatCode>
                <c:ptCount val="200"/>
                <c:pt idx="0">
                  <c:v>1.0037368535995399</c:v>
                </c:pt>
                <c:pt idx="1">
                  <c:v>1.55222487449646</c:v>
                </c:pt>
                <c:pt idx="2">
                  <c:v>1.3536859750747601</c:v>
                </c:pt>
                <c:pt idx="3">
                  <c:v>0.68824714422225997</c:v>
                </c:pt>
                <c:pt idx="4">
                  <c:v>0.28844451904296903</c:v>
                </c:pt>
                <c:pt idx="5">
                  <c:v>0.374618619680405</c:v>
                </c:pt>
                <c:pt idx="6">
                  <c:v>0.43508934974670399</c:v>
                </c:pt>
                <c:pt idx="7">
                  <c:v>3.4925747662783002E-2</c:v>
                </c:pt>
                <c:pt idx="8">
                  <c:v>-0.52769452333450295</c:v>
                </c:pt>
                <c:pt idx="9">
                  <c:v>-0.66172420978546098</c:v>
                </c:pt>
                <c:pt idx="10">
                  <c:v>-0.36305636167526201</c:v>
                </c:pt>
                <c:pt idx="11">
                  <c:v>-0.22710712254047399</c:v>
                </c:pt>
                <c:pt idx="12">
                  <c:v>-0.55578768253326405</c:v>
                </c:pt>
                <c:pt idx="13">
                  <c:v>-0.87066805362701405</c:v>
                </c:pt>
                <c:pt idx="14">
                  <c:v>-0.57692688703536998</c:v>
                </c:pt>
                <c:pt idx="15">
                  <c:v>0.146269366145134</c:v>
                </c:pt>
                <c:pt idx="16">
                  <c:v>0.51457923650741599</c:v>
                </c:pt>
                <c:pt idx="17">
                  <c:v>0.16145919263362901</c:v>
                </c:pt>
                <c:pt idx="18">
                  <c:v>-0.40908855199813798</c:v>
                </c:pt>
                <c:pt idx="19">
                  <c:v>-0.54540544748306297</c:v>
                </c:pt>
                <c:pt idx="20">
                  <c:v>-0.295450389385223</c:v>
                </c:pt>
                <c:pt idx="21">
                  <c:v>-0.20769672095775599</c:v>
                </c:pt>
                <c:pt idx="22">
                  <c:v>-0.456954896450043</c:v>
                </c:pt>
                <c:pt idx="23">
                  <c:v>-0.59718352556228604</c:v>
                </c:pt>
                <c:pt idx="24">
                  <c:v>-0.25853696465492199</c:v>
                </c:pt>
                <c:pt idx="25">
                  <c:v>0.29679983854293801</c:v>
                </c:pt>
                <c:pt idx="26">
                  <c:v>0.58917891979217496</c:v>
                </c:pt>
                <c:pt idx="27">
                  <c:v>0.64878004789352395</c:v>
                </c:pt>
                <c:pt idx="28">
                  <c:v>0.93267357349395796</c:v>
                </c:pt>
                <c:pt idx="29">
                  <c:v>1.54341256618499</c:v>
                </c:pt>
                <c:pt idx="30">
                  <c:v>1.95198631286621</c:v>
                </c:pt>
                <c:pt idx="31">
                  <c:v>1.70556712150573</c:v>
                </c:pt>
                <c:pt idx="32">
                  <c:v>1.1086009740829399</c:v>
                </c:pt>
                <c:pt idx="33">
                  <c:v>0.84879797697067305</c:v>
                </c:pt>
                <c:pt idx="34">
                  <c:v>1.05254602432251</c:v>
                </c:pt>
                <c:pt idx="35">
                  <c:v>1.1226218938827499</c:v>
                </c:pt>
                <c:pt idx="36">
                  <c:v>0.62588995695114102</c:v>
                </c:pt>
                <c:pt idx="37">
                  <c:v>-1.2446785345674E-2</c:v>
                </c:pt>
                <c:pt idx="38">
                  <c:v>-1.6904305666685E-2</c:v>
                </c:pt>
                <c:pt idx="39">
                  <c:v>0.69581496715545699</c:v>
                </c:pt>
                <c:pt idx="40">
                  <c:v>1.3566448688507</c:v>
                </c:pt>
                <c:pt idx="41">
                  <c:v>1.28825831413269</c:v>
                </c:pt>
                <c:pt idx="42">
                  <c:v>0.70942842960357699</c:v>
                </c:pt>
                <c:pt idx="43">
                  <c:v>0.39232185482978799</c:v>
                </c:pt>
                <c:pt idx="44">
                  <c:v>0.69101881980895996</c:v>
                </c:pt>
                <c:pt idx="45">
                  <c:v>1.18475353717804</c:v>
                </c:pt>
                <c:pt idx="46">
                  <c:v>1.2699496746063199</c:v>
                </c:pt>
                <c:pt idx="47">
                  <c:v>0.84490573406219505</c:v>
                </c:pt>
                <c:pt idx="48">
                  <c:v>0.29571023583412198</c:v>
                </c:pt>
                <c:pt idx="49">
                  <c:v>-1.8677109852433E-2</c:v>
                </c:pt>
                <c:pt idx="50">
                  <c:v>-7.6659783720970001E-2</c:v>
                </c:pt>
                <c:pt idx="51">
                  <c:v>-5.2456211298704002E-2</c:v>
                </c:pt>
                <c:pt idx="52">
                  <c:v>-6.4097210764885004E-2</c:v>
                </c:pt>
                <c:pt idx="53">
                  <c:v>-0.115200713276863</c:v>
                </c:pt>
                <c:pt idx="54">
                  <c:v>-0.174408629536629</c:v>
                </c:pt>
                <c:pt idx="55">
                  <c:v>-0.24069309234619099</c:v>
                </c:pt>
                <c:pt idx="56">
                  <c:v>-0.38418477773666398</c:v>
                </c:pt>
                <c:pt idx="57">
                  <c:v>-0.75293076038360596</c:v>
                </c:pt>
                <c:pt idx="58">
                  <c:v>-1.4503209590911801</c:v>
                </c:pt>
                <c:pt idx="59">
                  <c:v>-2.3328685760497949</c:v>
                </c:pt>
                <c:pt idx="60">
                  <c:v>-3.0097060203552202</c:v>
                </c:pt>
                <c:pt idx="61">
                  <c:v>-3.1839234828948899</c:v>
                </c:pt>
                <c:pt idx="62">
                  <c:v>-2.9993140697479199</c:v>
                </c:pt>
                <c:pt idx="63">
                  <c:v>-2.9213550090789702</c:v>
                </c:pt>
                <c:pt idx="64">
                  <c:v>-3.2270379066467201</c:v>
                </c:pt>
                <c:pt idx="65">
                  <c:v>-3.7255623340606601</c:v>
                </c:pt>
                <c:pt idx="66">
                  <c:v>-4.0715098381042401</c:v>
                </c:pt>
                <c:pt idx="67">
                  <c:v>-4.2453436851501403</c:v>
                </c:pt>
                <c:pt idx="68">
                  <c:v>-4.5408229827880797</c:v>
                </c:pt>
                <c:pt idx="69">
                  <c:v>-5.08192539215087</c:v>
                </c:pt>
                <c:pt idx="70">
                  <c:v>-5.5509934425353986</c:v>
                </c:pt>
                <c:pt idx="71">
                  <c:v>-5.5257239341735804</c:v>
                </c:pt>
                <c:pt idx="72">
                  <c:v>-4.9948959350585866</c:v>
                </c:pt>
                <c:pt idx="73">
                  <c:v>-4.3921790122985787</c:v>
                </c:pt>
                <c:pt idx="74">
                  <c:v>-4.1314954757690403</c:v>
                </c:pt>
                <c:pt idx="75">
                  <c:v>-4.2316842079162598</c:v>
                </c:pt>
                <c:pt idx="76">
                  <c:v>-4.4116277694702104</c:v>
                </c:pt>
                <c:pt idx="77">
                  <c:v>-4.4290862083434996</c:v>
                </c:pt>
                <c:pt idx="78">
                  <c:v>-4.2510495185851997</c:v>
                </c:pt>
                <c:pt idx="79">
                  <c:v>-3.9908146858215301</c:v>
                </c:pt>
                <c:pt idx="80">
                  <c:v>-3.8135280609130802</c:v>
                </c:pt>
                <c:pt idx="81">
                  <c:v>-3.8747584819793701</c:v>
                </c:pt>
                <c:pt idx="82">
                  <c:v>-4.2058596611022896</c:v>
                </c:pt>
                <c:pt idx="83">
                  <c:v>-4.61280918121337</c:v>
                </c:pt>
                <c:pt idx="84">
                  <c:v>-4.7943387031555087</c:v>
                </c:pt>
                <c:pt idx="85">
                  <c:v>-4.6460242271423287</c:v>
                </c:pt>
                <c:pt idx="86">
                  <c:v>-4.3918147087097053</c:v>
                </c:pt>
                <c:pt idx="87">
                  <c:v>-4.3321599960327086</c:v>
                </c:pt>
                <c:pt idx="88">
                  <c:v>-4.5017538070678702</c:v>
                </c:pt>
                <c:pt idx="89">
                  <c:v>-4.6823592185974041</c:v>
                </c:pt>
                <c:pt idx="90">
                  <c:v>-4.7478179931640598</c:v>
                </c:pt>
                <c:pt idx="91">
                  <c:v>-4.8590593338012704</c:v>
                </c:pt>
                <c:pt idx="92">
                  <c:v>-5.23375988006591</c:v>
                </c:pt>
                <c:pt idx="93">
                  <c:v>-5.8059282302856356</c:v>
                </c:pt>
                <c:pt idx="94">
                  <c:v>-6.2373466491699201</c:v>
                </c:pt>
                <c:pt idx="95">
                  <c:v>-6.2685356140136701</c:v>
                </c:pt>
                <c:pt idx="96">
                  <c:v>-5.9879789352416903</c:v>
                </c:pt>
                <c:pt idx="97">
                  <c:v>-5.7445216178893954</c:v>
                </c:pt>
                <c:pt idx="98">
                  <c:v>-5.8435735702514551</c:v>
                </c:pt>
                <c:pt idx="99">
                  <c:v>-6.3224558830261151</c:v>
                </c:pt>
                <c:pt idx="100">
                  <c:v>-6.9343605041503897</c:v>
                </c:pt>
                <c:pt idx="101">
                  <c:v>-7.3192963600158603</c:v>
                </c:pt>
                <c:pt idx="102">
                  <c:v>-7.27815389633178</c:v>
                </c:pt>
                <c:pt idx="103">
                  <c:v>-6.9714803695678702</c:v>
                </c:pt>
                <c:pt idx="104">
                  <c:v>-6.8129758834838796</c:v>
                </c:pt>
                <c:pt idx="105">
                  <c:v>-7.07285404205322</c:v>
                </c:pt>
                <c:pt idx="106">
                  <c:v>-7.5823392868041903</c:v>
                </c:pt>
                <c:pt idx="107">
                  <c:v>-7.9083466529846103</c:v>
                </c:pt>
                <c:pt idx="108">
                  <c:v>-7.8302826881408603</c:v>
                </c:pt>
                <c:pt idx="109">
                  <c:v>-7.5480027198791504</c:v>
                </c:pt>
                <c:pt idx="110">
                  <c:v>-7.3856024742126403</c:v>
                </c:pt>
                <c:pt idx="111">
                  <c:v>-7.4114961624145499</c:v>
                </c:pt>
                <c:pt idx="112">
                  <c:v>-7.4627594947814897</c:v>
                </c:pt>
                <c:pt idx="113">
                  <c:v>-7.4673509597778276</c:v>
                </c:pt>
                <c:pt idx="114">
                  <c:v>-7.5567235946655202</c:v>
                </c:pt>
                <c:pt idx="115">
                  <c:v>-7.8168959617614666</c:v>
                </c:pt>
                <c:pt idx="116">
                  <c:v>-8.0818719863891513</c:v>
                </c:pt>
                <c:pt idx="117">
                  <c:v>-8.0989503860473597</c:v>
                </c:pt>
                <c:pt idx="118">
                  <c:v>-7.8333001136779696</c:v>
                </c:pt>
                <c:pt idx="119">
                  <c:v>-7.4818792343139604</c:v>
                </c:pt>
                <c:pt idx="120">
                  <c:v>-7.2078552246093697</c:v>
                </c:pt>
                <c:pt idx="121">
                  <c:v>-6.9921874999999956</c:v>
                </c:pt>
                <c:pt idx="122">
                  <c:v>-6.7783994674682599</c:v>
                </c:pt>
                <c:pt idx="123">
                  <c:v>-6.6344938278198198</c:v>
                </c:pt>
                <c:pt idx="124">
                  <c:v>-6.6748557090759109</c:v>
                </c:pt>
                <c:pt idx="125">
                  <c:v>-6.8881354331970197</c:v>
                </c:pt>
                <c:pt idx="126">
                  <c:v>-7.1449036598205451</c:v>
                </c:pt>
                <c:pt idx="127">
                  <c:v>-7.3565917015075604</c:v>
                </c:pt>
                <c:pt idx="128">
                  <c:v>-7.5236444473266602</c:v>
                </c:pt>
                <c:pt idx="129">
                  <c:v>-7.6184973716735787</c:v>
                </c:pt>
                <c:pt idx="130">
                  <c:v>-7.5362672805786097</c:v>
                </c:pt>
                <c:pt idx="131">
                  <c:v>-7.2405586242675701</c:v>
                </c:pt>
                <c:pt idx="132">
                  <c:v>-6.9010086059570304</c:v>
                </c:pt>
                <c:pt idx="133">
                  <c:v>-6.7891983985900799</c:v>
                </c:pt>
                <c:pt idx="134">
                  <c:v>-7.0179924964904696</c:v>
                </c:pt>
                <c:pt idx="135">
                  <c:v>-7.4131684303283603</c:v>
                </c:pt>
                <c:pt idx="136">
                  <c:v>-7.6477737426757777</c:v>
                </c:pt>
                <c:pt idx="137">
                  <c:v>-7.4960203170776296</c:v>
                </c:pt>
                <c:pt idx="138">
                  <c:v>-6.9980278015136701</c:v>
                </c:pt>
                <c:pt idx="139">
                  <c:v>-6.4383115768432599</c:v>
                </c:pt>
                <c:pt idx="140">
                  <c:v>-6.1565675735473597</c:v>
                </c:pt>
                <c:pt idx="141">
                  <c:v>-6.29253673553466</c:v>
                </c:pt>
                <c:pt idx="142">
                  <c:v>-6.66204357147216</c:v>
                </c:pt>
                <c:pt idx="143">
                  <c:v>-6.9163079261779696</c:v>
                </c:pt>
                <c:pt idx="144">
                  <c:v>-6.864384651184074</c:v>
                </c:pt>
                <c:pt idx="145">
                  <c:v>-6.618147373199454</c:v>
                </c:pt>
                <c:pt idx="146">
                  <c:v>-6.3980474472045898</c:v>
                </c:pt>
                <c:pt idx="147">
                  <c:v>-6.2539072036743102</c:v>
                </c:pt>
                <c:pt idx="148">
                  <c:v>-6.0481715202331499</c:v>
                </c:pt>
                <c:pt idx="149">
                  <c:v>-5.6869521141052202</c:v>
                </c:pt>
                <c:pt idx="150">
                  <c:v>-5.2568488121032697</c:v>
                </c:pt>
                <c:pt idx="151">
                  <c:v>-4.9033575057983398</c:v>
                </c:pt>
                <c:pt idx="152">
                  <c:v>-4.6698627471923801</c:v>
                </c:pt>
                <c:pt idx="153">
                  <c:v>-4.5286655426025302</c:v>
                </c:pt>
                <c:pt idx="154">
                  <c:v>-4.5004744529724086</c:v>
                </c:pt>
                <c:pt idx="155">
                  <c:v>-4.6253995895385698</c:v>
                </c:pt>
                <c:pt idx="156">
                  <c:v>-4.8227524757385201</c:v>
                </c:pt>
                <c:pt idx="157">
                  <c:v>-4.9005284309387198</c:v>
                </c:pt>
                <c:pt idx="158">
                  <c:v>-4.7588586807250897</c:v>
                </c:pt>
                <c:pt idx="159">
                  <c:v>-4.5080051422119096</c:v>
                </c:pt>
                <c:pt idx="160">
                  <c:v>-4.3293228149414</c:v>
                </c:pt>
                <c:pt idx="161">
                  <c:v>-4.2763252258300701</c:v>
                </c:pt>
                <c:pt idx="162">
                  <c:v>-4.2835226058959899</c:v>
                </c:pt>
                <c:pt idx="163">
                  <c:v>-4.3283205032348597</c:v>
                </c:pt>
                <c:pt idx="164">
                  <c:v>-4.46238040924072</c:v>
                </c:pt>
                <c:pt idx="165">
                  <c:v>-4.6580324172973597</c:v>
                </c:pt>
                <c:pt idx="166">
                  <c:v>-4.73461818695068</c:v>
                </c:pt>
                <c:pt idx="167">
                  <c:v>-4.5238685607910094</c:v>
                </c:pt>
                <c:pt idx="168">
                  <c:v>-4.0753860473632786</c:v>
                </c:pt>
                <c:pt idx="169">
                  <c:v>-3.6256260871887198</c:v>
                </c:pt>
                <c:pt idx="170">
                  <c:v>-3.3630414009094198</c:v>
                </c:pt>
                <c:pt idx="171">
                  <c:v>-3.2725586891174299</c:v>
                </c:pt>
                <c:pt idx="172">
                  <c:v>-3.2161445617675701</c:v>
                </c:pt>
                <c:pt idx="173">
                  <c:v>-3.12316799163818</c:v>
                </c:pt>
                <c:pt idx="174">
                  <c:v>-3.0751717090606601</c:v>
                </c:pt>
                <c:pt idx="175">
                  <c:v>-3.2081305980682302</c:v>
                </c:pt>
                <c:pt idx="176">
                  <c:v>-3.5313620567321702</c:v>
                </c:pt>
                <c:pt idx="177">
                  <c:v>-3.8430438041686981</c:v>
                </c:pt>
                <c:pt idx="178">
                  <c:v>-3.8704483509063698</c:v>
                </c:pt>
                <c:pt idx="179">
                  <c:v>-3.5502517223358101</c:v>
                </c:pt>
                <c:pt idx="180">
                  <c:v>-3.1465249061584402</c:v>
                </c:pt>
                <c:pt idx="181">
                  <c:v>-2.9956707954406698</c:v>
                </c:pt>
                <c:pt idx="182">
                  <c:v>-3.11480665206909</c:v>
                </c:pt>
                <c:pt idx="183">
                  <c:v>-3.173748493194577</c:v>
                </c:pt>
                <c:pt idx="184">
                  <c:v>-2.9225933551788299</c:v>
                </c:pt>
                <c:pt idx="185">
                  <c:v>-2.54258680343627</c:v>
                </c:pt>
                <c:pt idx="186">
                  <c:v>-2.4245688915252601</c:v>
                </c:pt>
                <c:pt idx="187">
                  <c:v>-2.6443705558776802</c:v>
                </c:pt>
                <c:pt idx="188">
                  <c:v>-2.8559403419494598</c:v>
                </c:pt>
                <c:pt idx="189">
                  <c:v>-2.75802254676818</c:v>
                </c:pt>
                <c:pt idx="190">
                  <c:v>-2.4814631938934251</c:v>
                </c:pt>
                <c:pt idx="191">
                  <c:v>-2.366756439208975</c:v>
                </c:pt>
                <c:pt idx="192">
                  <c:v>-2.4862079620361301</c:v>
                </c:pt>
                <c:pt idx="193">
                  <c:v>-2.60246229171752</c:v>
                </c:pt>
                <c:pt idx="194">
                  <c:v>-2.5625853538513099</c:v>
                </c:pt>
                <c:pt idx="195">
                  <c:v>-2.4882357120513898</c:v>
                </c:pt>
                <c:pt idx="196">
                  <c:v>-2.4997365474700901</c:v>
                </c:pt>
                <c:pt idx="197">
                  <c:v>-2.4774918556213299</c:v>
                </c:pt>
                <c:pt idx="198">
                  <c:v>-2.2719371318817099</c:v>
                </c:pt>
                <c:pt idx="199">
                  <c:v>-1.9896776676177901</c:v>
                </c:pt>
              </c:numCache>
            </c:numRef>
          </c:val>
          <c:smooth val="0"/>
          <c:extLst>
            <c:ext xmlns:c16="http://schemas.microsoft.com/office/drawing/2014/chart" uri="{C3380CC4-5D6E-409C-BE32-E72D297353CC}">
              <c16:uniqueId val="{00000000-220E-4BE4-92DE-DFB74FACF22B}"/>
            </c:ext>
          </c:extLst>
        </c:ser>
        <c:ser>
          <c:idx val="4"/>
          <c:order val="1"/>
          <c:tx>
            <c:strRef>
              <c:f>'60_F4 3Mir (2)'!$F$1</c:f>
              <c:strCache>
                <c:ptCount val="1"/>
                <c:pt idx="0">
                  <c:v>Practice</c:v>
                </c:pt>
              </c:strCache>
            </c:strRef>
          </c:tx>
          <c:spPr>
            <a:ln w="25400">
              <a:solidFill>
                <a:schemeClr val="tx1">
                  <a:lumMod val="95000"/>
                  <a:lumOff val="5000"/>
                </a:schemeClr>
              </a:solidFill>
              <a:prstDash val="sysDash"/>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(2)'!$F$2:$F$201</c:f>
              <c:numCache>
                <c:formatCode>General</c:formatCode>
                <c:ptCount val="200"/>
                <c:pt idx="0">
                  <c:v>-1.03925621509552</c:v>
                </c:pt>
                <c:pt idx="1">
                  <c:v>-0.62319725751876798</c:v>
                </c:pt>
                <c:pt idx="2">
                  <c:v>0.11081922054290801</c:v>
                </c:pt>
                <c:pt idx="3">
                  <c:v>0.38977900147437999</c:v>
                </c:pt>
                <c:pt idx="4">
                  <c:v>-6.0025632381439001E-2</c:v>
                </c:pt>
                <c:pt idx="5">
                  <c:v>-0.63075578212738004</c:v>
                </c:pt>
                <c:pt idx="6">
                  <c:v>-0.60910946130752597</c:v>
                </c:pt>
                <c:pt idx="7">
                  <c:v>-4.8215847462416001E-2</c:v>
                </c:pt>
                <c:pt idx="8">
                  <c:v>0.42022681236267101</c:v>
                </c:pt>
                <c:pt idx="9">
                  <c:v>0.46926274895668002</c:v>
                </c:pt>
                <c:pt idx="10">
                  <c:v>0.37770277261733998</c:v>
                </c:pt>
                <c:pt idx="11">
                  <c:v>0.43580842018127403</c:v>
                </c:pt>
                <c:pt idx="12">
                  <c:v>0.45942145586013799</c:v>
                </c:pt>
                <c:pt idx="13">
                  <c:v>0.143798753619194</c:v>
                </c:pt>
                <c:pt idx="14">
                  <c:v>-0.35523915290832497</c:v>
                </c:pt>
                <c:pt idx="15">
                  <c:v>-0.55338239669799805</c:v>
                </c:pt>
                <c:pt idx="16">
                  <c:v>-0.29728358983993503</c:v>
                </c:pt>
                <c:pt idx="17">
                  <c:v>4.7323472797870997E-2</c:v>
                </c:pt>
                <c:pt idx="18">
                  <c:v>0.14024873077869399</c:v>
                </c:pt>
                <c:pt idx="19">
                  <c:v>0.10504969209432601</c:v>
                </c:pt>
                <c:pt idx="20">
                  <c:v>0.23287734389305101</c:v>
                </c:pt>
                <c:pt idx="21">
                  <c:v>0.46135616302490201</c:v>
                </c:pt>
                <c:pt idx="22">
                  <c:v>0.44846239686012301</c:v>
                </c:pt>
                <c:pt idx="23">
                  <c:v>0.120404221117496</c:v>
                </c:pt>
                <c:pt idx="24">
                  <c:v>-0.146073013544083</c:v>
                </c:pt>
                <c:pt idx="25">
                  <c:v>9.4293598085640005E-3</c:v>
                </c:pt>
                <c:pt idx="26">
                  <c:v>0.48217806220054599</c:v>
                </c:pt>
                <c:pt idx="27">
                  <c:v>0.87193220853805498</c:v>
                </c:pt>
                <c:pt idx="28">
                  <c:v>0.97551488876342796</c:v>
                </c:pt>
                <c:pt idx="29">
                  <c:v>0.93091666698455799</c:v>
                </c:pt>
                <c:pt idx="30">
                  <c:v>0.928336322307587</c:v>
                </c:pt>
                <c:pt idx="31">
                  <c:v>0.98055571317672696</c:v>
                </c:pt>
                <c:pt idx="32">
                  <c:v>1.02355420589447</c:v>
                </c:pt>
                <c:pt idx="33">
                  <c:v>1.08664679527282</c:v>
                </c:pt>
                <c:pt idx="34">
                  <c:v>1.25165820121765</c:v>
                </c:pt>
                <c:pt idx="35">
                  <c:v>1.51762270927429</c:v>
                </c:pt>
                <c:pt idx="36">
                  <c:v>1.8005015850067101</c:v>
                </c:pt>
                <c:pt idx="37">
                  <c:v>2.03000783920288</c:v>
                </c:pt>
                <c:pt idx="38">
                  <c:v>2.1633956432342498</c:v>
                </c:pt>
                <c:pt idx="39">
                  <c:v>2.1346726417541499</c:v>
                </c:pt>
                <c:pt idx="40">
                  <c:v>1.89745104312896</c:v>
                </c:pt>
                <c:pt idx="41">
                  <c:v>1.53250932693481</c:v>
                </c:pt>
                <c:pt idx="42">
                  <c:v>1.2274785041809</c:v>
                </c:pt>
                <c:pt idx="43">
                  <c:v>1.1104091405868499</c:v>
                </c:pt>
                <c:pt idx="44">
                  <c:v>1.15876376628875</c:v>
                </c:pt>
                <c:pt idx="45">
                  <c:v>1.2898980379104601</c:v>
                </c:pt>
                <c:pt idx="46">
                  <c:v>1.4473521709442101</c:v>
                </c:pt>
                <c:pt idx="47">
                  <c:v>1.53298127651214</c:v>
                </c:pt>
                <c:pt idx="48">
                  <c:v>1.3475096225738501</c:v>
                </c:pt>
                <c:pt idx="49">
                  <c:v>0.75579559803009</c:v>
                </c:pt>
                <c:pt idx="50">
                  <c:v>-6.5856054425239993E-2</c:v>
                </c:pt>
                <c:pt idx="51">
                  <c:v>-0.67229634523391701</c:v>
                </c:pt>
                <c:pt idx="52">
                  <c:v>-0.73528647422790505</c:v>
                </c:pt>
                <c:pt idx="53">
                  <c:v>-0.35105770826339699</c:v>
                </c:pt>
                <c:pt idx="54">
                  <c:v>9.4107463955879003E-2</c:v>
                </c:pt>
                <c:pt idx="55">
                  <c:v>0.32437375187873801</c:v>
                </c:pt>
                <c:pt idx="56">
                  <c:v>0.360258728265762</c:v>
                </c:pt>
                <c:pt idx="57">
                  <c:v>0.33150863647460899</c:v>
                </c:pt>
                <c:pt idx="58">
                  <c:v>0.24730372428894001</c:v>
                </c:pt>
                <c:pt idx="59">
                  <c:v>4.1657377034425999E-2</c:v>
                </c:pt>
                <c:pt idx="60">
                  <c:v>-0.22297139465808899</c:v>
                </c:pt>
                <c:pt idx="61">
                  <c:v>-0.33596640825271601</c:v>
                </c:pt>
                <c:pt idx="62">
                  <c:v>-0.17389783263206501</c:v>
                </c:pt>
                <c:pt idx="63">
                  <c:v>0.114957571029663</c:v>
                </c:pt>
                <c:pt idx="64">
                  <c:v>0.244212061166763</c:v>
                </c:pt>
                <c:pt idx="65">
                  <c:v>0.104190923273563</c:v>
                </c:pt>
                <c:pt idx="66">
                  <c:v>-0.119108244776726</c:v>
                </c:pt>
                <c:pt idx="67">
                  <c:v>-0.16033998131752</c:v>
                </c:pt>
                <c:pt idx="68">
                  <c:v>4.1909407824278003E-2</c:v>
                </c:pt>
                <c:pt idx="69">
                  <c:v>0.32476431131362898</c:v>
                </c:pt>
                <c:pt idx="70">
                  <c:v>0.52000540494918801</c:v>
                </c:pt>
                <c:pt idx="71">
                  <c:v>0.602100610733032</c:v>
                </c:pt>
                <c:pt idx="72">
                  <c:v>0.60601586103439298</c:v>
                </c:pt>
                <c:pt idx="73">
                  <c:v>0.50346434116363503</c:v>
                </c:pt>
                <c:pt idx="74">
                  <c:v>0.26519846916198703</c:v>
                </c:pt>
                <c:pt idx="75">
                  <c:v>1.4192128553987E-2</c:v>
                </c:pt>
                <c:pt idx="76">
                  <c:v>-1.3579321093857E-2</c:v>
                </c:pt>
                <c:pt idx="77">
                  <c:v>0.27731966972351102</c:v>
                </c:pt>
                <c:pt idx="78">
                  <c:v>0.70111447572708097</c:v>
                </c:pt>
                <c:pt idx="79">
                  <c:v>0.97622776031494096</c:v>
                </c:pt>
                <c:pt idx="80">
                  <c:v>1.00122582912445</c:v>
                </c:pt>
                <c:pt idx="81">
                  <c:v>0.86955529451370195</c:v>
                </c:pt>
                <c:pt idx="82">
                  <c:v>0.66857850551605202</c:v>
                </c:pt>
                <c:pt idx="83">
                  <c:v>0.40059718489646901</c:v>
                </c:pt>
                <c:pt idx="84">
                  <c:v>0.113144539296627</c:v>
                </c:pt>
                <c:pt idx="85">
                  <c:v>-5.7914149016142003E-2</c:v>
                </c:pt>
                <c:pt idx="86">
                  <c:v>-8.5729122161864998E-2</c:v>
                </c:pt>
                <c:pt idx="87">
                  <c:v>-0.17713272571563701</c:v>
                </c:pt>
                <c:pt idx="88">
                  <c:v>-0.52621585130691495</c:v>
                </c:pt>
                <c:pt idx="89">
                  <c:v>-0.98546707630157504</c:v>
                </c:pt>
                <c:pt idx="90">
                  <c:v>-1.1803942918777399</c:v>
                </c:pt>
                <c:pt idx="91">
                  <c:v>-1.0065505504608101</c:v>
                </c:pt>
                <c:pt idx="92">
                  <c:v>-0.82814276218414296</c:v>
                </c:pt>
                <c:pt idx="93">
                  <c:v>-1.0378570556640601</c:v>
                </c:pt>
                <c:pt idx="94">
                  <c:v>-1.5401370525360101</c:v>
                </c:pt>
                <c:pt idx="95">
                  <c:v>-1.8820903301239</c:v>
                </c:pt>
                <c:pt idx="96">
                  <c:v>-1.8638824224471999</c:v>
                </c:pt>
                <c:pt idx="97">
                  <c:v>-1.7745246887207</c:v>
                </c:pt>
                <c:pt idx="98">
                  <c:v>-1.9405828714370701</c:v>
                </c:pt>
                <c:pt idx="99">
                  <c:v>-2.2638411521911599</c:v>
                </c:pt>
                <c:pt idx="100">
                  <c:v>-2.4125740528106601</c:v>
                </c:pt>
                <c:pt idx="101">
                  <c:v>-2.3611536026000901</c:v>
                </c:pt>
                <c:pt idx="102">
                  <c:v>-2.4636127948760902</c:v>
                </c:pt>
                <c:pt idx="103">
                  <c:v>-2.940148830413805</c:v>
                </c:pt>
                <c:pt idx="104">
                  <c:v>-3.5186057090759202</c:v>
                </c:pt>
                <c:pt idx="105">
                  <c:v>-3.7501149177551198</c:v>
                </c:pt>
                <c:pt idx="106">
                  <c:v>-3.5684409141540501</c:v>
                </c:pt>
                <c:pt idx="107">
                  <c:v>-3.3446235656738201</c:v>
                </c:pt>
                <c:pt idx="108">
                  <c:v>-3.3984465599060001</c:v>
                </c:pt>
                <c:pt idx="109">
                  <c:v>-3.6349673271179199</c:v>
                </c:pt>
                <c:pt idx="110">
                  <c:v>-3.7439804077148402</c:v>
                </c:pt>
                <c:pt idx="111">
                  <c:v>-3.6347107887268</c:v>
                </c:pt>
                <c:pt idx="112">
                  <c:v>-3.5341877937316801</c:v>
                </c:pt>
                <c:pt idx="113">
                  <c:v>-3.6770560741424498</c:v>
                </c:pt>
                <c:pt idx="114">
                  <c:v>-4.0179328918456951</c:v>
                </c:pt>
                <c:pt idx="115">
                  <c:v>-4.3051476478576598</c:v>
                </c:pt>
                <c:pt idx="116">
                  <c:v>-4.3804802894592196</c:v>
                </c:pt>
                <c:pt idx="117">
                  <c:v>-4.33286428451538</c:v>
                </c:pt>
                <c:pt idx="118">
                  <c:v>-4.3481726646423304</c:v>
                </c:pt>
                <c:pt idx="119">
                  <c:v>-4.4615306854248002</c:v>
                </c:pt>
                <c:pt idx="120">
                  <c:v>-4.5201487541198704</c:v>
                </c:pt>
                <c:pt idx="121">
                  <c:v>-4.3985357284545854</c:v>
                </c:pt>
                <c:pt idx="122">
                  <c:v>-4.1876173019409064</c:v>
                </c:pt>
                <c:pt idx="123">
                  <c:v>-4.0978522300720197</c:v>
                </c:pt>
                <c:pt idx="124">
                  <c:v>-4.1790418624877894</c:v>
                </c:pt>
                <c:pt idx="125">
                  <c:v>-4.2248201370239196</c:v>
                </c:pt>
                <c:pt idx="126">
                  <c:v>-4.0185532569885138</c:v>
                </c:pt>
                <c:pt idx="127">
                  <c:v>-3.6270222663879301</c:v>
                </c:pt>
                <c:pt idx="128">
                  <c:v>-3.3588442802429199</c:v>
                </c:pt>
                <c:pt idx="129">
                  <c:v>-3.430456161499019</c:v>
                </c:pt>
                <c:pt idx="130">
                  <c:v>-3.7546818256378098</c:v>
                </c:pt>
                <c:pt idx="131">
                  <c:v>-4.0801954269409064</c:v>
                </c:pt>
                <c:pt idx="132">
                  <c:v>-4.2625088691711346</c:v>
                </c:pt>
                <c:pt idx="133">
                  <c:v>-4.34110355377197</c:v>
                </c:pt>
                <c:pt idx="134">
                  <c:v>-4.4110307693481401</c:v>
                </c:pt>
                <c:pt idx="135">
                  <c:v>-4.5088644027709899</c:v>
                </c:pt>
                <c:pt idx="136">
                  <c:v>-4.602952957153315</c:v>
                </c:pt>
                <c:pt idx="137">
                  <c:v>-4.6224207878112686</c:v>
                </c:pt>
                <c:pt idx="138">
                  <c:v>-4.5114693641662598</c:v>
                </c:pt>
                <c:pt idx="139">
                  <c:v>-4.3361272811889604</c:v>
                </c:pt>
                <c:pt idx="140">
                  <c:v>-4.3140258789062376</c:v>
                </c:pt>
                <c:pt idx="141">
                  <c:v>-4.6050157546996946</c:v>
                </c:pt>
                <c:pt idx="142">
                  <c:v>-5.0417594909667898</c:v>
                </c:pt>
                <c:pt idx="143">
                  <c:v>-5.2181806564330939</c:v>
                </c:pt>
                <c:pt idx="144">
                  <c:v>-4.95234823226928</c:v>
                </c:pt>
                <c:pt idx="145">
                  <c:v>-4.5422458648681596</c:v>
                </c:pt>
                <c:pt idx="146">
                  <c:v>-4.3989367485046298</c:v>
                </c:pt>
                <c:pt idx="147">
                  <c:v>-4.5057096481323198</c:v>
                </c:pt>
                <c:pt idx="148">
                  <c:v>-4.4759593009948704</c:v>
                </c:pt>
                <c:pt idx="149">
                  <c:v>-4.1548070907592676</c:v>
                </c:pt>
                <c:pt idx="150">
                  <c:v>-3.8814780712127601</c:v>
                </c:pt>
                <c:pt idx="151">
                  <c:v>-3.9905045032501198</c:v>
                </c:pt>
                <c:pt idx="152">
                  <c:v>-4.2827520370483398</c:v>
                </c:pt>
                <c:pt idx="153">
                  <c:v>-4.2861042022704998</c:v>
                </c:pt>
                <c:pt idx="154">
                  <c:v>-3.9479668140411301</c:v>
                </c:pt>
                <c:pt idx="155">
                  <c:v>-3.7212224006652801</c:v>
                </c:pt>
                <c:pt idx="156">
                  <c:v>-3.89491462707519</c:v>
                </c:pt>
                <c:pt idx="157">
                  <c:v>-4.1554708480834828</c:v>
                </c:pt>
                <c:pt idx="158">
                  <c:v>-4.0326681137084899</c:v>
                </c:pt>
                <c:pt idx="159">
                  <c:v>-3.5640609264373699</c:v>
                </c:pt>
                <c:pt idx="160">
                  <c:v>-3.1982741355896001</c:v>
                </c:pt>
                <c:pt idx="161">
                  <c:v>-3.1278109550475999</c:v>
                </c:pt>
                <c:pt idx="162">
                  <c:v>-3.0709547996521001</c:v>
                </c:pt>
                <c:pt idx="163">
                  <c:v>-2.78126764297485</c:v>
                </c:pt>
                <c:pt idx="164">
                  <c:v>-2.4571678638458199</c:v>
                </c:pt>
                <c:pt idx="165">
                  <c:v>-2.44382619857788</c:v>
                </c:pt>
                <c:pt idx="166">
                  <c:v>-2.7343487739562899</c:v>
                </c:pt>
                <c:pt idx="167">
                  <c:v>-3.0184922218322701</c:v>
                </c:pt>
                <c:pt idx="168">
                  <c:v>-3.1134262084960902</c:v>
                </c:pt>
                <c:pt idx="169">
                  <c:v>-3.0704219341278001</c:v>
                </c:pt>
                <c:pt idx="170">
                  <c:v>-2.8964374065399099</c:v>
                </c:pt>
                <c:pt idx="171">
                  <c:v>-2.48597192764282</c:v>
                </c:pt>
                <c:pt idx="172">
                  <c:v>-1.9201446771621691</c:v>
                </c:pt>
                <c:pt idx="173">
                  <c:v>-1.5558598041534399</c:v>
                </c:pt>
                <c:pt idx="174">
                  <c:v>-1.61117768287658</c:v>
                </c:pt>
                <c:pt idx="175">
                  <c:v>-1.8365018367767301</c:v>
                </c:pt>
                <c:pt idx="176">
                  <c:v>-1.8349401950836099</c:v>
                </c:pt>
                <c:pt idx="177">
                  <c:v>-1.6035568714141799</c:v>
                </c:pt>
                <c:pt idx="178">
                  <c:v>-1.48416447639465</c:v>
                </c:pt>
                <c:pt idx="179">
                  <c:v>-1.6154199838638299</c:v>
                </c:pt>
                <c:pt idx="180">
                  <c:v>-1.75704598426818</c:v>
                </c:pt>
                <c:pt idx="181">
                  <c:v>-1.74024581909179</c:v>
                </c:pt>
                <c:pt idx="182">
                  <c:v>-1.7794430255889799</c:v>
                </c:pt>
                <c:pt idx="183">
                  <c:v>-2.10471320152282</c:v>
                </c:pt>
                <c:pt idx="184">
                  <c:v>-2.4970016479492099</c:v>
                </c:pt>
                <c:pt idx="185">
                  <c:v>-2.5170023441314702</c:v>
                </c:pt>
                <c:pt idx="186">
                  <c:v>-2.1351900100707999</c:v>
                </c:pt>
                <c:pt idx="187">
                  <c:v>-1.803729653358449</c:v>
                </c:pt>
                <c:pt idx="188">
                  <c:v>-1.84067571163177</c:v>
                </c:pt>
                <c:pt idx="189">
                  <c:v>-2.0371832847595202</c:v>
                </c:pt>
                <c:pt idx="190">
                  <c:v>-2.0291070938110298</c:v>
                </c:pt>
                <c:pt idx="191">
                  <c:v>-1.8109058141708301</c:v>
                </c:pt>
                <c:pt idx="192">
                  <c:v>-1.6331374645233101</c:v>
                </c:pt>
                <c:pt idx="193">
                  <c:v>-1.5423674583435001</c:v>
                </c:pt>
                <c:pt idx="194">
                  <c:v>-1.3303848505020099</c:v>
                </c:pt>
                <c:pt idx="195">
                  <c:v>-0.908375144004822</c:v>
                </c:pt>
                <c:pt idx="196">
                  <c:v>-0.43133926391601601</c:v>
                </c:pt>
                <c:pt idx="197">
                  <c:v>5.6990147568290002E-3</c:v>
                </c:pt>
                <c:pt idx="198">
                  <c:v>0.51260960102081299</c:v>
                </c:pt>
                <c:pt idx="199">
                  <c:v>1.0942033529281601</c:v>
                </c:pt>
              </c:numCache>
            </c:numRef>
          </c:val>
          <c:smooth val="0"/>
          <c:extLst>
            <c:ext xmlns:c16="http://schemas.microsoft.com/office/drawing/2014/chart" uri="{C3380CC4-5D6E-409C-BE32-E72D297353CC}">
              <c16:uniqueId val="{00000001-220E-4BE4-92DE-DFB74FACF22B}"/>
            </c:ext>
          </c:extLst>
        </c:ser>
        <c:ser>
          <c:idx val="5"/>
          <c:order val="2"/>
          <c:tx>
            <c:strRef>
              <c:f>'60_F4 3Mir (2)'!$G$1</c:f>
              <c:strCache>
                <c:ptCount val="1"/>
                <c:pt idx="0">
                  <c:v>Posttest</c:v>
                </c:pt>
              </c:strCache>
            </c:strRef>
          </c:tx>
          <c:spPr>
            <a:ln w="25400">
              <a:solidFill>
                <a:schemeClr val="tx1"/>
              </a:solidFill>
              <a:prstDash val="solid"/>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(2)'!$G$2:$G$201</c:f>
              <c:numCache>
                <c:formatCode>General</c:formatCode>
                <c:ptCount val="200"/>
                <c:pt idx="0">
                  <c:v>-1.5459566116332999</c:v>
                </c:pt>
                <c:pt idx="1">
                  <c:v>-1.1647151708602901</c:v>
                </c:pt>
                <c:pt idx="2">
                  <c:v>-0.73960494995117199</c:v>
                </c:pt>
                <c:pt idx="3">
                  <c:v>-0.59948599338531505</c:v>
                </c:pt>
                <c:pt idx="4">
                  <c:v>-0.72234666347503695</c:v>
                </c:pt>
                <c:pt idx="5">
                  <c:v>-0.80755215883255005</c:v>
                </c:pt>
                <c:pt idx="6">
                  <c:v>-0.63897800445556596</c:v>
                </c:pt>
                <c:pt idx="7">
                  <c:v>-0.283205896615982</c:v>
                </c:pt>
                <c:pt idx="8">
                  <c:v>5.2597928792238E-2</c:v>
                </c:pt>
                <c:pt idx="9">
                  <c:v>0.230542898178101</c:v>
                </c:pt>
                <c:pt idx="10">
                  <c:v>0.19873841106891599</c:v>
                </c:pt>
                <c:pt idx="11">
                  <c:v>-7.2073742747307004E-2</c:v>
                </c:pt>
                <c:pt idx="12">
                  <c:v>-0.52125537395477295</c:v>
                </c:pt>
                <c:pt idx="13">
                  <c:v>-0.89916419982910201</c:v>
                </c:pt>
                <c:pt idx="14">
                  <c:v>-0.901999771595001</c:v>
                </c:pt>
                <c:pt idx="15">
                  <c:v>-0.484289079904556</c:v>
                </c:pt>
                <c:pt idx="16">
                  <c:v>5.2775036543608003E-2</c:v>
                </c:pt>
                <c:pt idx="17">
                  <c:v>0.38419571518897999</c:v>
                </c:pt>
                <c:pt idx="18">
                  <c:v>0.52080309391021695</c:v>
                </c:pt>
                <c:pt idx="19">
                  <c:v>0.731894850730896</c:v>
                </c:pt>
                <c:pt idx="20">
                  <c:v>1.13498675823211</c:v>
                </c:pt>
                <c:pt idx="21">
                  <c:v>1.5112782716751101</c:v>
                </c:pt>
                <c:pt idx="22">
                  <c:v>1.60268211364746</c:v>
                </c:pt>
                <c:pt idx="23">
                  <c:v>1.4796264171600291</c:v>
                </c:pt>
                <c:pt idx="24">
                  <c:v>1.48048019409179</c:v>
                </c:pt>
                <c:pt idx="25">
                  <c:v>1.81715416908264</c:v>
                </c:pt>
                <c:pt idx="26">
                  <c:v>2.3671565055847101</c:v>
                </c:pt>
                <c:pt idx="27">
                  <c:v>2.86802983283996</c:v>
                </c:pt>
                <c:pt idx="28">
                  <c:v>3.1897058486938401</c:v>
                </c:pt>
                <c:pt idx="29">
                  <c:v>3.34852719306945</c:v>
                </c:pt>
                <c:pt idx="30">
                  <c:v>3.357945203781119</c:v>
                </c:pt>
                <c:pt idx="31">
                  <c:v>3.2005248069763099</c:v>
                </c:pt>
                <c:pt idx="32">
                  <c:v>2.9360878467559801</c:v>
                </c:pt>
                <c:pt idx="33">
                  <c:v>2.7065622806549001</c:v>
                </c:pt>
                <c:pt idx="34">
                  <c:v>2.5775494575500399</c:v>
                </c:pt>
                <c:pt idx="35">
                  <c:v>2.4543190002441402</c:v>
                </c:pt>
                <c:pt idx="36">
                  <c:v>2.2219290733337398</c:v>
                </c:pt>
                <c:pt idx="37">
                  <c:v>1.9179480075836099</c:v>
                </c:pt>
                <c:pt idx="38">
                  <c:v>1.69102358818054</c:v>
                </c:pt>
                <c:pt idx="39">
                  <c:v>1.61057448387146</c:v>
                </c:pt>
                <c:pt idx="40">
                  <c:v>1.5993084907531701</c:v>
                </c:pt>
                <c:pt idx="41">
                  <c:v>1.5596510171890201</c:v>
                </c:pt>
                <c:pt idx="42">
                  <c:v>1.48250973224639</c:v>
                </c:pt>
                <c:pt idx="43">
                  <c:v>1.3870115280151301</c:v>
                </c:pt>
                <c:pt idx="44">
                  <c:v>1.23415350914001</c:v>
                </c:pt>
                <c:pt idx="45">
                  <c:v>0.98730957508087203</c:v>
                </c:pt>
                <c:pt idx="46">
                  <c:v>0.71856725215911899</c:v>
                </c:pt>
                <c:pt idx="47">
                  <c:v>0.54444062709808305</c:v>
                </c:pt>
                <c:pt idx="48">
                  <c:v>0.43724590539932301</c:v>
                </c:pt>
                <c:pt idx="49">
                  <c:v>0.21245113015174899</c:v>
                </c:pt>
                <c:pt idx="50">
                  <c:v>-0.217532724142075</c:v>
                </c:pt>
                <c:pt idx="51">
                  <c:v>-0.65042197704315197</c:v>
                </c:pt>
                <c:pt idx="52">
                  <c:v>-0.78913915157318104</c:v>
                </c:pt>
                <c:pt idx="53">
                  <c:v>-0.63921487331390403</c:v>
                </c:pt>
                <c:pt idx="54">
                  <c:v>-0.5743767619133</c:v>
                </c:pt>
                <c:pt idx="55">
                  <c:v>-0.91444665193557695</c:v>
                </c:pt>
                <c:pt idx="56">
                  <c:v>-1.5289326906204199</c:v>
                </c:pt>
                <c:pt idx="57">
                  <c:v>-2.0035510063171298</c:v>
                </c:pt>
                <c:pt idx="58">
                  <c:v>-2.1772282123565598</c:v>
                </c:pt>
                <c:pt idx="59">
                  <c:v>-2.3297791481018</c:v>
                </c:pt>
                <c:pt idx="60">
                  <c:v>-2.7501449584960902</c:v>
                </c:pt>
                <c:pt idx="61">
                  <c:v>-3.27723836898803</c:v>
                </c:pt>
                <c:pt idx="62">
                  <c:v>-3.476149082183825</c:v>
                </c:pt>
                <c:pt idx="63">
                  <c:v>-3.2435390949249201</c:v>
                </c:pt>
                <c:pt idx="64">
                  <c:v>-2.99589490890502</c:v>
                </c:pt>
                <c:pt idx="65">
                  <c:v>-3.1419813632964999</c:v>
                </c:pt>
                <c:pt idx="66">
                  <c:v>-3.5479240417480402</c:v>
                </c:pt>
                <c:pt idx="67">
                  <c:v>-3.7364258766174299</c:v>
                </c:pt>
                <c:pt idx="68">
                  <c:v>-3.5381991863250701</c:v>
                </c:pt>
                <c:pt idx="69">
                  <c:v>-3.2718186378478999</c:v>
                </c:pt>
                <c:pt idx="70">
                  <c:v>-3.212244033813465</c:v>
                </c:pt>
                <c:pt idx="71">
                  <c:v>-3.1578388214111301</c:v>
                </c:pt>
                <c:pt idx="72">
                  <c:v>-2.7661151885986301</c:v>
                </c:pt>
                <c:pt idx="73">
                  <c:v>-2.1686873435974099</c:v>
                </c:pt>
                <c:pt idx="74">
                  <c:v>-1.90950226783752</c:v>
                </c:pt>
                <c:pt idx="75">
                  <c:v>-2.2202217578887899</c:v>
                </c:pt>
                <c:pt idx="76">
                  <c:v>-2.6508235931396391</c:v>
                </c:pt>
                <c:pt idx="77">
                  <c:v>-2.6099252700805602</c:v>
                </c:pt>
                <c:pt idx="78">
                  <c:v>-2.0746114253997781</c:v>
                </c:pt>
                <c:pt idx="79">
                  <c:v>-1.5019738674163801</c:v>
                </c:pt>
                <c:pt idx="80">
                  <c:v>-1.1411659717559799</c:v>
                </c:pt>
                <c:pt idx="81">
                  <c:v>-0.78792595863342296</c:v>
                </c:pt>
                <c:pt idx="82">
                  <c:v>-0.29762080311775202</c:v>
                </c:pt>
                <c:pt idx="83">
                  <c:v>8.5189342498780008E-3</c:v>
                </c:pt>
                <c:pt idx="84">
                  <c:v>-0.261879742145538</c:v>
                </c:pt>
                <c:pt idx="85">
                  <c:v>-0.939716815948486</c:v>
                </c:pt>
                <c:pt idx="86">
                  <c:v>-1.405164480209349</c:v>
                </c:pt>
                <c:pt idx="87">
                  <c:v>-1.35369420051574</c:v>
                </c:pt>
                <c:pt idx="88">
                  <c:v>-1.1492459774017301</c:v>
                </c:pt>
                <c:pt idx="89">
                  <c:v>-1.27909064292907</c:v>
                </c:pt>
                <c:pt idx="90">
                  <c:v>-1.7052257061004601</c:v>
                </c:pt>
                <c:pt idx="91">
                  <c:v>-1.99959981441497</c:v>
                </c:pt>
                <c:pt idx="92">
                  <c:v>-1.97490847110748</c:v>
                </c:pt>
                <c:pt idx="93">
                  <c:v>-1.8677333593368499</c:v>
                </c:pt>
                <c:pt idx="94">
                  <c:v>-1.8904660940170199</c:v>
                </c:pt>
                <c:pt idx="95">
                  <c:v>-1.9139381647109901</c:v>
                </c:pt>
                <c:pt idx="96">
                  <c:v>-1.7524898052215501</c:v>
                </c:pt>
                <c:pt idx="97">
                  <c:v>-1.5454456806182799</c:v>
                </c:pt>
                <c:pt idx="98">
                  <c:v>-1.6083778142928999</c:v>
                </c:pt>
                <c:pt idx="99">
                  <c:v>-1.99255919456481</c:v>
                </c:pt>
                <c:pt idx="100">
                  <c:v>-2.43555283546447</c:v>
                </c:pt>
                <c:pt idx="101">
                  <c:v>-2.7498130798339799</c:v>
                </c:pt>
                <c:pt idx="102">
                  <c:v>-3.0294814109802202</c:v>
                </c:pt>
                <c:pt idx="103">
                  <c:v>-3.40182256698608</c:v>
                </c:pt>
                <c:pt idx="104">
                  <c:v>-3.7794640064239502</c:v>
                </c:pt>
                <c:pt idx="105">
                  <c:v>-4.0107121467590297</c:v>
                </c:pt>
                <c:pt idx="106">
                  <c:v>-4.1350436210632298</c:v>
                </c:pt>
                <c:pt idx="107">
                  <c:v>-4.2949395179748446</c:v>
                </c:pt>
                <c:pt idx="108">
                  <c:v>-4.4721765518188397</c:v>
                </c:pt>
                <c:pt idx="109">
                  <c:v>-4.5378913879394496</c:v>
                </c:pt>
                <c:pt idx="110">
                  <c:v>-4.5589241981506303</c:v>
                </c:pt>
                <c:pt idx="111">
                  <c:v>-4.79992580413818</c:v>
                </c:pt>
                <c:pt idx="112">
                  <c:v>-5.3128433227539</c:v>
                </c:pt>
                <c:pt idx="113">
                  <c:v>-5.7363591194152797</c:v>
                </c:pt>
                <c:pt idx="114">
                  <c:v>-5.7132511138915998</c:v>
                </c:pt>
                <c:pt idx="115">
                  <c:v>-5.3902120590209854</c:v>
                </c:pt>
                <c:pt idx="116">
                  <c:v>-5.2528219223022399</c:v>
                </c:pt>
                <c:pt idx="117">
                  <c:v>-5.4787387847900302</c:v>
                </c:pt>
                <c:pt idx="118">
                  <c:v>-5.7095475196838299</c:v>
                </c:pt>
                <c:pt idx="119">
                  <c:v>-5.5420641899108798</c:v>
                </c:pt>
                <c:pt idx="120">
                  <c:v>-5.0211019515991202</c:v>
                </c:pt>
                <c:pt idx="121">
                  <c:v>-4.4841980934143004</c:v>
                </c:pt>
                <c:pt idx="122">
                  <c:v>-4.1003088951110804</c:v>
                </c:pt>
                <c:pt idx="123">
                  <c:v>-3.81110191345214</c:v>
                </c:pt>
                <c:pt idx="124">
                  <c:v>-3.6426796913146902</c:v>
                </c:pt>
                <c:pt idx="125">
                  <c:v>-3.7521910667419398</c:v>
                </c:pt>
                <c:pt idx="126">
                  <c:v>-4.0889744758605886</c:v>
                </c:pt>
                <c:pt idx="127">
                  <c:v>-4.29294681549072</c:v>
                </c:pt>
                <c:pt idx="128">
                  <c:v>-4.1384367942809996</c:v>
                </c:pt>
                <c:pt idx="129">
                  <c:v>-3.913266420364379</c:v>
                </c:pt>
                <c:pt idx="130">
                  <c:v>-4.0945830345153764</c:v>
                </c:pt>
                <c:pt idx="131">
                  <c:v>-4.7024941444396902</c:v>
                </c:pt>
                <c:pt idx="132">
                  <c:v>-5.2458944320678702</c:v>
                </c:pt>
                <c:pt idx="133">
                  <c:v>-5.3491888046264551</c:v>
                </c:pt>
                <c:pt idx="134">
                  <c:v>-5.1779966354370046</c:v>
                </c:pt>
                <c:pt idx="135">
                  <c:v>-5.1189250946044904</c:v>
                </c:pt>
                <c:pt idx="136">
                  <c:v>-5.2671570777892907</c:v>
                </c:pt>
                <c:pt idx="137">
                  <c:v>-5.4487681388854901</c:v>
                </c:pt>
                <c:pt idx="138">
                  <c:v>-5.5861611366271902</c:v>
                </c:pt>
                <c:pt idx="139">
                  <c:v>-5.7283301353454457</c:v>
                </c:pt>
                <c:pt idx="140">
                  <c:v>-5.7426009178161603</c:v>
                </c:pt>
                <c:pt idx="141">
                  <c:v>-5.3267111778259109</c:v>
                </c:pt>
                <c:pt idx="142">
                  <c:v>-4.49015045166015</c:v>
                </c:pt>
                <c:pt idx="143">
                  <c:v>-3.76278352737426</c:v>
                </c:pt>
                <c:pt idx="144">
                  <c:v>-3.6482951641082701</c:v>
                </c:pt>
                <c:pt idx="145">
                  <c:v>-3.9874587059021001</c:v>
                </c:pt>
                <c:pt idx="146">
                  <c:v>-4.1512327194213796</c:v>
                </c:pt>
                <c:pt idx="147">
                  <c:v>-3.839858531951895</c:v>
                </c:pt>
                <c:pt idx="148">
                  <c:v>-3.38410425186157</c:v>
                </c:pt>
                <c:pt idx="149">
                  <c:v>-3.1741693019866899</c:v>
                </c:pt>
                <c:pt idx="150">
                  <c:v>-3.1057553291320801</c:v>
                </c:pt>
                <c:pt idx="151">
                  <c:v>-2.8397469520568781</c:v>
                </c:pt>
                <c:pt idx="152">
                  <c:v>-2.4069356918334899</c:v>
                </c:pt>
                <c:pt idx="153">
                  <c:v>-2.1955313682556099</c:v>
                </c:pt>
                <c:pt idx="154">
                  <c:v>-2.3580565452575599</c:v>
                </c:pt>
                <c:pt idx="155">
                  <c:v>-2.5786254405975302</c:v>
                </c:pt>
                <c:pt idx="156">
                  <c:v>-2.5548455715179399</c:v>
                </c:pt>
                <c:pt idx="157">
                  <c:v>-2.43004894256591</c:v>
                </c:pt>
                <c:pt idx="158">
                  <c:v>-2.5088944435119598</c:v>
                </c:pt>
                <c:pt idx="159">
                  <c:v>-2.7326703071594198</c:v>
                </c:pt>
                <c:pt idx="160">
                  <c:v>-2.7558169364929199</c:v>
                </c:pt>
                <c:pt idx="161">
                  <c:v>-2.4964542388915998</c:v>
                </c:pt>
                <c:pt idx="162">
                  <c:v>-2.2682833671569802</c:v>
                </c:pt>
                <c:pt idx="163">
                  <c:v>-2.2709050178527801</c:v>
                </c:pt>
                <c:pt idx="164">
                  <c:v>-2.2588014602661102</c:v>
                </c:pt>
                <c:pt idx="165">
                  <c:v>-1.94934618473053</c:v>
                </c:pt>
                <c:pt idx="166">
                  <c:v>-1.55210173130035</c:v>
                </c:pt>
                <c:pt idx="167">
                  <c:v>-1.5465618371963501</c:v>
                </c:pt>
                <c:pt idx="168">
                  <c:v>-1.95900630950927</c:v>
                </c:pt>
                <c:pt idx="169">
                  <c:v>-2.21513772010803</c:v>
                </c:pt>
                <c:pt idx="170">
                  <c:v>-1.8684513568878101</c:v>
                </c:pt>
                <c:pt idx="171">
                  <c:v>-1.2341489791870099</c:v>
                </c:pt>
                <c:pt idx="172">
                  <c:v>-1.0509167909622099</c:v>
                </c:pt>
                <c:pt idx="173">
                  <c:v>-1.6069425344467101</c:v>
                </c:pt>
                <c:pt idx="174">
                  <c:v>-2.44359159469604</c:v>
                </c:pt>
                <c:pt idx="175">
                  <c:v>-2.9224433898925701</c:v>
                </c:pt>
                <c:pt idx="176">
                  <c:v>-2.8603210449218701</c:v>
                </c:pt>
                <c:pt idx="177">
                  <c:v>-2.52321100234985</c:v>
                </c:pt>
                <c:pt idx="178">
                  <c:v>-2.1887893676757799</c:v>
                </c:pt>
                <c:pt idx="179">
                  <c:v>-1.90121817588806</c:v>
                </c:pt>
                <c:pt idx="180">
                  <c:v>-1.5950833559036199</c:v>
                </c:pt>
                <c:pt idx="181">
                  <c:v>-1.2854187488555899</c:v>
                </c:pt>
                <c:pt idx="182">
                  <c:v>-1.0828599929809499</c:v>
                </c:pt>
                <c:pt idx="183">
                  <c:v>-1.0836426019668499</c:v>
                </c:pt>
                <c:pt idx="184">
                  <c:v>-1.25816845893859</c:v>
                </c:pt>
                <c:pt idx="185">
                  <c:v>-1.41684758663177</c:v>
                </c:pt>
                <c:pt idx="186">
                  <c:v>-1.32075190544128</c:v>
                </c:pt>
                <c:pt idx="187">
                  <c:v>-0.901677787303925</c:v>
                </c:pt>
                <c:pt idx="188">
                  <c:v>-0.35611954331397999</c:v>
                </c:pt>
                <c:pt idx="189">
                  <c:v>7.3047116398810993E-2</c:v>
                </c:pt>
                <c:pt idx="190">
                  <c:v>0.39630711078643799</c:v>
                </c:pt>
                <c:pt idx="191">
                  <c:v>0.81853753328323398</c:v>
                </c:pt>
                <c:pt idx="192">
                  <c:v>1.3467115163803101</c:v>
                </c:pt>
                <c:pt idx="193">
                  <c:v>1.6445440053939799</c:v>
                </c:pt>
                <c:pt idx="194">
                  <c:v>1.4435399770736601</c:v>
                </c:pt>
                <c:pt idx="195">
                  <c:v>0.98500096797943104</c:v>
                </c:pt>
                <c:pt idx="196">
                  <c:v>0.80392968654632602</c:v>
                </c:pt>
                <c:pt idx="197">
                  <c:v>1.0642942190170199</c:v>
                </c:pt>
                <c:pt idx="198">
                  <c:v>1.3623695373535101</c:v>
                </c:pt>
                <c:pt idx="199">
                  <c:v>1.3106002807617101</c:v>
                </c:pt>
              </c:numCache>
            </c:numRef>
          </c:val>
          <c:smooth val="0"/>
          <c:extLst>
            <c:ext xmlns:c16="http://schemas.microsoft.com/office/drawing/2014/chart" uri="{C3380CC4-5D6E-409C-BE32-E72D297353CC}">
              <c16:uniqueId val="{00000002-220E-4BE4-92DE-DFB74FACF22B}"/>
            </c:ext>
          </c:extLst>
        </c:ser>
        <c:ser>
          <c:idx val="6"/>
          <c:order val="3"/>
          <c:tx>
            <c:strRef>
              <c:f>'60_F4 1Mir'!#REF!</c:f>
              <c:strCache>
                <c:ptCount val="1"/>
                <c:pt idx="0">
                  <c:v>#REF!</c:v>
                </c:pt>
              </c:strCache>
            </c:strRef>
          </c:tx>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220E-4BE4-92DE-DFB74FACF22B}"/>
            </c:ext>
          </c:extLst>
        </c:ser>
        <c:dLbls>
          <c:showLegendKey val="0"/>
          <c:showVal val="0"/>
          <c:showCatName val="0"/>
          <c:showSerName val="0"/>
          <c:showPercent val="0"/>
          <c:showBubbleSize val="0"/>
        </c:dLbls>
        <c:smooth val="0"/>
        <c:axId val="621224360"/>
        <c:axId val="621227480"/>
      </c:lineChart>
      <c:catAx>
        <c:axId val="621224360"/>
        <c:scaling>
          <c:orientation val="minMax"/>
        </c:scaling>
        <c:delete val="0"/>
        <c:axPos val="b"/>
        <c:numFmt formatCode="General" sourceLinked="1"/>
        <c:majorTickMark val="out"/>
        <c:minorTickMark val="none"/>
        <c:tickLblPos val="none"/>
        <c:crossAx val="621227480"/>
        <c:crosses val="autoZero"/>
        <c:auto val="1"/>
        <c:lblAlgn val="ctr"/>
        <c:lblOffset val="100"/>
        <c:tickLblSkip val="50"/>
        <c:tickMarkSkip val="25"/>
        <c:noMultiLvlLbl val="0"/>
      </c:catAx>
      <c:valAx>
        <c:axId val="621227480"/>
        <c:scaling>
          <c:orientation val="minMax"/>
          <c:max val="4"/>
          <c:min val="-9"/>
        </c:scaling>
        <c:delete val="0"/>
        <c:axPos val="l"/>
        <c:numFmt formatCode="General" sourceLinked="1"/>
        <c:majorTickMark val="out"/>
        <c:minorTickMark val="none"/>
        <c:tickLblPos val="nextTo"/>
        <c:crossAx val="621224360"/>
        <c:crossesAt val="25"/>
        <c:crossBetween val="between"/>
      </c:valAx>
      <c:spPr>
        <a:ln w="38100"/>
      </c:spPr>
    </c:plotArea>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9379022870553201E-3"/>
          <c:y val="2.5078826380044113E-2"/>
          <c:w val="0.99244125007629902"/>
          <c:h val="0.94984234723991179"/>
        </c:manualLayout>
      </c:layout>
      <c:lineChart>
        <c:grouping val="standard"/>
        <c:varyColors val="0"/>
        <c:ser>
          <c:idx val="0"/>
          <c:order val="0"/>
          <c:tx>
            <c:strRef>
              <c:f>'60_F4 5Mir (2)'!$B$1</c:f>
              <c:strCache>
                <c:ptCount val="1"/>
                <c:pt idx="0">
                  <c:v>Pretest</c:v>
                </c:pt>
              </c:strCache>
            </c:strRef>
          </c:tx>
          <c:spPr>
            <a:ln w="25400">
              <a:solidFill>
                <a:schemeClr val="bg1">
                  <a:lumMod val="50000"/>
                </a:schemeClr>
              </a:solidFill>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(2)'!$B$2:$B$201</c:f>
              <c:numCache>
                <c:formatCode>General</c:formatCode>
                <c:ptCount val="200"/>
                <c:pt idx="0">
                  <c:v>0.78382545709609996</c:v>
                </c:pt>
                <c:pt idx="1">
                  <c:v>0.62793451547622703</c:v>
                </c:pt>
                <c:pt idx="2">
                  <c:v>0.21958070993423501</c:v>
                </c:pt>
                <c:pt idx="3">
                  <c:v>-9.1385386884211994E-2</c:v>
                </c:pt>
                <c:pt idx="4">
                  <c:v>-0.186703860759735</c:v>
                </c:pt>
                <c:pt idx="5">
                  <c:v>-0.190564811229706</c:v>
                </c:pt>
                <c:pt idx="6">
                  <c:v>-0.162429764866829</c:v>
                </c:pt>
                <c:pt idx="7">
                  <c:v>8.8514471426609995E-3</c:v>
                </c:pt>
                <c:pt idx="8">
                  <c:v>0.34815037250518799</c:v>
                </c:pt>
                <c:pt idx="9">
                  <c:v>0.62115675210952803</c:v>
                </c:pt>
                <c:pt idx="10">
                  <c:v>0.583756983280182</c:v>
                </c:pt>
                <c:pt idx="11">
                  <c:v>0.31614089012146002</c:v>
                </c:pt>
                <c:pt idx="12">
                  <c:v>0.124892920255661</c:v>
                </c:pt>
                <c:pt idx="13">
                  <c:v>0.132675185799599</c:v>
                </c:pt>
                <c:pt idx="14">
                  <c:v>0.14839257299900099</c:v>
                </c:pt>
                <c:pt idx="15">
                  <c:v>-1.0389393195510001E-2</c:v>
                </c:pt>
                <c:pt idx="16">
                  <c:v>-0.24850429594516801</c:v>
                </c:pt>
                <c:pt idx="17">
                  <c:v>-0.383526891469955</c:v>
                </c:pt>
                <c:pt idx="18">
                  <c:v>-0.46813714504241899</c:v>
                </c:pt>
                <c:pt idx="19">
                  <c:v>-0.70088750123977706</c:v>
                </c:pt>
                <c:pt idx="20">
                  <c:v>-1.0263131856918299</c:v>
                </c:pt>
                <c:pt idx="21">
                  <c:v>-1.0555399656295701</c:v>
                </c:pt>
                <c:pt idx="22">
                  <c:v>-0.52217811346054099</c:v>
                </c:pt>
                <c:pt idx="23">
                  <c:v>0.303479164838791</c:v>
                </c:pt>
                <c:pt idx="24">
                  <c:v>0.82772594690322898</c:v>
                </c:pt>
                <c:pt idx="25">
                  <c:v>0.75518280267715499</c:v>
                </c:pt>
                <c:pt idx="26">
                  <c:v>0.37577340006828303</c:v>
                </c:pt>
                <c:pt idx="27">
                  <c:v>0.20787887275219</c:v>
                </c:pt>
                <c:pt idx="28">
                  <c:v>0.46363723278045699</c:v>
                </c:pt>
                <c:pt idx="29">
                  <c:v>0.93036019802093495</c:v>
                </c:pt>
                <c:pt idx="30">
                  <c:v>1.30302858352661</c:v>
                </c:pt>
                <c:pt idx="31">
                  <c:v>1.51962077617645</c:v>
                </c:pt>
                <c:pt idx="32">
                  <c:v>1.7490261793136599</c:v>
                </c:pt>
                <c:pt idx="33">
                  <c:v>2.1164352893829301</c:v>
                </c:pt>
                <c:pt idx="34">
                  <c:v>2.5064396858215301</c:v>
                </c:pt>
                <c:pt idx="35">
                  <c:v>2.6543440818786599</c:v>
                </c:pt>
                <c:pt idx="36">
                  <c:v>2.42230772972106</c:v>
                </c:pt>
                <c:pt idx="37">
                  <c:v>1.9629105329513501</c:v>
                </c:pt>
                <c:pt idx="38">
                  <c:v>1.5785330533981301</c:v>
                </c:pt>
                <c:pt idx="39">
                  <c:v>1.4152033329010001</c:v>
                </c:pt>
                <c:pt idx="40">
                  <c:v>1.33914482593536</c:v>
                </c:pt>
                <c:pt idx="41">
                  <c:v>1.14422047138214</c:v>
                </c:pt>
                <c:pt idx="42">
                  <c:v>0.83233529329299905</c:v>
                </c:pt>
                <c:pt idx="43">
                  <c:v>0.61525601148605302</c:v>
                </c:pt>
                <c:pt idx="44">
                  <c:v>0.64533621072769198</c:v>
                </c:pt>
                <c:pt idx="45">
                  <c:v>0.82709157466888406</c:v>
                </c:pt>
                <c:pt idx="46">
                  <c:v>0.93425023555755604</c:v>
                </c:pt>
                <c:pt idx="47">
                  <c:v>0.84707581996917702</c:v>
                </c:pt>
                <c:pt idx="48">
                  <c:v>0.61271917819976796</c:v>
                </c:pt>
                <c:pt idx="49">
                  <c:v>0.321377962827682</c:v>
                </c:pt>
                <c:pt idx="50">
                  <c:v>1.3486168347299E-2</c:v>
                </c:pt>
                <c:pt idx="51">
                  <c:v>-0.30021649599075301</c:v>
                </c:pt>
                <c:pt idx="52">
                  <c:v>-0.62161982059478804</c:v>
                </c:pt>
                <c:pt idx="53">
                  <c:v>-1.00453293323516</c:v>
                </c:pt>
                <c:pt idx="54">
                  <c:v>-1.5348472595214799</c:v>
                </c:pt>
                <c:pt idx="55">
                  <c:v>-2.1991503238677899</c:v>
                </c:pt>
                <c:pt idx="56">
                  <c:v>-2.8126780986785751</c:v>
                </c:pt>
                <c:pt idx="57">
                  <c:v>-3.1623582839965798</c:v>
                </c:pt>
                <c:pt idx="58">
                  <c:v>-3.2304902076721098</c:v>
                </c:pt>
                <c:pt idx="59">
                  <c:v>-3.2152948379516602</c:v>
                </c:pt>
                <c:pt idx="60">
                  <c:v>-3.3201615810394198</c:v>
                </c:pt>
                <c:pt idx="61">
                  <c:v>-3.5704345703125</c:v>
                </c:pt>
                <c:pt idx="62">
                  <c:v>-3.8497037887573202</c:v>
                </c:pt>
                <c:pt idx="63">
                  <c:v>-4.05967044830322</c:v>
                </c:pt>
                <c:pt idx="64">
                  <c:v>-4.2058272361755256</c:v>
                </c:pt>
                <c:pt idx="65">
                  <c:v>-4.3608241081237686</c:v>
                </c:pt>
                <c:pt idx="66">
                  <c:v>-4.5760226249694798</c:v>
                </c:pt>
                <c:pt idx="67">
                  <c:v>-4.8017148971557528</c:v>
                </c:pt>
                <c:pt idx="68">
                  <c:v>-4.8757052421569753</c:v>
                </c:pt>
                <c:pt idx="69">
                  <c:v>-4.6508541107177654</c:v>
                </c:pt>
                <c:pt idx="70">
                  <c:v>-4.199486255645744</c:v>
                </c:pt>
                <c:pt idx="71">
                  <c:v>-3.8313612937927202</c:v>
                </c:pt>
                <c:pt idx="72">
                  <c:v>-3.7823526859283398</c:v>
                </c:pt>
                <c:pt idx="73">
                  <c:v>-3.8808884620666499</c:v>
                </c:pt>
                <c:pt idx="74">
                  <c:v>-3.67675757408142</c:v>
                </c:pt>
                <c:pt idx="75">
                  <c:v>-2.9933164119720401</c:v>
                </c:pt>
                <c:pt idx="76">
                  <c:v>-2.23422074317932</c:v>
                </c:pt>
                <c:pt idx="77">
                  <c:v>-1.97651779651641</c:v>
                </c:pt>
                <c:pt idx="78">
                  <c:v>-2.2928802967071502</c:v>
                </c:pt>
                <c:pt idx="79">
                  <c:v>-2.6630291938781698</c:v>
                </c:pt>
                <c:pt idx="80">
                  <c:v>-2.6118640899658181</c:v>
                </c:pt>
                <c:pt idx="81">
                  <c:v>-2.25623631477356</c:v>
                </c:pt>
                <c:pt idx="82">
                  <c:v>-2.07670974731445</c:v>
                </c:pt>
                <c:pt idx="83">
                  <c:v>-2.2723758220672599</c:v>
                </c:pt>
                <c:pt idx="84">
                  <c:v>-2.5688316822052002</c:v>
                </c:pt>
                <c:pt idx="85">
                  <c:v>-2.6605367660522399</c:v>
                </c:pt>
                <c:pt idx="86">
                  <c:v>-2.6046578884124698</c:v>
                </c:pt>
                <c:pt idx="87">
                  <c:v>-2.646758079528797</c:v>
                </c:pt>
                <c:pt idx="88">
                  <c:v>-2.821429491043085</c:v>
                </c:pt>
                <c:pt idx="89">
                  <c:v>-2.9370920658111501</c:v>
                </c:pt>
                <c:pt idx="90">
                  <c:v>-2.9109673500061</c:v>
                </c:pt>
                <c:pt idx="91">
                  <c:v>-2.89599561691284</c:v>
                </c:pt>
                <c:pt idx="92">
                  <c:v>-3.0017638206481898</c:v>
                </c:pt>
                <c:pt idx="93">
                  <c:v>-3.070503234863279</c:v>
                </c:pt>
                <c:pt idx="94">
                  <c:v>-2.8992853164672781</c:v>
                </c:pt>
                <c:pt idx="95">
                  <c:v>-2.6070268154144198</c:v>
                </c:pt>
                <c:pt idx="96">
                  <c:v>-2.5813128948211599</c:v>
                </c:pt>
                <c:pt idx="97">
                  <c:v>-3.0136489868164</c:v>
                </c:pt>
                <c:pt idx="98">
                  <c:v>-3.6272661685943599</c:v>
                </c:pt>
                <c:pt idx="99">
                  <c:v>-3.9689795970916699</c:v>
                </c:pt>
                <c:pt idx="100">
                  <c:v>-3.9052324295043901</c:v>
                </c:pt>
                <c:pt idx="101">
                  <c:v>-3.7206916809082</c:v>
                </c:pt>
                <c:pt idx="102">
                  <c:v>-3.7479009628295898</c:v>
                </c:pt>
                <c:pt idx="103">
                  <c:v>-4.0192685127258301</c:v>
                </c:pt>
                <c:pt idx="104">
                  <c:v>-4.3315477371215803</c:v>
                </c:pt>
                <c:pt idx="105">
                  <c:v>-4.5576248168945286</c:v>
                </c:pt>
                <c:pt idx="106">
                  <c:v>-4.7823715209960866</c:v>
                </c:pt>
                <c:pt idx="107">
                  <c:v>-5.12921142578125</c:v>
                </c:pt>
                <c:pt idx="108">
                  <c:v>-5.5434761047363201</c:v>
                </c:pt>
                <c:pt idx="109">
                  <c:v>-5.8156857490539453</c:v>
                </c:pt>
                <c:pt idx="110">
                  <c:v>-5.8062362670898366</c:v>
                </c:pt>
                <c:pt idx="111">
                  <c:v>-5.5983066558837802</c:v>
                </c:pt>
                <c:pt idx="112">
                  <c:v>-5.4128723144531197</c:v>
                </c:pt>
                <c:pt idx="113">
                  <c:v>-5.3958706855773899</c:v>
                </c:pt>
                <c:pt idx="114">
                  <c:v>-5.5093998908996502</c:v>
                </c:pt>
                <c:pt idx="115">
                  <c:v>-5.6187839508056596</c:v>
                </c:pt>
                <c:pt idx="116">
                  <c:v>-5.6501369476318253</c:v>
                </c:pt>
                <c:pt idx="117">
                  <c:v>-5.6401228904724077</c:v>
                </c:pt>
                <c:pt idx="118">
                  <c:v>-5.65065193176269</c:v>
                </c:pt>
                <c:pt idx="119">
                  <c:v>-5.6826868057250852</c:v>
                </c:pt>
                <c:pt idx="120">
                  <c:v>-5.7033095359802202</c:v>
                </c:pt>
                <c:pt idx="121">
                  <c:v>-5.7302260398864702</c:v>
                </c:pt>
                <c:pt idx="122">
                  <c:v>-5.8287510871887198</c:v>
                </c:pt>
                <c:pt idx="123">
                  <c:v>-5.9963526725768999</c:v>
                </c:pt>
                <c:pt idx="124">
                  <c:v>-6.0965695381164453</c:v>
                </c:pt>
                <c:pt idx="125">
                  <c:v>-5.9854145050048801</c:v>
                </c:pt>
                <c:pt idx="126">
                  <c:v>-5.7246251106262198</c:v>
                </c:pt>
                <c:pt idx="127">
                  <c:v>-5.5936183929443297</c:v>
                </c:pt>
                <c:pt idx="128">
                  <c:v>-5.7980465888976997</c:v>
                </c:pt>
                <c:pt idx="129">
                  <c:v>-6.1738362312316797</c:v>
                </c:pt>
                <c:pt idx="130">
                  <c:v>-6.2897920608520499</c:v>
                </c:pt>
                <c:pt idx="131">
                  <c:v>-5.9290285110473597</c:v>
                </c:pt>
                <c:pt idx="132">
                  <c:v>-5.4177145957946697</c:v>
                </c:pt>
                <c:pt idx="133">
                  <c:v>-5.3422579765319753</c:v>
                </c:pt>
                <c:pt idx="134">
                  <c:v>-5.8948802947997949</c:v>
                </c:pt>
                <c:pt idx="135">
                  <c:v>-6.6042070388793856</c:v>
                </c:pt>
                <c:pt idx="136">
                  <c:v>-6.8294768333434996</c:v>
                </c:pt>
                <c:pt idx="137">
                  <c:v>-6.4797306060790998</c:v>
                </c:pt>
                <c:pt idx="138">
                  <c:v>-6.1010375022888086</c:v>
                </c:pt>
                <c:pt idx="139">
                  <c:v>-6.2184801101684446</c:v>
                </c:pt>
                <c:pt idx="140">
                  <c:v>-6.7359385490417356</c:v>
                </c:pt>
                <c:pt idx="141">
                  <c:v>-7.1110138893127397</c:v>
                </c:pt>
                <c:pt idx="142">
                  <c:v>-7.0406355857849103</c:v>
                </c:pt>
                <c:pt idx="143">
                  <c:v>-6.7835721969604403</c:v>
                </c:pt>
                <c:pt idx="144">
                  <c:v>-6.77042436599731</c:v>
                </c:pt>
                <c:pt idx="145">
                  <c:v>-7.0702228546142498</c:v>
                </c:pt>
                <c:pt idx="146">
                  <c:v>-7.3857131004333496</c:v>
                </c:pt>
                <c:pt idx="147">
                  <c:v>-7.4824008941650302</c:v>
                </c:pt>
                <c:pt idx="148">
                  <c:v>-7.4254612922668404</c:v>
                </c:pt>
                <c:pt idx="149">
                  <c:v>-7.3752017021179199</c:v>
                </c:pt>
                <c:pt idx="150">
                  <c:v>-7.3253540992736799</c:v>
                </c:pt>
                <c:pt idx="151">
                  <c:v>-7.1618695259094203</c:v>
                </c:pt>
                <c:pt idx="152">
                  <c:v>-6.8803577423095703</c:v>
                </c:pt>
                <c:pt idx="153">
                  <c:v>-6.5913128852844203</c:v>
                </c:pt>
                <c:pt idx="154">
                  <c:v>-6.3403797149658203</c:v>
                </c:pt>
                <c:pt idx="155">
                  <c:v>-6.0784716606140101</c:v>
                </c:pt>
                <c:pt idx="156">
                  <c:v>-5.8503189086913956</c:v>
                </c:pt>
                <c:pt idx="157">
                  <c:v>-5.8607525825500399</c:v>
                </c:pt>
                <c:pt idx="158">
                  <c:v>-6.2176651954650799</c:v>
                </c:pt>
                <c:pt idx="159">
                  <c:v>-6.676130771636954</c:v>
                </c:pt>
                <c:pt idx="160">
                  <c:v>-6.8097271919250399</c:v>
                </c:pt>
                <c:pt idx="161">
                  <c:v>-6.4800267219543404</c:v>
                </c:pt>
                <c:pt idx="162">
                  <c:v>-6.0166912078857404</c:v>
                </c:pt>
                <c:pt idx="163">
                  <c:v>-5.8400034904479901</c:v>
                </c:pt>
                <c:pt idx="164">
                  <c:v>-5.9727888107299796</c:v>
                </c:pt>
                <c:pt idx="165">
                  <c:v>-6.0406069755554199</c:v>
                </c:pt>
                <c:pt idx="166">
                  <c:v>-5.74098396301269</c:v>
                </c:pt>
                <c:pt idx="167">
                  <c:v>-5.1853795051574698</c:v>
                </c:pt>
                <c:pt idx="168">
                  <c:v>-4.7225260734558052</c:v>
                </c:pt>
                <c:pt idx="169">
                  <c:v>-4.5294003486633301</c:v>
                </c:pt>
                <c:pt idx="170">
                  <c:v>-4.50327348709106</c:v>
                </c:pt>
                <c:pt idx="171">
                  <c:v>-4.5200181007385201</c:v>
                </c:pt>
                <c:pt idx="172">
                  <c:v>-4.6329088211059428</c:v>
                </c:pt>
                <c:pt idx="173">
                  <c:v>-4.9274621009826598</c:v>
                </c:pt>
                <c:pt idx="174">
                  <c:v>-5.2701873779296786</c:v>
                </c:pt>
                <c:pt idx="175">
                  <c:v>-5.3506588935851997</c:v>
                </c:pt>
                <c:pt idx="176">
                  <c:v>-5.0014047622680602</c:v>
                </c:pt>
                <c:pt idx="177">
                  <c:v>-4.3830385208129776</c:v>
                </c:pt>
                <c:pt idx="178">
                  <c:v>-3.7942125797271702</c:v>
                </c:pt>
                <c:pt idx="179">
                  <c:v>-3.3580298423767001</c:v>
                </c:pt>
                <c:pt idx="180">
                  <c:v>-2.9788720607757502</c:v>
                </c:pt>
                <c:pt idx="181">
                  <c:v>-2.5790667533874498</c:v>
                </c:pt>
                <c:pt idx="182">
                  <c:v>-2.26358938217163</c:v>
                </c:pt>
                <c:pt idx="183">
                  <c:v>-2.1969895362853999</c:v>
                </c:pt>
                <c:pt idx="184">
                  <c:v>-2.3846971988677899</c:v>
                </c:pt>
                <c:pt idx="185">
                  <c:v>-2.6537301540374698</c:v>
                </c:pt>
                <c:pt idx="186">
                  <c:v>-2.8318791389465301</c:v>
                </c:pt>
                <c:pt idx="187">
                  <c:v>-2.8834176063537602</c:v>
                </c:pt>
                <c:pt idx="188">
                  <c:v>-2.8774330615997301</c:v>
                </c:pt>
                <c:pt idx="189">
                  <c:v>-2.8964853286743102</c:v>
                </c:pt>
                <c:pt idx="190">
                  <c:v>-2.9911215305328298</c:v>
                </c:pt>
                <c:pt idx="191">
                  <c:v>-3.1467993259429901</c:v>
                </c:pt>
                <c:pt idx="192">
                  <c:v>-3.2488653659820499</c:v>
                </c:pt>
                <c:pt idx="193">
                  <c:v>-3.1501512527465798</c:v>
                </c:pt>
                <c:pt idx="194">
                  <c:v>-2.8510663509368901</c:v>
                </c:pt>
                <c:pt idx="195">
                  <c:v>-2.5670416355132999</c:v>
                </c:pt>
                <c:pt idx="196">
                  <c:v>-2.510678291320799</c:v>
                </c:pt>
                <c:pt idx="197">
                  <c:v>-2.6133797168731601</c:v>
                </c:pt>
                <c:pt idx="198">
                  <c:v>-2.59175324440002</c:v>
                </c:pt>
                <c:pt idx="199">
                  <c:v>-2.334746360778797</c:v>
                </c:pt>
              </c:numCache>
            </c:numRef>
          </c:val>
          <c:smooth val="0"/>
          <c:extLst>
            <c:ext xmlns:c16="http://schemas.microsoft.com/office/drawing/2014/chart" uri="{C3380CC4-5D6E-409C-BE32-E72D297353CC}">
              <c16:uniqueId val="{00000000-2290-4B72-A165-66C19B21FF29}"/>
            </c:ext>
          </c:extLst>
        </c:ser>
        <c:ser>
          <c:idx val="1"/>
          <c:order val="1"/>
          <c:tx>
            <c:strRef>
              <c:f>'60_F4 5Mir (2)'!$C$1</c:f>
              <c:strCache>
                <c:ptCount val="1"/>
                <c:pt idx="0">
                  <c:v>Practice</c:v>
                </c:pt>
              </c:strCache>
            </c:strRef>
          </c:tx>
          <c:spPr>
            <a:ln w="25400">
              <a:solidFill>
                <a:schemeClr val="tx1"/>
              </a:solidFill>
              <a:prstDash val="sysDot"/>
            </a:ln>
          </c:spPr>
          <c:marker>
            <c:symbol val="none"/>
          </c:marker>
          <c:dPt>
            <c:idx val="35"/>
            <c:bubble3D val="0"/>
            <c:spPr>
              <a:ln w="25400">
                <a:solidFill>
                  <a:schemeClr val="tx1"/>
                </a:solidFill>
                <a:prstDash val="sysDash"/>
              </a:ln>
            </c:spPr>
            <c:extLst>
              <c:ext xmlns:c16="http://schemas.microsoft.com/office/drawing/2014/chart" uri="{C3380CC4-5D6E-409C-BE32-E72D297353CC}">
                <c16:uniqueId val="{00000000-347C-45FA-9EDF-8C06CD8D8717}"/>
              </c:ext>
            </c:extLst>
          </c:dPt>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(2)'!$C$2:$C$201</c:f>
              <c:numCache>
                <c:formatCode>General</c:formatCode>
                <c:ptCount val="200"/>
                <c:pt idx="0">
                  <c:v>1.916829347610467</c:v>
                </c:pt>
                <c:pt idx="1">
                  <c:v>2.0650117397308301</c:v>
                </c:pt>
                <c:pt idx="2">
                  <c:v>1.62812507152557</c:v>
                </c:pt>
                <c:pt idx="3">
                  <c:v>1.01001441478729</c:v>
                </c:pt>
                <c:pt idx="4">
                  <c:v>0.528459012508392</c:v>
                </c:pt>
                <c:pt idx="5">
                  <c:v>0.152182042598724</c:v>
                </c:pt>
                <c:pt idx="6">
                  <c:v>-0.24553580582141901</c:v>
                </c:pt>
                <c:pt idx="7">
                  <c:v>-0.62768501043319702</c:v>
                </c:pt>
                <c:pt idx="8">
                  <c:v>-0.85994762182235696</c:v>
                </c:pt>
                <c:pt idx="9">
                  <c:v>-0.877491354942322</c:v>
                </c:pt>
                <c:pt idx="10">
                  <c:v>-0.68683469295501698</c:v>
                </c:pt>
                <c:pt idx="11">
                  <c:v>-0.30265995860099798</c:v>
                </c:pt>
                <c:pt idx="12">
                  <c:v>0.18986563384532901</c:v>
                </c:pt>
                <c:pt idx="13">
                  <c:v>0.55792254209518399</c:v>
                </c:pt>
                <c:pt idx="14">
                  <c:v>0.56201612949371305</c:v>
                </c:pt>
                <c:pt idx="15">
                  <c:v>0.22532549500465399</c:v>
                </c:pt>
                <c:pt idx="16">
                  <c:v>-0.135460510849953</c:v>
                </c:pt>
                <c:pt idx="17">
                  <c:v>-0.23656290769577001</c:v>
                </c:pt>
                <c:pt idx="18">
                  <c:v>-0.14961823821067799</c:v>
                </c:pt>
                <c:pt idx="19">
                  <c:v>-0.209091946482658</c:v>
                </c:pt>
                <c:pt idx="20">
                  <c:v>-0.59423536062240601</c:v>
                </c:pt>
                <c:pt idx="21">
                  <c:v>-1.0829058885574301</c:v>
                </c:pt>
                <c:pt idx="22">
                  <c:v>-1.2738057374954199</c:v>
                </c:pt>
                <c:pt idx="23">
                  <c:v>-1.0144124031066799</c:v>
                </c:pt>
                <c:pt idx="24">
                  <c:v>-0.53950619697570801</c:v>
                </c:pt>
                <c:pt idx="25">
                  <c:v>-0.19245401024818401</c:v>
                </c:pt>
                <c:pt idx="26">
                  <c:v>-9.3745321035385007E-2</c:v>
                </c:pt>
                <c:pt idx="27">
                  <c:v>-0.15013919770717599</c:v>
                </c:pt>
                <c:pt idx="28">
                  <c:v>-0.30869746208190901</c:v>
                </c:pt>
                <c:pt idx="29">
                  <c:v>-0.63995045423507702</c:v>
                </c:pt>
                <c:pt idx="30">
                  <c:v>-1.1119459867477399</c:v>
                </c:pt>
                <c:pt idx="31">
                  <c:v>-1.41973841190338</c:v>
                </c:pt>
                <c:pt idx="32">
                  <c:v>-1.21402359008789</c:v>
                </c:pt>
                <c:pt idx="33">
                  <c:v>-0.50390535593032804</c:v>
                </c:pt>
                <c:pt idx="34">
                  <c:v>0.30911359190940901</c:v>
                </c:pt>
                <c:pt idx="35">
                  <c:v>0.85572010278701804</c:v>
                </c:pt>
                <c:pt idx="36">
                  <c:v>1.14184653759002</c:v>
                </c:pt>
                <c:pt idx="37">
                  <c:v>1.36243140697479</c:v>
                </c:pt>
                <c:pt idx="38">
                  <c:v>1.4849005937576201</c:v>
                </c:pt>
                <c:pt idx="39">
                  <c:v>1.2416244745254501</c:v>
                </c:pt>
                <c:pt idx="40">
                  <c:v>0.57709336280822798</c:v>
                </c:pt>
                <c:pt idx="41">
                  <c:v>-9.6721954643726002E-2</c:v>
                </c:pt>
                <c:pt idx="42">
                  <c:v>-0.27111092209816001</c:v>
                </c:pt>
                <c:pt idx="43">
                  <c:v>7.8193537890911005E-2</c:v>
                </c:pt>
                <c:pt idx="44">
                  <c:v>0.44015705585479697</c:v>
                </c:pt>
                <c:pt idx="45">
                  <c:v>0.33399081230163602</c:v>
                </c:pt>
                <c:pt idx="46">
                  <c:v>-0.18858599662780801</c:v>
                </c:pt>
                <c:pt idx="47">
                  <c:v>-0.65743768215179399</c:v>
                </c:pt>
                <c:pt idx="48">
                  <c:v>-0.71843266487121604</c:v>
                </c:pt>
                <c:pt idx="49">
                  <c:v>-0.47631886601448098</c:v>
                </c:pt>
                <c:pt idx="50">
                  <c:v>-0.34771502017974898</c:v>
                </c:pt>
                <c:pt idx="51">
                  <c:v>-0.64097398519516002</c:v>
                </c:pt>
                <c:pt idx="52">
                  <c:v>-1.2439645528793291</c:v>
                </c:pt>
                <c:pt idx="53">
                  <c:v>-1.66545605659484</c:v>
                </c:pt>
                <c:pt idx="54">
                  <c:v>-1.4465578794479299</c:v>
                </c:pt>
                <c:pt idx="55">
                  <c:v>-0.664686739444733</c:v>
                </c:pt>
                <c:pt idx="56">
                  <c:v>-2.9909957200289002E-2</c:v>
                </c:pt>
                <c:pt idx="57">
                  <c:v>-0.306316018104553</c:v>
                </c:pt>
                <c:pt idx="58">
                  <c:v>-1.5132594108581501</c:v>
                </c:pt>
                <c:pt idx="59">
                  <c:v>-2.78254795074462</c:v>
                </c:pt>
                <c:pt idx="60">
                  <c:v>-3.1668355464935298</c:v>
                </c:pt>
                <c:pt idx="61">
                  <c:v>-2.585543394088738</c:v>
                </c:pt>
                <c:pt idx="62">
                  <c:v>-1.8449114561080899</c:v>
                </c:pt>
                <c:pt idx="63">
                  <c:v>-1.71425580978393</c:v>
                </c:pt>
                <c:pt idx="64">
                  <c:v>-2.1396110057830802</c:v>
                </c:pt>
                <c:pt idx="65">
                  <c:v>-2.4575386047363201</c:v>
                </c:pt>
                <c:pt idx="66">
                  <c:v>-2.25219225883483</c:v>
                </c:pt>
                <c:pt idx="67">
                  <c:v>-1.79942667484283</c:v>
                </c:pt>
                <c:pt idx="68">
                  <c:v>-1.6594650745391799</c:v>
                </c:pt>
                <c:pt idx="69">
                  <c:v>-2.02126860618591</c:v>
                </c:pt>
                <c:pt idx="70">
                  <c:v>-2.5739774703979399</c:v>
                </c:pt>
                <c:pt idx="71">
                  <c:v>-2.9420697689056401</c:v>
                </c:pt>
                <c:pt idx="72">
                  <c:v>-3.0717482566833501</c:v>
                </c:pt>
                <c:pt idx="73">
                  <c:v>-3.1441373825073202</c:v>
                </c:pt>
                <c:pt idx="74">
                  <c:v>-3.23347687721252</c:v>
                </c:pt>
                <c:pt idx="75">
                  <c:v>-3.19749808311462</c:v>
                </c:pt>
                <c:pt idx="76">
                  <c:v>-2.9352285861968901</c:v>
                </c:pt>
                <c:pt idx="77">
                  <c:v>-2.6352272033691402</c:v>
                </c:pt>
                <c:pt idx="78">
                  <c:v>-2.6355953216552699</c:v>
                </c:pt>
                <c:pt idx="79">
                  <c:v>-3.0160231590271001</c:v>
                </c:pt>
                <c:pt idx="80">
                  <c:v>-3.43901515007019</c:v>
                </c:pt>
                <c:pt idx="81">
                  <c:v>-3.5071599483489901</c:v>
                </c:pt>
                <c:pt idx="82">
                  <c:v>-3.2331414222717201</c:v>
                </c:pt>
                <c:pt idx="83">
                  <c:v>-3.0076646804809499</c:v>
                </c:pt>
                <c:pt idx="84">
                  <c:v>-3.0690743923187198</c:v>
                </c:pt>
                <c:pt idx="85">
                  <c:v>-3.1798400878906201</c:v>
                </c:pt>
                <c:pt idx="86">
                  <c:v>-2.9909589290618852</c:v>
                </c:pt>
                <c:pt idx="87">
                  <c:v>-2.61987900733947</c:v>
                </c:pt>
                <c:pt idx="88">
                  <c:v>-2.59564161300659</c:v>
                </c:pt>
                <c:pt idx="89">
                  <c:v>-3.1640322208404501</c:v>
                </c:pt>
                <c:pt idx="90">
                  <c:v>-3.8941183090209899</c:v>
                </c:pt>
                <c:pt idx="91">
                  <c:v>-4.1815710067748997</c:v>
                </c:pt>
                <c:pt idx="92">
                  <c:v>-4.0093231201171804</c:v>
                </c:pt>
                <c:pt idx="93">
                  <c:v>-3.9207334518432599</c:v>
                </c:pt>
                <c:pt idx="94">
                  <c:v>-4.23943662643432</c:v>
                </c:pt>
                <c:pt idx="95">
                  <c:v>-4.6252255439758256</c:v>
                </c:pt>
                <c:pt idx="96">
                  <c:v>-4.56675100326538</c:v>
                </c:pt>
                <c:pt idx="97">
                  <c:v>-4.0747413635253897</c:v>
                </c:pt>
                <c:pt idx="98">
                  <c:v>-3.5930883884429901</c:v>
                </c:pt>
                <c:pt idx="99">
                  <c:v>-3.3402833938598571</c:v>
                </c:pt>
                <c:pt idx="100">
                  <c:v>-3.1022531986236501</c:v>
                </c:pt>
                <c:pt idx="101">
                  <c:v>-2.75328540802002</c:v>
                </c:pt>
                <c:pt idx="102">
                  <c:v>-2.63159728050231</c:v>
                </c:pt>
                <c:pt idx="103">
                  <c:v>-3.1023366451263401</c:v>
                </c:pt>
                <c:pt idx="104">
                  <c:v>-3.9197630882263099</c:v>
                </c:pt>
                <c:pt idx="105">
                  <c:v>-4.3815712928771902</c:v>
                </c:pt>
                <c:pt idx="106">
                  <c:v>-4.1577420234680096</c:v>
                </c:pt>
                <c:pt idx="107">
                  <c:v>-3.6740381717681792</c:v>
                </c:pt>
                <c:pt idx="108">
                  <c:v>-3.522842645645138</c:v>
                </c:pt>
                <c:pt idx="109">
                  <c:v>-3.7247018814086901</c:v>
                </c:pt>
                <c:pt idx="110">
                  <c:v>-3.82947778701782</c:v>
                </c:pt>
                <c:pt idx="111">
                  <c:v>-3.6321313381195002</c:v>
                </c:pt>
                <c:pt idx="112">
                  <c:v>-3.459578514099118</c:v>
                </c:pt>
                <c:pt idx="113">
                  <c:v>-3.67163681983947</c:v>
                </c:pt>
                <c:pt idx="114">
                  <c:v>-4.1474509239196697</c:v>
                </c:pt>
                <c:pt idx="115">
                  <c:v>-4.4722990989684996</c:v>
                </c:pt>
                <c:pt idx="116">
                  <c:v>-4.49155569076538</c:v>
                </c:pt>
                <c:pt idx="117">
                  <c:v>-4.4248218536376864</c:v>
                </c:pt>
                <c:pt idx="118">
                  <c:v>-4.4369549751281703</c:v>
                </c:pt>
                <c:pt idx="119">
                  <c:v>-4.3478326797485254</c:v>
                </c:pt>
                <c:pt idx="120">
                  <c:v>-3.9075851440429599</c:v>
                </c:pt>
                <c:pt idx="121">
                  <c:v>-3.23567414283752</c:v>
                </c:pt>
                <c:pt idx="122">
                  <c:v>-2.7976322174072199</c:v>
                </c:pt>
                <c:pt idx="123">
                  <c:v>-2.9300866127014098</c:v>
                </c:pt>
                <c:pt idx="124">
                  <c:v>-3.49700903892517</c:v>
                </c:pt>
                <c:pt idx="125">
                  <c:v>-4.0564517974853498</c:v>
                </c:pt>
                <c:pt idx="126">
                  <c:v>-4.2986454963684002</c:v>
                </c:pt>
                <c:pt idx="127">
                  <c:v>-4.2788071632385201</c:v>
                </c:pt>
                <c:pt idx="128">
                  <c:v>-4.2599811553954998</c:v>
                </c:pt>
                <c:pt idx="129">
                  <c:v>-4.38352346420288</c:v>
                </c:pt>
                <c:pt idx="130">
                  <c:v>-4.49806404113769</c:v>
                </c:pt>
                <c:pt idx="131">
                  <c:v>-4.3092288970947203</c:v>
                </c:pt>
                <c:pt idx="132">
                  <c:v>-3.7275743484496999</c:v>
                </c:pt>
                <c:pt idx="133">
                  <c:v>-3.0715055465698202</c:v>
                </c:pt>
                <c:pt idx="134">
                  <c:v>-2.8522183895110951</c:v>
                </c:pt>
                <c:pt idx="135">
                  <c:v>-3.2832357883453298</c:v>
                </c:pt>
                <c:pt idx="136">
                  <c:v>-4.0130310058593697</c:v>
                </c:pt>
                <c:pt idx="137">
                  <c:v>-4.42132568359375</c:v>
                </c:pt>
                <c:pt idx="138">
                  <c:v>-4.2086529731750399</c:v>
                </c:pt>
                <c:pt idx="139">
                  <c:v>-3.6433851718902499</c:v>
                </c:pt>
                <c:pt idx="140">
                  <c:v>-3.2181105613708501</c:v>
                </c:pt>
                <c:pt idx="141">
                  <c:v>-3.159253835678097</c:v>
                </c:pt>
                <c:pt idx="142">
                  <c:v>-3.34857106208801</c:v>
                </c:pt>
                <c:pt idx="143">
                  <c:v>-3.63258528709411</c:v>
                </c:pt>
                <c:pt idx="144">
                  <c:v>-4.0170254707336399</c:v>
                </c:pt>
                <c:pt idx="145">
                  <c:v>-4.4991416931152299</c:v>
                </c:pt>
                <c:pt idx="146">
                  <c:v>-4.8708586692809996</c:v>
                </c:pt>
                <c:pt idx="147">
                  <c:v>-4.8818817138671804</c:v>
                </c:pt>
                <c:pt idx="148">
                  <c:v>-4.5865626335143999</c:v>
                </c:pt>
                <c:pt idx="149">
                  <c:v>-4.3549361228942756</c:v>
                </c:pt>
                <c:pt idx="150">
                  <c:v>-4.45733165740966</c:v>
                </c:pt>
                <c:pt idx="151">
                  <c:v>-4.7349619865417401</c:v>
                </c:pt>
                <c:pt idx="152">
                  <c:v>-4.7978582382202051</c:v>
                </c:pt>
                <c:pt idx="153">
                  <c:v>-4.506814956665024</c:v>
                </c:pt>
                <c:pt idx="154">
                  <c:v>-4.1293911933898899</c:v>
                </c:pt>
                <c:pt idx="155">
                  <c:v>-4.0224299430847097</c:v>
                </c:pt>
                <c:pt idx="156">
                  <c:v>-4.2885856628417853</c:v>
                </c:pt>
                <c:pt idx="157">
                  <c:v>-4.7909646034240696</c:v>
                </c:pt>
                <c:pt idx="158">
                  <c:v>-5.3682923316955486</c:v>
                </c:pt>
                <c:pt idx="159">
                  <c:v>-5.9030594825744602</c:v>
                </c:pt>
                <c:pt idx="160">
                  <c:v>-6.2518663406371999</c:v>
                </c:pt>
                <c:pt idx="161">
                  <c:v>-6.3023328781127841</c:v>
                </c:pt>
                <c:pt idx="162">
                  <c:v>-6.1590809822082466</c:v>
                </c:pt>
                <c:pt idx="163">
                  <c:v>-6.1329483985900799</c:v>
                </c:pt>
                <c:pt idx="164">
                  <c:v>-6.40708208084106</c:v>
                </c:pt>
                <c:pt idx="165">
                  <c:v>-6.7725024223327601</c:v>
                </c:pt>
                <c:pt idx="166">
                  <c:v>-6.8406600952148402</c:v>
                </c:pt>
                <c:pt idx="167">
                  <c:v>-6.5159015655517454</c:v>
                </c:pt>
                <c:pt idx="168">
                  <c:v>-6.1230025291442756</c:v>
                </c:pt>
                <c:pt idx="169">
                  <c:v>-6.0100908279418874</c:v>
                </c:pt>
                <c:pt idx="170">
                  <c:v>-6.1405148506164364</c:v>
                </c:pt>
                <c:pt idx="171">
                  <c:v>-6.19136619567871</c:v>
                </c:pt>
                <c:pt idx="172">
                  <c:v>-5.9862198829650799</c:v>
                </c:pt>
                <c:pt idx="173">
                  <c:v>-5.6706066131591797</c:v>
                </c:pt>
                <c:pt idx="174">
                  <c:v>-5.4432630538940403</c:v>
                </c:pt>
                <c:pt idx="175">
                  <c:v>-5.2686462402343697</c:v>
                </c:pt>
                <c:pt idx="176">
                  <c:v>-4.9690814018249503</c:v>
                </c:pt>
                <c:pt idx="177">
                  <c:v>-4.5278501510620046</c:v>
                </c:pt>
                <c:pt idx="178">
                  <c:v>-4.1574769020080451</c:v>
                </c:pt>
                <c:pt idx="179">
                  <c:v>-4.0403656959533603</c:v>
                </c:pt>
                <c:pt idx="180">
                  <c:v>-4.1017780303954998</c:v>
                </c:pt>
                <c:pt idx="181">
                  <c:v>-4.1132740974426198</c:v>
                </c:pt>
                <c:pt idx="182">
                  <c:v>-3.9797937870025599</c:v>
                </c:pt>
                <c:pt idx="183">
                  <c:v>-3.8415381908416699</c:v>
                </c:pt>
                <c:pt idx="184">
                  <c:v>-3.878343105316159</c:v>
                </c:pt>
                <c:pt idx="185">
                  <c:v>-4.0718722343444798</c:v>
                </c:pt>
                <c:pt idx="186">
                  <c:v>-4.2129597663879252</c:v>
                </c:pt>
                <c:pt idx="187">
                  <c:v>-4.1410579681396404</c:v>
                </c:pt>
                <c:pt idx="188">
                  <c:v>-3.9421410560607901</c:v>
                </c:pt>
                <c:pt idx="189">
                  <c:v>-3.8749315738677899</c:v>
                </c:pt>
                <c:pt idx="190">
                  <c:v>-4.0799460411071697</c:v>
                </c:pt>
                <c:pt idx="191">
                  <c:v>-4.3830609321594203</c:v>
                </c:pt>
                <c:pt idx="192">
                  <c:v>-4.4331879615783603</c:v>
                </c:pt>
                <c:pt idx="193">
                  <c:v>-4.0476050376891974</c:v>
                </c:pt>
                <c:pt idx="194">
                  <c:v>-3.3823549747467001</c:v>
                </c:pt>
                <c:pt idx="195">
                  <c:v>-2.74216485023498</c:v>
                </c:pt>
                <c:pt idx="196">
                  <c:v>-2.27671027183532</c:v>
                </c:pt>
                <c:pt idx="197">
                  <c:v>-1.92096519470214</c:v>
                </c:pt>
                <c:pt idx="198">
                  <c:v>-1.5948470830917301</c:v>
                </c:pt>
                <c:pt idx="199">
                  <c:v>-1.34673523902893</c:v>
                </c:pt>
              </c:numCache>
            </c:numRef>
          </c:val>
          <c:smooth val="0"/>
          <c:extLst>
            <c:ext xmlns:c16="http://schemas.microsoft.com/office/drawing/2014/chart" uri="{C3380CC4-5D6E-409C-BE32-E72D297353CC}">
              <c16:uniqueId val="{00000001-2290-4B72-A165-66C19B21FF29}"/>
            </c:ext>
          </c:extLst>
        </c:ser>
        <c:ser>
          <c:idx val="2"/>
          <c:order val="2"/>
          <c:tx>
            <c:strRef>
              <c:f>'60_F4 5Mir (2)'!$D$1</c:f>
              <c:strCache>
                <c:ptCount val="1"/>
                <c:pt idx="0">
                  <c:v>Posttest</c:v>
                </c:pt>
              </c:strCache>
            </c:strRef>
          </c:tx>
          <c:spPr>
            <a:ln w="25400">
              <a:solidFill>
                <a:schemeClr val="tx1"/>
              </a:solidFill>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(2)'!$D$2:$D$201</c:f>
              <c:numCache>
                <c:formatCode>General</c:formatCode>
                <c:ptCount val="200"/>
                <c:pt idx="0">
                  <c:v>-0.33639642596244801</c:v>
                </c:pt>
                <c:pt idx="1">
                  <c:v>7.3550589382647996E-2</c:v>
                </c:pt>
                <c:pt idx="2">
                  <c:v>4.8923566937446997E-2</c:v>
                </c:pt>
                <c:pt idx="3">
                  <c:v>-0.48733571171760598</c:v>
                </c:pt>
                <c:pt idx="4">
                  <c:v>-0.98421156406402599</c:v>
                </c:pt>
                <c:pt idx="5">
                  <c:v>-0.82887327671051003</c:v>
                </c:pt>
                <c:pt idx="6">
                  <c:v>-2.2502291947603E-2</c:v>
                </c:pt>
                <c:pt idx="7">
                  <c:v>0.83335572481155396</c:v>
                </c:pt>
                <c:pt idx="8">
                  <c:v>1.17202401161193</c:v>
                </c:pt>
                <c:pt idx="9">
                  <c:v>0.93882274627685502</c:v>
                </c:pt>
                <c:pt idx="10">
                  <c:v>0.46440771222114602</c:v>
                </c:pt>
                <c:pt idx="11">
                  <c:v>6.7323319613933993E-2</c:v>
                </c:pt>
                <c:pt idx="12">
                  <c:v>-0.116551421582699</c:v>
                </c:pt>
                <c:pt idx="13">
                  <c:v>-7.3165491223335002E-2</c:v>
                </c:pt>
                <c:pt idx="14">
                  <c:v>0.11114068329334301</c:v>
                </c:pt>
                <c:pt idx="15">
                  <c:v>0.219259023666382</c:v>
                </c:pt>
                <c:pt idx="16">
                  <c:v>2.9374133795499999E-2</c:v>
                </c:pt>
                <c:pt idx="17">
                  <c:v>-0.437545865774155</c:v>
                </c:pt>
                <c:pt idx="18">
                  <c:v>-0.87151396274566695</c:v>
                </c:pt>
                <c:pt idx="19">
                  <c:v>-0.95063471794128396</c:v>
                </c:pt>
                <c:pt idx="20">
                  <c:v>-0.63343721628189098</c:v>
                </c:pt>
                <c:pt idx="21">
                  <c:v>-0.13617339730262801</c:v>
                </c:pt>
                <c:pt idx="22">
                  <c:v>0.31851789355277998</c:v>
                </c:pt>
                <c:pt idx="23">
                  <c:v>0.66218811273574796</c:v>
                </c:pt>
                <c:pt idx="24">
                  <c:v>0.93945199251174905</c:v>
                </c:pt>
                <c:pt idx="25">
                  <c:v>1.2266439199447601</c:v>
                </c:pt>
                <c:pt idx="26">
                  <c:v>1.60105168819427</c:v>
                </c:pt>
                <c:pt idx="27">
                  <c:v>2.0900690555572501</c:v>
                </c:pt>
                <c:pt idx="28">
                  <c:v>2.5997481346130251</c:v>
                </c:pt>
                <c:pt idx="29">
                  <c:v>2.9536790847778298</c:v>
                </c:pt>
                <c:pt idx="30">
                  <c:v>3.0591492652893</c:v>
                </c:pt>
                <c:pt idx="31">
                  <c:v>2.9927175045013401</c:v>
                </c:pt>
                <c:pt idx="32">
                  <c:v>2.8727242946624698</c:v>
                </c:pt>
                <c:pt idx="33">
                  <c:v>2.7018129825592001</c:v>
                </c:pt>
                <c:pt idx="34">
                  <c:v>2.4218115806579501</c:v>
                </c:pt>
                <c:pt idx="35">
                  <c:v>2.0884950160980198</c:v>
                </c:pt>
                <c:pt idx="36">
                  <c:v>1.8747100830078101</c:v>
                </c:pt>
                <c:pt idx="37">
                  <c:v>1.8729052543640099</c:v>
                </c:pt>
                <c:pt idx="38">
                  <c:v>1.98625671863555</c:v>
                </c:pt>
                <c:pt idx="39">
                  <c:v>2.06776642799377</c:v>
                </c:pt>
                <c:pt idx="40">
                  <c:v>2.0869905948638898</c:v>
                </c:pt>
                <c:pt idx="41">
                  <c:v>2.096662998199458</c:v>
                </c:pt>
                <c:pt idx="42">
                  <c:v>2.1145665645599299</c:v>
                </c:pt>
                <c:pt idx="43">
                  <c:v>2.1337010860443102</c:v>
                </c:pt>
                <c:pt idx="44">
                  <c:v>2.1937491893768302</c:v>
                </c:pt>
                <c:pt idx="45">
                  <c:v>2.3064305782318102</c:v>
                </c:pt>
                <c:pt idx="46">
                  <c:v>2.3230557441711399</c:v>
                </c:pt>
                <c:pt idx="47">
                  <c:v>2.03030133247375</c:v>
                </c:pt>
                <c:pt idx="48">
                  <c:v>1.43569231033325</c:v>
                </c:pt>
                <c:pt idx="49">
                  <c:v>0.82806974649429299</c:v>
                </c:pt>
                <c:pt idx="50">
                  <c:v>0.44764378666877702</c:v>
                </c:pt>
                <c:pt idx="51">
                  <c:v>0.19447690248489399</c:v>
                </c:pt>
                <c:pt idx="52">
                  <c:v>-0.18607297539711001</c:v>
                </c:pt>
                <c:pt idx="53">
                  <c:v>-0.69352048635482799</c:v>
                </c:pt>
                <c:pt idx="54">
                  <c:v>-1.0538260936737001</c:v>
                </c:pt>
                <c:pt idx="55">
                  <c:v>-1.14342093467712</c:v>
                </c:pt>
                <c:pt idx="56">
                  <c:v>-1.2252777814865099</c:v>
                </c:pt>
                <c:pt idx="57">
                  <c:v>-1.60897028446197</c:v>
                </c:pt>
                <c:pt idx="58">
                  <c:v>-2.1968464851379301</c:v>
                </c:pt>
                <c:pt idx="59">
                  <c:v>-2.5687839984893799</c:v>
                </c:pt>
                <c:pt idx="60">
                  <c:v>-2.50480055809021</c:v>
                </c:pt>
                <c:pt idx="61">
                  <c:v>-2.2404768466949401</c:v>
                </c:pt>
                <c:pt idx="62">
                  <c:v>-2.15068531036377</c:v>
                </c:pt>
                <c:pt idx="63">
                  <c:v>-2.3372504711151101</c:v>
                </c:pt>
                <c:pt idx="64">
                  <c:v>-2.6403601169586102</c:v>
                </c:pt>
                <c:pt idx="65">
                  <c:v>-2.942817449569699</c:v>
                </c:pt>
                <c:pt idx="66">
                  <c:v>-3.28314208984375</c:v>
                </c:pt>
                <c:pt idx="67">
                  <c:v>-3.6779615879058798</c:v>
                </c:pt>
                <c:pt idx="68">
                  <c:v>-3.9976422786712602</c:v>
                </c:pt>
                <c:pt idx="69">
                  <c:v>-4.0983161926269496</c:v>
                </c:pt>
                <c:pt idx="70">
                  <c:v>-3.99827551841735</c:v>
                </c:pt>
                <c:pt idx="71">
                  <c:v>-3.8480737209320002</c:v>
                </c:pt>
                <c:pt idx="72">
                  <c:v>-3.75754523277282</c:v>
                </c:pt>
                <c:pt idx="73">
                  <c:v>-3.7046854496002202</c:v>
                </c:pt>
                <c:pt idx="74">
                  <c:v>-3.5843720436096098</c:v>
                </c:pt>
                <c:pt idx="75">
                  <c:v>-3.3008263111114502</c:v>
                </c:pt>
                <c:pt idx="76">
                  <c:v>-2.8380224704742361</c:v>
                </c:pt>
                <c:pt idx="77">
                  <c:v>-2.2948937416076598</c:v>
                </c:pt>
                <c:pt idx="78">
                  <c:v>-1.8447226285934399</c:v>
                </c:pt>
                <c:pt idx="79">
                  <c:v>-1.60469102859497</c:v>
                </c:pt>
                <c:pt idx="80">
                  <c:v>-1.53748655319213</c:v>
                </c:pt>
                <c:pt idx="81">
                  <c:v>-1.5131629705428999</c:v>
                </c:pt>
                <c:pt idx="82">
                  <c:v>-1.4570899009704501</c:v>
                </c:pt>
                <c:pt idx="83">
                  <c:v>-1.3918137550353999</c:v>
                </c:pt>
                <c:pt idx="84">
                  <c:v>-1.3452069759368901</c:v>
                </c:pt>
                <c:pt idx="85">
                  <c:v>-1.2916017770767201</c:v>
                </c:pt>
                <c:pt idx="86">
                  <c:v>-1.2067904472351001</c:v>
                </c:pt>
                <c:pt idx="87">
                  <c:v>-1.1185616254806501</c:v>
                </c:pt>
                <c:pt idx="88">
                  <c:v>-1.0676485300064</c:v>
                </c:pt>
                <c:pt idx="89">
                  <c:v>-1.07408571243286</c:v>
                </c:pt>
                <c:pt idx="90">
                  <c:v>-1.18306219577789</c:v>
                </c:pt>
                <c:pt idx="91">
                  <c:v>-1.4604020118713299</c:v>
                </c:pt>
                <c:pt idx="92">
                  <c:v>-1.84304463863372</c:v>
                </c:pt>
                <c:pt idx="93">
                  <c:v>-2.0615084171295099</c:v>
                </c:pt>
                <c:pt idx="94">
                  <c:v>-1.8825198411941499</c:v>
                </c:pt>
                <c:pt idx="95">
                  <c:v>-1.4588423967361399</c:v>
                </c:pt>
                <c:pt idx="96">
                  <c:v>-1.2747778892517001</c:v>
                </c:pt>
                <c:pt idx="97">
                  <c:v>-1.62974858283996</c:v>
                </c:pt>
                <c:pt idx="98">
                  <c:v>-2.27475833892822</c:v>
                </c:pt>
                <c:pt idx="99">
                  <c:v>-2.69423174858093</c:v>
                </c:pt>
                <c:pt idx="100">
                  <c:v>-2.6834957599639799</c:v>
                </c:pt>
                <c:pt idx="101">
                  <c:v>-2.486868381500237</c:v>
                </c:pt>
                <c:pt idx="102">
                  <c:v>-2.3880631923675502</c:v>
                </c:pt>
                <c:pt idx="103">
                  <c:v>-2.3729031085967991</c:v>
                </c:pt>
                <c:pt idx="104">
                  <c:v>-2.2841894626617401</c:v>
                </c:pt>
                <c:pt idx="105">
                  <c:v>-2.1457479000091499</c:v>
                </c:pt>
                <c:pt idx="106">
                  <c:v>-2.1645467281341499</c:v>
                </c:pt>
                <c:pt idx="107">
                  <c:v>-2.46929836273193</c:v>
                </c:pt>
                <c:pt idx="108">
                  <c:v>-2.98880839347839</c:v>
                </c:pt>
                <c:pt idx="109">
                  <c:v>-3.55831551551818</c:v>
                </c:pt>
                <c:pt idx="110">
                  <c:v>-4.0084185600280664</c:v>
                </c:pt>
                <c:pt idx="111">
                  <c:v>-4.1762833595275799</c:v>
                </c:pt>
                <c:pt idx="112">
                  <c:v>-4.0231661796569753</c:v>
                </c:pt>
                <c:pt idx="113">
                  <c:v>-3.7966680526733398</c:v>
                </c:pt>
                <c:pt idx="114">
                  <c:v>-3.8790647983550999</c:v>
                </c:pt>
                <c:pt idx="115">
                  <c:v>-4.3291239738464284</c:v>
                </c:pt>
                <c:pt idx="116">
                  <c:v>-4.715335369110095</c:v>
                </c:pt>
                <c:pt idx="117">
                  <c:v>-4.6116747856140101</c:v>
                </c:pt>
                <c:pt idx="118">
                  <c:v>-4.1902809143066397</c:v>
                </c:pt>
                <c:pt idx="119">
                  <c:v>-4.0706110000610298</c:v>
                </c:pt>
                <c:pt idx="120">
                  <c:v>-4.5522074699401802</c:v>
                </c:pt>
                <c:pt idx="121">
                  <c:v>-5.2413372993469203</c:v>
                </c:pt>
                <c:pt idx="122">
                  <c:v>-5.5665521621704066</c:v>
                </c:pt>
                <c:pt idx="123">
                  <c:v>-5.4575486183166486</c:v>
                </c:pt>
                <c:pt idx="124">
                  <c:v>-5.2906990051269496</c:v>
                </c:pt>
                <c:pt idx="125">
                  <c:v>-5.2963085174560476</c:v>
                </c:pt>
                <c:pt idx="126">
                  <c:v>-5.3258991241454998</c:v>
                </c:pt>
                <c:pt idx="127">
                  <c:v>-5.2238879203796298</c:v>
                </c:pt>
                <c:pt idx="128">
                  <c:v>-5.1230349540710352</c:v>
                </c:pt>
                <c:pt idx="129">
                  <c:v>-5.1897449493408203</c:v>
                </c:pt>
                <c:pt idx="130">
                  <c:v>-5.2738175392150746</c:v>
                </c:pt>
                <c:pt idx="131">
                  <c:v>-5.0738048553466797</c:v>
                </c:pt>
                <c:pt idx="132">
                  <c:v>-4.6053586006164453</c:v>
                </c:pt>
                <c:pt idx="133">
                  <c:v>-4.2595882415771404</c:v>
                </c:pt>
                <c:pt idx="134">
                  <c:v>-4.3322176933288503</c:v>
                </c:pt>
                <c:pt idx="135">
                  <c:v>-4.67114162445068</c:v>
                </c:pt>
                <c:pt idx="136">
                  <c:v>-4.8890094757079998</c:v>
                </c:pt>
                <c:pt idx="137">
                  <c:v>-4.8051862716674698</c:v>
                </c:pt>
                <c:pt idx="138">
                  <c:v>-4.5637345314025746</c:v>
                </c:pt>
                <c:pt idx="139">
                  <c:v>-4.3966307640075604</c:v>
                </c:pt>
                <c:pt idx="140">
                  <c:v>-4.4065475463867054</c:v>
                </c:pt>
                <c:pt idx="141">
                  <c:v>-4.5487537384033203</c:v>
                </c:pt>
                <c:pt idx="142">
                  <c:v>-4.6986298561096067</c:v>
                </c:pt>
                <c:pt idx="143">
                  <c:v>-4.7310881614684996</c:v>
                </c:pt>
                <c:pt idx="144">
                  <c:v>-4.644575119018544</c:v>
                </c:pt>
                <c:pt idx="145">
                  <c:v>-4.62444591522216</c:v>
                </c:pt>
                <c:pt idx="146">
                  <c:v>-4.8718414306640598</c:v>
                </c:pt>
                <c:pt idx="147">
                  <c:v>-5.3230147361755229</c:v>
                </c:pt>
                <c:pt idx="148">
                  <c:v>-5.6500673294067276</c:v>
                </c:pt>
                <c:pt idx="149">
                  <c:v>-5.6273617744445801</c:v>
                </c:pt>
                <c:pt idx="150">
                  <c:v>-5.4091715812683097</c:v>
                </c:pt>
                <c:pt idx="151">
                  <c:v>-5.3254585266113139</c:v>
                </c:pt>
                <c:pt idx="152">
                  <c:v>-5.46612119674682</c:v>
                </c:pt>
                <c:pt idx="153">
                  <c:v>-5.6224160194396839</c:v>
                </c:pt>
                <c:pt idx="154">
                  <c:v>-5.6284608840942303</c:v>
                </c:pt>
                <c:pt idx="155">
                  <c:v>-5.5722103118896404</c:v>
                </c:pt>
                <c:pt idx="156">
                  <c:v>-5.5840201377868599</c:v>
                </c:pt>
                <c:pt idx="157">
                  <c:v>-5.5653223991393999</c:v>
                </c:pt>
                <c:pt idx="158">
                  <c:v>-5.3001790046691797</c:v>
                </c:pt>
                <c:pt idx="159">
                  <c:v>-4.7984461784362686</c:v>
                </c:pt>
                <c:pt idx="160">
                  <c:v>-4.3653888702392409</c:v>
                </c:pt>
                <c:pt idx="161">
                  <c:v>-4.2882328033447203</c:v>
                </c:pt>
                <c:pt idx="162">
                  <c:v>-4.5524821281433097</c:v>
                </c:pt>
                <c:pt idx="163">
                  <c:v>-4.9107899665832466</c:v>
                </c:pt>
                <c:pt idx="164">
                  <c:v>-5.1480927467346103</c:v>
                </c:pt>
                <c:pt idx="165">
                  <c:v>-5.2250957489013601</c:v>
                </c:pt>
                <c:pt idx="166">
                  <c:v>-5.2365112304687456</c:v>
                </c:pt>
                <c:pt idx="167">
                  <c:v>-5.3068294525146404</c:v>
                </c:pt>
                <c:pt idx="168">
                  <c:v>-5.4824328422546298</c:v>
                </c:pt>
                <c:pt idx="169">
                  <c:v>-5.6452770233154297</c:v>
                </c:pt>
                <c:pt idx="170">
                  <c:v>-5.5655980110168386</c:v>
                </c:pt>
                <c:pt idx="171">
                  <c:v>-5.1397686004638601</c:v>
                </c:pt>
                <c:pt idx="172">
                  <c:v>-4.5720787048339799</c:v>
                </c:pt>
                <c:pt idx="173">
                  <c:v>-4.2185783386230398</c:v>
                </c:pt>
                <c:pt idx="174">
                  <c:v>-4.2216901779174796</c:v>
                </c:pt>
                <c:pt idx="175">
                  <c:v>-4.3917436599731401</c:v>
                </c:pt>
                <c:pt idx="176">
                  <c:v>-4.4878473281860298</c:v>
                </c:pt>
                <c:pt idx="177">
                  <c:v>-4.5037493705749503</c:v>
                </c:pt>
                <c:pt idx="178">
                  <c:v>-4.5751576423645002</c:v>
                </c:pt>
                <c:pt idx="179">
                  <c:v>-4.6904630661010698</c:v>
                </c:pt>
                <c:pt idx="180">
                  <c:v>-4.6716046333312899</c:v>
                </c:pt>
                <c:pt idx="181">
                  <c:v>-4.45544385910034</c:v>
                </c:pt>
                <c:pt idx="182">
                  <c:v>-4.2284440994262704</c:v>
                </c:pt>
                <c:pt idx="183">
                  <c:v>-4.1775875091552628</c:v>
                </c:pt>
                <c:pt idx="184">
                  <c:v>-4.207035064697255</c:v>
                </c:pt>
                <c:pt idx="185">
                  <c:v>-4.0432529449462802</c:v>
                </c:pt>
                <c:pt idx="186">
                  <c:v>-3.5932350158691402</c:v>
                </c:pt>
                <c:pt idx="187">
                  <c:v>-3.07053542137146</c:v>
                </c:pt>
                <c:pt idx="188">
                  <c:v>-2.7491388320922798</c:v>
                </c:pt>
                <c:pt idx="189">
                  <c:v>-2.6939051151275599</c:v>
                </c:pt>
                <c:pt idx="190">
                  <c:v>-2.7778954505920401</c:v>
                </c:pt>
                <c:pt idx="191">
                  <c:v>-2.8690812587738002</c:v>
                </c:pt>
                <c:pt idx="192">
                  <c:v>-2.9101402759552002</c:v>
                </c:pt>
                <c:pt idx="193">
                  <c:v>-2.87772393226623</c:v>
                </c:pt>
                <c:pt idx="194">
                  <c:v>-2.7752594947814901</c:v>
                </c:pt>
                <c:pt idx="195">
                  <c:v>-2.6627142429351802</c:v>
                </c:pt>
                <c:pt idx="196">
                  <c:v>-2.5959501266479399</c:v>
                </c:pt>
                <c:pt idx="197">
                  <c:v>-2.5073997974395699</c:v>
                </c:pt>
                <c:pt idx="198">
                  <c:v>-2.2355539798736501</c:v>
                </c:pt>
                <c:pt idx="199">
                  <c:v>-1.74101114273071</c:v>
                </c:pt>
              </c:numCache>
            </c:numRef>
          </c:val>
          <c:smooth val="0"/>
          <c:extLst>
            <c:ext xmlns:c16="http://schemas.microsoft.com/office/drawing/2014/chart" uri="{C3380CC4-5D6E-409C-BE32-E72D297353CC}">
              <c16:uniqueId val="{00000002-2290-4B72-A165-66C19B21FF29}"/>
            </c:ext>
          </c:extLst>
        </c:ser>
        <c:ser>
          <c:idx val="6"/>
          <c:order val="3"/>
          <c:tx>
            <c:strRef>
              <c:f>'60_F4 1Mir'!#REF!</c:f>
              <c:strCache>
                <c:ptCount val="1"/>
                <c:pt idx="0">
                  <c:v>#REF!</c:v>
                </c:pt>
              </c:strCache>
            </c:strRef>
          </c:tx>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2290-4B72-A165-66C19B21FF29}"/>
            </c:ext>
          </c:extLst>
        </c:ser>
        <c:dLbls>
          <c:showLegendKey val="0"/>
          <c:showVal val="0"/>
          <c:showCatName val="0"/>
          <c:showSerName val="0"/>
          <c:showPercent val="0"/>
          <c:showBubbleSize val="0"/>
        </c:dLbls>
        <c:smooth val="0"/>
        <c:axId val="621257912"/>
        <c:axId val="621261032"/>
      </c:lineChart>
      <c:catAx>
        <c:axId val="621257912"/>
        <c:scaling>
          <c:orientation val="minMax"/>
        </c:scaling>
        <c:delete val="0"/>
        <c:axPos val="b"/>
        <c:numFmt formatCode="General" sourceLinked="1"/>
        <c:majorTickMark val="out"/>
        <c:minorTickMark val="none"/>
        <c:tickLblPos val="none"/>
        <c:crossAx val="621261032"/>
        <c:crosses val="autoZero"/>
        <c:auto val="1"/>
        <c:lblAlgn val="ctr"/>
        <c:lblOffset val="100"/>
        <c:tickLblSkip val="50"/>
        <c:tickMarkSkip val="25"/>
        <c:noMultiLvlLbl val="0"/>
      </c:catAx>
      <c:valAx>
        <c:axId val="621261032"/>
        <c:scaling>
          <c:orientation val="minMax"/>
          <c:max val="4"/>
          <c:min val="-9"/>
        </c:scaling>
        <c:delete val="0"/>
        <c:axPos val="l"/>
        <c:numFmt formatCode="General" sourceLinked="1"/>
        <c:majorTickMark val="out"/>
        <c:minorTickMark val="none"/>
        <c:tickLblPos val="nextTo"/>
        <c:crossAx val="621257912"/>
        <c:crossesAt val="25"/>
        <c:crossBetween val="between"/>
      </c:valAx>
    </c:plotArea>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3.8757475265488298E-3"/>
          <c:y val="2.5240199076525659E-2"/>
          <c:w val="0.99612403100775204"/>
          <c:h val="0.94209559242592111"/>
        </c:manualLayout>
      </c:layout>
      <c:lineChart>
        <c:grouping val="standard"/>
        <c:varyColors val="0"/>
        <c:ser>
          <c:idx val="3"/>
          <c:order val="0"/>
          <c:tx>
            <c:strRef>
              <c:f>'60_F4 5Mir (2)'!$E$1</c:f>
              <c:strCache>
                <c:ptCount val="1"/>
                <c:pt idx="0">
                  <c:v>Pretest</c:v>
                </c:pt>
              </c:strCache>
            </c:strRef>
          </c:tx>
          <c:spPr>
            <a:ln w="25400">
              <a:solidFill>
                <a:schemeClr val="bg1">
                  <a:lumMod val="50000"/>
                </a:schemeClr>
              </a:solidFill>
              <a:prstDash val="solid"/>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(2)'!$E$2:$E$201</c:f>
              <c:numCache>
                <c:formatCode>General</c:formatCode>
                <c:ptCount val="200"/>
                <c:pt idx="0">
                  <c:v>5.4126072674989999E-2</c:v>
                </c:pt>
                <c:pt idx="1">
                  <c:v>0.44697672128677401</c:v>
                </c:pt>
                <c:pt idx="2">
                  <c:v>0.58817565441131603</c:v>
                </c:pt>
                <c:pt idx="3">
                  <c:v>0.35595861077308699</c:v>
                </c:pt>
                <c:pt idx="4">
                  <c:v>9.6056535840033999E-2</c:v>
                </c:pt>
                <c:pt idx="5">
                  <c:v>6.5068006515502999E-2</c:v>
                </c:pt>
                <c:pt idx="6">
                  <c:v>0.13003396987915</c:v>
                </c:pt>
                <c:pt idx="7">
                  <c:v>9.1877318918705E-2</c:v>
                </c:pt>
                <c:pt idx="8">
                  <c:v>3.9212770760059003E-2</c:v>
                </c:pt>
                <c:pt idx="9">
                  <c:v>0.16133828461170199</c:v>
                </c:pt>
                <c:pt idx="10">
                  <c:v>0.35417303442955</c:v>
                </c:pt>
                <c:pt idx="11">
                  <c:v>0.30227044224739102</c:v>
                </c:pt>
                <c:pt idx="12">
                  <c:v>-3.7311814725399003E-2</c:v>
                </c:pt>
                <c:pt idx="13">
                  <c:v>-0.294681817293167</c:v>
                </c:pt>
                <c:pt idx="14">
                  <c:v>-0.15562836825847601</c:v>
                </c:pt>
                <c:pt idx="15">
                  <c:v>0.208383083343506</c:v>
                </c:pt>
                <c:pt idx="16">
                  <c:v>0.35680341720581099</c:v>
                </c:pt>
                <c:pt idx="17">
                  <c:v>0.120361663401127</c:v>
                </c:pt>
                <c:pt idx="18">
                  <c:v>-0.27531480789184598</c:v>
                </c:pt>
                <c:pt idx="19">
                  <c:v>-0.58163714408874501</c:v>
                </c:pt>
                <c:pt idx="20">
                  <c:v>-0.77898210287094105</c:v>
                </c:pt>
                <c:pt idx="21">
                  <c:v>-0.88618552684783902</c:v>
                </c:pt>
                <c:pt idx="22">
                  <c:v>-0.74393832683563199</c:v>
                </c:pt>
                <c:pt idx="23">
                  <c:v>-0.19795402884483301</c:v>
                </c:pt>
                <c:pt idx="24">
                  <c:v>0.58081763982772805</c:v>
                </c:pt>
                <c:pt idx="25">
                  <c:v>1.1802333593368499</c:v>
                </c:pt>
                <c:pt idx="26">
                  <c:v>1.38700699806213</c:v>
                </c:pt>
                <c:pt idx="27">
                  <c:v>1.38676762580871</c:v>
                </c:pt>
                <c:pt idx="28">
                  <c:v>1.4690078496932899</c:v>
                </c:pt>
                <c:pt idx="29">
                  <c:v>1.67539370059967</c:v>
                </c:pt>
                <c:pt idx="30">
                  <c:v>1.8490855693817101</c:v>
                </c:pt>
                <c:pt idx="31">
                  <c:v>1.9171879291534399</c:v>
                </c:pt>
                <c:pt idx="32">
                  <c:v>1.9577995538711499</c:v>
                </c:pt>
                <c:pt idx="33">
                  <c:v>2.0184664726257302</c:v>
                </c:pt>
                <c:pt idx="34">
                  <c:v>2.03860139846801</c:v>
                </c:pt>
                <c:pt idx="35">
                  <c:v>1.98728775978088</c:v>
                </c:pt>
                <c:pt idx="36">
                  <c:v>1.93503594398498</c:v>
                </c:pt>
                <c:pt idx="37">
                  <c:v>1.90910744667053</c:v>
                </c:pt>
                <c:pt idx="38">
                  <c:v>1.7939659357070901</c:v>
                </c:pt>
                <c:pt idx="39">
                  <c:v>1.5070002079010001</c:v>
                </c:pt>
                <c:pt idx="40">
                  <c:v>1.21176505088806</c:v>
                </c:pt>
                <c:pt idx="41">
                  <c:v>1.19223237037658</c:v>
                </c:pt>
                <c:pt idx="42">
                  <c:v>1.49537873268127</c:v>
                </c:pt>
                <c:pt idx="43">
                  <c:v>1.8364353179931601</c:v>
                </c:pt>
                <c:pt idx="44">
                  <c:v>1.92655777931213</c:v>
                </c:pt>
                <c:pt idx="45">
                  <c:v>1.78623354434967</c:v>
                </c:pt>
                <c:pt idx="46">
                  <c:v>1.63721787929534</c:v>
                </c:pt>
                <c:pt idx="47">
                  <c:v>1.56578397750854</c:v>
                </c:pt>
                <c:pt idx="48">
                  <c:v>1.44479012489318</c:v>
                </c:pt>
                <c:pt idx="49">
                  <c:v>1.1863749027252199</c:v>
                </c:pt>
                <c:pt idx="50">
                  <c:v>0.92059171199798595</c:v>
                </c:pt>
                <c:pt idx="51">
                  <c:v>0.83573198318481401</c:v>
                </c:pt>
                <c:pt idx="52">
                  <c:v>0.92398130893707298</c:v>
                </c:pt>
                <c:pt idx="53">
                  <c:v>0.98985558748245195</c:v>
                </c:pt>
                <c:pt idx="54">
                  <c:v>0.88047391176223799</c:v>
                </c:pt>
                <c:pt idx="55">
                  <c:v>0.61356842517852805</c:v>
                </c:pt>
                <c:pt idx="56">
                  <c:v>0.27200746536254899</c:v>
                </c:pt>
                <c:pt idx="57">
                  <c:v>-0.13294121623039201</c:v>
                </c:pt>
                <c:pt idx="58">
                  <c:v>-0.63055056333541903</c:v>
                </c:pt>
                <c:pt idx="59">
                  <c:v>-1.1669994592666599</c:v>
                </c:pt>
                <c:pt idx="60">
                  <c:v>-1.59113550186157</c:v>
                </c:pt>
                <c:pt idx="61">
                  <c:v>-1.79133677482605</c:v>
                </c:pt>
                <c:pt idx="62">
                  <c:v>-1.8212537765502901</c:v>
                </c:pt>
                <c:pt idx="63">
                  <c:v>-1.8652883768081601</c:v>
                </c:pt>
                <c:pt idx="64">
                  <c:v>-2.0785529613494802</c:v>
                </c:pt>
                <c:pt idx="65">
                  <c:v>-2.45141172409057</c:v>
                </c:pt>
                <c:pt idx="66">
                  <c:v>-2.8180847167968701</c:v>
                </c:pt>
                <c:pt idx="67">
                  <c:v>-2.9995408058166499</c:v>
                </c:pt>
                <c:pt idx="68">
                  <c:v>-2.9537727832794101</c:v>
                </c:pt>
                <c:pt idx="69">
                  <c:v>-2.7986257076263401</c:v>
                </c:pt>
                <c:pt idx="70">
                  <c:v>-2.6933891773223801</c:v>
                </c:pt>
                <c:pt idx="71">
                  <c:v>-2.69366407394409</c:v>
                </c:pt>
                <c:pt idx="72">
                  <c:v>-2.7047421932220401</c:v>
                </c:pt>
                <c:pt idx="73">
                  <c:v>-2.55818367004394</c:v>
                </c:pt>
                <c:pt idx="74">
                  <c:v>-2.1500790119171098</c:v>
                </c:pt>
                <c:pt idx="75">
                  <c:v>-1.5657660961151101</c:v>
                </c:pt>
                <c:pt idx="76">
                  <c:v>-1.09701323509216</c:v>
                </c:pt>
                <c:pt idx="77">
                  <c:v>-1.0605510473251301</c:v>
                </c:pt>
                <c:pt idx="78">
                  <c:v>-1.4965738058090201</c:v>
                </c:pt>
                <c:pt idx="79">
                  <c:v>-2.04825615882873</c:v>
                </c:pt>
                <c:pt idx="80">
                  <c:v>-2.2535941600799498</c:v>
                </c:pt>
                <c:pt idx="81">
                  <c:v>-2.02398681640625</c:v>
                </c:pt>
                <c:pt idx="82">
                  <c:v>-1.754643201828</c:v>
                </c:pt>
                <c:pt idx="83">
                  <c:v>-1.87061655521392</c:v>
                </c:pt>
                <c:pt idx="84">
                  <c:v>-2.3197112083435001</c:v>
                </c:pt>
                <c:pt idx="85">
                  <c:v>-2.6484856605529701</c:v>
                </c:pt>
                <c:pt idx="86">
                  <c:v>-2.5783379077911301</c:v>
                </c:pt>
                <c:pt idx="87">
                  <c:v>-2.3383040428161599</c:v>
                </c:pt>
                <c:pt idx="88">
                  <c:v>-2.3303930759429901</c:v>
                </c:pt>
                <c:pt idx="89">
                  <c:v>-2.5967915058135902</c:v>
                </c:pt>
                <c:pt idx="90">
                  <c:v>-2.80139803886413</c:v>
                </c:pt>
                <c:pt idx="91">
                  <c:v>-2.71106600761413</c:v>
                </c:pt>
                <c:pt idx="92">
                  <c:v>-2.4959499835967951</c:v>
                </c:pt>
                <c:pt idx="93">
                  <c:v>-2.4642446041107098</c:v>
                </c:pt>
                <c:pt idx="94">
                  <c:v>-2.6395719051361</c:v>
                </c:pt>
                <c:pt idx="95">
                  <c:v>-2.7578926086425701</c:v>
                </c:pt>
                <c:pt idx="96">
                  <c:v>-2.63581323623657</c:v>
                </c:pt>
                <c:pt idx="97">
                  <c:v>-2.3786664009094181</c:v>
                </c:pt>
                <c:pt idx="98">
                  <c:v>-2.1995944976806601</c:v>
                </c:pt>
                <c:pt idx="99">
                  <c:v>-2.1655395030975302</c:v>
                </c:pt>
                <c:pt idx="100">
                  <c:v>-2.1967275142669598</c:v>
                </c:pt>
                <c:pt idx="101">
                  <c:v>-2.2279696464538499</c:v>
                </c:pt>
                <c:pt idx="102">
                  <c:v>-2.2747271060943599</c:v>
                </c:pt>
                <c:pt idx="103">
                  <c:v>-2.38459968566894</c:v>
                </c:pt>
                <c:pt idx="104">
                  <c:v>-2.6082639694213801</c:v>
                </c:pt>
                <c:pt idx="105">
                  <c:v>-2.982241630554185</c:v>
                </c:pt>
                <c:pt idx="106">
                  <c:v>-3.4461379051208501</c:v>
                </c:pt>
                <c:pt idx="107">
                  <c:v>-3.7984657287597599</c:v>
                </c:pt>
                <c:pt idx="108">
                  <c:v>-3.857962131500237</c:v>
                </c:pt>
                <c:pt idx="109">
                  <c:v>-3.6983993053436199</c:v>
                </c:pt>
                <c:pt idx="110">
                  <c:v>-3.6029725074768</c:v>
                </c:pt>
                <c:pt idx="111">
                  <c:v>-3.70994901657104</c:v>
                </c:pt>
                <c:pt idx="112">
                  <c:v>-3.8194427490234251</c:v>
                </c:pt>
                <c:pt idx="113">
                  <c:v>-3.6937401294708181</c:v>
                </c:pt>
                <c:pt idx="114">
                  <c:v>-3.4713368415832502</c:v>
                </c:pt>
                <c:pt idx="115">
                  <c:v>-3.5605900287628098</c:v>
                </c:pt>
                <c:pt idx="116">
                  <c:v>-4.0777463912963796</c:v>
                </c:pt>
                <c:pt idx="117">
                  <c:v>-4.5972199440002397</c:v>
                </c:pt>
                <c:pt idx="118">
                  <c:v>-4.6166429519653303</c:v>
                </c:pt>
                <c:pt idx="119">
                  <c:v>-4.1544542312621928</c:v>
                </c:pt>
                <c:pt idx="120">
                  <c:v>-3.6936898231506299</c:v>
                </c:pt>
                <c:pt idx="121">
                  <c:v>-3.5717647075653001</c:v>
                </c:pt>
                <c:pt idx="122">
                  <c:v>-3.6580708026885902</c:v>
                </c:pt>
                <c:pt idx="123">
                  <c:v>-3.6855330467224099</c:v>
                </c:pt>
                <c:pt idx="124">
                  <c:v>-3.65886235237121</c:v>
                </c:pt>
                <c:pt idx="125">
                  <c:v>-3.7290847301483101</c:v>
                </c:pt>
                <c:pt idx="126">
                  <c:v>-3.8117575645446702</c:v>
                </c:pt>
                <c:pt idx="127">
                  <c:v>-3.6283104419708199</c:v>
                </c:pt>
                <c:pt idx="128">
                  <c:v>-3.1517422199249201</c:v>
                </c:pt>
                <c:pt idx="129">
                  <c:v>-2.7399015426635702</c:v>
                </c:pt>
                <c:pt idx="130">
                  <c:v>-2.6792912483215301</c:v>
                </c:pt>
                <c:pt idx="131">
                  <c:v>-2.7842018604278498</c:v>
                </c:pt>
                <c:pt idx="132">
                  <c:v>-2.67631530761718</c:v>
                </c:pt>
                <c:pt idx="133">
                  <c:v>-2.3669981956481849</c:v>
                </c:pt>
                <c:pt idx="134">
                  <c:v>-2.2738080024719198</c:v>
                </c:pt>
                <c:pt idx="135">
                  <c:v>-2.609809637069699</c:v>
                </c:pt>
                <c:pt idx="136">
                  <c:v>-3.0342140197753902</c:v>
                </c:pt>
                <c:pt idx="137">
                  <c:v>-3.1020212173461901</c:v>
                </c:pt>
                <c:pt idx="138">
                  <c:v>-2.8835742473602202</c:v>
                </c:pt>
                <c:pt idx="139">
                  <c:v>-2.862059831619256</c:v>
                </c:pt>
                <c:pt idx="140">
                  <c:v>-3.2567336559295601</c:v>
                </c:pt>
                <c:pt idx="141">
                  <c:v>-3.7311732769012398</c:v>
                </c:pt>
                <c:pt idx="142">
                  <c:v>-3.86491394042968</c:v>
                </c:pt>
                <c:pt idx="143">
                  <c:v>-3.6783378124236998</c:v>
                </c:pt>
                <c:pt idx="144">
                  <c:v>-3.4912452697753902</c:v>
                </c:pt>
                <c:pt idx="145">
                  <c:v>-3.4113967418670601</c:v>
                </c:pt>
                <c:pt idx="146">
                  <c:v>-3.2380204200744598</c:v>
                </c:pt>
                <c:pt idx="147">
                  <c:v>-2.8720924854278449</c:v>
                </c:pt>
                <c:pt idx="148">
                  <c:v>-2.5566635131835849</c:v>
                </c:pt>
                <c:pt idx="149">
                  <c:v>-2.5639948844909601</c:v>
                </c:pt>
                <c:pt idx="150">
                  <c:v>-2.7949016094207701</c:v>
                </c:pt>
                <c:pt idx="151">
                  <c:v>-2.8937821388244598</c:v>
                </c:pt>
                <c:pt idx="152">
                  <c:v>-2.7173414230346591</c:v>
                </c:pt>
                <c:pt idx="153">
                  <c:v>-2.4895465373992902</c:v>
                </c:pt>
                <c:pt idx="154">
                  <c:v>-2.4478862285614</c:v>
                </c:pt>
                <c:pt idx="155">
                  <c:v>-2.50504350662231</c:v>
                </c:pt>
                <c:pt idx="156">
                  <c:v>-2.3974888324737451</c:v>
                </c:pt>
                <c:pt idx="157">
                  <c:v>-2.0946259498596098</c:v>
                </c:pt>
                <c:pt idx="158">
                  <c:v>-1.89271736145019</c:v>
                </c:pt>
                <c:pt idx="159">
                  <c:v>-2.0581505298614502</c:v>
                </c:pt>
                <c:pt idx="160">
                  <c:v>-2.4846212863922101</c:v>
                </c:pt>
                <c:pt idx="161">
                  <c:v>-2.7958099842071502</c:v>
                </c:pt>
                <c:pt idx="162">
                  <c:v>-2.7647538185119598</c:v>
                </c:pt>
                <c:pt idx="163">
                  <c:v>-2.5444016456603999</c:v>
                </c:pt>
                <c:pt idx="164">
                  <c:v>-2.4496212005615199</c:v>
                </c:pt>
                <c:pt idx="165">
                  <c:v>-2.565948963165277</c:v>
                </c:pt>
                <c:pt idx="166">
                  <c:v>-2.65471363067627</c:v>
                </c:pt>
                <c:pt idx="167">
                  <c:v>-2.4604494571685702</c:v>
                </c:pt>
                <c:pt idx="168">
                  <c:v>-2.035456895828236</c:v>
                </c:pt>
                <c:pt idx="169">
                  <c:v>-1.67247891426086</c:v>
                </c:pt>
                <c:pt idx="170">
                  <c:v>-1.5294938087463299</c:v>
                </c:pt>
                <c:pt idx="171">
                  <c:v>-1.4447818994521999</c:v>
                </c:pt>
                <c:pt idx="172">
                  <c:v>-1.1955367326736399</c:v>
                </c:pt>
                <c:pt idx="173">
                  <c:v>-0.84108465909957897</c:v>
                </c:pt>
                <c:pt idx="174">
                  <c:v>-0.66325032711029097</c:v>
                </c:pt>
                <c:pt idx="175">
                  <c:v>-0.77362376451492298</c:v>
                </c:pt>
                <c:pt idx="176">
                  <c:v>-0.93622839450836204</c:v>
                </c:pt>
                <c:pt idx="177">
                  <c:v>-0.85554695129394498</c:v>
                </c:pt>
                <c:pt idx="178">
                  <c:v>-0.52003753185272195</c:v>
                </c:pt>
                <c:pt idx="179">
                  <c:v>-0.14977140724658999</c:v>
                </c:pt>
                <c:pt idx="180">
                  <c:v>0.103145979344845</c:v>
                </c:pt>
                <c:pt idx="181">
                  <c:v>0.242416381835938</c:v>
                </c:pt>
                <c:pt idx="182">
                  <c:v>0.26281136274337802</c:v>
                </c:pt>
                <c:pt idx="183">
                  <c:v>0.115285441279411</c:v>
                </c:pt>
                <c:pt idx="184">
                  <c:v>-0.10528335720300699</c:v>
                </c:pt>
                <c:pt idx="185">
                  <c:v>-0.141740888357162</c:v>
                </c:pt>
                <c:pt idx="186">
                  <c:v>9.4896890223025998E-2</c:v>
                </c:pt>
                <c:pt idx="187">
                  <c:v>0.31014022231102001</c:v>
                </c:pt>
                <c:pt idx="188">
                  <c:v>0.167580991983414</c:v>
                </c:pt>
                <c:pt idx="189">
                  <c:v>-0.206450611352921</c:v>
                </c:pt>
                <c:pt idx="190">
                  <c:v>-0.31311911344528198</c:v>
                </c:pt>
                <c:pt idx="191">
                  <c:v>6.0889910906552998E-2</c:v>
                </c:pt>
                <c:pt idx="192">
                  <c:v>0.51748955249786399</c:v>
                </c:pt>
                <c:pt idx="193">
                  <c:v>0.54222553968429599</c:v>
                </c:pt>
                <c:pt idx="194">
                  <c:v>0.15530419349670399</c:v>
                </c:pt>
                <c:pt idx="195">
                  <c:v>-0.15873603522777599</c:v>
                </c:pt>
                <c:pt idx="196">
                  <c:v>-8.3225391805171994E-2</c:v>
                </c:pt>
                <c:pt idx="197">
                  <c:v>0.245038241147995</c:v>
                </c:pt>
                <c:pt idx="198">
                  <c:v>0.579442858695984</c:v>
                </c:pt>
                <c:pt idx="199">
                  <c:v>0.89026468992233299</c:v>
                </c:pt>
              </c:numCache>
            </c:numRef>
          </c:val>
          <c:smooth val="0"/>
          <c:extLst>
            <c:ext xmlns:c16="http://schemas.microsoft.com/office/drawing/2014/chart" uri="{C3380CC4-5D6E-409C-BE32-E72D297353CC}">
              <c16:uniqueId val="{00000000-F234-4AC1-9223-4A94EB2F1FC9}"/>
            </c:ext>
          </c:extLst>
        </c:ser>
        <c:ser>
          <c:idx val="4"/>
          <c:order val="1"/>
          <c:tx>
            <c:strRef>
              <c:f>'60_F4 5Mir (2)'!$F$1</c:f>
              <c:strCache>
                <c:ptCount val="1"/>
                <c:pt idx="0">
                  <c:v>Practice</c:v>
                </c:pt>
              </c:strCache>
            </c:strRef>
          </c:tx>
          <c:spPr>
            <a:ln w="25400">
              <a:solidFill>
                <a:schemeClr val="tx1">
                  <a:lumMod val="95000"/>
                  <a:lumOff val="5000"/>
                </a:schemeClr>
              </a:solidFill>
              <a:prstDash val="sysDash"/>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(2)'!$F$2:$F$201</c:f>
              <c:numCache>
                <c:formatCode>General</c:formatCode>
                <c:ptCount val="200"/>
                <c:pt idx="0">
                  <c:v>-1.30840539932251</c:v>
                </c:pt>
                <c:pt idx="1">
                  <c:v>-0.7489373087883</c:v>
                </c:pt>
                <c:pt idx="2">
                  <c:v>-0.68149435520172097</c:v>
                </c:pt>
                <c:pt idx="3">
                  <c:v>-0.77354204654693604</c:v>
                </c:pt>
                <c:pt idx="4">
                  <c:v>-0.72228103876113903</c:v>
                </c:pt>
                <c:pt idx="5">
                  <c:v>-0.60047906637191795</c:v>
                </c:pt>
                <c:pt idx="6">
                  <c:v>-0.56896960735321001</c:v>
                </c:pt>
                <c:pt idx="7">
                  <c:v>-0.54004561901092496</c:v>
                </c:pt>
                <c:pt idx="8">
                  <c:v>-0.33463838696479797</c:v>
                </c:pt>
                <c:pt idx="9">
                  <c:v>-2.5185322389007E-2</c:v>
                </c:pt>
                <c:pt idx="10">
                  <c:v>0.136586368083954</c:v>
                </c:pt>
                <c:pt idx="11">
                  <c:v>0.105985060334206</c:v>
                </c:pt>
                <c:pt idx="12">
                  <c:v>0.112514182925224</c:v>
                </c:pt>
                <c:pt idx="13">
                  <c:v>0.28268164396286</c:v>
                </c:pt>
                <c:pt idx="14">
                  <c:v>0.43196645379066501</c:v>
                </c:pt>
                <c:pt idx="15">
                  <c:v>0.39308512210845897</c:v>
                </c:pt>
                <c:pt idx="16">
                  <c:v>0.35763520002365101</c:v>
                </c:pt>
                <c:pt idx="17">
                  <c:v>0.61729037761688199</c:v>
                </c:pt>
                <c:pt idx="18">
                  <c:v>1.0318467617034901</c:v>
                </c:pt>
                <c:pt idx="19">
                  <c:v>1.08788454532623</c:v>
                </c:pt>
                <c:pt idx="20">
                  <c:v>0.59145957231521595</c:v>
                </c:pt>
                <c:pt idx="21">
                  <c:v>2.6361633092165E-2</c:v>
                </c:pt>
                <c:pt idx="22">
                  <c:v>-1.2249922379851E-2</c:v>
                </c:pt>
                <c:pt idx="23">
                  <c:v>0.420547485351562</c:v>
                </c:pt>
                <c:pt idx="24">
                  <c:v>0.720378458499908</c:v>
                </c:pt>
                <c:pt idx="25">
                  <c:v>0.54946523904800404</c:v>
                </c:pt>
                <c:pt idx="26">
                  <c:v>0.21317620575428001</c:v>
                </c:pt>
                <c:pt idx="27">
                  <c:v>0.104164697229862</c:v>
                </c:pt>
                <c:pt idx="28">
                  <c:v>7.9848133027554002E-2</c:v>
                </c:pt>
                <c:pt idx="29">
                  <c:v>-0.30367428064346302</c:v>
                </c:pt>
                <c:pt idx="30">
                  <c:v>-1.0585993528366</c:v>
                </c:pt>
                <c:pt idx="31">
                  <c:v>-1.6111043691635101</c:v>
                </c:pt>
                <c:pt idx="32">
                  <c:v>-1.4620281457901001</c:v>
                </c:pt>
                <c:pt idx="33">
                  <c:v>-0.77744185924529996</c:v>
                </c:pt>
                <c:pt idx="34">
                  <c:v>-0.19148865342140201</c:v>
                </c:pt>
                <c:pt idx="35">
                  <c:v>-0.16448590159416199</c:v>
                </c:pt>
                <c:pt idx="36">
                  <c:v>-0.66343414783477805</c:v>
                </c:pt>
                <c:pt idx="37">
                  <c:v>-1.3407341241836499</c:v>
                </c:pt>
                <c:pt idx="38">
                  <c:v>-1.8267132043838501</c:v>
                </c:pt>
                <c:pt idx="39">
                  <c:v>-1.8967981338500901</c:v>
                </c:pt>
                <c:pt idx="40">
                  <c:v>-1.5767357349395701</c:v>
                </c:pt>
                <c:pt idx="41">
                  <c:v>-1.15407443046569</c:v>
                </c:pt>
                <c:pt idx="42">
                  <c:v>-0.94054758548736594</c:v>
                </c:pt>
                <c:pt idx="43">
                  <c:v>-0.95450246334075906</c:v>
                </c:pt>
                <c:pt idx="44">
                  <c:v>-0.94801634550094604</c:v>
                </c:pt>
                <c:pt idx="45">
                  <c:v>-0.80107271671295199</c:v>
                </c:pt>
                <c:pt idx="46">
                  <c:v>-0.73266619443893399</c:v>
                </c:pt>
                <c:pt idx="47">
                  <c:v>-0.98033809661865201</c:v>
                </c:pt>
                <c:pt idx="48">
                  <c:v>-1.4085329771041799</c:v>
                </c:pt>
                <c:pt idx="49">
                  <c:v>-1.6673381328582699</c:v>
                </c:pt>
                <c:pt idx="50">
                  <c:v>-1.7032434940338099</c:v>
                </c:pt>
                <c:pt idx="51">
                  <c:v>-1.8358237743377599</c:v>
                </c:pt>
                <c:pt idx="52">
                  <c:v>-2.2340397834777801</c:v>
                </c:pt>
                <c:pt idx="53">
                  <c:v>-2.5681722164153999</c:v>
                </c:pt>
                <c:pt idx="54">
                  <c:v>-2.4036300182342498</c:v>
                </c:pt>
                <c:pt idx="55">
                  <c:v>-1.8104445934295601</c:v>
                </c:pt>
                <c:pt idx="56">
                  <c:v>-1.31744980812072</c:v>
                </c:pt>
                <c:pt idx="57">
                  <c:v>-1.2738440036773599</c:v>
                </c:pt>
                <c:pt idx="58">
                  <c:v>-1.5094925165176301</c:v>
                </c:pt>
                <c:pt idx="59">
                  <c:v>-1.69690060615539</c:v>
                </c:pt>
                <c:pt idx="60">
                  <c:v>-1.8026269674301101</c:v>
                </c:pt>
                <c:pt idx="61">
                  <c:v>-1.9926826953887899</c:v>
                </c:pt>
                <c:pt idx="62">
                  <c:v>-2.2479012012481601</c:v>
                </c:pt>
                <c:pt idx="63">
                  <c:v>-2.33872199058532</c:v>
                </c:pt>
                <c:pt idx="64">
                  <c:v>-2.1703190803527801</c:v>
                </c:pt>
                <c:pt idx="65">
                  <c:v>-1.92874467372894</c:v>
                </c:pt>
                <c:pt idx="66">
                  <c:v>-1.81922972202301</c:v>
                </c:pt>
                <c:pt idx="67">
                  <c:v>-1.8206484317779501</c:v>
                </c:pt>
                <c:pt idx="68">
                  <c:v>-1.79198038578033</c:v>
                </c:pt>
                <c:pt idx="69">
                  <c:v>-1.6982934474945</c:v>
                </c:pt>
                <c:pt idx="70">
                  <c:v>-1.61628305912017</c:v>
                </c:pt>
                <c:pt idx="71">
                  <c:v>-1.6054168939590401</c:v>
                </c:pt>
                <c:pt idx="72">
                  <c:v>-1.6977523565292301</c:v>
                </c:pt>
                <c:pt idx="73">
                  <c:v>-1.93051373958587</c:v>
                </c:pt>
                <c:pt idx="74">
                  <c:v>-2.2209010124206499</c:v>
                </c:pt>
                <c:pt idx="75">
                  <c:v>-2.2629692554473801</c:v>
                </c:pt>
                <c:pt idx="76">
                  <c:v>-1.7923402786254801</c:v>
                </c:pt>
                <c:pt idx="77">
                  <c:v>-1.0096191167831401</c:v>
                </c:pt>
                <c:pt idx="78">
                  <c:v>-0.52090585231780995</c:v>
                </c:pt>
                <c:pt idx="79">
                  <c:v>-0.68860828876495395</c:v>
                </c:pt>
                <c:pt idx="80">
                  <c:v>-1.1660783290862999</c:v>
                </c:pt>
                <c:pt idx="81">
                  <c:v>-1.26724505424499</c:v>
                </c:pt>
                <c:pt idx="82">
                  <c:v>-0.732530057430267</c:v>
                </c:pt>
                <c:pt idx="83">
                  <c:v>7.0990562438964996E-2</c:v>
                </c:pt>
                <c:pt idx="84">
                  <c:v>0.66579055786132801</c:v>
                </c:pt>
                <c:pt idx="85">
                  <c:v>0.90962493419647195</c:v>
                </c:pt>
                <c:pt idx="86">
                  <c:v>0.86510431766509999</c:v>
                </c:pt>
                <c:pt idx="87">
                  <c:v>0.52738624811172496</c:v>
                </c:pt>
                <c:pt idx="88">
                  <c:v>-5.3199172019958003E-2</c:v>
                </c:pt>
                <c:pt idx="89">
                  <c:v>-0.52396672964096103</c:v>
                </c:pt>
                <c:pt idx="90">
                  <c:v>-0.45546126365661599</c:v>
                </c:pt>
                <c:pt idx="91">
                  <c:v>0.122812077403069</c:v>
                </c:pt>
                <c:pt idx="92">
                  <c:v>0.66101241111755404</c:v>
                </c:pt>
                <c:pt idx="93">
                  <c:v>0.68432694673538197</c:v>
                </c:pt>
                <c:pt idx="94">
                  <c:v>0.26851123571395902</c:v>
                </c:pt>
                <c:pt idx="95">
                  <c:v>-0.221171170473099</c:v>
                </c:pt>
                <c:pt idx="96">
                  <c:v>-0.67582595348358199</c:v>
                </c:pt>
                <c:pt idx="97">
                  <c:v>-1.2655838727951001</c:v>
                </c:pt>
                <c:pt idx="98">
                  <c:v>-1.9824140071868901</c:v>
                </c:pt>
                <c:pt idx="99">
                  <c:v>-2.4782330989837602</c:v>
                </c:pt>
                <c:pt idx="100">
                  <c:v>-2.4849889278411799</c:v>
                </c:pt>
                <c:pt idx="101">
                  <c:v>-2.1935896873474099</c:v>
                </c:pt>
                <c:pt idx="102">
                  <c:v>-2.0413076877593901</c:v>
                </c:pt>
                <c:pt idx="103">
                  <c:v>-2.22903156280517</c:v>
                </c:pt>
                <c:pt idx="104">
                  <c:v>-2.6168048381805402</c:v>
                </c:pt>
                <c:pt idx="105">
                  <c:v>-3.0124256610870299</c:v>
                </c:pt>
                <c:pt idx="106">
                  <c:v>-3.35487508773803</c:v>
                </c:pt>
                <c:pt idx="107">
                  <c:v>-3.6125991344451851</c:v>
                </c:pt>
                <c:pt idx="108">
                  <c:v>-3.7215564250946001</c:v>
                </c:pt>
                <c:pt idx="109">
                  <c:v>-3.7237122058868399</c:v>
                </c:pt>
                <c:pt idx="110">
                  <c:v>-3.7996134757995601</c:v>
                </c:pt>
                <c:pt idx="111">
                  <c:v>-4.0127134323120099</c:v>
                </c:pt>
                <c:pt idx="112">
                  <c:v>-4.1359953880309996</c:v>
                </c:pt>
                <c:pt idx="113">
                  <c:v>-3.9228916168212802</c:v>
                </c:pt>
                <c:pt idx="114">
                  <c:v>-3.5045216083526598</c:v>
                </c:pt>
                <c:pt idx="115">
                  <c:v>-3.3015723228454501</c:v>
                </c:pt>
                <c:pt idx="116">
                  <c:v>-3.4847297668457</c:v>
                </c:pt>
                <c:pt idx="117">
                  <c:v>-3.7075340747833199</c:v>
                </c:pt>
                <c:pt idx="118">
                  <c:v>-3.5080103874206499</c:v>
                </c:pt>
                <c:pt idx="119">
                  <c:v>-2.8673613071441602</c:v>
                </c:pt>
                <c:pt idx="120">
                  <c:v>-2.2190308570861799</c:v>
                </c:pt>
                <c:pt idx="121">
                  <c:v>-1.97253477573394</c:v>
                </c:pt>
                <c:pt idx="122">
                  <c:v>-2.1914486885070801</c:v>
                </c:pt>
                <c:pt idx="123">
                  <c:v>-2.70825171470642</c:v>
                </c:pt>
                <c:pt idx="124">
                  <c:v>-3.33400082588195</c:v>
                </c:pt>
                <c:pt idx="125">
                  <c:v>-3.8633942604064901</c:v>
                </c:pt>
                <c:pt idx="126">
                  <c:v>-4.0619306564330939</c:v>
                </c:pt>
                <c:pt idx="127">
                  <c:v>-3.8592720031738148</c:v>
                </c:pt>
                <c:pt idx="128">
                  <c:v>-3.51373291015625</c:v>
                </c:pt>
                <c:pt idx="129">
                  <c:v>-3.3986096382141051</c:v>
                </c:pt>
                <c:pt idx="130">
                  <c:v>-3.5882110595703098</c:v>
                </c:pt>
                <c:pt idx="131">
                  <c:v>-3.7969448566436701</c:v>
                </c:pt>
                <c:pt idx="132">
                  <c:v>-3.7883496284484801</c:v>
                </c:pt>
                <c:pt idx="133">
                  <c:v>-3.7043614387512198</c:v>
                </c:pt>
                <c:pt idx="134">
                  <c:v>-3.8527576923370299</c:v>
                </c:pt>
                <c:pt idx="135">
                  <c:v>-4.2439184188842702</c:v>
                </c:pt>
                <c:pt idx="136">
                  <c:v>-4.5197887420654297</c:v>
                </c:pt>
                <c:pt idx="137">
                  <c:v>-4.3816928863525302</c:v>
                </c:pt>
                <c:pt idx="138">
                  <c:v>-3.9558589458465501</c:v>
                </c:pt>
                <c:pt idx="139">
                  <c:v>-3.6478691101074201</c:v>
                </c:pt>
                <c:pt idx="140">
                  <c:v>-3.7090525627136199</c:v>
                </c:pt>
                <c:pt idx="141">
                  <c:v>-4.0438165664672709</c:v>
                </c:pt>
                <c:pt idx="142">
                  <c:v>-4.3979425430297754</c:v>
                </c:pt>
                <c:pt idx="143">
                  <c:v>-4.6108365058898846</c:v>
                </c:pt>
                <c:pt idx="144">
                  <c:v>-4.660970211029043</c:v>
                </c:pt>
                <c:pt idx="145">
                  <c:v>-4.5785126686096076</c:v>
                </c:pt>
                <c:pt idx="146">
                  <c:v>-4.4038515090942303</c:v>
                </c:pt>
                <c:pt idx="147">
                  <c:v>-4.1931824684143004</c:v>
                </c:pt>
                <c:pt idx="148">
                  <c:v>-3.9793827533721902</c:v>
                </c:pt>
                <c:pt idx="149">
                  <c:v>-3.7359447479247998</c:v>
                </c:pt>
                <c:pt idx="150">
                  <c:v>-3.4565665721893302</c:v>
                </c:pt>
                <c:pt idx="151">
                  <c:v>-3.2628509998321502</c:v>
                </c:pt>
                <c:pt idx="152">
                  <c:v>-3.3169872760772701</c:v>
                </c:pt>
                <c:pt idx="153">
                  <c:v>-3.5646069049835201</c:v>
                </c:pt>
                <c:pt idx="154">
                  <c:v>-3.6585953235626198</c:v>
                </c:pt>
                <c:pt idx="155">
                  <c:v>-3.2875990867614702</c:v>
                </c:pt>
                <c:pt idx="156">
                  <c:v>-2.5949521064758301</c:v>
                </c:pt>
                <c:pt idx="157">
                  <c:v>-2.13473320007324</c:v>
                </c:pt>
                <c:pt idx="158">
                  <c:v>-2.3107473850250191</c:v>
                </c:pt>
                <c:pt idx="159">
                  <c:v>-2.9265584945678649</c:v>
                </c:pt>
                <c:pt idx="160">
                  <c:v>-3.407845020294177</c:v>
                </c:pt>
                <c:pt idx="161">
                  <c:v>-3.4391891956329301</c:v>
                </c:pt>
                <c:pt idx="162">
                  <c:v>-3.23457598686218</c:v>
                </c:pt>
                <c:pt idx="163">
                  <c:v>-3.157850980758659</c:v>
                </c:pt>
                <c:pt idx="164">
                  <c:v>-3.2497096061706499</c:v>
                </c:pt>
                <c:pt idx="165">
                  <c:v>-3.2745597362518302</c:v>
                </c:pt>
                <c:pt idx="166">
                  <c:v>-3.1294093132018999</c:v>
                </c:pt>
                <c:pt idx="167">
                  <c:v>-2.97357177734375</c:v>
                </c:pt>
                <c:pt idx="168">
                  <c:v>-2.9125742912292401</c:v>
                </c:pt>
                <c:pt idx="169">
                  <c:v>-2.7733809947967498</c:v>
                </c:pt>
                <c:pt idx="170">
                  <c:v>-2.3715567588806099</c:v>
                </c:pt>
                <c:pt idx="171">
                  <c:v>-1.8938419818878101</c:v>
                </c:pt>
                <c:pt idx="172">
                  <c:v>-1.7750905752182</c:v>
                </c:pt>
                <c:pt idx="173">
                  <c:v>-2.1562085151672301</c:v>
                </c:pt>
                <c:pt idx="174">
                  <c:v>-2.6380336284637398</c:v>
                </c:pt>
                <c:pt idx="175">
                  <c:v>-2.6877791881561199</c:v>
                </c:pt>
                <c:pt idx="176">
                  <c:v>-2.1964948177337602</c:v>
                </c:pt>
                <c:pt idx="177">
                  <c:v>-1.5141011476516699</c:v>
                </c:pt>
                <c:pt idx="178">
                  <c:v>-1.0056120157241799</c:v>
                </c:pt>
                <c:pt idx="179">
                  <c:v>-0.73753011226654097</c:v>
                </c:pt>
                <c:pt idx="180">
                  <c:v>-0.59668976068496704</c:v>
                </c:pt>
                <c:pt idx="181">
                  <c:v>-0.52726238965988204</c:v>
                </c:pt>
                <c:pt idx="182">
                  <c:v>-0.54234635829925504</c:v>
                </c:pt>
                <c:pt idx="183">
                  <c:v>-0.61122292280197099</c:v>
                </c:pt>
                <c:pt idx="184">
                  <c:v>-0.67992240190506004</c:v>
                </c:pt>
                <c:pt idx="185">
                  <c:v>-0.78051364421844505</c:v>
                </c:pt>
                <c:pt idx="186">
                  <c:v>-1.0020101070403999</c:v>
                </c:pt>
                <c:pt idx="187">
                  <c:v>-1.3339658975601201</c:v>
                </c:pt>
                <c:pt idx="188">
                  <c:v>-1.6269505023956301</c:v>
                </c:pt>
                <c:pt idx="189">
                  <c:v>-1.7446262836456301</c:v>
                </c:pt>
                <c:pt idx="190">
                  <c:v>-1.67901003360748</c:v>
                </c:pt>
                <c:pt idx="191">
                  <c:v>-1.49007380008697</c:v>
                </c:pt>
                <c:pt idx="192">
                  <c:v>-1.2281811237335201</c:v>
                </c:pt>
                <c:pt idx="193">
                  <c:v>-0.975821793079376</c:v>
                </c:pt>
                <c:pt idx="194">
                  <c:v>-0.877452492713928</c:v>
                </c:pt>
                <c:pt idx="195">
                  <c:v>-1.00265789031982</c:v>
                </c:pt>
                <c:pt idx="196">
                  <c:v>-1.20135486125946</c:v>
                </c:pt>
                <c:pt idx="197">
                  <c:v>-1.2200626134872401</c:v>
                </c:pt>
                <c:pt idx="198">
                  <c:v>-0.98578250408172596</c:v>
                </c:pt>
                <c:pt idx="199">
                  <c:v>-0.67315155267715499</c:v>
                </c:pt>
              </c:numCache>
            </c:numRef>
          </c:val>
          <c:smooth val="0"/>
          <c:extLst>
            <c:ext xmlns:c16="http://schemas.microsoft.com/office/drawing/2014/chart" uri="{C3380CC4-5D6E-409C-BE32-E72D297353CC}">
              <c16:uniqueId val="{00000001-F234-4AC1-9223-4A94EB2F1FC9}"/>
            </c:ext>
          </c:extLst>
        </c:ser>
        <c:ser>
          <c:idx val="5"/>
          <c:order val="2"/>
          <c:tx>
            <c:strRef>
              <c:f>'60_F4 5Mir (2)'!$G$1</c:f>
              <c:strCache>
                <c:ptCount val="1"/>
                <c:pt idx="0">
                  <c:v>Posttest</c:v>
                </c:pt>
              </c:strCache>
            </c:strRef>
          </c:tx>
          <c:spPr>
            <a:ln w="25400">
              <a:solidFill>
                <a:schemeClr val="tx1"/>
              </a:solidFill>
              <a:prstDash val="solid"/>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(2)'!$G$2:$G$201</c:f>
              <c:numCache>
                <c:formatCode>General</c:formatCode>
                <c:ptCount val="200"/>
                <c:pt idx="0">
                  <c:v>-0.60880410671234098</c:v>
                </c:pt>
                <c:pt idx="1">
                  <c:v>-0.56803059577941895</c:v>
                </c:pt>
                <c:pt idx="2">
                  <c:v>-0.53211820125579801</c:v>
                </c:pt>
                <c:pt idx="3">
                  <c:v>-0.47366929054260298</c:v>
                </c:pt>
                <c:pt idx="4">
                  <c:v>-0.42386370897293102</c:v>
                </c:pt>
                <c:pt idx="5">
                  <c:v>-0.43514427542686501</c:v>
                </c:pt>
                <c:pt idx="6">
                  <c:v>-0.48483571410179099</c:v>
                </c:pt>
                <c:pt idx="7">
                  <c:v>-0.48545321822166398</c:v>
                </c:pt>
                <c:pt idx="8">
                  <c:v>-0.396359622478485</c:v>
                </c:pt>
                <c:pt idx="9">
                  <c:v>-0.27395862340927102</c:v>
                </c:pt>
                <c:pt idx="10">
                  <c:v>-0.18473801016807601</c:v>
                </c:pt>
                <c:pt idx="11">
                  <c:v>-0.10540422052145</c:v>
                </c:pt>
                <c:pt idx="12">
                  <c:v>4.8478674143553002E-2</c:v>
                </c:pt>
                <c:pt idx="13">
                  <c:v>0.303140819072723</c:v>
                </c:pt>
                <c:pt idx="14">
                  <c:v>0.57549703121185303</c:v>
                </c:pt>
                <c:pt idx="15">
                  <c:v>0.75539797544479403</c:v>
                </c:pt>
                <c:pt idx="16">
                  <c:v>0.80821764469146695</c:v>
                </c:pt>
                <c:pt idx="17">
                  <c:v>0.77017623186111495</c:v>
                </c:pt>
                <c:pt idx="18">
                  <c:v>0.65955066680908203</c:v>
                </c:pt>
                <c:pt idx="19">
                  <c:v>0.44348400831222501</c:v>
                </c:pt>
                <c:pt idx="20">
                  <c:v>0.12224002182483699</c:v>
                </c:pt>
                <c:pt idx="21">
                  <c:v>-0.17563587427139299</c:v>
                </c:pt>
                <c:pt idx="22">
                  <c:v>-0.22951047122478499</c:v>
                </c:pt>
                <c:pt idx="23">
                  <c:v>0.10908524692058599</c:v>
                </c:pt>
                <c:pt idx="24">
                  <c:v>0.78225696086883501</c:v>
                </c:pt>
                <c:pt idx="25">
                  <c:v>1.55604100227356</c:v>
                </c:pt>
                <c:pt idx="26">
                  <c:v>2.1922044754028298</c:v>
                </c:pt>
                <c:pt idx="27">
                  <c:v>2.61136770248413</c:v>
                </c:pt>
                <c:pt idx="28">
                  <c:v>2.9138381481170601</c:v>
                </c:pt>
                <c:pt idx="29">
                  <c:v>3.242972135543817</c:v>
                </c:pt>
                <c:pt idx="30">
                  <c:v>3.6040282249450599</c:v>
                </c:pt>
                <c:pt idx="31">
                  <c:v>3.8078789710998451</c:v>
                </c:pt>
                <c:pt idx="32">
                  <c:v>3.6302745342254599</c:v>
                </c:pt>
                <c:pt idx="33">
                  <c:v>3.0643858909606898</c:v>
                </c:pt>
                <c:pt idx="34">
                  <c:v>2.3950684070587052</c:v>
                </c:pt>
                <c:pt idx="35">
                  <c:v>1.96981012821197</c:v>
                </c:pt>
                <c:pt idx="36">
                  <c:v>1.88771319389343</c:v>
                </c:pt>
                <c:pt idx="37">
                  <c:v>1.9599866867065401</c:v>
                </c:pt>
                <c:pt idx="38">
                  <c:v>1.98243844509124</c:v>
                </c:pt>
                <c:pt idx="39">
                  <c:v>1.966402053833</c:v>
                </c:pt>
                <c:pt idx="40">
                  <c:v>2.0328688621521001</c:v>
                </c:pt>
                <c:pt idx="41">
                  <c:v>2.1473081111907901</c:v>
                </c:pt>
                <c:pt idx="42">
                  <c:v>2.1044471263885498</c:v>
                </c:pt>
                <c:pt idx="43">
                  <c:v>1.81155085563659</c:v>
                </c:pt>
                <c:pt idx="44">
                  <c:v>1.46331286430358</c:v>
                </c:pt>
                <c:pt idx="45">
                  <c:v>1.32473373413085</c:v>
                </c:pt>
                <c:pt idx="46">
                  <c:v>1.3969795703887899</c:v>
                </c:pt>
                <c:pt idx="47">
                  <c:v>1.42027187347412</c:v>
                </c:pt>
                <c:pt idx="48">
                  <c:v>1.19859778881073</c:v>
                </c:pt>
                <c:pt idx="49">
                  <c:v>0.79396975040435802</c:v>
                </c:pt>
                <c:pt idx="50">
                  <c:v>0.36756724119186401</c:v>
                </c:pt>
                <c:pt idx="51">
                  <c:v>-3.0548762530088001E-2</c:v>
                </c:pt>
                <c:pt idx="52">
                  <c:v>-0.39804726839065602</c:v>
                </c:pt>
                <c:pt idx="53">
                  <c:v>-0.60605496168136597</c:v>
                </c:pt>
                <c:pt idx="54">
                  <c:v>-0.48250254988670299</c:v>
                </c:pt>
                <c:pt idx="55">
                  <c:v>-9.5088288187980999E-2</c:v>
                </c:pt>
                <c:pt idx="56">
                  <c:v>0.212919756770134</c:v>
                </c:pt>
                <c:pt idx="57">
                  <c:v>0.17263503372669201</c:v>
                </c:pt>
                <c:pt idx="58">
                  <c:v>-0.114525750279427</c:v>
                </c:pt>
                <c:pt idx="59">
                  <c:v>-0.33948165178299</c:v>
                </c:pt>
                <c:pt idx="60">
                  <c:v>-0.37873393297195401</c:v>
                </c:pt>
                <c:pt idx="61">
                  <c:v>-0.38833516836166398</c:v>
                </c:pt>
                <c:pt idx="62">
                  <c:v>-0.52720940113067605</c:v>
                </c:pt>
                <c:pt idx="63">
                  <c:v>-0.75096642971038796</c:v>
                </c:pt>
                <c:pt idx="64">
                  <c:v>-0.93795263767242398</c:v>
                </c:pt>
                <c:pt idx="65">
                  <c:v>-1.0732237100601201</c:v>
                </c:pt>
                <c:pt idx="66">
                  <c:v>-1.1755406856536801</c:v>
                </c:pt>
                <c:pt idx="67">
                  <c:v>-1.13941478729248</c:v>
                </c:pt>
                <c:pt idx="68">
                  <c:v>-0.83966416120529197</c:v>
                </c:pt>
                <c:pt idx="69">
                  <c:v>-0.40055045485496499</c:v>
                </c:pt>
                <c:pt idx="70">
                  <c:v>-0.17860570549964899</c:v>
                </c:pt>
                <c:pt idx="71">
                  <c:v>-0.37311500310897799</c:v>
                </c:pt>
                <c:pt idx="72">
                  <c:v>-0.76095569133758501</c:v>
                </c:pt>
                <c:pt idx="73">
                  <c:v>-0.95404273271560702</c:v>
                </c:pt>
                <c:pt idx="74">
                  <c:v>-0.87455368041992199</c:v>
                </c:pt>
                <c:pt idx="75">
                  <c:v>-0.828330218791962</c:v>
                </c:pt>
                <c:pt idx="76">
                  <c:v>-1.0879807472228999</c:v>
                </c:pt>
                <c:pt idx="77">
                  <c:v>-1.5414664745330799</c:v>
                </c:pt>
                <c:pt idx="78">
                  <c:v>-1.8395767211914</c:v>
                </c:pt>
                <c:pt idx="79">
                  <c:v>-1.79926073551178</c:v>
                </c:pt>
                <c:pt idx="80">
                  <c:v>-1.53625035285949</c:v>
                </c:pt>
                <c:pt idx="81">
                  <c:v>-1.2319581508636399</c:v>
                </c:pt>
                <c:pt idx="82">
                  <c:v>-0.92037296295166005</c:v>
                </c:pt>
                <c:pt idx="83">
                  <c:v>-0.56948345899581898</c:v>
                </c:pt>
                <c:pt idx="84">
                  <c:v>-0.27024298906326299</c:v>
                </c:pt>
                <c:pt idx="85">
                  <c:v>-0.204786896705627</c:v>
                </c:pt>
                <c:pt idx="86">
                  <c:v>-0.41123309731483498</c:v>
                </c:pt>
                <c:pt idx="87">
                  <c:v>-0.67489230632782005</c:v>
                </c:pt>
                <c:pt idx="88">
                  <c:v>-0.72227162122726396</c:v>
                </c:pt>
                <c:pt idx="89">
                  <c:v>-0.50106978416442904</c:v>
                </c:pt>
                <c:pt idx="90">
                  <c:v>-0.21562388539314301</c:v>
                </c:pt>
                <c:pt idx="91">
                  <c:v>-8.4494113922119002E-2</c:v>
                </c:pt>
                <c:pt idx="92">
                  <c:v>-0.12067075073719</c:v>
                </c:pt>
                <c:pt idx="93">
                  <c:v>-0.18386478722095501</c:v>
                </c:pt>
                <c:pt idx="94">
                  <c:v>-0.20644263923168199</c:v>
                </c:pt>
                <c:pt idx="95">
                  <c:v>-0.29298451542854298</c:v>
                </c:pt>
                <c:pt idx="96">
                  <c:v>-0.57403975725173995</c:v>
                </c:pt>
                <c:pt idx="97">
                  <c:v>-1.0188019275665201</c:v>
                </c:pt>
                <c:pt idx="98">
                  <c:v>-1.4562240839004501</c:v>
                </c:pt>
                <c:pt idx="99">
                  <c:v>-1.7653102874755799</c:v>
                </c:pt>
                <c:pt idx="100">
                  <c:v>-1.9833958148956301</c:v>
                </c:pt>
                <c:pt idx="101">
                  <c:v>-2.2130095958709699</c:v>
                </c:pt>
                <c:pt idx="102">
                  <c:v>-2.4739060401916499</c:v>
                </c:pt>
                <c:pt idx="103">
                  <c:v>-2.6857020854949898</c:v>
                </c:pt>
                <c:pt idx="104">
                  <c:v>-2.76118016242981</c:v>
                </c:pt>
                <c:pt idx="105">
                  <c:v>-2.6715524196624698</c:v>
                </c:pt>
                <c:pt idx="106">
                  <c:v>-2.45765948295593</c:v>
                </c:pt>
                <c:pt idx="107">
                  <c:v>-2.2514388561248699</c:v>
                </c:pt>
                <c:pt idx="108">
                  <c:v>-2.2637867927551198</c:v>
                </c:pt>
                <c:pt idx="109">
                  <c:v>-2.6315674781799299</c:v>
                </c:pt>
                <c:pt idx="110">
                  <c:v>-3.2124557495117099</c:v>
                </c:pt>
                <c:pt idx="111">
                  <c:v>-3.61677026748657</c:v>
                </c:pt>
                <c:pt idx="112">
                  <c:v>-3.5552520751953098</c:v>
                </c:pt>
                <c:pt idx="113">
                  <c:v>-3.1444027423858598</c:v>
                </c:pt>
                <c:pt idx="114">
                  <c:v>-2.7776722908020002</c:v>
                </c:pt>
                <c:pt idx="115">
                  <c:v>-2.692135334014885</c:v>
                </c:pt>
                <c:pt idx="116">
                  <c:v>-2.76084184646606</c:v>
                </c:pt>
                <c:pt idx="117">
                  <c:v>-2.7348856925964302</c:v>
                </c:pt>
                <c:pt idx="118">
                  <c:v>-2.5659813880920401</c:v>
                </c:pt>
                <c:pt idx="119">
                  <c:v>-2.38538265228271</c:v>
                </c:pt>
                <c:pt idx="120">
                  <c:v>-2.24220395088195</c:v>
                </c:pt>
                <c:pt idx="121">
                  <c:v>-2.03154397010803</c:v>
                </c:pt>
                <c:pt idx="122">
                  <c:v>-1.6986898183822601</c:v>
                </c:pt>
                <c:pt idx="123">
                  <c:v>-1.3679342269897401</c:v>
                </c:pt>
                <c:pt idx="124">
                  <c:v>-1.18369936943054</c:v>
                </c:pt>
                <c:pt idx="125">
                  <c:v>-1.1175351142883301</c:v>
                </c:pt>
                <c:pt idx="126">
                  <c:v>-1.04160952568054</c:v>
                </c:pt>
                <c:pt idx="127">
                  <c:v>-0.93735045194625899</c:v>
                </c:pt>
                <c:pt idx="128">
                  <c:v>-0.90214002132415805</c:v>
                </c:pt>
                <c:pt idx="129">
                  <c:v>-0.94853150844573997</c:v>
                </c:pt>
                <c:pt idx="130">
                  <c:v>-0.92722451686859098</c:v>
                </c:pt>
                <c:pt idx="131">
                  <c:v>-0.71315002441406194</c:v>
                </c:pt>
                <c:pt idx="132">
                  <c:v>-0.38661509752273598</c:v>
                </c:pt>
                <c:pt idx="133">
                  <c:v>-0.14907269179821001</c:v>
                </c:pt>
                <c:pt idx="134">
                  <c:v>-9.9395319819450004E-2</c:v>
                </c:pt>
                <c:pt idx="135">
                  <c:v>-0.16733708977699299</c:v>
                </c:pt>
                <c:pt idx="136">
                  <c:v>-0.23796901106834401</c:v>
                </c:pt>
                <c:pt idx="137">
                  <c:v>-0.25463062524795499</c:v>
                </c:pt>
                <c:pt idx="138">
                  <c:v>-0.20466431975364699</c:v>
                </c:pt>
                <c:pt idx="139">
                  <c:v>-0.101554870605469</c:v>
                </c:pt>
                <c:pt idx="140">
                  <c:v>-2.0581865683197999E-2</c:v>
                </c:pt>
                <c:pt idx="141">
                  <c:v>-8.0376818776130995E-2</c:v>
                </c:pt>
                <c:pt idx="142">
                  <c:v>-0.33077844977378801</c:v>
                </c:pt>
                <c:pt idx="143">
                  <c:v>-0.68924963474273704</c:v>
                </c:pt>
                <c:pt idx="144">
                  <c:v>-1.0230532884597701</c:v>
                </c:pt>
                <c:pt idx="145">
                  <c:v>-1.2507506608962999</c:v>
                </c:pt>
                <c:pt idx="146">
                  <c:v>-1.33008348941803</c:v>
                </c:pt>
                <c:pt idx="147">
                  <c:v>-1.2284073829650799</c:v>
                </c:pt>
                <c:pt idx="148">
                  <c:v>-1.00907111167907</c:v>
                </c:pt>
                <c:pt idx="149">
                  <c:v>-0.89593011140823398</c:v>
                </c:pt>
                <c:pt idx="150">
                  <c:v>-1.0914237499237001</c:v>
                </c:pt>
                <c:pt idx="151">
                  <c:v>-1.4995304346084499</c:v>
                </c:pt>
                <c:pt idx="152">
                  <c:v>-1.77267777919769</c:v>
                </c:pt>
                <c:pt idx="153">
                  <c:v>-1.7242616415023799</c:v>
                </c:pt>
                <c:pt idx="154">
                  <c:v>-1.57099556922912</c:v>
                </c:pt>
                <c:pt idx="155">
                  <c:v>-1.62124371528625</c:v>
                </c:pt>
                <c:pt idx="156">
                  <c:v>-1.8226468563079801</c:v>
                </c:pt>
                <c:pt idx="157">
                  <c:v>-1.8503177165985101</c:v>
                </c:pt>
                <c:pt idx="158">
                  <c:v>-1.6528949737548799</c:v>
                </c:pt>
                <c:pt idx="159">
                  <c:v>-1.6332372426986601</c:v>
                </c:pt>
                <c:pt idx="160">
                  <c:v>-2.1012654304504301</c:v>
                </c:pt>
                <c:pt idx="161">
                  <c:v>-2.7260146141052202</c:v>
                </c:pt>
                <c:pt idx="162">
                  <c:v>-2.8345458507537771</c:v>
                </c:pt>
                <c:pt idx="163">
                  <c:v>-2.25150442123413</c:v>
                </c:pt>
                <c:pt idx="164">
                  <c:v>-1.55626773834228</c:v>
                </c:pt>
                <c:pt idx="165">
                  <c:v>-1.37335276603698</c:v>
                </c:pt>
                <c:pt idx="166">
                  <c:v>-1.62901270389556</c:v>
                </c:pt>
                <c:pt idx="167">
                  <c:v>-1.7495434284210201</c:v>
                </c:pt>
                <c:pt idx="168">
                  <c:v>-1.47770678997039</c:v>
                </c:pt>
                <c:pt idx="169">
                  <c:v>-1.17521059513092</c:v>
                </c:pt>
                <c:pt idx="170">
                  <c:v>-1.2578443288803101</c:v>
                </c:pt>
                <c:pt idx="171">
                  <c:v>-1.6167227029800399</c:v>
                </c:pt>
                <c:pt idx="172">
                  <c:v>-1.8134229183196999</c:v>
                </c:pt>
                <c:pt idx="173">
                  <c:v>-1.6946729421615601</c:v>
                </c:pt>
                <c:pt idx="174">
                  <c:v>-1.52880311012268</c:v>
                </c:pt>
                <c:pt idx="175">
                  <c:v>-1.5378117561340301</c:v>
                </c:pt>
                <c:pt idx="176">
                  <c:v>-1.57370328903198</c:v>
                </c:pt>
                <c:pt idx="177">
                  <c:v>-1.4149799346923799</c:v>
                </c:pt>
                <c:pt idx="178">
                  <c:v>-1.1972391605377199</c:v>
                </c:pt>
                <c:pt idx="179">
                  <c:v>-1.2933498620986901</c:v>
                </c:pt>
                <c:pt idx="180">
                  <c:v>-1.7789767980575499</c:v>
                </c:pt>
                <c:pt idx="181">
                  <c:v>-2.2435107231140101</c:v>
                </c:pt>
                <c:pt idx="182">
                  <c:v>-2.2435941696166899</c:v>
                </c:pt>
                <c:pt idx="183">
                  <c:v>-1.8191597461700399</c:v>
                </c:pt>
                <c:pt idx="184">
                  <c:v>-1.4265099763870199</c:v>
                </c:pt>
                <c:pt idx="185">
                  <c:v>-1.4175900220870901</c:v>
                </c:pt>
                <c:pt idx="186">
                  <c:v>-1.72419333457946</c:v>
                </c:pt>
                <c:pt idx="187">
                  <c:v>-2.0498261451721098</c:v>
                </c:pt>
                <c:pt idx="188">
                  <c:v>-2.2181916236877401</c:v>
                </c:pt>
                <c:pt idx="189">
                  <c:v>-2.256505489349359</c:v>
                </c:pt>
                <c:pt idx="190">
                  <c:v>-2.2497475147247301</c:v>
                </c:pt>
                <c:pt idx="191">
                  <c:v>-2.2551605701446502</c:v>
                </c:pt>
                <c:pt idx="192">
                  <c:v>-2.3267836570739702</c:v>
                </c:pt>
                <c:pt idx="193">
                  <c:v>-2.4803111553192099</c:v>
                </c:pt>
                <c:pt idx="194">
                  <c:v>-2.5994105339050191</c:v>
                </c:pt>
                <c:pt idx="195">
                  <c:v>-2.4975047111511199</c:v>
                </c:pt>
                <c:pt idx="196">
                  <c:v>-2.1587038040161102</c:v>
                </c:pt>
                <c:pt idx="197">
                  <c:v>-1.8327493667602499</c:v>
                </c:pt>
                <c:pt idx="198">
                  <c:v>-1.75978827476501</c:v>
                </c:pt>
                <c:pt idx="199">
                  <c:v>-1.8288484811782799</c:v>
                </c:pt>
              </c:numCache>
            </c:numRef>
          </c:val>
          <c:smooth val="0"/>
          <c:extLst>
            <c:ext xmlns:c16="http://schemas.microsoft.com/office/drawing/2014/chart" uri="{C3380CC4-5D6E-409C-BE32-E72D297353CC}">
              <c16:uniqueId val="{00000002-F234-4AC1-9223-4A94EB2F1FC9}"/>
            </c:ext>
          </c:extLst>
        </c:ser>
        <c:ser>
          <c:idx val="6"/>
          <c:order val="3"/>
          <c:tx>
            <c:strRef>
              <c:f>'60_F4 1Mir'!#REF!</c:f>
              <c:strCache>
                <c:ptCount val="1"/>
                <c:pt idx="0">
                  <c:v>#REF!</c:v>
                </c:pt>
              </c:strCache>
            </c:strRef>
          </c:tx>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F234-4AC1-9223-4A94EB2F1FC9}"/>
            </c:ext>
          </c:extLst>
        </c:ser>
        <c:dLbls>
          <c:showLegendKey val="0"/>
          <c:showVal val="0"/>
          <c:showCatName val="0"/>
          <c:showSerName val="0"/>
          <c:showPercent val="0"/>
          <c:showBubbleSize val="0"/>
        </c:dLbls>
        <c:smooth val="0"/>
        <c:axId val="621291432"/>
        <c:axId val="621294552"/>
      </c:lineChart>
      <c:catAx>
        <c:axId val="621291432"/>
        <c:scaling>
          <c:orientation val="minMax"/>
        </c:scaling>
        <c:delete val="0"/>
        <c:axPos val="b"/>
        <c:numFmt formatCode="General" sourceLinked="1"/>
        <c:majorTickMark val="out"/>
        <c:minorTickMark val="none"/>
        <c:tickLblPos val="none"/>
        <c:crossAx val="621294552"/>
        <c:crosses val="autoZero"/>
        <c:auto val="1"/>
        <c:lblAlgn val="ctr"/>
        <c:lblOffset val="100"/>
        <c:tickLblSkip val="50"/>
        <c:tickMarkSkip val="25"/>
        <c:noMultiLvlLbl val="0"/>
      </c:catAx>
      <c:valAx>
        <c:axId val="621294552"/>
        <c:scaling>
          <c:orientation val="minMax"/>
          <c:max val="4"/>
          <c:min val="-9"/>
        </c:scaling>
        <c:delete val="0"/>
        <c:axPos val="l"/>
        <c:numFmt formatCode="General" sourceLinked="1"/>
        <c:majorTickMark val="out"/>
        <c:minorTickMark val="none"/>
        <c:tickLblPos val="nextTo"/>
        <c:crossAx val="621291432"/>
        <c:crossesAt val="25"/>
        <c:crossBetween val="between"/>
      </c:valAx>
    </c:plotArea>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8952246783004393E-2"/>
          <c:w val="1"/>
          <c:h val="0.92209550643399119"/>
        </c:manualLayout>
      </c:layout>
      <c:lineChart>
        <c:grouping val="standard"/>
        <c:varyColors val="0"/>
        <c:ser>
          <c:idx val="0"/>
          <c:order val="0"/>
          <c:tx>
            <c:strRef>
              <c:f>'60_F4 (2)'!$B$1</c:f>
              <c:strCache>
                <c:ptCount val="1"/>
                <c:pt idx="0">
                  <c:v>Pretest 1</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(2)'!$B$2:$B$201</c:f>
              <c:numCache>
                <c:formatCode>General</c:formatCode>
                <c:ptCount val="200"/>
                <c:pt idx="0">
                  <c:v>-0.53463280200958296</c:v>
                </c:pt>
                <c:pt idx="1">
                  <c:v>-0.49959832429885898</c:v>
                </c:pt>
                <c:pt idx="2">
                  <c:v>-0.53090441226959195</c:v>
                </c:pt>
                <c:pt idx="3">
                  <c:v>-0.52058786153793302</c:v>
                </c:pt>
                <c:pt idx="4">
                  <c:v>-0.46123528480529802</c:v>
                </c:pt>
                <c:pt idx="5">
                  <c:v>-0.412808537483215</c:v>
                </c:pt>
                <c:pt idx="6">
                  <c:v>-0.40410912036895802</c:v>
                </c:pt>
                <c:pt idx="7">
                  <c:v>-0.40369975566864003</c:v>
                </c:pt>
                <c:pt idx="8">
                  <c:v>-0.363444954156876</c:v>
                </c:pt>
                <c:pt idx="9">
                  <c:v>-0.26492902636527998</c:v>
                </c:pt>
                <c:pt idx="10">
                  <c:v>-0.13528661429882</c:v>
                </c:pt>
                <c:pt idx="11">
                  <c:v>-3.0317187309265001E-2</c:v>
                </c:pt>
                <c:pt idx="12">
                  <c:v>1.2164873071015001E-2</c:v>
                </c:pt>
                <c:pt idx="13">
                  <c:v>2.0304981619120002E-2</c:v>
                </c:pt>
                <c:pt idx="14">
                  <c:v>7.3607571423054005E-2</c:v>
                </c:pt>
                <c:pt idx="15">
                  <c:v>0.21109597384929699</c:v>
                </c:pt>
                <c:pt idx="16">
                  <c:v>0.36435920000076299</c:v>
                </c:pt>
                <c:pt idx="17">
                  <c:v>0.42021194100379899</c:v>
                </c:pt>
                <c:pt idx="18">
                  <c:v>0.360190689563751</c:v>
                </c:pt>
                <c:pt idx="19">
                  <c:v>0.30238708853721602</c:v>
                </c:pt>
                <c:pt idx="20">
                  <c:v>0.37328091263771102</c:v>
                </c:pt>
                <c:pt idx="21">
                  <c:v>0.55374515056610096</c:v>
                </c:pt>
                <c:pt idx="22">
                  <c:v>0.68961709737777699</c:v>
                </c:pt>
                <c:pt idx="23">
                  <c:v>0.66209805011749301</c:v>
                </c:pt>
                <c:pt idx="24">
                  <c:v>0.51848959922790505</c:v>
                </c:pt>
                <c:pt idx="25">
                  <c:v>0.41936326026916498</c:v>
                </c:pt>
                <c:pt idx="26">
                  <c:v>0.47342187166214</c:v>
                </c:pt>
                <c:pt idx="27">
                  <c:v>0.64598560333251998</c:v>
                </c:pt>
                <c:pt idx="28">
                  <c:v>0.819802105426788</c:v>
                </c:pt>
                <c:pt idx="29">
                  <c:v>0.91517424583435103</c:v>
                </c:pt>
                <c:pt idx="30">
                  <c:v>0.94193494319915805</c:v>
                </c:pt>
                <c:pt idx="31">
                  <c:v>0.96098822355270397</c:v>
                </c:pt>
                <c:pt idx="32">
                  <c:v>1.03077793121337</c:v>
                </c:pt>
                <c:pt idx="33">
                  <c:v>1.1889288425445499</c:v>
                </c:pt>
                <c:pt idx="34">
                  <c:v>1.44634008407592</c:v>
                </c:pt>
                <c:pt idx="35">
                  <c:v>1.76479792594909</c:v>
                </c:pt>
                <c:pt idx="36">
                  <c:v>2.0515558719635001</c:v>
                </c:pt>
                <c:pt idx="37">
                  <c:v>2.2195670604705802</c:v>
                </c:pt>
                <c:pt idx="38">
                  <c:v>2.27448058128356</c:v>
                </c:pt>
                <c:pt idx="39">
                  <c:v>2.3103215694427401</c:v>
                </c:pt>
                <c:pt idx="40">
                  <c:v>2.3875691890716499</c:v>
                </c:pt>
                <c:pt idx="41">
                  <c:v>2.4404275417327801</c:v>
                </c:pt>
                <c:pt idx="42">
                  <c:v>2.3578741550445499</c:v>
                </c:pt>
                <c:pt idx="43">
                  <c:v>2.1542332172393799</c:v>
                </c:pt>
                <c:pt idx="44">
                  <c:v>1.9891996383666899</c:v>
                </c:pt>
                <c:pt idx="45">
                  <c:v>1.97240602970123</c:v>
                </c:pt>
                <c:pt idx="46">
                  <c:v>1.9992436170578001</c:v>
                </c:pt>
                <c:pt idx="47">
                  <c:v>1.86838507652282</c:v>
                </c:pt>
                <c:pt idx="48">
                  <c:v>1.56222212314605</c:v>
                </c:pt>
                <c:pt idx="49">
                  <c:v>1.3176807165145801</c:v>
                </c:pt>
                <c:pt idx="50">
                  <c:v>1.3559980392455999</c:v>
                </c:pt>
                <c:pt idx="51">
                  <c:v>1.5945509672164899</c:v>
                </c:pt>
                <c:pt idx="52">
                  <c:v>1.7169824838638299</c:v>
                </c:pt>
                <c:pt idx="53">
                  <c:v>1.5269234180450399</c:v>
                </c:pt>
                <c:pt idx="54">
                  <c:v>1.15158939361572</c:v>
                </c:pt>
                <c:pt idx="55">
                  <c:v>0.85937094688415505</c:v>
                </c:pt>
                <c:pt idx="56">
                  <c:v>0.74382179975509599</c:v>
                </c:pt>
                <c:pt idx="57">
                  <c:v>0.66273820400238004</c:v>
                </c:pt>
                <c:pt idx="58">
                  <c:v>0.463347017765045</c:v>
                </c:pt>
                <c:pt idx="59">
                  <c:v>0.178554892539978</c:v>
                </c:pt>
                <c:pt idx="60">
                  <c:v>-3.8552675396204002E-2</c:v>
                </c:pt>
                <c:pt idx="61">
                  <c:v>-0.123057335615158</c:v>
                </c:pt>
                <c:pt idx="62">
                  <c:v>-0.173961222171783</c:v>
                </c:pt>
                <c:pt idx="63">
                  <c:v>-0.32208621501922602</c:v>
                </c:pt>
                <c:pt idx="64">
                  <c:v>-0.57247716188430797</c:v>
                </c:pt>
                <c:pt idx="65">
                  <c:v>-0.81111603975295998</c:v>
                </c:pt>
                <c:pt idx="66">
                  <c:v>-0.95632922649383501</c:v>
                </c:pt>
                <c:pt idx="67">
                  <c:v>-1.0669982433319001</c:v>
                </c:pt>
                <c:pt idx="68">
                  <c:v>-1.27167189121246</c:v>
                </c:pt>
                <c:pt idx="69">
                  <c:v>-1.5950237512588501</c:v>
                </c:pt>
                <c:pt idx="70">
                  <c:v>-1.89254987239837</c:v>
                </c:pt>
                <c:pt idx="71">
                  <c:v>-1.99298679828643</c:v>
                </c:pt>
                <c:pt idx="72">
                  <c:v>-1.8944836854934599</c:v>
                </c:pt>
                <c:pt idx="73">
                  <c:v>-1.7666862010955799</c:v>
                </c:pt>
                <c:pt idx="74">
                  <c:v>-1.74569880962371</c:v>
                </c:pt>
                <c:pt idx="75">
                  <c:v>-1.7841868400573699</c:v>
                </c:pt>
                <c:pt idx="76">
                  <c:v>-1.75508749485015</c:v>
                </c:pt>
                <c:pt idx="77">
                  <c:v>-1.65825247764587</c:v>
                </c:pt>
                <c:pt idx="78">
                  <c:v>-1.6249139308929399</c:v>
                </c:pt>
                <c:pt idx="79">
                  <c:v>-1.7031669616699201</c:v>
                </c:pt>
                <c:pt idx="80">
                  <c:v>-1.7464752197265601</c:v>
                </c:pt>
                <c:pt idx="81">
                  <c:v>-1.5982376337051301</c:v>
                </c:pt>
                <c:pt idx="82">
                  <c:v>-1.32646179199218</c:v>
                </c:pt>
                <c:pt idx="83">
                  <c:v>-1.1600154638290401</c:v>
                </c:pt>
                <c:pt idx="84">
                  <c:v>-1.1929904222488401</c:v>
                </c:pt>
                <c:pt idx="85">
                  <c:v>-1.2654215097427299</c:v>
                </c:pt>
                <c:pt idx="86">
                  <c:v>-1.1843122243881199</c:v>
                </c:pt>
                <c:pt idx="87">
                  <c:v>-0.96912306547164895</c:v>
                </c:pt>
                <c:pt idx="88">
                  <c:v>-0.78961801528930697</c:v>
                </c:pt>
                <c:pt idx="89">
                  <c:v>-0.71719121932983398</c:v>
                </c:pt>
                <c:pt idx="90">
                  <c:v>-0.65626555681228604</c:v>
                </c:pt>
                <c:pt idx="91">
                  <c:v>-0.51808190345764205</c:v>
                </c:pt>
                <c:pt idx="92">
                  <c:v>-0.34914863109588601</c:v>
                </c:pt>
                <c:pt idx="93">
                  <c:v>-0.24411529302596999</c:v>
                </c:pt>
                <c:pt idx="94">
                  <c:v>-0.221510499715805</c:v>
                </c:pt>
                <c:pt idx="95">
                  <c:v>-0.25956547260284402</c:v>
                </c:pt>
                <c:pt idx="96">
                  <c:v>-0.38516628742218001</c:v>
                </c:pt>
                <c:pt idx="97">
                  <c:v>-0.62437123060226396</c:v>
                </c:pt>
                <c:pt idx="98">
                  <c:v>-0.89314997196197499</c:v>
                </c:pt>
                <c:pt idx="99">
                  <c:v>-1.0536260604858401</c:v>
                </c:pt>
                <c:pt idx="100">
                  <c:v>-1.09848356246948</c:v>
                </c:pt>
                <c:pt idx="101">
                  <c:v>-1.1724320650100699</c:v>
                </c:pt>
                <c:pt idx="102">
                  <c:v>-1.35875248908996</c:v>
                </c:pt>
                <c:pt idx="103">
                  <c:v>-1.54168057441711</c:v>
                </c:pt>
                <c:pt idx="104">
                  <c:v>-1.57645535469055</c:v>
                </c:pt>
                <c:pt idx="105">
                  <c:v>-1.52946317195892</c:v>
                </c:pt>
                <c:pt idx="106">
                  <c:v>-1.61245346069335</c:v>
                </c:pt>
                <c:pt idx="107">
                  <c:v>-1.8800643682479801</c:v>
                </c:pt>
                <c:pt idx="108">
                  <c:v>-2.1324503421783398</c:v>
                </c:pt>
                <c:pt idx="109">
                  <c:v>-2.1817173957824698</c:v>
                </c:pt>
                <c:pt idx="110">
                  <c:v>-2.1052358150482098</c:v>
                </c:pt>
                <c:pt idx="111">
                  <c:v>-2.1238994598388601</c:v>
                </c:pt>
                <c:pt idx="112">
                  <c:v>-2.2902524471282901</c:v>
                </c:pt>
                <c:pt idx="113">
                  <c:v>-2.439144611358639</c:v>
                </c:pt>
                <c:pt idx="114">
                  <c:v>-2.4525597095489502</c:v>
                </c:pt>
                <c:pt idx="115">
                  <c:v>-2.43103599548339</c:v>
                </c:pt>
                <c:pt idx="116">
                  <c:v>-2.5242319107055602</c:v>
                </c:pt>
                <c:pt idx="117">
                  <c:v>-2.6879711151122998</c:v>
                </c:pt>
                <c:pt idx="118">
                  <c:v>-2.7351419925689702</c:v>
                </c:pt>
                <c:pt idx="119">
                  <c:v>-2.6061487197875901</c:v>
                </c:pt>
                <c:pt idx="120">
                  <c:v>-2.4714612960815399</c:v>
                </c:pt>
                <c:pt idx="121">
                  <c:v>-2.52319931983947</c:v>
                </c:pt>
                <c:pt idx="122">
                  <c:v>-2.7408521175384499</c:v>
                </c:pt>
                <c:pt idx="123">
                  <c:v>-2.9305579662322998</c:v>
                </c:pt>
                <c:pt idx="124">
                  <c:v>-2.96423983573913</c:v>
                </c:pt>
                <c:pt idx="125">
                  <c:v>-2.909478425979608</c:v>
                </c:pt>
                <c:pt idx="126">
                  <c:v>-2.9170863628387398</c:v>
                </c:pt>
                <c:pt idx="127">
                  <c:v>-3.03314805030822</c:v>
                </c:pt>
                <c:pt idx="128">
                  <c:v>-3.1570885181427002</c:v>
                </c:pt>
                <c:pt idx="129">
                  <c:v>-3.17075395584106</c:v>
                </c:pt>
                <c:pt idx="130">
                  <c:v>-3.0744514465332</c:v>
                </c:pt>
                <c:pt idx="131">
                  <c:v>-2.9800784587860099</c:v>
                </c:pt>
                <c:pt idx="132">
                  <c:v>-2.97478199005127</c:v>
                </c:pt>
                <c:pt idx="133">
                  <c:v>-3.01141309738159</c:v>
                </c:pt>
                <c:pt idx="134">
                  <c:v>-2.9592733383178702</c:v>
                </c:pt>
                <c:pt idx="135">
                  <c:v>-2.7653000354766801</c:v>
                </c:pt>
                <c:pt idx="136">
                  <c:v>-2.5363399982452299</c:v>
                </c:pt>
                <c:pt idx="137">
                  <c:v>-2.4352788925170898</c:v>
                </c:pt>
                <c:pt idx="138">
                  <c:v>-2.5130436420440598</c:v>
                </c:pt>
                <c:pt idx="139">
                  <c:v>-2.67922782897949</c:v>
                </c:pt>
                <c:pt idx="140">
                  <c:v>-2.8309066295623699</c:v>
                </c:pt>
                <c:pt idx="141">
                  <c:v>-2.9566361904144181</c:v>
                </c:pt>
                <c:pt idx="142">
                  <c:v>-3.0919635295867902</c:v>
                </c:pt>
                <c:pt idx="143">
                  <c:v>-3.22466564178466</c:v>
                </c:pt>
                <c:pt idx="144">
                  <c:v>-3.30057525634765</c:v>
                </c:pt>
                <c:pt idx="145">
                  <c:v>-3.3057963848114</c:v>
                </c:pt>
                <c:pt idx="146">
                  <c:v>-3.2862370014190598</c:v>
                </c:pt>
                <c:pt idx="147">
                  <c:v>-3.2765188217163002</c:v>
                </c:pt>
                <c:pt idx="148">
                  <c:v>-3.2540373802185001</c:v>
                </c:pt>
                <c:pt idx="149">
                  <c:v>-3.1845951080322199</c:v>
                </c:pt>
                <c:pt idx="150">
                  <c:v>-3.0830690860748202</c:v>
                </c:pt>
                <c:pt idx="151">
                  <c:v>-3.0068197250366202</c:v>
                </c:pt>
                <c:pt idx="152">
                  <c:v>-3.0095191001892001</c:v>
                </c:pt>
                <c:pt idx="153">
                  <c:v>-3.1138801574707</c:v>
                </c:pt>
                <c:pt idx="154">
                  <c:v>-3.2965219020843501</c:v>
                </c:pt>
                <c:pt idx="155">
                  <c:v>-3.4743158817291202</c:v>
                </c:pt>
                <c:pt idx="156">
                  <c:v>-3.5436198711395201</c:v>
                </c:pt>
                <c:pt idx="157">
                  <c:v>-3.4825139045715301</c:v>
                </c:pt>
                <c:pt idx="158">
                  <c:v>-3.3930816650390598</c:v>
                </c:pt>
                <c:pt idx="159">
                  <c:v>-3.3863244056701598</c:v>
                </c:pt>
                <c:pt idx="160">
                  <c:v>-3.436203956603999</c:v>
                </c:pt>
                <c:pt idx="161">
                  <c:v>-3.4219973087310702</c:v>
                </c:pt>
                <c:pt idx="162">
                  <c:v>-3.3231225013732901</c:v>
                </c:pt>
                <c:pt idx="163">
                  <c:v>-3.27620100975036</c:v>
                </c:pt>
                <c:pt idx="164">
                  <c:v>-3.38037776947021</c:v>
                </c:pt>
                <c:pt idx="165">
                  <c:v>-3.52794909477233</c:v>
                </c:pt>
                <c:pt idx="166">
                  <c:v>-3.5339553356170601</c:v>
                </c:pt>
                <c:pt idx="167">
                  <c:v>-3.3930070400238002</c:v>
                </c:pt>
                <c:pt idx="168">
                  <c:v>-3.2756166458129798</c:v>
                </c:pt>
                <c:pt idx="169">
                  <c:v>-3.2638370990753098</c:v>
                </c:pt>
                <c:pt idx="170">
                  <c:v>-3.2360374927520699</c:v>
                </c:pt>
                <c:pt idx="171">
                  <c:v>-3.0874731540679901</c:v>
                </c:pt>
                <c:pt idx="172">
                  <c:v>-2.9334511756896902</c:v>
                </c:pt>
                <c:pt idx="173">
                  <c:v>-2.94693922996521</c:v>
                </c:pt>
                <c:pt idx="174">
                  <c:v>-3.0691902637481601</c:v>
                </c:pt>
                <c:pt idx="175">
                  <c:v>-3.0697424411773602</c:v>
                </c:pt>
                <c:pt idx="176">
                  <c:v>-2.8990740776061998</c:v>
                </c:pt>
                <c:pt idx="177">
                  <c:v>-2.7850918769836399</c:v>
                </c:pt>
                <c:pt idx="178">
                  <c:v>-2.8876826763153001</c:v>
                </c:pt>
                <c:pt idx="179">
                  <c:v>-3.0265910625457701</c:v>
                </c:pt>
                <c:pt idx="180">
                  <c:v>-2.925949573516839</c:v>
                </c:pt>
                <c:pt idx="181">
                  <c:v>-2.6262881755828791</c:v>
                </c:pt>
                <c:pt idx="182">
                  <c:v>-2.425838470458979</c:v>
                </c:pt>
                <c:pt idx="183">
                  <c:v>-2.42220783233642</c:v>
                </c:pt>
                <c:pt idx="184">
                  <c:v>-2.3682787418365399</c:v>
                </c:pt>
                <c:pt idx="185">
                  <c:v>-2.0948026180267298</c:v>
                </c:pt>
                <c:pt idx="186">
                  <c:v>-1.84942710399627</c:v>
                </c:pt>
                <c:pt idx="187">
                  <c:v>-1.97733509540557</c:v>
                </c:pt>
                <c:pt idx="188">
                  <c:v>-2.3735904693603498</c:v>
                </c:pt>
                <c:pt idx="189">
                  <c:v>-2.5472629070281898</c:v>
                </c:pt>
                <c:pt idx="190">
                  <c:v>-2.2687816619872998</c:v>
                </c:pt>
                <c:pt idx="191">
                  <c:v>-1.88488292694091</c:v>
                </c:pt>
                <c:pt idx="192">
                  <c:v>-1.83583652973175</c:v>
                </c:pt>
                <c:pt idx="193">
                  <c:v>-2.0595905780792201</c:v>
                </c:pt>
                <c:pt idx="194">
                  <c:v>-2.1194405555725102</c:v>
                </c:pt>
                <c:pt idx="195">
                  <c:v>-1.8342542648315401</c:v>
                </c:pt>
                <c:pt idx="196">
                  <c:v>-1.4904966354370099</c:v>
                </c:pt>
                <c:pt idx="197">
                  <c:v>-1.3822543621063199</c:v>
                </c:pt>
                <c:pt idx="198">
                  <c:v>-1.40610015392303</c:v>
                </c:pt>
                <c:pt idx="199">
                  <c:v>-1.2862728834152199</c:v>
                </c:pt>
              </c:numCache>
            </c:numRef>
          </c:val>
          <c:smooth val="0"/>
          <c:extLst>
            <c:ext xmlns:c16="http://schemas.microsoft.com/office/drawing/2014/chart" uri="{C3380CC4-5D6E-409C-BE32-E72D297353CC}">
              <c16:uniqueId val="{00000000-280E-4071-BC08-1F2EEFA62FCB}"/>
            </c:ext>
          </c:extLst>
        </c:ser>
        <c:dLbls>
          <c:showLegendKey val="0"/>
          <c:showVal val="0"/>
          <c:showCatName val="0"/>
          <c:showSerName val="0"/>
          <c:showPercent val="0"/>
          <c:showBubbleSize val="0"/>
        </c:dLbls>
        <c:smooth val="0"/>
        <c:axId val="621441352"/>
        <c:axId val="621444360"/>
      </c:lineChart>
      <c:catAx>
        <c:axId val="621441352"/>
        <c:scaling>
          <c:orientation val="minMax"/>
        </c:scaling>
        <c:delete val="0"/>
        <c:axPos val="b"/>
        <c:numFmt formatCode="General" sourceLinked="1"/>
        <c:majorTickMark val="out"/>
        <c:minorTickMark val="none"/>
        <c:tickLblPos val="nextTo"/>
        <c:crossAx val="621444360"/>
        <c:crosses val="autoZero"/>
        <c:auto val="1"/>
        <c:lblAlgn val="ctr"/>
        <c:lblOffset val="100"/>
        <c:tickLblSkip val="50"/>
        <c:tickMarkSkip val="25"/>
        <c:noMultiLvlLbl val="0"/>
      </c:catAx>
      <c:valAx>
        <c:axId val="621444360"/>
        <c:scaling>
          <c:orientation val="minMax"/>
          <c:min val="-6"/>
        </c:scaling>
        <c:delete val="0"/>
        <c:axPos val="l"/>
        <c:numFmt formatCode="General" sourceLinked="1"/>
        <c:majorTickMark val="out"/>
        <c:minorTickMark val="none"/>
        <c:tickLblPos val="nextTo"/>
        <c:crossAx val="621441352"/>
        <c:crossesAt val="25"/>
        <c:crossBetween val="between"/>
      </c:valAx>
    </c:plotArea>
    <c:plotVisOnly val="1"/>
    <c:dispBlanksAs val="gap"/>
    <c:showDLblsOverMax val="0"/>
  </c:chart>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5.6496089159837497E-2"/>
          <c:w val="1"/>
          <c:h val="0.90465488867757693"/>
        </c:manualLayout>
      </c:layout>
      <c:lineChart>
        <c:grouping val="standard"/>
        <c:varyColors val="0"/>
        <c:ser>
          <c:idx val="2"/>
          <c:order val="0"/>
          <c:tx>
            <c:strRef>
              <c:f>'60_F4 (2)'!$D$1</c:f>
              <c:strCache>
                <c:ptCount val="1"/>
                <c:pt idx="0">
                  <c:v>Pretest 3</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(2)'!$D$2:$D$201</c:f>
              <c:numCache>
                <c:formatCode>General</c:formatCode>
                <c:ptCount val="200"/>
                <c:pt idx="0">
                  <c:v>-0.46593874699999999</c:v>
                </c:pt>
                <c:pt idx="1">
                  <c:v>-0.25237250300000003</c:v>
                </c:pt>
                <c:pt idx="2">
                  <c:v>-0.13154761500000001</c:v>
                </c:pt>
                <c:pt idx="3">
                  <c:v>-0.14135542500000001</c:v>
                </c:pt>
                <c:pt idx="4">
                  <c:v>-0.13004104799999999</c:v>
                </c:pt>
                <c:pt idx="5">
                  <c:v>4.6803042000000003E-2</c:v>
                </c:pt>
                <c:pt idx="6">
                  <c:v>0.31056067300000001</c:v>
                </c:pt>
                <c:pt idx="7">
                  <c:v>0.42791590099999999</c:v>
                </c:pt>
                <c:pt idx="8">
                  <c:v>0.29701340199999998</c:v>
                </c:pt>
                <c:pt idx="9">
                  <c:v>8.2680306999999995E-2</c:v>
                </c:pt>
                <c:pt idx="10">
                  <c:v>2.0142024000000001E-2</c:v>
                </c:pt>
                <c:pt idx="11">
                  <c:v>0.142958537</c:v>
                </c:pt>
                <c:pt idx="12">
                  <c:v>0.27597254500000001</c:v>
                </c:pt>
                <c:pt idx="13">
                  <c:v>0.27066913199999998</c:v>
                </c:pt>
                <c:pt idx="14">
                  <c:v>0.15874582500000001</c:v>
                </c:pt>
                <c:pt idx="15">
                  <c:v>5.9049382999999997E-2</c:v>
                </c:pt>
                <c:pt idx="16">
                  <c:v>2.4259405000000001E-2</c:v>
                </c:pt>
                <c:pt idx="17">
                  <c:v>3.8145874000000003E-2</c:v>
                </c:pt>
                <c:pt idx="18">
                  <c:v>8.9861095000000002E-2</c:v>
                </c:pt>
                <c:pt idx="19">
                  <c:v>0.15284240199999999</c:v>
                </c:pt>
                <c:pt idx="20">
                  <c:v>0.12210302100000001</c:v>
                </c:pt>
                <c:pt idx="21">
                  <c:v>-9.7396052999999996E-2</c:v>
                </c:pt>
                <c:pt idx="22">
                  <c:v>-0.40750476699999999</c:v>
                </c:pt>
                <c:pt idx="23">
                  <c:v>-0.54010581999999996</c:v>
                </c:pt>
                <c:pt idx="24">
                  <c:v>-0.35346108700000001</c:v>
                </c:pt>
                <c:pt idx="25">
                  <c:v>-2.4496416E-2</c:v>
                </c:pt>
                <c:pt idx="26">
                  <c:v>0.17388762499999999</c:v>
                </c:pt>
                <c:pt idx="27">
                  <c:v>0.23887908499999999</c:v>
                </c:pt>
                <c:pt idx="28">
                  <c:v>0.422029763</c:v>
                </c:pt>
                <c:pt idx="29">
                  <c:v>0.82384729400000001</c:v>
                </c:pt>
                <c:pt idx="30">
                  <c:v>1.1853890419999999</c:v>
                </c:pt>
                <c:pt idx="31">
                  <c:v>1.2179211379999999</c:v>
                </c:pt>
                <c:pt idx="32">
                  <c:v>1.019637108</c:v>
                </c:pt>
                <c:pt idx="33">
                  <c:v>0.95817691100000002</c:v>
                </c:pt>
                <c:pt idx="34">
                  <c:v>1.153016448</c:v>
                </c:pt>
                <c:pt idx="35">
                  <c:v>1.3002852199999999</c:v>
                </c:pt>
                <c:pt idx="36">
                  <c:v>1.12507534</c:v>
                </c:pt>
                <c:pt idx="37">
                  <c:v>0.83997231699999997</c:v>
                </c:pt>
                <c:pt idx="38">
                  <c:v>0.941511035</c:v>
                </c:pt>
                <c:pt idx="39">
                  <c:v>1.5800981519999999</c:v>
                </c:pt>
                <c:pt idx="40">
                  <c:v>2.3302817340000002</c:v>
                </c:pt>
                <c:pt idx="41">
                  <c:v>2.6553807260000002</c:v>
                </c:pt>
                <c:pt idx="42">
                  <c:v>2.462830544</c:v>
                </c:pt>
                <c:pt idx="43">
                  <c:v>2.0946185590000002</c:v>
                </c:pt>
                <c:pt idx="44">
                  <c:v>1.866711617</c:v>
                </c:pt>
                <c:pt idx="45">
                  <c:v>1.7696398499999999</c:v>
                </c:pt>
                <c:pt idx="46">
                  <c:v>1.6133315559999999</c:v>
                </c:pt>
                <c:pt idx="47">
                  <c:v>1.3200401070000001</c:v>
                </c:pt>
                <c:pt idx="48">
                  <c:v>1.0015617610000001</c:v>
                </c:pt>
                <c:pt idx="49">
                  <c:v>0.81551027300000001</c:v>
                </c:pt>
                <c:pt idx="50">
                  <c:v>0.81181335399999999</c:v>
                </c:pt>
                <c:pt idx="51">
                  <c:v>0.89730238900000003</c:v>
                </c:pt>
                <c:pt idx="52">
                  <c:v>0.91561621400000004</c:v>
                </c:pt>
                <c:pt idx="53">
                  <c:v>0.79048180599999995</c:v>
                </c:pt>
                <c:pt idx="54">
                  <c:v>0.61625140899999997</c:v>
                </c:pt>
                <c:pt idx="55">
                  <c:v>0.55648767899999996</c:v>
                </c:pt>
                <c:pt idx="56">
                  <c:v>0.61307895199999995</c:v>
                </c:pt>
                <c:pt idx="57">
                  <c:v>0.56171053599999998</c:v>
                </c:pt>
                <c:pt idx="58">
                  <c:v>0.21308918299999999</c:v>
                </c:pt>
                <c:pt idx="59">
                  <c:v>-0.29804572499999998</c:v>
                </c:pt>
                <c:pt idx="60">
                  <c:v>-0.62481427199999995</c:v>
                </c:pt>
                <c:pt idx="61">
                  <c:v>-0.64377546299999999</c:v>
                </c:pt>
                <c:pt idx="62">
                  <c:v>-0.63899016399999997</c:v>
                </c:pt>
                <c:pt idx="63">
                  <c:v>-0.94327419999999995</c:v>
                </c:pt>
                <c:pt idx="64">
                  <c:v>-1.494114041</c:v>
                </c:pt>
                <c:pt idx="65">
                  <c:v>-1.911588311</c:v>
                </c:pt>
                <c:pt idx="66">
                  <c:v>-1.9997863769999999</c:v>
                </c:pt>
                <c:pt idx="67">
                  <c:v>-1.9803991320000001</c:v>
                </c:pt>
                <c:pt idx="68">
                  <c:v>-2.1498444079999999</c:v>
                </c:pt>
                <c:pt idx="69">
                  <c:v>-2.459288835999998</c:v>
                </c:pt>
                <c:pt idx="70">
                  <c:v>-2.5996165279999999</c:v>
                </c:pt>
                <c:pt idx="71">
                  <c:v>-2.4413423540000001</c:v>
                </c:pt>
                <c:pt idx="72">
                  <c:v>-2.2063684459999999</c:v>
                </c:pt>
                <c:pt idx="73">
                  <c:v>-2.1709396839999999</c:v>
                </c:pt>
                <c:pt idx="74">
                  <c:v>-2.3473739619999998</c:v>
                </c:pt>
                <c:pt idx="75">
                  <c:v>-2.5448260309999999</c:v>
                </c:pt>
                <c:pt idx="76">
                  <c:v>-2.629821062</c:v>
                </c:pt>
                <c:pt idx="77">
                  <c:v>-2.600949049</c:v>
                </c:pt>
                <c:pt idx="78">
                  <c:v>-2.4748950000000001</c:v>
                </c:pt>
                <c:pt idx="79">
                  <c:v>-2.2630138400000002</c:v>
                </c:pt>
                <c:pt idx="80">
                  <c:v>-2.0772745609999999</c:v>
                </c:pt>
                <c:pt idx="81">
                  <c:v>-2.1016747950000001</c:v>
                </c:pt>
                <c:pt idx="82">
                  <c:v>-2.362157345</c:v>
                </c:pt>
                <c:pt idx="83">
                  <c:v>-2.6189603809999999</c:v>
                </c:pt>
                <c:pt idx="84">
                  <c:v>-2.6094889640000001</c:v>
                </c:pt>
                <c:pt idx="85">
                  <c:v>-2.3644607070000001</c:v>
                </c:pt>
                <c:pt idx="86">
                  <c:v>-2.161696434</c:v>
                </c:pt>
                <c:pt idx="87">
                  <c:v>-2.1639077659999999</c:v>
                </c:pt>
                <c:pt idx="88">
                  <c:v>-2.232353926</c:v>
                </c:pt>
                <c:pt idx="89">
                  <c:v>-2.1651136879999999</c:v>
                </c:pt>
                <c:pt idx="90">
                  <c:v>-2.0166683199999982</c:v>
                </c:pt>
                <c:pt idx="91">
                  <c:v>-2.050249814999999</c:v>
                </c:pt>
                <c:pt idx="92">
                  <c:v>-2.3874604700000002</c:v>
                </c:pt>
                <c:pt idx="93">
                  <c:v>-2.8269662860000002</c:v>
                </c:pt>
                <c:pt idx="94">
                  <c:v>-3.0613491540000002</c:v>
                </c:pt>
                <c:pt idx="95">
                  <c:v>-3.0047118660000001</c:v>
                </c:pt>
                <c:pt idx="96">
                  <c:v>-2.845110655</c:v>
                </c:pt>
                <c:pt idx="97">
                  <c:v>-2.8115622999999981</c:v>
                </c:pt>
                <c:pt idx="98">
                  <c:v>-2.9546656609999991</c:v>
                </c:pt>
                <c:pt idx="99">
                  <c:v>-3.146439075</c:v>
                </c:pt>
                <c:pt idx="100">
                  <c:v>-3.2313721179999999</c:v>
                </c:pt>
                <c:pt idx="101">
                  <c:v>-3.1602878570000001</c:v>
                </c:pt>
                <c:pt idx="102">
                  <c:v>-3.0265452860000002</c:v>
                </c:pt>
                <c:pt idx="103">
                  <c:v>-2.9992418289999989</c:v>
                </c:pt>
                <c:pt idx="104">
                  <c:v>-3.180592775</c:v>
                </c:pt>
                <c:pt idx="105">
                  <c:v>-3.4852046969999999</c:v>
                </c:pt>
                <c:pt idx="106">
                  <c:v>-3.6814851759999998</c:v>
                </c:pt>
                <c:pt idx="107">
                  <c:v>-3.6121995450000002</c:v>
                </c:pt>
                <c:pt idx="108">
                  <c:v>-3.382062196999998</c:v>
                </c:pt>
                <c:pt idx="109">
                  <c:v>-3.2751927379999999</c:v>
                </c:pt>
                <c:pt idx="110">
                  <c:v>-3.459287405</c:v>
                </c:pt>
                <c:pt idx="111">
                  <c:v>-3.809790134</c:v>
                </c:pt>
                <c:pt idx="112">
                  <c:v>-4.0694408419999997</c:v>
                </c:pt>
                <c:pt idx="113">
                  <c:v>-4.1536269189999997</c:v>
                </c:pt>
                <c:pt idx="114">
                  <c:v>-4.2256503109999999</c:v>
                </c:pt>
                <c:pt idx="115">
                  <c:v>-4.4590983389999996</c:v>
                </c:pt>
                <c:pt idx="116">
                  <c:v>-4.8037042619999966</c:v>
                </c:pt>
                <c:pt idx="117">
                  <c:v>-5.0509290699999996</c:v>
                </c:pt>
                <c:pt idx="118">
                  <c:v>-5.090862274</c:v>
                </c:pt>
                <c:pt idx="119">
                  <c:v>-5.011408329</c:v>
                </c:pt>
                <c:pt idx="120">
                  <c:v>-4.9344220160000001</c:v>
                </c:pt>
                <c:pt idx="121">
                  <c:v>-4.8550295830000003</c:v>
                </c:pt>
                <c:pt idx="122">
                  <c:v>-4.7229728699999969</c:v>
                </c:pt>
                <c:pt idx="123">
                  <c:v>-4.6228022579999957</c:v>
                </c:pt>
                <c:pt idx="124">
                  <c:v>-4.7395896909999999</c:v>
                </c:pt>
                <c:pt idx="125">
                  <c:v>-5.1068711279999999</c:v>
                </c:pt>
                <c:pt idx="126">
                  <c:v>-5.4849934579999999</c:v>
                </c:pt>
                <c:pt idx="127">
                  <c:v>-5.5815267559999997</c:v>
                </c:pt>
                <c:pt idx="128">
                  <c:v>-5.362473488</c:v>
                </c:pt>
                <c:pt idx="129">
                  <c:v>-5.060482978999997</c:v>
                </c:pt>
                <c:pt idx="130">
                  <c:v>-4.8860931399999998</c:v>
                </c:pt>
                <c:pt idx="131">
                  <c:v>-4.8302335740000002</c:v>
                </c:pt>
                <c:pt idx="132">
                  <c:v>-4.7889776230000001</c:v>
                </c:pt>
                <c:pt idx="133">
                  <c:v>-4.7833600040000004</c:v>
                </c:pt>
                <c:pt idx="134">
                  <c:v>-4.9398374560000002</c:v>
                </c:pt>
                <c:pt idx="135">
                  <c:v>-5.271972656</c:v>
                </c:pt>
                <c:pt idx="136">
                  <c:v>-5.5998649599999997</c:v>
                </c:pt>
                <c:pt idx="137">
                  <c:v>-5.7380285259999999</c:v>
                </c:pt>
                <c:pt idx="138">
                  <c:v>-5.6957368849999996</c:v>
                </c:pt>
                <c:pt idx="139">
                  <c:v>-5.6211118699999947</c:v>
                </c:pt>
                <c:pt idx="140">
                  <c:v>-5.5785393709999997</c:v>
                </c:pt>
                <c:pt idx="141">
                  <c:v>-5.4617881769999999</c:v>
                </c:pt>
                <c:pt idx="142">
                  <c:v>-5.144083499999998</c:v>
                </c:pt>
                <c:pt idx="143">
                  <c:v>-4.6656894679999974</c:v>
                </c:pt>
                <c:pt idx="144">
                  <c:v>-4.2417426110000003</c:v>
                </c:pt>
                <c:pt idx="145">
                  <c:v>-4.094105243999997</c:v>
                </c:pt>
                <c:pt idx="146">
                  <c:v>-4.2702088360000001</c:v>
                </c:pt>
                <c:pt idx="147">
                  <c:v>-4.5914444919999999</c:v>
                </c:pt>
                <c:pt idx="148">
                  <c:v>-4.777937412</c:v>
                </c:pt>
                <c:pt idx="149">
                  <c:v>-4.6778025629999966</c:v>
                </c:pt>
                <c:pt idx="150">
                  <c:v>-4.4072880740000002</c:v>
                </c:pt>
                <c:pt idx="151">
                  <c:v>-4.2286276819999999</c:v>
                </c:pt>
                <c:pt idx="152">
                  <c:v>-4.2524800299999974</c:v>
                </c:pt>
                <c:pt idx="153">
                  <c:v>-4.3058252329999966</c:v>
                </c:pt>
                <c:pt idx="154">
                  <c:v>-4.1590399739999997</c:v>
                </c:pt>
                <c:pt idx="155">
                  <c:v>-3.8453552719999999</c:v>
                </c:pt>
                <c:pt idx="156">
                  <c:v>-3.6420302389999999</c:v>
                </c:pt>
                <c:pt idx="157">
                  <c:v>-3.7101352209999998</c:v>
                </c:pt>
                <c:pt idx="158">
                  <c:v>-3.8715348239999998</c:v>
                </c:pt>
                <c:pt idx="159">
                  <c:v>-3.8382899759999991</c:v>
                </c:pt>
                <c:pt idx="160">
                  <c:v>-3.5906717779999999</c:v>
                </c:pt>
                <c:pt idx="161">
                  <c:v>-3.3886132240000002</c:v>
                </c:pt>
                <c:pt idx="162">
                  <c:v>-3.412703513999999</c:v>
                </c:pt>
                <c:pt idx="163">
                  <c:v>-3.5396139619999998</c:v>
                </c:pt>
                <c:pt idx="164">
                  <c:v>-3.5391292569999999</c:v>
                </c:pt>
                <c:pt idx="165">
                  <c:v>-3.381212233999999</c:v>
                </c:pt>
                <c:pt idx="166">
                  <c:v>-3.230140209</c:v>
                </c:pt>
                <c:pt idx="167">
                  <c:v>-3.1914556029999992</c:v>
                </c:pt>
                <c:pt idx="168">
                  <c:v>-3.2085628509999999</c:v>
                </c:pt>
                <c:pt idx="169">
                  <c:v>-3.2155361180000002</c:v>
                </c:pt>
                <c:pt idx="170">
                  <c:v>-3.2507536410000002</c:v>
                </c:pt>
                <c:pt idx="171">
                  <c:v>-3.3528251649999978</c:v>
                </c:pt>
                <c:pt idx="172">
                  <c:v>-3.4502720829999989</c:v>
                </c:pt>
                <c:pt idx="173">
                  <c:v>-3.4610636229999989</c:v>
                </c:pt>
                <c:pt idx="174">
                  <c:v>-3.4416673179999999</c:v>
                </c:pt>
                <c:pt idx="175">
                  <c:v>-3.5104064939999979</c:v>
                </c:pt>
                <c:pt idx="176">
                  <c:v>-3.6391956809999999</c:v>
                </c:pt>
                <c:pt idx="177">
                  <c:v>-3.6590378280000002</c:v>
                </c:pt>
                <c:pt idx="178">
                  <c:v>-3.5155992509999998</c:v>
                </c:pt>
                <c:pt idx="179">
                  <c:v>-3.393102646</c:v>
                </c:pt>
                <c:pt idx="180">
                  <c:v>-3.4797756670000002</c:v>
                </c:pt>
                <c:pt idx="181">
                  <c:v>-3.683592081</c:v>
                </c:pt>
                <c:pt idx="182">
                  <c:v>-3.7189269070000002</c:v>
                </c:pt>
                <c:pt idx="183">
                  <c:v>-3.471478461999999</c:v>
                </c:pt>
                <c:pt idx="184">
                  <c:v>-3.1466901300000001</c:v>
                </c:pt>
                <c:pt idx="185">
                  <c:v>-3.0037364960000001</c:v>
                </c:pt>
                <c:pt idx="186">
                  <c:v>-3.0427148339999999</c:v>
                </c:pt>
                <c:pt idx="187">
                  <c:v>-3.0464239119999998</c:v>
                </c:pt>
                <c:pt idx="188">
                  <c:v>-2.8767187600000002</c:v>
                </c:pt>
                <c:pt idx="189">
                  <c:v>-2.6158456799999978</c:v>
                </c:pt>
                <c:pt idx="190">
                  <c:v>-2.4175157550000002</c:v>
                </c:pt>
                <c:pt idx="191">
                  <c:v>-2.3249533179999999</c:v>
                </c:pt>
                <c:pt idx="192">
                  <c:v>-2.2830109599999999</c:v>
                </c:pt>
                <c:pt idx="193">
                  <c:v>-2.252789259</c:v>
                </c:pt>
                <c:pt idx="194">
                  <c:v>-2.2351231579999999</c:v>
                </c:pt>
                <c:pt idx="195">
                  <c:v>-2.2123153210000002</c:v>
                </c:pt>
                <c:pt idx="196">
                  <c:v>-2.1453828810000002</c:v>
                </c:pt>
                <c:pt idx="197">
                  <c:v>-2.039868831999998</c:v>
                </c:pt>
                <c:pt idx="198">
                  <c:v>-1.9586365219999999</c:v>
                </c:pt>
                <c:pt idx="199">
                  <c:v>-1.941525578</c:v>
                </c:pt>
              </c:numCache>
            </c:numRef>
          </c:val>
          <c:smooth val="0"/>
          <c:extLst>
            <c:ext xmlns:c16="http://schemas.microsoft.com/office/drawing/2014/chart" uri="{C3380CC4-5D6E-409C-BE32-E72D297353CC}">
              <c16:uniqueId val="{00000000-04A2-44A4-A695-895837A20B23}"/>
            </c:ext>
          </c:extLst>
        </c:ser>
        <c:dLbls>
          <c:showLegendKey val="0"/>
          <c:showVal val="0"/>
          <c:showCatName val="0"/>
          <c:showSerName val="0"/>
          <c:showPercent val="0"/>
          <c:showBubbleSize val="0"/>
        </c:dLbls>
        <c:smooth val="0"/>
        <c:axId val="621465448"/>
        <c:axId val="621468456"/>
      </c:lineChart>
      <c:catAx>
        <c:axId val="621465448"/>
        <c:scaling>
          <c:orientation val="minMax"/>
        </c:scaling>
        <c:delete val="0"/>
        <c:axPos val="b"/>
        <c:numFmt formatCode="General" sourceLinked="1"/>
        <c:majorTickMark val="out"/>
        <c:minorTickMark val="none"/>
        <c:tickLblPos val="none"/>
        <c:crossAx val="621468456"/>
        <c:crosses val="autoZero"/>
        <c:auto val="1"/>
        <c:lblAlgn val="ctr"/>
        <c:lblOffset val="100"/>
        <c:tickLblSkip val="50"/>
        <c:tickMarkSkip val="25"/>
        <c:noMultiLvlLbl val="0"/>
      </c:catAx>
      <c:valAx>
        <c:axId val="621468456"/>
        <c:scaling>
          <c:orientation val="minMax"/>
          <c:max val="3"/>
          <c:min val="-6"/>
        </c:scaling>
        <c:delete val="0"/>
        <c:axPos val="l"/>
        <c:numFmt formatCode="General" sourceLinked="1"/>
        <c:majorTickMark val="out"/>
        <c:minorTickMark val="none"/>
        <c:tickLblPos val="nextTo"/>
        <c:crossAx val="621465448"/>
        <c:crossesAt val="25"/>
        <c:crossBetween val="between"/>
      </c:valAx>
    </c:plotArea>
    <c:plotVisOnly val="1"/>
    <c:dispBlanksAs val="gap"/>
    <c:showDLblsOverMax val="0"/>
  </c:chart>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4.0089570721609166E-2"/>
          <c:w val="0.99217999968239301"/>
          <c:h val="0.91982085855678164"/>
        </c:manualLayout>
      </c:layout>
      <c:lineChart>
        <c:grouping val="standard"/>
        <c:varyColors val="0"/>
        <c:ser>
          <c:idx val="4"/>
          <c:order val="0"/>
          <c:tx>
            <c:strRef>
              <c:f>'60_F4 (2)'!$F$1</c:f>
              <c:strCache>
                <c:ptCount val="1"/>
                <c:pt idx="0">
                  <c:v>Pretest 5</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(2)'!$F$2:$F$201</c:f>
              <c:numCache>
                <c:formatCode>General</c:formatCode>
                <c:ptCount val="200"/>
                <c:pt idx="0">
                  <c:v>0.51441359519958496</c:v>
                </c:pt>
                <c:pt idx="1">
                  <c:v>0.52178871631622303</c:v>
                </c:pt>
                <c:pt idx="2">
                  <c:v>0.47449925541877702</c:v>
                </c:pt>
                <c:pt idx="3">
                  <c:v>0.46930539608001698</c:v>
                </c:pt>
                <c:pt idx="4">
                  <c:v>0.47529029846191401</c:v>
                </c:pt>
                <c:pt idx="5">
                  <c:v>0.44005566835403398</c:v>
                </c:pt>
                <c:pt idx="6">
                  <c:v>0.41876330971717801</c:v>
                </c:pt>
                <c:pt idx="7">
                  <c:v>0.499625593423843</c:v>
                </c:pt>
                <c:pt idx="8">
                  <c:v>0.62642455101013195</c:v>
                </c:pt>
                <c:pt idx="9">
                  <c:v>0.611217021942139</c:v>
                </c:pt>
                <c:pt idx="10">
                  <c:v>0.36801823973655701</c:v>
                </c:pt>
                <c:pt idx="11">
                  <c:v>5.0988763570786001E-2</c:v>
                </c:pt>
                <c:pt idx="12">
                  <c:v>-0.117544628679752</c:v>
                </c:pt>
                <c:pt idx="13">
                  <c:v>-0.11099887639284101</c:v>
                </c:pt>
                <c:pt idx="14">
                  <c:v>-9.8838299512863007E-2</c:v>
                </c:pt>
                <c:pt idx="15">
                  <c:v>-0.20081852376461001</c:v>
                </c:pt>
                <c:pt idx="16">
                  <c:v>-0.35129022598266602</c:v>
                </c:pt>
                <c:pt idx="17">
                  <c:v>-0.44755625724792503</c:v>
                </c:pt>
                <c:pt idx="18">
                  <c:v>-0.52567267417907704</c:v>
                </c:pt>
                <c:pt idx="19">
                  <c:v>-0.68244081735610995</c:v>
                </c:pt>
                <c:pt idx="20">
                  <c:v>-0.86913859844207797</c:v>
                </c:pt>
                <c:pt idx="21">
                  <c:v>-0.89474958181381203</c:v>
                </c:pt>
                <c:pt idx="22">
                  <c:v>-0.66918873786926303</c:v>
                </c:pt>
                <c:pt idx="23">
                  <c:v>-0.34649869799614003</c:v>
                </c:pt>
                <c:pt idx="24">
                  <c:v>-0.155657738447189</c:v>
                </c:pt>
                <c:pt idx="25">
                  <c:v>-0.14304175972938499</c:v>
                </c:pt>
                <c:pt idx="26">
                  <c:v>-0.162420824170113</c:v>
                </c:pt>
                <c:pt idx="27">
                  <c:v>-9.2463746666908E-2</c:v>
                </c:pt>
                <c:pt idx="28">
                  <c:v>3.2413762062788003E-2</c:v>
                </c:pt>
                <c:pt idx="29">
                  <c:v>0.123189531266689</c:v>
                </c:pt>
                <c:pt idx="30">
                  <c:v>0.17875365912914301</c:v>
                </c:pt>
                <c:pt idx="31">
                  <c:v>0.26962745189666698</c:v>
                </c:pt>
                <c:pt idx="32">
                  <c:v>0.43058103322982799</c:v>
                </c:pt>
                <c:pt idx="33">
                  <c:v>0.63700753450393699</c:v>
                </c:pt>
                <c:pt idx="34">
                  <c:v>0.86354410648345903</c:v>
                </c:pt>
                <c:pt idx="35">
                  <c:v>1.09353351593017</c:v>
                </c:pt>
                <c:pt idx="36">
                  <c:v>1.27451503276825</c:v>
                </c:pt>
                <c:pt idx="37">
                  <c:v>1.3434214591979901</c:v>
                </c:pt>
                <c:pt idx="38">
                  <c:v>1.3241201639175399</c:v>
                </c:pt>
                <c:pt idx="39">
                  <c:v>1.3317996263503999</c:v>
                </c:pt>
                <c:pt idx="40">
                  <c:v>1.4257515668869001</c:v>
                </c:pt>
                <c:pt idx="41">
                  <c:v>1.50409483909606</c:v>
                </c:pt>
                <c:pt idx="42">
                  <c:v>1.42230796813964</c:v>
                </c:pt>
                <c:pt idx="43">
                  <c:v>1.2025904655456501</c:v>
                </c:pt>
                <c:pt idx="44">
                  <c:v>1.03685426712036</c:v>
                </c:pt>
                <c:pt idx="45">
                  <c:v>1.05013740062713</c:v>
                </c:pt>
                <c:pt idx="46">
                  <c:v>1.1336088180541899</c:v>
                </c:pt>
                <c:pt idx="47">
                  <c:v>1.0740330219268801</c:v>
                </c:pt>
                <c:pt idx="48">
                  <c:v>0.80949395895004295</c:v>
                </c:pt>
                <c:pt idx="49">
                  <c:v>0.48404839634895303</c:v>
                </c:pt>
                <c:pt idx="50">
                  <c:v>0.25924178957939098</c:v>
                </c:pt>
                <c:pt idx="51">
                  <c:v>0.14824244379997301</c:v>
                </c:pt>
                <c:pt idx="52">
                  <c:v>6.15991987288E-2</c:v>
                </c:pt>
                <c:pt idx="53">
                  <c:v>-5.3429812192917002E-2</c:v>
                </c:pt>
                <c:pt idx="54">
                  <c:v>-0.1839509755373</c:v>
                </c:pt>
                <c:pt idx="55">
                  <c:v>-0.327520161867142</c:v>
                </c:pt>
                <c:pt idx="56">
                  <c:v>-0.52051162719726596</c:v>
                </c:pt>
                <c:pt idx="57">
                  <c:v>-0.77583098411560103</c:v>
                </c:pt>
                <c:pt idx="58">
                  <c:v>-1.04699790477752</c:v>
                </c:pt>
                <c:pt idx="59">
                  <c:v>-1.28464484214782</c:v>
                </c:pt>
                <c:pt idx="60">
                  <c:v>-1.49618709087371</c:v>
                </c:pt>
                <c:pt idx="61">
                  <c:v>-1.71462130546569</c:v>
                </c:pt>
                <c:pt idx="62">
                  <c:v>-1.931099653244009</c:v>
                </c:pt>
                <c:pt idx="63">
                  <c:v>-2.1068084239959681</c:v>
                </c:pt>
                <c:pt idx="64">
                  <c:v>-2.25357818603515</c:v>
                </c:pt>
                <c:pt idx="65">
                  <c:v>-2.4539940357208199</c:v>
                </c:pt>
                <c:pt idx="66">
                  <c:v>-2.7674043178558301</c:v>
                </c:pt>
                <c:pt idx="67">
                  <c:v>-3.1381540298461901</c:v>
                </c:pt>
                <c:pt idx="68">
                  <c:v>-3.4374654293060281</c:v>
                </c:pt>
                <c:pt idx="69">
                  <c:v>-3.60088062286377</c:v>
                </c:pt>
                <c:pt idx="70">
                  <c:v>-3.69370985031127</c:v>
                </c:pt>
                <c:pt idx="71">
                  <c:v>-3.8183126449584899</c:v>
                </c:pt>
                <c:pt idx="72">
                  <c:v>-3.9705491065978999</c:v>
                </c:pt>
                <c:pt idx="73">
                  <c:v>-4.0225319862365678</c:v>
                </c:pt>
                <c:pt idx="74">
                  <c:v>-3.8696930408477699</c:v>
                </c:pt>
                <c:pt idx="75">
                  <c:v>-3.5811557769775302</c:v>
                </c:pt>
                <c:pt idx="76">
                  <c:v>-3.36861228942871</c:v>
                </c:pt>
                <c:pt idx="77">
                  <c:v>-3.3834605216979901</c:v>
                </c:pt>
                <c:pt idx="78">
                  <c:v>-3.56075739860534</c:v>
                </c:pt>
                <c:pt idx="79">
                  <c:v>-3.6961174011230402</c:v>
                </c:pt>
                <c:pt idx="80">
                  <c:v>-3.6783449649810702</c:v>
                </c:pt>
                <c:pt idx="81">
                  <c:v>-3.6035354137420601</c:v>
                </c:pt>
                <c:pt idx="82">
                  <c:v>-3.6298122406005802</c:v>
                </c:pt>
                <c:pt idx="83">
                  <c:v>-3.7592139244079501</c:v>
                </c:pt>
                <c:pt idx="84">
                  <c:v>-3.8355357646942099</c:v>
                </c:pt>
                <c:pt idx="85">
                  <c:v>-3.7630620002746502</c:v>
                </c:pt>
                <c:pt idx="86">
                  <c:v>-3.6462545394897381</c:v>
                </c:pt>
                <c:pt idx="87">
                  <c:v>-3.6486556529998699</c:v>
                </c:pt>
                <c:pt idx="88">
                  <c:v>-3.7575886249542201</c:v>
                </c:pt>
                <c:pt idx="89">
                  <c:v>-3.7870192527771001</c:v>
                </c:pt>
                <c:pt idx="90">
                  <c:v>-3.62873363494873</c:v>
                </c:pt>
                <c:pt idx="91">
                  <c:v>-3.4083957672119101</c:v>
                </c:pt>
                <c:pt idx="92">
                  <c:v>-3.32181549072265</c:v>
                </c:pt>
                <c:pt idx="93">
                  <c:v>-3.3691539764404301</c:v>
                </c:pt>
                <c:pt idx="94">
                  <c:v>-3.3556754589080779</c:v>
                </c:pt>
                <c:pt idx="95">
                  <c:v>-3.1641757488250701</c:v>
                </c:pt>
                <c:pt idx="96">
                  <c:v>-2.9272058010101301</c:v>
                </c:pt>
                <c:pt idx="97">
                  <c:v>-2.8653719425201398</c:v>
                </c:pt>
                <c:pt idx="98">
                  <c:v>-3.0128719806671098</c:v>
                </c:pt>
                <c:pt idx="99">
                  <c:v>-3.19257187843322</c:v>
                </c:pt>
                <c:pt idx="100">
                  <c:v>-3.25047779083252</c:v>
                </c:pt>
                <c:pt idx="101">
                  <c:v>-3.2206664085388099</c:v>
                </c:pt>
                <c:pt idx="102">
                  <c:v>-3.2250115871429399</c:v>
                </c:pt>
                <c:pt idx="103">
                  <c:v>-3.2919905185699401</c:v>
                </c:pt>
                <c:pt idx="104">
                  <c:v>-3.35687184333801</c:v>
                </c:pt>
                <c:pt idx="105">
                  <c:v>-3.4068257808685298</c:v>
                </c:pt>
                <c:pt idx="106">
                  <c:v>-3.5257182121276802</c:v>
                </c:pt>
                <c:pt idx="107">
                  <c:v>-3.7654557228088299</c:v>
                </c:pt>
                <c:pt idx="108">
                  <c:v>-4.04133749008178</c:v>
                </c:pt>
                <c:pt idx="109">
                  <c:v>-4.2128539085388086</c:v>
                </c:pt>
                <c:pt idx="110">
                  <c:v>-4.2426075935363698</c:v>
                </c:pt>
                <c:pt idx="111">
                  <c:v>-4.2232966423034597</c:v>
                </c:pt>
                <c:pt idx="112">
                  <c:v>-4.2586827278137198</c:v>
                </c:pt>
                <c:pt idx="113">
                  <c:v>-4.3682522773742596</c:v>
                </c:pt>
                <c:pt idx="114">
                  <c:v>-4.5113282203674299</c:v>
                </c:pt>
                <c:pt idx="115">
                  <c:v>-4.6498055458068777</c:v>
                </c:pt>
                <c:pt idx="116">
                  <c:v>-4.7569890022277797</c:v>
                </c:pt>
                <c:pt idx="117">
                  <c:v>-4.8055610656738201</c:v>
                </c:pt>
                <c:pt idx="118">
                  <c:v>-4.7934165000915483</c:v>
                </c:pt>
                <c:pt idx="119">
                  <c:v>-4.7657890319824201</c:v>
                </c:pt>
                <c:pt idx="120">
                  <c:v>-4.7689895629882777</c:v>
                </c:pt>
                <c:pt idx="121">
                  <c:v>-4.7859997749328604</c:v>
                </c:pt>
                <c:pt idx="122">
                  <c:v>-4.760897159576408</c:v>
                </c:pt>
                <c:pt idx="123">
                  <c:v>-4.6904368400573668</c:v>
                </c:pt>
                <c:pt idx="124">
                  <c:v>-4.6409749984741202</c:v>
                </c:pt>
                <c:pt idx="125">
                  <c:v>-4.6512084007263104</c:v>
                </c:pt>
                <c:pt idx="126">
                  <c:v>-4.6674227714538477</c:v>
                </c:pt>
                <c:pt idx="127">
                  <c:v>-4.6246385574340767</c:v>
                </c:pt>
                <c:pt idx="128">
                  <c:v>-4.5552864074706996</c:v>
                </c:pt>
                <c:pt idx="129">
                  <c:v>-4.5443387031555096</c:v>
                </c:pt>
                <c:pt idx="130">
                  <c:v>-4.5834937095642001</c:v>
                </c:pt>
                <c:pt idx="131">
                  <c:v>-4.5577430725097603</c:v>
                </c:pt>
                <c:pt idx="132">
                  <c:v>-4.4185371398925701</c:v>
                </c:pt>
                <c:pt idx="133">
                  <c:v>-4.2955079078674281</c:v>
                </c:pt>
                <c:pt idx="134">
                  <c:v>-4.3491635322570801</c:v>
                </c:pt>
                <c:pt idx="135">
                  <c:v>-4.5433068275451598</c:v>
                </c:pt>
                <c:pt idx="136">
                  <c:v>-4.6669597625732386</c:v>
                </c:pt>
                <c:pt idx="137">
                  <c:v>-4.59984874725341</c:v>
                </c:pt>
                <c:pt idx="138">
                  <c:v>-4.4605007171630797</c:v>
                </c:pt>
                <c:pt idx="139">
                  <c:v>-4.43068122863769</c:v>
                </c:pt>
                <c:pt idx="140">
                  <c:v>-4.5093812942504803</c:v>
                </c:pt>
                <c:pt idx="141">
                  <c:v>-4.5461859703063867</c:v>
                </c:pt>
                <c:pt idx="142">
                  <c:v>-4.4891834259033203</c:v>
                </c:pt>
                <c:pt idx="143">
                  <c:v>-4.47008848190307</c:v>
                </c:pt>
                <c:pt idx="144">
                  <c:v>-4.5986919403076101</c:v>
                </c:pt>
                <c:pt idx="145">
                  <c:v>-4.7758421897888104</c:v>
                </c:pt>
                <c:pt idx="146">
                  <c:v>-4.8131046295165971</c:v>
                </c:pt>
                <c:pt idx="147">
                  <c:v>-4.6963238716125399</c:v>
                </c:pt>
                <c:pt idx="148">
                  <c:v>-4.6145038604736284</c:v>
                </c:pt>
                <c:pt idx="149">
                  <c:v>-4.7100753784179572</c:v>
                </c:pt>
                <c:pt idx="150">
                  <c:v>-4.8986663818359304</c:v>
                </c:pt>
                <c:pt idx="151">
                  <c:v>-4.9958972930908203</c:v>
                </c:pt>
                <c:pt idx="152">
                  <c:v>-4.9546470642089799</c:v>
                </c:pt>
                <c:pt idx="153">
                  <c:v>-4.8845634460449201</c:v>
                </c:pt>
                <c:pt idx="154">
                  <c:v>-4.8604440689086879</c:v>
                </c:pt>
                <c:pt idx="155">
                  <c:v>-4.81841611862182</c:v>
                </c:pt>
                <c:pt idx="156">
                  <c:v>-4.6818614006042401</c:v>
                </c:pt>
                <c:pt idx="157">
                  <c:v>-4.5122127532958904</c:v>
                </c:pt>
                <c:pt idx="158">
                  <c:v>-4.4508490562438903</c:v>
                </c:pt>
                <c:pt idx="159">
                  <c:v>-4.5308027267456001</c:v>
                </c:pt>
                <c:pt idx="160">
                  <c:v>-4.6246166229247967</c:v>
                </c:pt>
                <c:pt idx="161">
                  <c:v>-4.6030774116516104</c:v>
                </c:pt>
                <c:pt idx="162">
                  <c:v>-4.4914975166320801</c:v>
                </c:pt>
                <c:pt idx="163">
                  <c:v>-4.4233417510986301</c:v>
                </c:pt>
                <c:pt idx="164">
                  <c:v>-4.4644889831542898</c:v>
                </c:pt>
                <c:pt idx="165">
                  <c:v>-4.536165237426748</c:v>
                </c:pt>
                <c:pt idx="166">
                  <c:v>-4.5180888175964267</c:v>
                </c:pt>
                <c:pt idx="167">
                  <c:v>-4.3829646110534597</c:v>
                </c:pt>
                <c:pt idx="168">
                  <c:v>-4.1996335983276296</c:v>
                </c:pt>
                <c:pt idx="169">
                  <c:v>-4.0344381332397399</c:v>
                </c:pt>
                <c:pt idx="170">
                  <c:v>-3.9005315303802401</c:v>
                </c:pt>
                <c:pt idx="171">
                  <c:v>-3.8034653663635201</c:v>
                </c:pt>
                <c:pt idx="172">
                  <c:v>-3.7769200801849299</c:v>
                </c:pt>
                <c:pt idx="173">
                  <c:v>-3.82734227180481</c:v>
                </c:pt>
                <c:pt idx="174">
                  <c:v>-3.8694331645965501</c:v>
                </c:pt>
                <c:pt idx="175">
                  <c:v>-3.7795741558074898</c:v>
                </c:pt>
                <c:pt idx="176">
                  <c:v>-3.532428026199339</c:v>
                </c:pt>
                <c:pt idx="177">
                  <c:v>-3.2425141334533598</c:v>
                </c:pt>
                <c:pt idx="178">
                  <c:v>-3.038843631744379</c:v>
                </c:pt>
                <c:pt idx="179">
                  <c:v>-2.9304118156433101</c:v>
                </c:pt>
                <c:pt idx="180">
                  <c:v>-2.8404889106750391</c:v>
                </c:pt>
                <c:pt idx="181">
                  <c:v>-2.74919581413269</c:v>
                </c:pt>
                <c:pt idx="182">
                  <c:v>-2.7265570163726802</c:v>
                </c:pt>
                <c:pt idx="183">
                  <c:v>-2.80450987815856</c:v>
                </c:pt>
                <c:pt idx="184">
                  <c:v>-2.8920865058898881</c:v>
                </c:pt>
                <c:pt idx="185">
                  <c:v>-2.88160252571106</c:v>
                </c:pt>
                <c:pt idx="186">
                  <c:v>-2.7934513092040998</c:v>
                </c:pt>
                <c:pt idx="187">
                  <c:v>-2.7284379005432098</c:v>
                </c:pt>
                <c:pt idx="188">
                  <c:v>-2.6905782222747798</c:v>
                </c:pt>
                <c:pt idx="189">
                  <c:v>-2.5684313774108798</c:v>
                </c:pt>
                <c:pt idx="190">
                  <c:v>-2.33466124534606</c:v>
                </c:pt>
                <c:pt idx="191">
                  <c:v>-2.1565389633178702</c:v>
                </c:pt>
                <c:pt idx="192">
                  <c:v>-2.1977913379669101</c:v>
                </c:pt>
                <c:pt idx="193">
                  <c:v>-2.3609442710876398</c:v>
                </c:pt>
                <c:pt idx="194">
                  <c:v>-2.3657240867614702</c:v>
                </c:pt>
                <c:pt idx="195">
                  <c:v>-2.1031250953674299</c:v>
                </c:pt>
                <c:pt idx="196">
                  <c:v>-1.7817860841751101</c:v>
                </c:pt>
                <c:pt idx="197">
                  <c:v>-1.64650046825408</c:v>
                </c:pt>
                <c:pt idx="198">
                  <c:v>-1.6587654352188099</c:v>
                </c:pt>
                <c:pt idx="199">
                  <c:v>-1.5877386331558201</c:v>
                </c:pt>
              </c:numCache>
            </c:numRef>
          </c:val>
          <c:smooth val="0"/>
          <c:extLst>
            <c:ext xmlns:c16="http://schemas.microsoft.com/office/drawing/2014/chart" uri="{C3380CC4-5D6E-409C-BE32-E72D297353CC}">
              <c16:uniqueId val="{00000000-204D-440D-A5E3-50187A3A4BFB}"/>
            </c:ext>
          </c:extLst>
        </c:ser>
        <c:dLbls>
          <c:showLegendKey val="0"/>
          <c:showVal val="0"/>
          <c:showCatName val="0"/>
          <c:showSerName val="0"/>
          <c:showPercent val="0"/>
          <c:showBubbleSize val="0"/>
        </c:dLbls>
        <c:smooth val="0"/>
        <c:axId val="621489624"/>
        <c:axId val="621492632"/>
      </c:lineChart>
      <c:catAx>
        <c:axId val="621489624"/>
        <c:scaling>
          <c:orientation val="minMax"/>
        </c:scaling>
        <c:delete val="0"/>
        <c:axPos val="b"/>
        <c:numFmt formatCode="General" sourceLinked="1"/>
        <c:majorTickMark val="out"/>
        <c:minorTickMark val="none"/>
        <c:tickLblPos val="none"/>
        <c:crossAx val="621492632"/>
        <c:crosses val="autoZero"/>
        <c:auto val="1"/>
        <c:lblAlgn val="ctr"/>
        <c:lblOffset val="100"/>
        <c:tickLblSkip val="50"/>
        <c:tickMarkSkip val="25"/>
        <c:noMultiLvlLbl val="0"/>
      </c:catAx>
      <c:valAx>
        <c:axId val="621492632"/>
        <c:scaling>
          <c:orientation val="minMax"/>
          <c:max val="3"/>
          <c:min val="-6"/>
        </c:scaling>
        <c:delete val="0"/>
        <c:axPos val="l"/>
        <c:numFmt formatCode="General" sourceLinked="1"/>
        <c:majorTickMark val="out"/>
        <c:minorTickMark val="none"/>
        <c:tickLblPos val="nextTo"/>
        <c:crossAx val="621489624"/>
        <c:crossesAt val="25"/>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1 Mirror Pre-Post Comparison</a:t>
            </a:r>
          </a:p>
        </c:rich>
      </c:tx>
      <c:layout>
        <c:manualLayout>
          <c:xMode val="edge"/>
          <c:yMode val="edge"/>
          <c:x val="0.1118958634266051"/>
          <c:y val="2.0810283377004687E-3"/>
        </c:manualLayout>
      </c:layout>
      <c:overlay val="0"/>
    </c:title>
    <c:autoTitleDeleted val="0"/>
    <c:plotArea>
      <c:layout>
        <c:manualLayout>
          <c:layoutTarget val="inner"/>
          <c:xMode val="edge"/>
          <c:yMode val="edge"/>
          <c:x val="6.2474190726159201E-2"/>
          <c:y val="5.0925925925925902E-2"/>
          <c:w val="0.87849363669657599"/>
          <c:h val="0.87962962962962998"/>
        </c:manualLayout>
      </c:layout>
      <c:lineChart>
        <c:grouping val="standard"/>
        <c:varyColors val="0"/>
        <c:ser>
          <c:idx val="0"/>
          <c:order val="0"/>
          <c:tx>
            <c:strRef>
              <c:f>'34_Pz'!$D$1</c:f>
              <c:strCache>
                <c:ptCount val="1"/>
                <c:pt idx="0">
                  <c:v>Pretest 1</c:v>
                </c:pt>
              </c:strCache>
            </c:strRef>
          </c:tx>
          <c:spPr>
            <a:ln w="38100" cmpd="sng">
              <a:solidFill>
                <a:schemeClr val="tx1">
                  <a:lumMod val="65000"/>
                  <a:lumOff val="35000"/>
                </a:schemeClr>
              </a:solidFill>
              <a:prstDash val="sysDot"/>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'34_Pz'!$D$2:$D$201</c:f>
              <c:numCache>
                <c:formatCode>General</c:formatCode>
                <c:ptCount val="200"/>
                <c:pt idx="0">
                  <c:v>0.55980640649795499</c:v>
                </c:pt>
                <c:pt idx="1">
                  <c:v>0.55676776170730602</c:v>
                </c:pt>
                <c:pt idx="2">
                  <c:v>0.65630108118057295</c:v>
                </c:pt>
                <c:pt idx="3">
                  <c:v>0.63869738578796398</c:v>
                </c:pt>
                <c:pt idx="4">
                  <c:v>0.55917483568191495</c:v>
                </c:pt>
                <c:pt idx="5">
                  <c:v>0.65881228446960405</c:v>
                </c:pt>
                <c:pt idx="6">
                  <c:v>0.99027931690216098</c:v>
                </c:pt>
                <c:pt idx="7">
                  <c:v>1.33708119392395</c:v>
                </c:pt>
                <c:pt idx="8">
                  <c:v>1.4998972415923999</c:v>
                </c:pt>
                <c:pt idx="9">
                  <c:v>1.4694674015045099</c:v>
                </c:pt>
                <c:pt idx="10">
                  <c:v>1.2625250816345199</c:v>
                </c:pt>
                <c:pt idx="11">
                  <c:v>0.78939884901046797</c:v>
                </c:pt>
                <c:pt idx="12">
                  <c:v>5.1673345267773001E-2</c:v>
                </c:pt>
                <c:pt idx="13">
                  <c:v>-0.64082568883895896</c:v>
                </c:pt>
                <c:pt idx="14">
                  <c:v>-0.88586151599884</c:v>
                </c:pt>
                <c:pt idx="15">
                  <c:v>-0.65319722890853904</c:v>
                </c:pt>
                <c:pt idx="16">
                  <c:v>-0.36270767450332603</c:v>
                </c:pt>
                <c:pt idx="17">
                  <c:v>-0.41886833310127303</c:v>
                </c:pt>
                <c:pt idx="18">
                  <c:v>-0.786091208457947</c:v>
                </c:pt>
                <c:pt idx="19">
                  <c:v>-1.1222130060195901</c:v>
                </c:pt>
                <c:pt idx="20">
                  <c:v>-1.22871565818786</c:v>
                </c:pt>
                <c:pt idx="21">
                  <c:v>-1.2098661661148</c:v>
                </c:pt>
                <c:pt idx="22">
                  <c:v>-1.22312319278717</c:v>
                </c:pt>
                <c:pt idx="23">
                  <c:v>-1.2593016624450599</c:v>
                </c:pt>
                <c:pt idx="24">
                  <c:v>-1.23910903930664</c:v>
                </c:pt>
                <c:pt idx="25">
                  <c:v>-1.1917871236801101</c:v>
                </c:pt>
                <c:pt idx="26">
                  <c:v>-1.2196729183196999</c:v>
                </c:pt>
                <c:pt idx="27">
                  <c:v>-1.35209965705871</c:v>
                </c:pt>
                <c:pt idx="28">
                  <c:v>-1.54748594760894</c:v>
                </c:pt>
                <c:pt idx="29">
                  <c:v>-1.80290627479553</c:v>
                </c:pt>
                <c:pt idx="30">
                  <c:v>-2.1391348838806099</c:v>
                </c:pt>
                <c:pt idx="31">
                  <c:v>-2.4740622043609601</c:v>
                </c:pt>
                <c:pt idx="32">
                  <c:v>-2.6413683891296298</c:v>
                </c:pt>
                <c:pt idx="33">
                  <c:v>-2.5941038131713801</c:v>
                </c:pt>
                <c:pt idx="34">
                  <c:v>-2.4894244670867902</c:v>
                </c:pt>
                <c:pt idx="35">
                  <c:v>-2.4824049472808798</c:v>
                </c:pt>
                <c:pt idx="36">
                  <c:v>-2.5063962936401301</c:v>
                </c:pt>
                <c:pt idx="37">
                  <c:v>-2.374494314193718</c:v>
                </c:pt>
                <c:pt idx="38">
                  <c:v>-2.0640811920165998</c:v>
                </c:pt>
                <c:pt idx="39">
                  <c:v>-1.75748574733734</c:v>
                </c:pt>
                <c:pt idx="40">
                  <c:v>-1.57759189605712</c:v>
                </c:pt>
                <c:pt idx="41">
                  <c:v>-1.4278939962387001</c:v>
                </c:pt>
                <c:pt idx="42">
                  <c:v>-1.1846300363540601</c:v>
                </c:pt>
                <c:pt idx="43">
                  <c:v>-0.93396812677383401</c:v>
                </c:pt>
                <c:pt idx="44">
                  <c:v>-0.86587989330291704</c:v>
                </c:pt>
                <c:pt idx="45">
                  <c:v>-0.97180885076522805</c:v>
                </c:pt>
                <c:pt idx="46">
                  <c:v>-1.02038645744323</c:v>
                </c:pt>
                <c:pt idx="47">
                  <c:v>-0.88400912284851096</c:v>
                </c:pt>
                <c:pt idx="48">
                  <c:v>-0.74421632289886497</c:v>
                </c:pt>
                <c:pt idx="49">
                  <c:v>-0.85306727886199996</c:v>
                </c:pt>
                <c:pt idx="50">
                  <c:v>-1.17241263389587</c:v>
                </c:pt>
                <c:pt idx="51">
                  <c:v>-1.39857625961303</c:v>
                </c:pt>
                <c:pt idx="52">
                  <c:v>-1.3364785909652701</c:v>
                </c:pt>
                <c:pt idx="53">
                  <c:v>-1.1064633131027199</c:v>
                </c:pt>
                <c:pt idx="54">
                  <c:v>-0.93156558275222801</c:v>
                </c:pt>
                <c:pt idx="55">
                  <c:v>-0.84299939870834395</c:v>
                </c:pt>
                <c:pt idx="56">
                  <c:v>-0.71201914548873901</c:v>
                </c:pt>
                <c:pt idx="57">
                  <c:v>-0.51457542181015004</c:v>
                </c:pt>
                <c:pt idx="58">
                  <c:v>-0.41636005043983498</c:v>
                </c:pt>
                <c:pt idx="59">
                  <c:v>-0.55552852153778098</c:v>
                </c:pt>
                <c:pt idx="60">
                  <c:v>-0.83722043037414595</c:v>
                </c:pt>
                <c:pt idx="61">
                  <c:v>-1.01920866966247</c:v>
                </c:pt>
                <c:pt idx="62">
                  <c:v>-0.96209990978241</c:v>
                </c:pt>
                <c:pt idx="63">
                  <c:v>-0.732424676418304</c:v>
                </c:pt>
                <c:pt idx="64">
                  <c:v>-0.47152936458587602</c:v>
                </c:pt>
                <c:pt idx="65">
                  <c:v>-0.22478234767913799</c:v>
                </c:pt>
                <c:pt idx="66">
                  <c:v>7.9605542123317996E-2</c:v>
                </c:pt>
                <c:pt idx="67">
                  <c:v>0.52298575639724698</c:v>
                </c:pt>
                <c:pt idx="68">
                  <c:v>1.09137403964996</c:v>
                </c:pt>
                <c:pt idx="69">
                  <c:v>1.6607644557952801</c:v>
                </c:pt>
                <c:pt idx="70">
                  <c:v>2.0760025978088241</c:v>
                </c:pt>
                <c:pt idx="71">
                  <c:v>2.2696359157562198</c:v>
                </c:pt>
                <c:pt idx="72">
                  <c:v>2.32054448127746</c:v>
                </c:pt>
                <c:pt idx="73">
                  <c:v>2.371647596359244</c:v>
                </c:pt>
                <c:pt idx="74">
                  <c:v>2.4653744697570801</c:v>
                </c:pt>
                <c:pt idx="75">
                  <c:v>2.48108959197998</c:v>
                </c:pt>
                <c:pt idx="76">
                  <c:v>2.2734813690185498</c:v>
                </c:pt>
                <c:pt idx="77">
                  <c:v>1.8699431419372501</c:v>
                </c:pt>
                <c:pt idx="78">
                  <c:v>1.4823091030120801</c:v>
                </c:pt>
                <c:pt idx="79">
                  <c:v>1.29907763004303</c:v>
                </c:pt>
                <c:pt idx="80">
                  <c:v>1.29811191558837</c:v>
                </c:pt>
                <c:pt idx="81">
                  <c:v>1.29903924465179</c:v>
                </c:pt>
                <c:pt idx="82">
                  <c:v>1.1805822849273599</c:v>
                </c:pt>
                <c:pt idx="83">
                  <c:v>0.99796122312545799</c:v>
                </c:pt>
                <c:pt idx="84">
                  <c:v>0.883184254169464</c:v>
                </c:pt>
                <c:pt idx="85">
                  <c:v>0.87962251901626598</c:v>
                </c:pt>
                <c:pt idx="86">
                  <c:v>0.91277343034744296</c:v>
                </c:pt>
                <c:pt idx="87">
                  <c:v>0.89870291948318504</c:v>
                </c:pt>
                <c:pt idx="88">
                  <c:v>0.83481651544570901</c:v>
                </c:pt>
                <c:pt idx="89">
                  <c:v>0.777390897274017</c:v>
                </c:pt>
                <c:pt idx="90">
                  <c:v>0.77069610357284501</c:v>
                </c:pt>
                <c:pt idx="91">
                  <c:v>0.82304310798644997</c:v>
                </c:pt>
                <c:pt idx="92">
                  <c:v>0.92817378044128396</c:v>
                </c:pt>
                <c:pt idx="93">
                  <c:v>1.07540619373321</c:v>
                </c:pt>
                <c:pt idx="94">
                  <c:v>1.2428106069564799</c:v>
                </c:pt>
                <c:pt idx="95">
                  <c:v>1.4115140438079801</c:v>
                </c:pt>
                <c:pt idx="96">
                  <c:v>1.5955227613449099</c:v>
                </c:pt>
                <c:pt idx="97">
                  <c:v>1.8360849618911701</c:v>
                </c:pt>
                <c:pt idx="98">
                  <c:v>2.1462168693542401</c:v>
                </c:pt>
                <c:pt idx="99">
                  <c:v>2.4798808097839302</c:v>
                </c:pt>
                <c:pt idx="100">
                  <c:v>2.7842135429382302</c:v>
                </c:pt>
                <c:pt idx="101">
                  <c:v>3.07289266586303</c:v>
                </c:pt>
                <c:pt idx="102">
                  <c:v>3.4104585647582941</c:v>
                </c:pt>
                <c:pt idx="103">
                  <c:v>3.8113319873809801</c:v>
                </c:pt>
                <c:pt idx="104">
                  <c:v>4.1919317245483398</c:v>
                </c:pt>
                <c:pt idx="105">
                  <c:v>4.4550762176513601</c:v>
                </c:pt>
                <c:pt idx="106">
                  <c:v>4.6021976470947141</c:v>
                </c:pt>
                <c:pt idx="107">
                  <c:v>4.7112712860107404</c:v>
                </c:pt>
                <c:pt idx="108">
                  <c:v>4.8042573928832999</c:v>
                </c:pt>
                <c:pt idx="109">
                  <c:v>4.8075866699218643</c:v>
                </c:pt>
                <c:pt idx="110">
                  <c:v>4.6908044815063397</c:v>
                </c:pt>
                <c:pt idx="111">
                  <c:v>4.5939369201660032</c:v>
                </c:pt>
                <c:pt idx="112">
                  <c:v>4.7261500358581499</c:v>
                </c:pt>
                <c:pt idx="113">
                  <c:v>5.1195607185363698</c:v>
                </c:pt>
                <c:pt idx="114">
                  <c:v>5.5531883239745996</c:v>
                </c:pt>
                <c:pt idx="115">
                  <c:v>5.7717919349670401</c:v>
                </c:pt>
                <c:pt idx="116">
                  <c:v>5.7419137954711896</c:v>
                </c:pt>
                <c:pt idx="117">
                  <c:v>5.6351728439331001</c:v>
                </c:pt>
                <c:pt idx="118">
                  <c:v>5.5846047401428196</c:v>
                </c:pt>
                <c:pt idx="119">
                  <c:v>5.5446782112121502</c:v>
                </c:pt>
                <c:pt idx="120">
                  <c:v>5.4165377616882298</c:v>
                </c:pt>
                <c:pt idx="121">
                  <c:v>5.2345142364501811</c:v>
                </c:pt>
                <c:pt idx="122">
                  <c:v>5.15476322174072</c:v>
                </c:pt>
                <c:pt idx="123">
                  <c:v>5.2792425155639604</c:v>
                </c:pt>
                <c:pt idx="124">
                  <c:v>5.5522499084472603</c:v>
                </c:pt>
                <c:pt idx="125">
                  <c:v>5.8335118293762109</c:v>
                </c:pt>
                <c:pt idx="126">
                  <c:v>6.0181159973144442</c:v>
                </c:pt>
                <c:pt idx="127">
                  <c:v>6.0714707374572701</c:v>
                </c:pt>
                <c:pt idx="128">
                  <c:v>6.0135188102722044</c:v>
                </c:pt>
                <c:pt idx="129">
                  <c:v>5.9209375381469611</c:v>
                </c:pt>
                <c:pt idx="130">
                  <c:v>5.9059534072875897</c:v>
                </c:pt>
                <c:pt idx="131">
                  <c:v>6.0211877822875897</c:v>
                </c:pt>
                <c:pt idx="132">
                  <c:v>6.1852846145629776</c:v>
                </c:pt>
                <c:pt idx="133">
                  <c:v>6.2619285583495996</c:v>
                </c:pt>
                <c:pt idx="134">
                  <c:v>6.2209281921386701</c:v>
                </c:pt>
                <c:pt idx="135">
                  <c:v>6.1620535850524876</c:v>
                </c:pt>
                <c:pt idx="136">
                  <c:v>6.1561045646667312</c:v>
                </c:pt>
                <c:pt idx="137">
                  <c:v>6.1381797790527299</c:v>
                </c:pt>
                <c:pt idx="138">
                  <c:v>6.0327200889587402</c:v>
                </c:pt>
                <c:pt idx="139">
                  <c:v>5.9337105751037598</c:v>
                </c:pt>
                <c:pt idx="140">
                  <c:v>6.0393619537353498</c:v>
                </c:pt>
                <c:pt idx="141">
                  <c:v>6.3748502731323198</c:v>
                </c:pt>
                <c:pt idx="142">
                  <c:v>6.6823477745056099</c:v>
                </c:pt>
                <c:pt idx="143">
                  <c:v>6.6799416542053196</c:v>
                </c:pt>
                <c:pt idx="144">
                  <c:v>6.39406394958496</c:v>
                </c:pt>
                <c:pt idx="145">
                  <c:v>6.1384124755859286</c:v>
                </c:pt>
                <c:pt idx="146">
                  <c:v>6.154615879058821</c:v>
                </c:pt>
                <c:pt idx="147">
                  <c:v>6.3572258949279696</c:v>
                </c:pt>
                <c:pt idx="148">
                  <c:v>6.4749441146850497</c:v>
                </c:pt>
                <c:pt idx="149">
                  <c:v>6.3768439292907697</c:v>
                </c:pt>
                <c:pt idx="150">
                  <c:v>6.1863374710082999</c:v>
                </c:pt>
                <c:pt idx="151">
                  <c:v>6.1006155014037997</c:v>
                </c:pt>
                <c:pt idx="152">
                  <c:v>6.1796178817748997</c:v>
                </c:pt>
                <c:pt idx="153">
                  <c:v>6.327656269073473</c:v>
                </c:pt>
                <c:pt idx="154">
                  <c:v>6.4127359390258656</c:v>
                </c:pt>
                <c:pt idx="155">
                  <c:v>6.3587532043456996</c:v>
                </c:pt>
                <c:pt idx="156">
                  <c:v>6.1628670692443794</c:v>
                </c:pt>
                <c:pt idx="157">
                  <c:v>5.8846745491027743</c:v>
                </c:pt>
                <c:pt idx="158">
                  <c:v>5.6242604255676198</c:v>
                </c:pt>
                <c:pt idx="159">
                  <c:v>5.4681077003478986</c:v>
                </c:pt>
                <c:pt idx="160">
                  <c:v>5.42881107330322</c:v>
                </c:pt>
                <c:pt idx="161">
                  <c:v>5.4429626464843697</c:v>
                </c:pt>
                <c:pt idx="162">
                  <c:v>5.42872858047485</c:v>
                </c:pt>
                <c:pt idx="163">
                  <c:v>5.34089756011962</c:v>
                </c:pt>
                <c:pt idx="164">
                  <c:v>5.1800575256347603</c:v>
                </c:pt>
                <c:pt idx="165">
                  <c:v>4.9753913879394496</c:v>
                </c:pt>
                <c:pt idx="166">
                  <c:v>4.7626695632934499</c:v>
                </c:pt>
                <c:pt idx="167">
                  <c:v>4.5513024330139098</c:v>
                </c:pt>
                <c:pt idx="168">
                  <c:v>4.3036627769470197</c:v>
                </c:pt>
                <c:pt idx="169">
                  <c:v>3.9853663444518999</c:v>
                </c:pt>
                <c:pt idx="170">
                  <c:v>3.6615107059478702</c:v>
                </c:pt>
                <c:pt idx="171">
                  <c:v>3.4991993904113698</c:v>
                </c:pt>
                <c:pt idx="172">
                  <c:v>3.6048660278320299</c:v>
                </c:pt>
                <c:pt idx="173">
                  <c:v>3.8576071262359601</c:v>
                </c:pt>
                <c:pt idx="174">
                  <c:v>3.97023153305053</c:v>
                </c:pt>
                <c:pt idx="175">
                  <c:v>3.7585983276367099</c:v>
                </c:pt>
                <c:pt idx="176">
                  <c:v>3.3217003345489502</c:v>
                </c:pt>
                <c:pt idx="177">
                  <c:v>2.9233324527740399</c:v>
                </c:pt>
                <c:pt idx="178">
                  <c:v>2.7265129089355402</c:v>
                </c:pt>
                <c:pt idx="179">
                  <c:v>2.6885807514190598</c:v>
                </c:pt>
                <c:pt idx="180">
                  <c:v>2.6888020038604701</c:v>
                </c:pt>
                <c:pt idx="181">
                  <c:v>2.6745369434356601</c:v>
                </c:pt>
                <c:pt idx="182">
                  <c:v>2.6500983238220202</c:v>
                </c:pt>
                <c:pt idx="183">
                  <c:v>2.5907466411590501</c:v>
                </c:pt>
                <c:pt idx="184">
                  <c:v>2.4512355327606201</c:v>
                </c:pt>
                <c:pt idx="185">
                  <c:v>2.2644839286804199</c:v>
                </c:pt>
                <c:pt idx="186">
                  <c:v>2.1713850498199401</c:v>
                </c:pt>
                <c:pt idx="187">
                  <c:v>2.3078129291534371</c:v>
                </c:pt>
                <c:pt idx="188">
                  <c:v>2.6659283638000399</c:v>
                </c:pt>
                <c:pt idx="189">
                  <c:v>3.0845746994018501</c:v>
                </c:pt>
                <c:pt idx="190">
                  <c:v>3.3775897026061998</c:v>
                </c:pt>
                <c:pt idx="191">
                  <c:v>3.4727027416229199</c:v>
                </c:pt>
                <c:pt idx="192">
                  <c:v>3.4379217624664302</c:v>
                </c:pt>
                <c:pt idx="193">
                  <c:v>3.3824157714843701</c:v>
                </c:pt>
                <c:pt idx="194">
                  <c:v>3.3346529006957941</c:v>
                </c:pt>
                <c:pt idx="195">
                  <c:v>3.2281017303466801</c:v>
                </c:pt>
                <c:pt idx="196">
                  <c:v>3.0118002891540501</c:v>
                </c:pt>
                <c:pt idx="197">
                  <c:v>2.7458515167236301</c:v>
                </c:pt>
                <c:pt idx="198">
                  <c:v>2.5404782295227002</c:v>
                </c:pt>
                <c:pt idx="199">
                  <c:v>2.4032962322235099</c:v>
                </c:pt>
              </c:numCache>
            </c:numRef>
          </c:val>
          <c:smooth val="0"/>
          <c:extLst>
            <c:ext xmlns:c16="http://schemas.microsoft.com/office/drawing/2014/chart" uri="{C3380CC4-5D6E-409C-BE32-E72D297353CC}">
              <c16:uniqueId val="{00000000-C12C-46D4-9FB4-C5F7475E2DC9}"/>
            </c:ext>
          </c:extLst>
        </c:ser>
        <c:ser>
          <c:idx val="1"/>
          <c:order val="1"/>
          <c:tx>
            <c:strRef>
              <c:f>'34_Pz'!$E$1</c:f>
              <c:strCache>
                <c:ptCount val="1"/>
                <c:pt idx="0">
                  <c:v>Posttest 1</c:v>
                </c:pt>
              </c:strCache>
            </c:strRef>
          </c:tx>
          <c:spPr>
            <a:ln w="38100">
              <a:solidFill>
                <a:schemeClr val="tx1">
                  <a:lumMod val="65000"/>
                  <a:lumOff val="35000"/>
                </a:schemeClr>
              </a:solidFill>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'34_Pz'!$E$2:$E$201</c:f>
              <c:numCache>
                <c:formatCode>General</c:formatCode>
                <c:ptCount val="200"/>
                <c:pt idx="0">
                  <c:v>-0.40726590156555198</c:v>
                </c:pt>
                <c:pt idx="1">
                  <c:v>-0.64406383037567105</c:v>
                </c:pt>
                <c:pt idx="2">
                  <c:v>-0.71889901161193803</c:v>
                </c:pt>
                <c:pt idx="3">
                  <c:v>-0.65946459770202603</c:v>
                </c:pt>
                <c:pt idx="4">
                  <c:v>-0.62973010540008501</c:v>
                </c:pt>
                <c:pt idx="5">
                  <c:v>-0.67233157157897905</c:v>
                </c:pt>
                <c:pt idx="6">
                  <c:v>-0.62628531455993697</c:v>
                </c:pt>
                <c:pt idx="7">
                  <c:v>-0.344160676002502</c:v>
                </c:pt>
                <c:pt idx="8">
                  <c:v>7.0999875664710999E-2</c:v>
                </c:pt>
                <c:pt idx="9">
                  <c:v>0.33451494574546797</c:v>
                </c:pt>
                <c:pt idx="10">
                  <c:v>0.29276579618454002</c:v>
                </c:pt>
                <c:pt idx="11">
                  <c:v>0.101816594600677</c:v>
                </c:pt>
                <c:pt idx="12">
                  <c:v>5.1684379577637003E-2</c:v>
                </c:pt>
                <c:pt idx="13">
                  <c:v>0.246871992945671</c:v>
                </c:pt>
                <c:pt idx="14">
                  <c:v>0.51411706209182695</c:v>
                </c:pt>
                <c:pt idx="15">
                  <c:v>0.61812007427215598</c:v>
                </c:pt>
                <c:pt idx="16">
                  <c:v>0.51448100805282604</c:v>
                </c:pt>
                <c:pt idx="17">
                  <c:v>0.36542946100235002</c:v>
                </c:pt>
                <c:pt idx="18">
                  <c:v>0.34226682782173201</c:v>
                </c:pt>
                <c:pt idx="19">
                  <c:v>0.45185625553131098</c:v>
                </c:pt>
                <c:pt idx="20">
                  <c:v>0.54625838994979903</c:v>
                </c:pt>
                <c:pt idx="21">
                  <c:v>0.46957153081893899</c:v>
                </c:pt>
                <c:pt idx="22">
                  <c:v>0.19979731738567399</c:v>
                </c:pt>
                <c:pt idx="23">
                  <c:v>-0.121620811522007</c:v>
                </c:pt>
                <c:pt idx="24">
                  <c:v>-0.29672726988792397</c:v>
                </c:pt>
                <c:pt idx="25">
                  <c:v>-0.24732035398483301</c:v>
                </c:pt>
                <c:pt idx="26">
                  <c:v>-0.109289325773716</c:v>
                </c:pt>
                <c:pt idx="27">
                  <c:v>-0.122383333742619</c:v>
                </c:pt>
                <c:pt idx="28">
                  <c:v>-0.39374011754989602</c:v>
                </c:pt>
                <c:pt idx="29">
                  <c:v>-0.79012954235076904</c:v>
                </c:pt>
                <c:pt idx="30">
                  <c:v>-1.0966891050338701</c:v>
                </c:pt>
                <c:pt idx="31">
                  <c:v>-1.25856673717498</c:v>
                </c:pt>
                <c:pt idx="32">
                  <c:v>-1.39752674102783</c:v>
                </c:pt>
                <c:pt idx="33">
                  <c:v>-1.5788813829421999</c:v>
                </c:pt>
                <c:pt idx="34">
                  <c:v>-1.6481374502182</c:v>
                </c:pt>
                <c:pt idx="35">
                  <c:v>-1.3870650529861399</c:v>
                </c:pt>
                <c:pt idx="36">
                  <c:v>-0.81323969364166304</c:v>
                </c:pt>
                <c:pt idx="37">
                  <c:v>-0.23098446428775801</c:v>
                </c:pt>
                <c:pt idx="38">
                  <c:v>5.6799311190843998E-2</c:v>
                </c:pt>
                <c:pt idx="39">
                  <c:v>3.5323292016982998E-2</c:v>
                </c:pt>
                <c:pt idx="40">
                  <c:v>-6.8636737763882003E-2</c:v>
                </c:pt>
                <c:pt idx="41">
                  <c:v>-7.6279684901237002E-2</c:v>
                </c:pt>
                <c:pt idx="42">
                  <c:v>-2.6548329740762999E-2</c:v>
                </c:pt>
                <c:pt idx="43">
                  <c:v>-6.1459723860025003E-2</c:v>
                </c:pt>
                <c:pt idx="44">
                  <c:v>-0.22397796809673301</c:v>
                </c:pt>
                <c:pt idx="45">
                  <c:v>-0.41930240392684898</c:v>
                </c:pt>
                <c:pt idx="46">
                  <c:v>-0.54043942689895597</c:v>
                </c:pt>
                <c:pt idx="47">
                  <c:v>-0.58643317222595204</c:v>
                </c:pt>
                <c:pt idx="48">
                  <c:v>-0.66848266124725297</c:v>
                </c:pt>
                <c:pt idx="49">
                  <c:v>-0.92589825391769398</c:v>
                </c:pt>
                <c:pt idx="50">
                  <c:v>-1.4081555604934599</c:v>
                </c:pt>
                <c:pt idx="51">
                  <c:v>-1.9786633253097501</c:v>
                </c:pt>
                <c:pt idx="52">
                  <c:v>-2.3385915756225502</c:v>
                </c:pt>
                <c:pt idx="53">
                  <c:v>-2.2400543689727699</c:v>
                </c:pt>
                <c:pt idx="54">
                  <c:v>-1.74306464195251</c:v>
                </c:pt>
                <c:pt idx="55">
                  <c:v>-1.22644543647766</c:v>
                </c:pt>
                <c:pt idx="56">
                  <c:v>-1.0718065500259399</c:v>
                </c:pt>
                <c:pt idx="57">
                  <c:v>-1.3240678310394201</c:v>
                </c:pt>
                <c:pt idx="58">
                  <c:v>-1.6910216808319001</c:v>
                </c:pt>
                <c:pt idx="59">
                  <c:v>-1.8635611534118599</c:v>
                </c:pt>
                <c:pt idx="60">
                  <c:v>-1.7763081789016699</c:v>
                </c:pt>
                <c:pt idx="61">
                  <c:v>-1.5481332540512001</c:v>
                </c:pt>
                <c:pt idx="62">
                  <c:v>-1.2605299949646001</c:v>
                </c:pt>
                <c:pt idx="63">
                  <c:v>-0.88241714239120495</c:v>
                </c:pt>
                <c:pt idx="64">
                  <c:v>-0.38414654135704002</c:v>
                </c:pt>
                <c:pt idx="65">
                  <c:v>0.17224511504173301</c:v>
                </c:pt>
                <c:pt idx="66">
                  <c:v>0.67718577384948697</c:v>
                </c:pt>
                <c:pt idx="67">
                  <c:v>1.0454782247543299</c:v>
                </c:pt>
                <c:pt idx="68">
                  <c:v>1.2194136381149201</c:v>
                </c:pt>
                <c:pt idx="69">
                  <c:v>1.18157935142517</c:v>
                </c:pt>
                <c:pt idx="70">
                  <c:v>1.03906857967376</c:v>
                </c:pt>
                <c:pt idx="71">
                  <c:v>1.03327977657318</c:v>
                </c:pt>
                <c:pt idx="72">
                  <c:v>1.3301146030426001</c:v>
                </c:pt>
                <c:pt idx="73">
                  <c:v>1.7685459852218599</c:v>
                </c:pt>
                <c:pt idx="74">
                  <c:v>1.9313600063323899</c:v>
                </c:pt>
                <c:pt idx="75">
                  <c:v>1.5653593540191599</c:v>
                </c:pt>
                <c:pt idx="76">
                  <c:v>0.89417111873626698</c:v>
                </c:pt>
                <c:pt idx="77">
                  <c:v>0.41572546958923301</c:v>
                </c:pt>
                <c:pt idx="78">
                  <c:v>0.384270310401917</c:v>
                </c:pt>
                <c:pt idx="79">
                  <c:v>0.573153436183929</c:v>
                </c:pt>
                <c:pt idx="80">
                  <c:v>0.56771612167358398</c:v>
                </c:pt>
                <c:pt idx="81">
                  <c:v>0.20922115445136999</c:v>
                </c:pt>
                <c:pt idx="82">
                  <c:v>-0.29987931251525901</c:v>
                </c:pt>
                <c:pt idx="83">
                  <c:v>-0.64067912101745605</c:v>
                </c:pt>
                <c:pt idx="84">
                  <c:v>-0.61623823642730702</c:v>
                </c:pt>
                <c:pt idx="85">
                  <c:v>-0.202283680438995</c:v>
                </c:pt>
                <c:pt idx="86">
                  <c:v>0.45729151368141202</c:v>
                </c:pt>
                <c:pt idx="87">
                  <c:v>1.0385398864746</c:v>
                </c:pt>
                <c:pt idx="88">
                  <c:v>1.1787781715393</c:v>
                </c:pt>
                <c:pt idx="89">
                  <c:v>0.82123327255249001</c:v>
                </c:pt>
                <c:pt idx="90">
                  <c:v>0.40715000033378601</c:v>
                </c:pt>
                <c:pt idx="91">
                  <c:v>0.54817211627960205</c:v>
                </c:pt>
                <c:pt idx="92">
                  <c:v>1.4099546670913701</c:v>
                </c:pt>
                <c:pt idx="93">
                  <c:v>2.5006754398345841</c:v>
                </c:pt>
                <c:pt idx="94">
                  <c:v>3.16561532020568</c:v>
                </c:pt>
                <c:pt idx="95">
                  <c:v>3.24480772018432</c:v>
                </c:pt>
                <c:pt idx="96">
                  <c:v>3.1506793498992902</c:v>
                </c:pt>
                <c:pt idx="97">
                  <c:v>3.3371691703796298</c:v>
                </c:pt>
                <c:pt idx="98">
                  <c:v>3.8411574363708501</c:v>
                </c:pt>
                <c:pt idx="99">
                  <c:v>4.386962890625</c:v>
                </c:pt>
                <c:pt idx="100">
                  <c:v>4.7995901107787997</c:v>
                </c:pt>
                <c:pt idx="101">
                  <c:v>5.1681418418884109</c:v>
                </c:pt>
                <c:pt idx="102">
                  <c:v>5.6364145278930531</c:v>
                </c:pt>
                <c:pt idx="103">
                  <c:v>6.1850185394287012</c:v>
                </c:pt>
                <c:pt idx="104">
                  <c:v>6.6712965965270996</c:v>
                </c:pt>
                <c:pt idx="105">
                  <c:v>6.9956808090209837</c:v>
                </c:pt>
                <c:pt idx="106">
                  <c:v>7.1558475494384641</c:v>
                </c:pt>
                <c:pt idx="107">
                  <c:v>7.1809082031249956</c:v>
                </c:pt>
                <c:pt idx="108">
                  <c:v>7.0994124412536603</c:v>
                </c:pt>
                <c:pt idx="109">
                  <c:v>6.9813494682312003</c:v>
                </c:pt>
                <c:pt idx="110">
                  <c:v>6.9493341445922798</c:v>
                </c:pt>
                <c:pt idx="111">
                  <c:v>7.1101713180541886</c:v>
                </c:pt>
                <c:pt idx="112">
                  <c:v>7.4719948768615696</c:v>
                </c:pt>
                <c:pt idx="113">
                  <c:v>7.9191246032714799</c:v>
                </c:pt>
                <c:pt idx="114">
                  <c:v>8.2606287002563406</c:v>
                </c:pt>
                <c:pt idx="115">
                  <c:v>8.3485202789306605</c:v>
                </c:pt>
                <c:pt idx="116">
                  <c:v>8.2165641784667898</c:v>
                </c:pt>
                <c:pt idx="117">
                  <c:v>8.0992012023925586</c:v>
                </c:pt>
                <c:pt idx="118">
                  <c:v>8.23065185546875</c:v>
                </c:pt>
                <c:pt idx="119">
                  <c:v>8.5828657150268501</c:v>
                </c:pt>
                <c:pt idx="120">
                  <c:v>8.8686323165893501</c:v>
                </c:pt>
                <c:pt idx="121">
                  <c:v>8.8675336837768501</c:v>
                </c:pt>
                <c:pt idx="122">
                  <c:v>8.6881227493286097</c:v>
                </c:pt>
                <c:pt idx="123">
                  <c:v>8.6114835739135707</c:v>
                </c:pt>
                <c:pt idx="124">
                  <c:v>8.7136688232421697</c:v>
                </c:pt>
                <c:pt idx="125">
                  <c:v>8.7933673858642507</c:v>
                </c:pt>
                <c:pt idx="126">
                  <c:v>8.7157993316650302</c:v>
                </c:pt>
                <c:pt idx="127">
                  <c:v>8.6676282882690394</c:v>
                </c:pt>
                <c:pt idx="128">
                  <c:v>8.9189090728759695</c:v>
                </c:pt>
                <c:pt idx="129">
                  <c:v>9.4074993133544904</c:v>
                </c:pt>
                <c:pt idx="130">
                  <c:v>9.7584581375121999</c:v>
                </c:pt>
                <c:pt idx="131">
                  <c:v>9.7481040954589808</c:v>
                </c:pt>
                <c:pt idx="132">
                  <c:v>9.5732002258300692</c:v>
                </c:pt>
                <c:pt idx="133">
                  <c:v>9.5521345138549805</c:v>
                </c:pt>
                <c:pt idx="134">
                  <c:v>9.6925535202026296</c:v>
                </c:pt>
                <c:pt idx="135">
                  <c:v>9.7292404174804599</c:v>
                </c:pt>
                <c:pt idx="136">
                  <c:v>9.5336503982543892</c:v>
                </c:pt>
                <c:pt idx="137">
                  <c:v>9.2775144577026296</c:v>
                </c:pt>
                <c:pt idx="138">
                  <c:v>9.1443319320678675</c:v>
                </c:pt>
                <c:pt idx="139">
                  <c:v>9.0706024169921804</c:v>
                </c:pt>
                <c:pt idx="140">
                  <c:v>8.9136486053466797</c:v>
                </c:pt>
                <c:pt idx="141">
                  <c:v>8.749128341674778</c:v>
                </c:pt>
                <c:pt idx="142">
                  <c:v>8.7926864624023402</c:v>
                </c:pt>
                <c:pt idx="143">
                  <c:v>9.0436639785766602</c:v>
                </c:pt>
                <c:pt idx="144">
                  <c:v>9.2224655151367099</c:v>
                </c:pt>
                <c:pt idx="145">
                  <c:v>9.1535787582397408</c:v>
                </c:pt>
                <c:pt idx="146">
                  <c:v>9.0384664535522408</c:v>
                </c:pt>
                <c:pt idx="147">
                  <c:v>9.1739921569824201</c:v>
                </c:pt>
                <c:pt idx="148">
                  <c:v>9.4821290969848597</c:v>
                </c:pt>
                <c:pt idx="149">
                  <c:v>9.5416669845580984</c:v>
                </c:pt>
                <c:pt idx="150">
                  <c:v>9.1331710815429474</c:v>
                </c:pt>
                <c:pt idx="151">
                  <c:v>8.5722332000732404</c:v>
                </c:pt>
                <c:pt idx="152">
                  <c:v>8.36238288879394</c:v>
                </c:pt>
                <c:pt idx="153">
                  <c:v>8.6048316955566406</c:v>
                </c:pt>
                <c:pt idx="154">
                  <c:v>8.9218406677246005</c:v>
                </c:pt>
                <c:pt idx="155">
                  <c:v>8.9579334259033203</c:v>
                </c:pt>
                <c:pt idx="156">
                  <c:v>8.7840690612792898</c:v>
                </c:pt>
                <c:pt idx="157">
                  <c:v>8.7204608917236293</c:v>
                </c:pt>
                <c:pt idx="158">
                  <c:v>8.8845653533935494</c:v>
                </c:pt>
                <c:pt idx="159">
                  <c:v>9.075927734375</c:v>
                </c:pt>
                <c:pt idx="160">
                  <c:v>9.0951728820800692</c:v>
                </c:pt>
                <c:pt idx="161">
                  <c:v>9.0088682174682599</c:v>
                </c:pt>
                <c:pt idx="162">
                  <c:v>9.0051765441894496</c:v>
                </c:pt>
                <c:pt idx="163">
                  <c:v>9.0864915847778303</c:v>
                </c:pt>
                <c:pt idx="164">
                  <c:v>9.0547237396240199</c:v>
                </c:pt>
                <c:pt idx="165">
                  <c:v>8.8096761703491193</c:v>
                </c:pt>
                <c:pt idx="166">
                  <c:v>8.5243244171142507</c:v>
                </c:pt>
                <c:pt idx="167">
                  <c:v>8.4257574081420898</c:v>
                </c:pt>
                <c:pt idx="168">
                  <c:v>8.4714231491088796</c:v>
                </c:pt>
                <c:pt idx="169">
                  <c:v>8.3807783126831001</c:v>
                </c:pt>
                <c:pt idx="170">
                  <c:v>8.0098304748535103</c:v>
                </c:pt>
                <c:pt idx="171">
                  <c:v>7.5797920227050701</c:v>
                </c:pt>
                <c:pt idx="172">
                  <c:v>7.43666648864746</c:v>
                </c:pt>
                <c:pt idx="173">
                  <c:v>7.6265926361083833</c:v>
                </c:pt>
                <c:pt idx="174">
                  <c:v>7.8292274475097603</c:v>
                </c:pt>
                <c:pt idx="175">
                  <c:v>7.7406454086303702</c:v>
                </c:pt>
                <c:pt idx="176">
                  <c:v>7.4284362792968643</c:v>
                </c:pt>
                <c:pt idx="177">
                  <c:v>7.2306036949157697</c:v>
                </c:pt>
                <c:pt idx="178">
                  <c:v>7.3397698402404696</c:v>
                </c:pt>
                <c:pt idx="179">
                  <c:v>7.5816011428832999</c:v>
                </c:pt>
                <c:pt idx="180">
                  <c:v>7.6250071525573686</c:v>
                </c:pt>
                <c:pt idx="181">
                  <c:v>7.3436365127563397</c:v>
                </c:pt>
                <c:pt idx="182">
                  <c:v>6.9210968017578098</c:v>
                </c:pt>
                <c:pt idx="183">
                  <c:v>6.6287755966186444</c:v>
                </c:pt>
                <c:pt idx="184">
                  <c:v>6.5534763336181596</c:v>
                </c:pt>
                <c:pt idx="185">
                  <c:v>6.5444707870483398</c:v>
                </c:pt>
                <c:pt idx="186">
                  <c:v>6.3977828025817747</c:v>
                </c:pt>
                <c:pt idx="187">
                  <c:v>6.0841484069824201</c:v>
                </c:pt>
                <c:pt idx="188">
                  <c:v>5.8042511940002397</c:v>
                </c:pt>
                <c:pt idx="189">
                  <c:v>5.8041028976440376</c:v>
                </c:pt>
                <c:pt idx="190">
                  <c:v>6.1128578186035041</c:v>
                </c:pt>
                <c:pt idx="191">
                  <c:v>6.4828562736511204</c:v>
                </c:pt>
                <c:pt idx="192">
                  <c:v>6.6345782279968111</c:v>
                </c:pt>
                <c:pt idx="193">
                  <c:v>6.5496716499328604</c:v>
                </c:pt>
                <c:pt idx="194">
                  <c:v>6.4605255126953036</c:v>
                </c:pt>
                <c:pt idx="195">
                  <c:v>6.5449132919311497</c:v>
                </c:pt>
                <c:pt idx="196">
                  <c:v>6.7159409523010201</c:v>
                </c:pt>
                <c:pt idx="197">
                  <c:v>6.7713036537170401</c:v>
                </c:pt>
                <c:pt idx="198">
                  <c:v>6.6710486412048304</c:v>
                </c:pt>
                <c:pt idx="199">
                  <c:v>6.54528713226318</c:v>
                </c:pt>
              </c:numCache>
            </c:numRef>
          </c:val>
          <c:smooth val="0"/>
          <c:extLst>
            <c:ext xmlns:c16="http://schemas.microsoft.com/office/drawing/2014/chart" uri="{C3380CC4-5D6E-409C-BE32-E72D297353CC}">
              <c16:uniqueId val="{00000001-C12C-46D4-9FB4-C5F7475E2DC9}"/>
            </c:ext>
          </c:extLst>
        </c:ser>
        <c:dLbls>
          <c:showLegendKey val="0"/>
          <c:showVal val="0"/>
          <c:showCatName val="0"/>
          <c:showSerName val="0"/>
          <c:showPercent val="0"/>
          <c:showBubbleSize val="0"/>
        </c:dLbls>
        <c:smooth val="0"/>
        <c:axId val="623940984"/>
        <c:axId val="623946312"/>
      </c:lineChart>
      <c:catAx>
        <c:axId val="623940984"/>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3946312"/>
        <c:crosses val="autoZero"/>
        <c:auto val="1"/>
        <c:lblAlgn val="ctr"/>
        <c:lblOffset val="100"/>
        <c:tickLblSkip val="50"/>
        <c:tickMarkSkip val="25"/>
        <c:noMultiLvlLbl val="0"/>
      </c:catAx>
      <c:valAx>
        <c:axId val="623946312"/>
        <c:scaling>
          <c:orientation val="minMax"/>
          <c:max val="12"/>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3940984"/>
        <c:crossesAt val="25"/>
        <c:crossBetween val="between"/>
      </c:valAx>
    </c:plotArea>
    <c:legend>
      <c:legendPos val="r"/>
      <c:layout>
        <c:manualLayout>
          <c:xMode val="edge"/>
          <c:yMode val="edge"/>
          <c:x val="0.75981104129729604"/>
          <c:y val="0.80263958134493196"/>
          <c:w val="0.235384411260254"/>
          <c:h val="0.14997959367529001"/>
        </c:manualLayout>
      </c:layout>
      <c:overlay val="0"/>
    </c:legend>
    <c:plotVisOnly val="1"/>
    <c:dispBlanksAs val="gap"/>
    <c:showDLblsOverMax val="0"/>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8.106114605684725E-2"/>
          <c:w val="1"/>
          <c:h val="0.88334411099027066"/>
        </c:manualLayout>
      </c:layout>
      <c:lineChart>
        <c:grouping val="standard"/>
        <c:varyColors val="0"/>
        <c:ser>
          <c:idx val="6"/>
          <c:order val="0"/>
          <c:tx>
            <c:strRef>
              <c:f>'60_F4 (2)'!$H$1</c:f>
              <c:strCache>
                <c:ptCount val="1"/>
                <c:pt idx="0">
                  <c:v>Prac 1</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(2)'!$H$2:$H$201</c:f>
              <c:numCache>
                <c:formatCode>General</c:formatCode>
                <c:ptCount val="200"/>
                <c:pt idx="0">
                  <c:v>-0.68124872446060203</c:v>
                </c:pt>
                <c:pt idx="1">
                  <c:v>-0.64308059215545699</c:v>
                </c:pt>
                <c:pt idx="2">
                  <c:v>-0.55710697174072299</c:v>
                </c:pt>
                <c:pt idx="3">
                  <c:v>-0.28197628259658802</c:v>
                </c:pt>
                <c:pt idx="4">
                  <c:v>9.4202853739262002E-2</c:v>
                </c:pt>
                <c:pt idx="5">
                  <c:v>0.322820514440536</c:v>
                </c:pt>
                <c:pt idx="6">
                  <c:v>0.30687174201011702</c:v>
                </c:pt>
                <c:pt idx="7">
                  <c:v>0.22604878246784199</c:v>
                </c:pt>
                <c:pt idx="8">
                  <c:v>0.29789972305297902</c:v>
                </c:pt>
                <c:pt idx="9">
                  <c:v>0.50214350223541304</c:v>
                </c:pt>
                <c:pt idx="10">
                  <c:v>0.63272762298583995</c:v>
                </c:pt>
                <c:pt idx="11">
                  <c:v>0.56814503669738803</c:v>
                </c:pt>
                <c:pt idx="12">
                  <c:v>0.37815827131271401</c:v>
                </c:pt>
                <c:pt idx="13">
                  <c:v>0.175064757466316</c:v>
                </c:pt>
                <c:pt idx="14">
                  <c:v>-1.4361594803631E-2</c:v>
                </c:pt>
                <c:pt idx="15">
                  <c:v>-0.181059330701828</c:v>
                </c:pt>
                <c:pt idx="16">
                  <c:v>-0.25273445248603799</c:v>
                </c:pt>
                <c:pt idx="17">
                  <c:v>-0.187694072723389</c:v>
                </c:pt>
                <c:pt idx="18">
                  <c:v>-8.9847095310688005E-2</c:v>
                </c:pt>
                <c:pt idx="19">
                  <c:v>-0.103473916649818</c:v>
                </c:pt>
                <c:pt idx="20">
                  <c:v>-0.20340074598789201</c:v>
                </c:pt>
                <c:pt idx="21">
                  <c:v>-0.21473434567451499</c:v>
                </c:pt>
                <c:pt idx="22">
                  <c:v>-7.5929448008537001E-2</c:v>
                </c:pt>
                <c:pt idx="23">
                  <c:v>3.7233307957649002E-2</c:v>
                </c:pt>
                <c:pt idx="24">
                  <c:v>-5.4674286395311002E-2</c:v>
                </c:pt>
                <c:pt idx="25">
                  <c:v>-0.26696699857711798</c:v>
                </c:pt>
                <c:pt idx="26">
                  <c:v>-0.35971015691757202</c:v>
                </c:pt>
                <c:pt idx="27">
                  <c:v>-0.27899771928787198</c:v>
                </c:pt>
                <c:pt idx="28">
                  <c:v>-0.226647198200226</c:v>
                </c:pt>
                <c:pt idx="29">
                  <c:v>-0.34948486089706399</c:v>
                </c:pt>
                <c:pt idx="30">
                  <c:v>-0.50866997241973899</c:v>
                </c:pt>
                <c:pt idx="31">
                  <c:v>-0.46781572699546797</c:v>
                </c:pt>
                <c:pt idx="32">
                  <c:v>-0.21132473647594499</c:v>
                </c:pt>
                <c:pt idx="33">
                  <c:v>7.3229536414145993E-2</c:v>
                </c:pt>
                <c:pt idx="34">
                  <c:v>0.28204858303070102</c:v>
                </c:pt>
                <c:pt idx="35">
                  <c:v>0.47310939431190502</c:v>
                </c:pt>
                <c:pt idx="36">
                  <c:v>0.62529456615447998</c:v>
                </c:pt>
                <c:pt idx="37">
                  <c:v>0.51650208234786998</c:v>
                </c:pt>
                <c:pt idx="38">
                  <c:v>-9.0734165860300003E-4</c:v>
                </c:pt>
                <c:pt idx="39">
                  <c:v>-0.69753313064575195</c:v>
                </c:pt>
                <c:pt idx="40">
                  <c:v>-1.1323980093002299</c:v>
                </c:pt>
                <c:pt idx="41">
                  <c:v>-1.13243651390075</c:v>
                </c:pt>
                <c:pt idx="42">
                  <c:v>-0.95901942253112804</c:v>
                </c:pt>
                <c:pt idx="43">
                  <c:v>-0.94586819410324097</c:v>
                </c:pt>
                <c:pt idx="44">
                  <c:v>-1.10490775108337</c:v>
                </c:pt>
                <c:pt idx="45">
                  <c:v>-1.1984283924102701</c:v>
                </c:pt>
                <c:pt idx="46">
                  <c:v>-1.11251461505889</c:v>
                </c:pt>
                <c:pt idx="47">
                  <c:v>-1.00117671489715</c:v>
                </c:pt>
                <c:pt idx="48">
                  <c:v>-1.0643796920776301</c:v>
                </c:pt>
                <c:pt idx="49">
                  <c:v>-1.32215988636016</c:v>
                </c:pt>
                <c:pt idx="50">
                  <c:v>-1.6552050113677901</c:v>
                </c:pt>
                <c:pt idx="51">
                  <c:v>-1.9604301452636701</c:v>
                </c:pt>
                <c:pt idx="52">
                  <c:v>-2.18315124511718</c:v>
                </c:pt>
                <c:pt idx="53">
                  <c:v>-2.2771849632263099</c:v>
                </c:pt>
                <c:pt idx="54">
                  <c:v>-2.2559220790863002</c:v>
                </c:pt>
                <c:pt idx="55">
                  <c:v>-2.26125812530517</c:v>
                </c:pt>
                <c:pt idx="56">
                  <c:v>-2.46297860145568</c:v>
                </c:pt>
                <c:pt idx="57">
                  <c:v>-2.855548381805419</c:v>
                </c:pt>
                <c:pt idx="58">
                  <c:v>-3.2336909770965501</c:v>
                </c:pt>
                <c:pt idx="59">
                  <c:v>-3.4137532711028999</c:v>
                </c:pt>
                <c:pt idx="60">
                  <c:v>-3.4188647270202601</c:v>
                </c:pt>
                <c:pt idx="61">
                  <c:v>-3.3963916301727202</c:v>
                </c:pt>
                <c:pt idx="62">
                  <c:v>-3.4155690670013401</c:v>
                </c:pt>
                <c:pt idx="63">
                  <c:v>-3.4324703216552681</c:v>
                </c:pt>
                <c:pt idx="64">
                  <c:v>-3.4256169795989901</c:v>
                </c:pt>
                <c:pt idx="65">
                  <c:v>-3.46095490455627</c:v>
                </c:pt>
                <c:pt idx="66">
                  <c:v>-3.5957858562469398</c:v>
                </c:pt>
                <c:pt idx="67">
                  <c:v>-3.7956528663635201</c:v>
                </c:pt>
                <c:pt idx="68">
                  <c:v>-3.9937624931335378</c:v>
                </c:pt>
                <c:pt idx="69">
                  <c:v>-4.1764359474182067</c:v>
                </c:pt>
                <c:pt idx="70">
                  <c:v>-4.3470044136047301</c:v>
                </c:pt>
                <c:pt idx="71">
                  <c:v>-4.4442877769470197</c:v>
                </c:pt>
                <c:pt idx="72">
                  <c:v>-4.3796825408935502</c:v>
                </c:pt>
                <c:pt idx="73">
                  <c:v>-4.1587133407592676</c:v>
                </c:pt>
                <c:pt idx="74">
                  <c:v>-3.8959116935729901</c:v>
                </c:pt>
                <c:pt idx="75">
                  <c:v>-3.6809840202331499</c:v>
                </c:pt>
                <c:pt idx="76">
                  <c:v>-3.4821636676788299</c:v>
                </c:pt>
                <c:pt idx="77">
                  <c:v>-3.2242550849914502</c:v>
                </c:pt>
                <c:pt idx="78">
                  <c:v>-2.92842316627502</c:v>
                </c:pt>
                <c:pt idx="79">
                  <c:v>-2.72392725944519</c:v>
                </c:pt>
                <c:pt idx="80">
                  <c:v>-2.7304265499114901</c:v>
                </c:pt>
                <c:pt idx="81">
                  <c:v>-2.96279597282409</c:v>
                </c:pt>
                <c:pt idx="82">
                  <c:v>-3.3339426517486501</c:v>
                </c:pt>
                <c:pt idx="83">
                  <c:v>-3.7032907009124698</c:v>
                </c:pt>
                <c:pt idx="84">
                  <c:v>-3.9308178424835201</c:v>
                </c:pt>
                <c:pt idx="85">
                  <c:v>-3.94856834411621</c:v>
                </c:pt>
                <c:pt idx="86">
                  <c:v>-3.8168044090270978</c:v>
                </c:pt>
                <c:pt idx="87">
                  <c:v>-3.6783421039581281</c:v>
                </c:pt>
                <c:pt idx="88">
                  <c:v>-3.6196198463439901</c:v>
                </c:pt>
                <c:pt idx="89">
                  <c:v>-3.5963175296783398</c:v>
                </c:pt>
                <c:pt idx="90">
                  <c:v>-3.5255665779113698</c:v>
                </c:pt>
                <c:pt idx="91">
                  <c:v>-3.42132520675659</c:v>
                </c:pt>
                <c:pt idx="92">
                  <c:v>-3.3794450759887682</c:v>
                </c:pt>
                <c:pt idx="93">
                  <c:v>-3.4309742450714098</c:v>
                </c:pt>
                <c:pt idx="94">
                  <c:v>-3.4841878414153999</c:v>
                </c:pt>
                <c:pt idx="95">
                  <c:v>-3.4545924663543701</c:v>
                </c:pt>
                <c:pt idx="96">
                  <c:v>-3.40601205825805</c:v>
                </c:pt>
                <c:pt idx="97">
                  <c:v>-3.4991383552551198</c:v>
                </c:pt>
                <c:pt idx="98">
                  <c:v>-3.80422639846801</c:v>
                </c:pt>
                <c:pt idx="99">
                  <c:v>-4.2175211906433097</c:v>
                </c:pt>
                <c:pt idx="100">
                  <c:v>-4.5729346275329474</c:v>
                </c:pt>
                <c:pt idx="101">
                  <c:v>-4.7902469635009703</c:v>
                </c:pt>
                <c:pt idx="102">
                  <c:v>-4.8876304626464782</c:v>
                </c:pt>
                <c:pt idx="103">
                  <c:v>-4.8933601379394496</c:v>
                </c:pt>
                <c:pt idx="104">
                  <c:v>-4.8068284988403303</c:v>
                </c:pt>
                <c:pt idx="105">
                  <c:v>-4.6495504379272381</c:v>
                </c:pt>
                <c:pt idx="106">
                  <c:v>-4.5014295578002894</c:v>
                </c:pt>
                <c:pt idx="107">
                  <c:v>-4.4468269348144496</c:v>
                </c:pt>
                <c:pt idx="108">
                  <c:v>-4.4914474487304599</c:v>
                </c:pt>
                <c:pt idx="109">
                  <c:v>-4.5576820373535094</c:v>
                </c:pt>
                <c:pt idx="110">
                  <c:v>-4.5668525695800684</c:v>
                </c:pt>
                <c:pt idx="111">
                  <c:v>-4.5102424621581996</c:v>
                </c:pt>
                <c:pt idx="112">
                  <c:v>-4.43680667877197</c:v>
                </c:pt>
                <c:pt idx="113">
                  <c:v>-4.3914575576782173</c:v>
                </c:pt>
                <c:pt idx="114">
                  <c:v>-4.3836236000061</c:v>
                </c:pt>
                <c:pt idx="115">
                  <c:v>-4.4098019599914497</c:v>
                </c:pt>
                <c:pt idx="116">
                  <c:v>-4.4820866584777779</c:v>
                </c:pt>
                <c:pt idx="117">
                  <c:v>-4.6125559806823686</c:v>
                </c:pt>
                <c:pt idx="118">
                  <c:v>-4.7742829322814897</c:v>
                </c:pt>
                <c:pt idx="119">
                  <c:v>-4.9030084609985298</c:v>
                </c:pt>
                <c:pt idx="120">
                  <c:v>-4.9503884315490696</c:v>
                </c:pt>
                <c:pt idx="121">
                  <c:v>-4.9306325912475497</c:v>
                </c:pt>
                <c:pt idx="122">
                  <c:v>-4.9063267707824698</c:v>
                </c:pt>
                <c:pt idx="123">
                  <c:v>-4.9298830032348597</c:v>
                </c:pt>
                <c:pt idx="124">
                  <c:v>-5.0031137466430602</c:v>
                </c:pt>
                <c:pt idx="125">
                  <c:v>-5.08534812927246</c:v>
                </c:pt>
                <c:pt idx="126">
                  <c:v>-5.1355414390563876</c:v>
                </c:pt>
                <c:pt idx="127">
                  <c:v>-5.1561722755432076</c:v>
                </c:pt>
                <c:pt idx="128">
                  <c:v>-5.2074408531188876</c:v>
                </c:pt>
                <c:pt idx="129">
                  <c:v>-5.3585238456726003</c:v>
                </c:pt>
                <c:pt idx="130">
                  <c:v>-5.5867104530334402</c:v>
                </c:pt>
                <c:pt idx="131">
                  <c:v>-5.7310690879821697</c:v>
                </c:pt>
                <c:pt idx="132">
                  <c:v>-5.6112494468688903</c:v>
                </c:pt>
                <c:pt idx="133">
                  <c:v>-5.2398667335510201</c:v>
                </c:pt>
                <c:pt idx="134">
                  <c:v>-4.8858861923217702</c:v>
                </c:pt>
                <c:pt idx="135">
                  <c:v>-4.8522462844848597</c:v>
                </c:pt>
                <c:pt idx="136">
                  <c:v>-5.1716527938842702</c:v>
                </c:pt>
                <c:pt idx="137">
                  <c:v>-5.5690393447875897</c:v>
                </c:pt>
                <c:pt idx="138">
                  <c:v>-5.750500679016108</c:v>
                </c:pt>
                <c:pt idx="139">
                  <c:v>-5.6852741241454998</c:v>
                </c:pt>
                <c:pt idx="140">
                  <c:v>-5.5673041343688876</c:v>
                </c:pt>
                <c:pt idx="141">
                  <c:v>-5.5465922355651802</c:v>
                </c:pt>
                <c:pt idx="142">
                  <c:v>-5.5765261650085396</c:v>
                </c:pt>
                <c:pt idx="143">
                  <c:v>-5.5228519439697177</c:v>
                </c:pt>
                <c:pt idx="144">
                  <c:v>-5.34022760391235</c:v>
                </c:pt>
                <c:pt idx="145">
                  <c:v>-5.1058974266052166</c:v>
                </c:pt>
                <c:pt idx="146">
                  <c:v>-4.9425468444824201</c:v>
                </c:pt>
                <c:pt idx="147">
                  <c:v>-4.9570412635803196</c:v>
                </c:pt>
                <c:pt idx="148">
                  <c:v>-5.1959409713745082</c:v>
                </c:pt>
                <c:pt idx="149">
                  <c:v>-5.5685701370239196</c:v>
                </c:pt>
                <c:pt idx="150">
                  <c:v>-5.8353514671325604</c:v>
                </c:pt>
                <c:pt idx="151">
                  <c:v>-5.7879428863525302</c:v>
                </c:pt>
                <c:pt idx="152">
                  <c:v>-5.4838905334472603</c:v>
                </c:pt>
                <c:pt idx="153">
                  <c:v>-5.2181539535522399</c:v>
                </c:pt>
                <c:pt idx="154">
                  <c:v>-5.1967797279357884</c:v>
                </c:pt>
                <c:pt idx="155">
                  <c:v>-5.3051662445068297</c:v>
                </c:pt>
                <c:pt idx="156">
                  <c:v>-5.2924990653991699</c:v>
                </c:pt>
                <c:pt idx="157">
                  <c:v>-5.1324682235717702</c:v>
                </c:pt>
                <c:pt idx="158">
                  <c:v>-5.0543837547302202</c:v>
                </c:pt>
                <c:pt idx="159">
                  <c:v>-5.1948876380920366</c:v>
                </c:pt>
                <c:pt idx="160">
                  <c:v>-5.37676525115966</c:v>
                </c:pt>
                <c:pt idx="161">
                  <c:v>-5.3597955703735298</c:v>
                </c:pt>
                <c:pt idx="162">
                  <c:v>-5.21893215179443</c:v>
                </c:pt>
                <c:pt idx="163">
                  <c:v>-5.2856187820434499</c:v>
                </c:pt>
                <c:pt idx="164">
                  <c:v>-5.6880407333373997</c:v>
                </c:pt>
                <c:pt idx="165">
                  <c:v>-6.1158685684204066</c:v>
                </c:pt>
                <c:pt idx="166">
                  <c:v>-6.1545534133911097</c:v>
                </c:pt>
                <c:pt idx="167">
                  <c:v>-5.7643780708312882</c:v>
                </c:pt>
                <c:pt idx="168">
                  <c:v>-5.2894444465637198</c:v>
                </c:pt>
                <c:pt idx="169">
                  <c:v>-5.0230450630187882</c:v>
                </c:pt>
                <c:pt idx="170">
                  <c:v>-4.9274020195007298</c:v>
                </c:pt>
                <c:pt idx="171">
                  <c:v>-4.83387851715087</c:v>
                </c:pt>
                <c:pt idx="172">
                  <c:v>-4.7647132873535076</c:v>
                </c:pt>
                <c:pt idx="173">
                  <c:v>-4.8960390090942303</c:v>
                </c:pt>
                <c:pt idx="174">
                  <c:v>-5.2446112632751376</c:v>
                </c:pt>
                <c:pt idx="175">
                  <c:v>-5.5653586387634197</c:v>
                </c:pt>
                <c:pt idx="176">
                  <c:v>-5.6264281272888077</c:v>
                </c:pt>
                <c:pt idx="177">
                  <c:v>-5.4761414527893004</c:v>
                </c:pt>
                <c:pt idx="178">
                  <c:v>-5.3333754539489702</c:v>
                </c:pt>
                <c:pt idx="179">
                  <c:v>-5.2724175453186</c:v>
                </c:pt>
                <c:pt idx="180">
                  <c:v>-5.1516194343566797</c:v>
                </c:pt>
                <c:pt idx="181">
                  <c:v>-4.86541318893432</c:v>
                </c:pt>
                <c:pt idx="182">
                  <c:v>-4.5334992408752397</c:v>
                </c:pt>
                <c:pt idx="183">
                  <c:v>-4.3525424003601003</c:v>
                </c:pt>
                <c:pt idx="184">
                  <c:v>-4.3406901359558097</c:v>
                </c:pt>
                <c:pt idx="185">
                  <c:v>-4.3464703559875399</c:v>
                </c:pt>
                <c:pt idx="186">
                  <c:v>-4.28719139099121</c:v>
                </c:pt>
                <c:pt idx="187">
                  <c:v>-4.2444891929626403</c:v>
                </c:pt>
                <c:pt idx="188">
                  <c:v>-4.2777905464172283</c:v>
                </c:pt>
                <c:pt idx="189">
                  <c:v>-4.2671241760253862</c:v>
                </c:pt>
                <c:pt idx="190">
                  <c:v>-4.0644264221191397</c:v>
                </c:pt>
                <c:pt idx="191">
                  <c:v>-3.7502238750457701</c:v>
                </c:pt>
                <c:pt idx="192">
                  <c:v>-3.5871527194976802</c:v>
                </c:pt>
                <c:pt idx="193">
                  <c:v>-3.6807737350463801</c:v>
                </c:pt>
                <c:pt idx="194">
                  <c:v>-3.8123791217803902</c:v>
                </c:pt>
                <c:pt idx="195">
                  <c:v>-3.7069430351257302</c:v>
                </c:pt>
                <c:pt idx="196">
                  <c:v>-3.3919997215271001</c:v>
                </c:pt>
                <c:pt idx="197">
                  <c:v>-3.1575143337249698</c:v>
                </c:pt>
                <c:pt idx="198">
                  <c:v>-3.1755671501159601</c:v>
                </c:pt>
                <c:pt idx="199">
                  <c:v>-3.2977223396301198</c:v>
                </c:pt>
              </c:numCache>
            </c:numRef>
          </c:val>
          <c:smooth val="0"/>
          <c:extLst>
            <c:ext xmlns:c16="http://schemas.microsoft.com/office/drawing/2014/chart" uri="{C3380CC4-5D6E-409C-BE32-E72D297353CC}">
              <c16:uniqueId val="{00000000-303E-4A24-9B12-75D885211444}"/>
            </c:ext>
          </c:extLst>
        </c:ser>
        <c:dLbls>
          <c:showLegendKey val="0"/>
          <c:showVal val="0"/>
          <c:showCatName val="0"/>
          <c:showSerName val="0"/>
          <c:showPercent val="0"/>
          <c:showBubbleSize val="0"/>
        </c:dLbls>
        <c:smooth val="0"/>
        <c:axId val="621513800"/>
        <c:axId val="621516808"/>
      </c:lineChart>
      <c:catAx>
        <c:axId val="621513800"/>
        <c:scaling>
          <c:orientation val="minMax"/>
        </c:scaling>
        <c:delete val="0"/>
        <c:axPos val="b"/>
        <c:numFmt formatCode="General" sourceLinked="1"/>
        <c:majorTickMark val="out"/>
        <c:minorTickMark val="none"/>
        <c:tickLblPos val="none"/>
        <c:crossAx val="621516808"/>
        <c:crosses val="autoZero"/>
        <c:auto val="1"/>
        <c:lblAlgn val="ctr"/>
        <c:lblOffset val="100"/>
        <c:tickLblSkip val="50"/>
        <c:tickMarkSkip val="25"/>
        <c:noMultiLvlLbl val="0"/>
      </c:catAx>
      <c:valAx>
        <c:axId val="621516808"/>
        <c:scaling>
          <c:orientation val="minMax"/>
          <c:max val="3"/>
          <c:min val="-6"/>
        </c:scaling>
        <c:delete val="0"/>
        <c:axPos val="l"/>
        <c:numFmt formatCode="General" sourceLinked="1"/>
        <c:majorTickMark val="out"/>
        <c:minorTickMark val="none"/>
        <c:tickLblPos val="nextTo"/>
        <c:crossAx val="621513800"/>
        <c:crossesAt val="25"/>
        <c:crossBetween val="between"/>
      </c:valAx>
    </c:plotArea>
    <c:plotVisOnly val="1"/>
    <c:dispBlanksAs val="gap"/>
    <c:showDLblsOverMax val="0"/>
  </c:chart>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5.249515005437818E-2"/>
          <c:w val="1"/>
          <c:h val="0.88917690544075734"/>
        </c:manualLayout>
      </c:layout>
      <c:lineChart>
        <c:grouping val="standard"/>
        <c:varyColors val="0"/>
        <c:ser>
          <c:idx val="7"/>
          <c:order val="0"/>
          <c:tx>
            <c:strRef>
              <c:f>'60_F4 (2)'!$I$1</c:f>
              <c:strCache>
                <c:ptCount val="1"/>
                <c:pt idx="0">
                  <c:v>Prac 3</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(2)'!$I$2:$I$201</c:f>
              <c:numCache>
                <c:formatCode>General</c:formatCode>
                <c:ptCount val="200"/>
                <c:pt idx="0">
                  <c:v>-0.301702260971069</c:v>
                </c:pt>
                <c:pt idx="1">
                  <c:v>-0.311166882514954</c:v>
                </c:pt>
                <c:pt idx="2">
                  <c:v>-1.494846213609E-2</c:v>
                </c:pt>
                <c:pt idx="3">
                  <c:v>0.18493257462978399</c:v>
                </c:pt>
                <c:pt idx="4">
                  <c:v>-1.4209991320968E-2</c:v>
                </c:pt>
                <c:pt idx="5">
                  <c:v>-0.41304945945739702</c:v>
                </c:pt>
                <c:pt idx="6">
                  <c:v>-0.55809658765792802</c:v>
                </c:pt>
                <c:pt idx="7">
                  <c:v>-0.29983639717102101</c:v>
                </c:pt>
                <c:pt idx="8">
                  <c:v>6.0421116650105001E-2</c:v>
                </c:pt>
                <c:pt idx="9">
                  <c:v>0.172633185982704</c:v>
                </c:pt>
                <c:pt idx="10">
                  <c:v>2.8556080535053999E-2</c:v>
                </c:pt>
                <c:pt idx="11">
                  <c:v>-0.11964048445224799</c:v>
                </c:pt>
                <c:pt idx="12">
                  <c:v>-0.115569032728672</c:v>
                </c:pt>
                <c:pt idx="13">
                  <c:v>-4.1621357202529997E-2</c:v>
                </c:pt>
                <c:pt idx="14">
                  <c:v>-3.4727774560452E-2</c:v>
                </c:pt>
                <c:pt idx="15">
                  <c:v>-8.6550101637839993E-2</c:v>
                </c:pt>
                <c:pt idx="16">
                  <c:v>-8.1867173314095001E-2</c:v>
                </c:pt>
                <c:pt idx="17">
                  <c:v>3.0420742928982E-2</c:v>
                </c:pt>
                <c:pt idx="18">
                  <c:v>0.17764316499233199</c:v>
                </c:pt>
                <c:pt idx="19">
                  <c:v>0.26465573906898499</c:v>
                </c:pt>
                <c:pt idx="20">
                  <c:v>0.27937847375869801</c:v>
                </c:pt>
                <c:pt idx="21">
                  <c:v>0.27845421433448803</c:v>
                </c:pt>
                <c:pt idx="22">
                  <c:v>0.29816591739654502</c:v>
                </c:pt>
                <c:pt idx="23">
                  <c:v>0.31521004438400302</c:v>
                </c:pt>
                <c:pt idx="24">
                  <c:v>0.30251154303550698</c:v>
                </c:pt>
                <c:pt idx="25">
                  <c:v>0.29579803347587602</c:v>
                </c:pt>
                <c:pt idx="26">
                  <c:v>0.36823830008506803</c:v>
                </c:pt>
                <c:pt idx="27">
                  <c:v>0.53149658441543601</c:v>
                </c:pt>
                <c:pt idx="28">
                  <c:v>0.69392120838165305</c:v>
                </c:pt>
                <c:pt idx="29">
                  <c:v>0.75140881538391102</c:v>
                </c:pt>
                <c:pt idx="30">
                  <c:v>0.70808994770050004</c:v>
                </c:pt>
                <c:pt idx="31">
                  <c:v>0.66780751943588301</c:v>
                </c:pt>
                <c:pt idx="32">
                  <c:v>0.70721209049224898</c:v>
                </c:pt>
                <c:pt idx="33">
                  <c:v>0.81346511840820301</c:v>
                </c:pt>
                <c:pt idx="34">
                  <c:v>0.97080457210540805</c:v>
                </c:pt>
                <c:pt idx="35">
                  <c:v>1.23864269256591</c:v>
                </c:pt>
                <c:pt idx="36">
                  <c:v>1.65492379665374</c:v>
                </c:pt>
                <c:pt idx="37">
                  <c:v>2.0804209709167401</c:v>
                </c:pt>
                <c:pt idx="38">
                  <c:v>2.2526099681854199</c:v>
                </c:pt>
                <c:pt idx="39">
                  <c:v>2.057545900344838</c:v>
                </c:pt>
                <c:pt idx="40">
                  <c:v>1.69137251377105</c:v>
                </c:pt>
                <c:pt idx="41">
                  <c:v>1.47197294235229</c:v>
                </c:pt>
                <c:pt idx="42">
                  <c:v>1.50998723506927</c:v>
                </c:pt>
                <c:pt idx="43">
                  <c:v>1.63731801509857</c:v>
                </c:pt>
                <c:pt idx="44">
                  <c:v>1.6600085496902399</c:v>
                </c:pt>
                <c:pt idx="45">
                  <c:v>1.59038746356964</c:v>
                </c:pt>
                <c:pt idx="46">
                  <c:v>1.57373595237731</c:v>
                </c:pt>
                <c:pt idx="47">
                  <c:v>1.64494228363037</c:v>
                </c:pt>
                <c:pt idx="48">
                  <c:v>1.6455757617950399</c:v>
                </c:pt>
                <c:pt idx="49">
                  <c:v>1.39306569099426</c:v>
                </c:pt>
                <c:pt idx="50">
                  <c:v>0.88269299268722501</c:v>
                </c:pt>
                <c:pt idx="51">
                  <c:v>0.30287393927574202</c:v>
                </c:pt>
                <c:pt idx="52">
                  <c:v>-0.121322572231293</c:v>
                </c:pt>
                <c:pt idx="53">
                  <c:v>-0.29152035713195801</c:v>
                </c:pt>
                <c:pt idx="54">
                  <c:v>-0.28083276748657199</c:v>
                </c:pt>
                <c:pt idx="55">
                  <c:v>-0.245164439082146</c:v>
                </c:pt>
                <c:pt idx="56">
                  <c:v>-0.279867112636566</c:v>
                </c:pt>
                <c:pt idx="57">
                  <c:v>-0.35275670886039701</c:v>
                </c:pt>
                <c:pt idx="58">
                  <c:v>-0.38221481442451499</c:v>
                </c:pt>
                <c:pt idx="59">
                  <c:v>-0.36529248952865601</c:v>
                </c:pt>
                <c:pt idx="60">
                  <c:v>-0.37852314114570601</c:v>
                </c:pt>
                <c:pt idx="61">
                  <c:v>-0.43874612450599698</c:v>
                </c:pt>
                <c:pt idx="62">
                  <c:v>-0.43604969978332497</c:v>
                </c:pt>
                <c:pt idx="63">
                  <c:v>-0.282412558794022</c:v>
                </c:pt>
                <c:pt idx="64">
                  <c:v>-9.2602230608462996E-2</c:v>
                </c:pt>
                <c:pt idx="65">
                  <c:v>-0.105637177824974</c:v>
                </c:pt>
                <c:pt idx="66">
                  <c:v>-0.38779836893081698</c:v>
                </c:pt>
                <c:pt idx="67">
                  <c:v>-0.697912156581879</c:v>
                </c:pt>
                <c:pt idx="68">
                  <c:v>-0.72967916727065996</c:v>
                </c:pt>
                <c:pt idx="69">
                  <c:v>-0.450691848993301</c:v>
                </c:pt>
                <c:pt idx="70">
                  <c:v>-0.120033867657185</c:v>
                </c:pt>
                <c:pt idx="71">
                  <c:v>1.7098233103752001E-2</c:v>
                </c:pt>
                <c:pt idx="72">
                  <c:v>-4.4861350208521E-2</c:v>
                </c:pt>
                <c:pt idx="73">
                  <c:v>-0.17733314633369399</c:v>
                </c:pt>
                <c:pt idx="74">
                  <c:v>-0.34492051601409901</c:v>
                </c:pt>
                <c:pt idx="75">
                  <c:v>-0.62572205066680897</c:v>
                </c:pt>
                <c:pt idx="76">
                  <c:v>-1.0270959138870199</c:v>
                </c:pt>
                <c:pt idx="77">
                  <c:v>-1.3805176019668499</c:v>
                </c:pt>
                <c:pt idx="78">
                  <c:v>-1.4640924930572501</c:v>
                </c:pt>
                <c:pt idx="79">
                  <c:v>-1.19647848606109</c:v>
                </c:pt>
                <c:pt idx="80">
                  <c:v>-0.69498461484909102</c:v>
                </c:pt>
                <c:pt idx="81">
                  <c:v>-0.18015661835670499</c:v>
                </c:pt>
                <c:pt idx="82">
                  <c:v>0.15644171833991999</c:v>
                </c:pt>
                <c:pt idx="83">
                  <c:v>0.23807123303413399</c:v>
                </c:pt>
                <c:pt idx="84">
                  <c:v>0.12193627655506099</c:v>
                </c:pt>
                <c:pt idx="85">
                  <c:v>-6.1856541782617999E-2</c:v>
                </c:pt>
                <c:pt idx="86">
                  <c:v>-0.225890383124352</c:v>
                </c:pt>
                <c:pt idx="87">
                  <c:v>-0.38785824179649397</c:v>
                </c:pt>
                <c:pt idx="88">
                  <c:v>-0.59614866971969604</c:v>
                </c:pt>
                <c:pt idx="89">
                  <c:v>-0.80470287799835205</c:v>
                </c:pt>
                <c:pt idx="90">
                  <c:v>-0.87414920330047596</c:v>
                </c:pt>
                <c:pt idx="91">
                  <c:v>-0.72867065668106101</c:v>
                </c:pt>
                <c:pt idx="92">
                  <c:v>-0.48031574487686202</c:v>
                </c:pt>
                <c:pt idx="93">
                  <c:v>-0.34937831759452798</c:v>
                </c:pt>
                <c:pt idx="94">
                  <c:v>-0.452339887619019</c:v>
                </c:pt>
                <c:pt idx="95">
                  <c:v>-0.69980746507644698</c:v>
                </c:pt>
                <c:pt idx="96">
                  <c:v>-0.91488182544708296</c:v>
                </c:pt>
                <c:pt idx="97">
                  <c:v>-1.0115759372711099</c:v>
                </c:pt>
                <c:pt idx="98">
                  <c:v>-1.0264732837677</c:v>
                </c:pt>
                <c:pt idx="99">
                  <c:v>-1.0050805807113601</c:v>
                </c:pt>
                <c:pt idx="100">
                  <c:v>-0.927473545074463</c:v>
                </c:pt>
                <c:pt idx="101">
                  <c:v>-0.78658258914947499</c:v>
                </c:pt>
                <c:pt idx="102">
                  <c:v>-0.69381868839263905</c:v>
                </c:pt>
                <c:pt idx="103">
                  <c:v>-0.81522697210311901</c:v>
                </c:pt>
                <c:pt idx="104">
                  <c:v>-1.1649020910262999</c:v>
                </c:pt>
                <c:pt idx="105">
                  <c:v>-1.5245600938796999</c:v>
                </c:pt>
                <c:pt idx="106">
                  <c:v>-1.65525233745575</c:v>
                </c:pt>
                <c:pt idx="107">
                  <c:v>-1.5844576358795099</c:v>
                </c:pt>
                <c:pt idx="108">
                  <c:v>-1.5874437093734699</c:v>
                </c:pt>
                <c:pt idx="109">
                  <c:v>-1.84106338024139</c:v>
                </c:pt>
                <c:pt idx="110">
                  <c:v>-2.1874508857727002</c:v>
                </c:pt>
                <c:pt idx="111">
                  <c:v>-2.3436007499694802</c:v>
                </c:pt>
                <c:pt idx="112">
                  <c:v>-2.2927770614624001</c:v>
                </c:pt>
                <c:pt idx="113">
                  <c:v>-2.3069031238555882</c:v>
                </c:pt>
                <c:pt idx="114">
                  <c:v>-2.5431485176086399</c:v>
                </c:pt>
                <c:pt idx="115">
                  <c:v>-2.7894833087921098</c:v>
                </c:pt>
                <c:pt idx="116">
                  <c:v>-2.7604751586914</c:v>
                </c:pt>
                <c:pt idx="117">
                  <c:v>-2.54723644256591</c:v>
                </c:pt>
                <c:pt idx="118">
                  <c:v>-2.5503268241882302</c:v>
                </c:pt>
                <c:pt idx="119">
                  <c:v>-2.9408924579620299</c:v>
                </c:pt>
                <c:pt idx="120">
                  <c:v>-3.4012277126312198</c:v>
                </c:pt>
                <c:pt idx="121">
                  <c:v>-3.531929016113279</c:v>
                </c:pt>
                <c:pt idx="122">
                  <c:v>-3.36458992958068</c:v>
                </c:pt>
                <c:pt idx="123">
                  <c:v>-3.26527595520019</c:v>
                </c:pt>
                <c:pt idx="124">
                  <c:v>-3.3915364742278999</c:v>
                </c:pt>
                <c:pt idx="125">
                  <c:v>-3.4937584400177002</c:v>
                </c:pt>
                <c:pt idx="126">
                  <c:v>-3.3177120685577299</c:v>
                </c:pt>
                <c:pt idx="127">
                  <c:v>-2.9848189353942778</c:v>
                </c:pt>
                <c:pt idx="128">
                  <c:v>-2.8040680885314901</c:v>
                </c:pt>
                <c:pt idx="129">
                  <c:v>-2.8430824279785099</c:v>
                </c:pt>
                <c:pt idx="130">
                  <c:v>-2.908615589141839</c:v>
                </c:pt>
                <c:pt idx="131">
                  <c:v>-2.9051713943481401</c:v>
                </c:pt>
                <c:pt idx="132">
                  <c:v>-2.9677920341491699</c:v>
                </c:pt>
                <c:pt idx="133">
                  <c:v>-3.17494416236877</c:v>
                </c:pt>
                <c:pt idx="134">
                  <c:v>-3.3461129665374698</c:v>
                </c:pt>
                <c:pt idx="135">
                  <c:v>-3.2857916355132999</c:v>
                </c:pt>
                <c:pt idx="136">
                  <c:v>-3.0917065143585201</c:v>
                </c:pt>
                <c:pt idx="137">
                  <c:v>-3.0209188461303702</c:v>
                </c:pt>
                <c:pt idx="138">
                  <c:v>-3.1094365119934002</c:v>
                </c:pt>
                <c:pt idx="139">
                  <c:v>-3.1433675289153999</c:v>
                </c:pt>
                <c:pt idx="140">
                  <c:v>-3.0230960845947199</c:v>
                </c:pt>
                <c:pt idx="141">
                  <c:v>-2.93340992927551</c:v>
                </c:pt>
                <c:pt idx="142">
                  <c:v>-3.0461840629577601</c:v>
                </c:pt>
                <c:pt idx="143">
                  <c:v>-3.2364923954010001</c:v>
                </c:pt>
                <c:pt idx="144">
                  <c:v>-3.27424764633178</c:v>
                </c:pt>
                <c:pt idx="145">
                  <c:v>-3.1828362941741899</c:v>
                </c:pt>
                <c:pt idx="146">
                  <c:v>-3.1781811714172301</c:v>
                </c:pt>
                <c:pt idx="147">
                  <c:v>-3.2839395999908398</c:v>
                </c:pt>
                <c:pt idx="148">
                  <c:v>-3.2653927803039502</c:v>
                </c:pt>
                <c:pt idx="149">
                  <c:v>-3.0270740985870299</c:v>
                </c:pt>
                <c:pt idx="150">
                  <c:v>-2.8440532684326101</c:v>
                </c:pt>
                <c:pt idx="151">
                  <c:v>-2.9985299110412602</c:v>
                </c:pt>
                <c:pt idx="152">
                  <c:v>-3.3209705352783199</c:v>
                </c:pt>
                <c:pt idx="153">
                  <c:v>-3.3476362228393501</c:v>
                </c:pt>
                <c:pt idx="154">
                  <c:v>-2.9213006496429399</c:v>
                </c:pt>
                <c:pt idx="155">
                  <c:v>-2.3967745304107591</c:v>
                </c:pt>
                <c:pt idx="156">
                  <c:v>-2.1751472949981601</c:v>
                </c:pt>
                <c:pt idx="157">
                  <c:v>-2.23652791976928</c:v>
                </c:pt>
                <c:pt idx="158">
                  <c:v>-2.2870345115661599</c:v>
                </c:pt>
                <c:pt idx="159">
                  <c:v>-2.2129018306732098</c:v>
                </c:pt>
                <c:pt idx="160">
                  <c:v>-2.1524999141693102</c:v>
                </c:pt>
                <c:pt idx="161">
                  <c:v>-2.1636035442352202</c:v>
                </c:pt>
                <c:pt idx="162">
                  <c:v>-2.0768482685089098</c:v>
                </c:pt>
                <c:pt idx="163">
                  <c:v>-1.77013111114502</c:v>
                </c:pt>
                <c:pt idx="164">
                  <c:v>-1.4063651561737001</c:v>
                </c:pt>
                <c:pt idx="165">
                  <c:v>-1.2449575662612899</c:v>
                </c:pt>
                <c:pt idx="166">
                  <c:v>-1.3122981786727901</c:v>
                </c:pt>
                <c:pt idx="167">
                  <c:v>-1.4135434627532899</c:v>
                </c:pt>
                <c:pt idx="168">
                  <c:v>-1.4244924783706601</c:v>
                </c:pt>
                <c:pt idx="169">
                  <c:v>-1.4061468839645299</c:v>
                </c:pt>
                <c:pt idx="170">
                  <c:v>-1.4182214736938401</c:v>
                </c:pt>
                <c:pt idx="171">
                  <c:v>-1.3851681947708101</c:v>
                </c:pt>
                <c:pt idx="172">
                  <c:v>-1.23224997520446</c:v>
                </c:pt>
                <c:pt idx="173">
                  <c:v>-1.0427954196929901</c:v>
                </c:pt>
                <c:pt idx="174">
                  <c:v>-0.96496254205703702</c:v>
                </c:pt>
                <c:pt idx="175">
                  <c:v>-1.01726162433624</c:v>
                </c:pt>
                <c:pt idx="176">
                  <c:v>-1.09447574615478</c:v>
                </c:pt>
                <c:pt idx="177">
                  <c:v>-1.13677942752838</c:v>
                </c:pt>
                <c:pt idx="178">
                  <c:v>-1.1784025430679299</c:v>
                </c:pt>
                <c:pt idx="179">
                  <c:v>-1.23249495029449</c:v>
                </c:pt>
                <c:pt idx="180">
                  <c:v>-1.2504202127456601</c:v>
                </c:pt>
                <c:pt idx="181">
                  <c:v>-1.2325460910797099</c:v>
                </c:pt>
                <c:pt idx="182">
                  <c:v>-1.26807844638824</c:v>
                </c:pt>
                <c:pt idx="183">
                  <c:v>-1.3871552944183301</c:v>
                </c:pt>
                <c:pt idx="184">
                  <c:v>-1.4619727134704501</c:v>
                </c:pt>
                <c:pt idx="185">
                  <c:v>-1.36488592624664</c:v>
                </c:pt>
                <c:pt idx="186">
                  <c:v>-1.17380034923553</c:v>
                </c:pt>
                <c:pt idx="187">
                  <c:v>-1.0888760089874201</c:v>
                </c:pt>
                <c:pt idx="188">
                  <c:v>-1.1498762369155799</c:v>
                </c:pt>
                <c:pt idx="189">
                  <c:v>-1.17361795902252</c:v>
                </c:pt>
                <c:pt idx="190">
                  <c:v>-1.0138521194457999</c:v>
                </c:pt>
                <c:pt idx="191">
                  <c:v>-0.755900859832764</c:v>
                </c:pt>
                <c:pt idx="192">
                  <c:v>-0.56034272909164395</c:v>
                </c:pt>
                <c:pt idx="193">
                  <c:v>-0.41538646817207298</c:v>
                </c:pt>
                <c:pt idx="194">
                  <c:v>-0.18250451982021301</c:v>
                </c:pt>
                <c:pt idx="195">
                  <c:v>0.162343829870224</c:v>
                </c:pt>
                <c:pt idx="196">
                  <c:v>0.495945423841476</c:v>
                </c:pt>
                <c:pt idx="197">
                  <c:v>0.76776325702667203</c:v>
                </c:pt>
                <c:pt idx="198">
                  <c:v>1.0816340446472099</c:v>
                </c:pt>
                <c:pt idx="199">
                  <c:v>1.4678477048873899</c:v>
                </c:pt>
              </c:numCache>
            </c:numRef>
          </c:val>
          <c:smooth val="0"/>
          <c:extLst>
            <c:ext xmlns:c16="http://schemas.microsoft.com/office/drawing/2014/chart" uri="{C3380CC4-5D6E-409C-BE32-E72D297353CC}">
              <c16:uniqueId val="{00000000-C646-4FCB-9758-C90EE0FA6C47}"/>
            </c:ext>
          </c:extLst>
        </c:ser>
        <c:dLbls>
          <c:showLegendKey val="0"/>
          <c:showVal val="0"/>
          <c:showCatName val="0"/>
          <c:showSerName val="0"/>
          <c:showPercent val="0"/>
          <c:showBubbleSize val="0"/>
        </c:dLbls>
        <c:smooth val="0"/>
        <c:axId val="621538536"/>
        <c:axId val="621541544"/>
      </c:lineChart>
      <c:catAx>
        <c:axId val="621538536"/>
        <c:scaling>
          <c:orientation val="minMax"/>
        </c:scaling>
        <c:delete val="0"/>
        <c:axPos val="b"/>
        <c:numFmt formatCode="General" sourceLinked="1"/>
        <c:majorTickMark val="out"/>
        <c:minorTickMark val="none"/>
        <c:tickLblPos val="none"/>
        <c:crossAx val="621541544"/>
        <c:crosses val="autoZero"/>
        <c:auto val="1"/>
        <c:lblAlgn val="ctr"/>
        <c:lblOffset val="100"/>
        <c:tickLblSkip val="50"/>
        <c:tickMarkSkip val="25"/>
        <c:noMultiLvlLbl val="0"/>
      </c:catAx>
      <c:valAx>
        <c:axId val="621541544"/>
        <c:scaling>
          <c:orientation val="minMax"/>
          <c:min val="-6"/>
        </c:scaling>
        <c:delete val="0"/>
        <c:axPos val="l"/>
        <c:numFmt formatCode="General" sourceLinked="1"/>
        <c:majorTickMark val="out"/>
        <c:minorTickMark val="none"/>
        <c:tickLblPos val="nextTo"/>
        <c:crossAx val="621538536"/>
        <c:crossesAt val="25"/>
        <c:crossBetween val="between"/>
      </c:valAx>
    </c:plotArea>
    <c:plotVisOnly val="1"/>
    <c:dispBlanksAs val="gap"/>
    <c:showDLblsOverMax val="0"/>
  </c:chart>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9962051739616596E-4"/>
          <c:y val="3.397056077592895E-2"/>
          <c:w val="0.99473754748122323"/>
          <c:h val="0.83115401372638231"/>
        </c:manualLayout>
      </c:layout>
      <c:lineChart>
        <c:grouping val="standard"/>
        <c:varyColors val="0"/>
        <c:ser>
          <c:idx val="8"/>
          <c:order val="0"/>
          <c:tx>
            <c:strRef>
              <c:f>'60_F4 (2)'!$J$1</c:f>
              <c:strCache>
                <c:ptCount val="1"/>
                <c:pt idx="0">
                  <c:v>Prac 5</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(2)'!$J$2:$J$201</c:f>
              <c:numCache>
                <c:formatCode>General</c:formatCode>
                <c:ptCount val="200"/>
                <c:pt idx="0">
                  <c:v>-2.8243632987142001E-2</c:v>
                </c:pt>
                <c:pt idx="1">
                  <c:v>0.34121313691139199</c:v>
                </c:pt>
                <c:pt idx="2">
                  <c:v>0.35384830832481401</c:v>
                </c:pt>
                <c:pt idx="3">
                  <c:v>0.11071029305458099</c:v>
                </c:pt>
                <c:pt idx="4">
                  <c:v>-0.197352439165115</c:v>
                </c:pt>
                <c:pt idx="5">
                  <c:v>-0.44947451353073098</c:v>
                </c:pt>
                <c:pt idx="6">
                  <c:v>-0.58011519908904996</c:v>
                </c:pt>
                <c:pt idx="7">
                  <c:v>-0.57162427902221702</c:v>
                </c:pt>
                <c:pt idx="8">
                  <c:v>-0.48985999822616599</c:v>
                </c:pt>
                <c:pt idx="9">
                  <c:v>-0.42249992489814803</c:v>
                </c:pt>
                <c:pt idx="10">
                  <c:v>-0.34485116600990301</c:v>
                </c:pt>
                <c:pt idx="11">
                  <c:v>-0.137640446424484</c:v>
                </c:pt>
                <c:pt idx="12">
                  <c:v>0.20492085814475999</c:v>
                </c:pt>
                <c:pt idx="13">
                  <c:v>0.475076943635941</c:v>
                </c:pt>
                <c:pt idx="14">
                  <c:v>0.47131520509719799</c:v>
                </c:pt>
                <c:pt idx="15">
                  <c:v>0.28089648485183699</c:v>
                </c:pt>
                <c:pt idx="16">
                  <c:v>0.20827662944793701</c:v>
                </c:pt>
                <c:pt idx="17">
                  <c:v>0.38770204782486001</c:v>
                </c:pt>
                <c:pt idx="18">
                  <c:v>0.58181959390640303</c:v>
                </c:pt>
                <c:pt idx="19">
                  <c:v>0.46286311745643599</c:v>
                </c:pt>
                <c:pt idx="20">
                  <c:v>3.1764835119246999E-2</c:v>
                </c:pt>
                <c:pt idx="21">
                  <c:v>-0.35955351591110202</c:v>
                </c:pt>
                <c:pt idx="22">
                  <c:v>-0.40006384253501898</c:v>
                </c:pt>
                <c:pt idx="23">
                  <c:v>-0.12647996842861201</c:v>
                </c:pt>
                <c:pt idx="24">
                  <c:v>0.197347596287727</c:v>
                </c:pt>
                <c:pt idx="25">
                  <c:v>0.40127599239349399</c:v>
                </c:pt>
                <c:pt idx="26">
                  <c:v>0.50469255447387695</c:v>
                </c:pt>
                <c:pt idx="27">
                  <c:v>0.52978390455246005</c:v>
                </c:pt>
                <c:pt idx="28">
                  <c:v>0.37108644843101501</c:v>
                </c:pt>
                <c:pt idx="29">
                  <c:v>-5.9143226593733E-2</c:v>
                </c:pt>
                <c:pt idx="30">
                  <c:v>-0.60904979705810502</c:v>
                </c:pt>
                <c:pt idx="31">
                  <c:v>-0.92226183414459195</c:v>
                </c:pt>
                <c:pt idx="32">
                  <c:v>-0.748421430587769</c:v>
                </c:pt>
                <c:pt idx="33">
                  <c:v>-0.199625268578529</c:v>
                </c:pt>
                <c:pt idx="34">
                  <c:v>0.33289995789527899</c:v>
                </c:pt>
                <c:pt idx="35">
                  <c:v>0.521398305892944</c:v>
                </c:pt>
                <c:pt idx="36">
                  <c:v>0.361951023340225</c:v>
                </c:pt>
                <c:pt idx="37">
                  <c:v>0.110910020768642</c:v>
                </c:pt>
                <c:pt idx="38">
                  <c:v>-8.9172236621380008E-3</c:v>
                </c:pt>
                <c:pt idx="39">
                  <c:v>-1.1706073768437001E-2</c:v>
                </c:pt>
                <c:pt idx="40">
                  <c:v>-5.8527860790491E-2</c:v>
                </c:pt>
                <c:pt idx="41">
                  <c:v>-0.20662924647331199</c:v>
                </c:pt>
                <c:pt idx="42">
                  <c:v>-0.31762671470642101</c:v>
                </c:pt>
                <c:pt idx="43">
                  <c:v>-0.25565567612647999</c:v>
                </c:pt>
                <c:pt idx="44">
                  <c:v>-0.121878884732723</c:v>
                </c:pt>
                <c:pt idx="45">
                  <c:v>-0.18474201858043701</c:v>
                </c:pt>
                <c:pt idx="46">
                  <c:v>-0.54660296440124501</c:v>
                </c:pt>
                <c:pt idx="47">
                  <c:v>-0.96376055479049705</c:v>
                </c:pt>
                <c:pt idx="48">
                  <c:v>-1.0974327325820901</c:v>
                </c:pt>
                <c:pt idx="49">
                  <c:v>-0.92420452833175704</c:v>
                </c:pt>
                <c:pt idx="50">
                  <c:v>-0.78744858503341697</c:v>
                </c:pt>
                <c:pt idx="51">
                  <c:v>-0.99063038825988803</c:v>
                </c:pt>
                <c:pt idx="52">
                  <c:v>-1.4124354124069201</c:v>
                </c:pt>
                <c:pt idx="53">
                  <c:v>-1.6198269128799401</c:v>
                </c:pt>
                <c:pt idx="54">
                  <c:v>-1.35282266139984</c:v>
                </c:pt>
                <c:pt idx="55">
                  <c:v>-0.82055926322937001</c:v>
                </c:pt>
                <c:pt idx="56">
                  <c:v>-0.49718564748763999</c:v>
                </c:pt>
                <c:pt idx="57">
                  <c:v>-0.67555588483810403</c:v>
                </c:pt>
                <c:pt idx="58">
                  <c:v>-1.2418531179428101</c:v>
                </c:pt>
                <c:pt idx="59">
                  <c:v>-1.82134389877319</c:v>
                </c:pt>
                <c:pt idx="60">
                  <c:v>-2.0876553058624201</c:v>
                </c:pt>
                <c:pt idx="61">
                  <c:v>-1.97594213485717</c:v>
                </c:pt>
                <c:pt idx="62">
                  <c:v>-1.68955850601196</c:v>
                </c:pt>
                <c:pt idx="63">
                  <c:v>-1.5216802358627299</c:v>
                </c:pt>
                <c:pt idx="64">
                  <c:v>-1.6052968502044589</c:v>
                </c:pt>
                <c:pt idx="65">
                  <c:v>-1.79415583610534</c:v>
                </c:pt>
                <c:pt idx="66">
                  <c:v>-1.8283773660659699</c:v>
                </c:pt>
                <c:pt idx="67">
                  <c:v>-1.6448175907135001</c:v>
                </c:pt>
                <c:pt idx="68">
                  <c:v>-1.47364401817321</c:v>
                </c:pt>
                <c:pt idx="69">
                  <c:v>-1.57809162139892</c:v>
                </c:pt>
                <c:pt idx="70">
                  <c:v>-1.9439939260482699</c:v>
                </c:pt>
                <c:pt idx="71">
                  <c:v>-2.3139195442199698</c:v>
                </c:pt>
                <c:pt idx="72">
                  <c:v>-2.5043478012084899</c:v>
                </c:pt>
                <c:pt idx="73">
                  <c:v>-2.5632045269012398</c:v>
                </c:pt>
                <c:pt idx="74">
                  <c:v>-2.5770359039306601</c:v>
                </c:pt>
                <c:pt idx="75">
                  <c:v>-2.4667954444885201</c:v>
                </c:pt>
                <c:pt idx="76">
                  <c:v>-2.1302740573882999</c:v>
                </c:pt>
                <c:pt idx="77">
                  <c:v>-1.7215596437454199</c:v>
                </c:pt>
                <c:pt idx="78">
                  <c:v>-1.58404612541198</c:v>
                </c:pt>
                <c:pt idx="79">
                  <c:v>-1.83183646202087</c:v>
                </c:pt>
                <c:pt idx="80">
                  <c:v>-2.14270687103271</c:v>
                </c:pt>
                <c:pt idx="81">
                  <c:v>-2.1051158905029301</c:v>
                </c:pt>
                <c:pt idx="82">
                  <c:v>-1.69704413414001</c:v>
                </c:pt>
                <c:pt idx="83">
                  <c:v>-1.2658288478851301</c:v>
                </c:pt>
                <c:pt idx="84">
                  <c:v>-1.0619034767150799</c:v>
                </c:pt>
                <c:pt idx="85">
                  <c:v>-0.98784482479095503</c:v>
                </c:pt>
                <c:pt idx="86">
                  <c:v>-0.87474370002746604</c:v>
                </c:pt>
                <c:pt idx="87">
                  <c:v>-0.81660389900207497</c:v>
                </c:pt>
                <c:pt idx="88">
                  <c:v>-1.0333561897277801</c:v>
                </c:pt>
                <c:pt idx="89">
                  <c:v>-1.47234463691711</c:v>
                </c:pt>
                <c:pt idx="90">
                  <c:v>-1.78465092182159</c:v>
                </c:pt>
                <c:pt idx="91">
                  <c:v>-1.76298975944519</c:v>
                </c:pt>
                <c:pt idx="92">
                  <c:v>-1.6224365234375</c:v>
                </c:pt>
                <c:pt idx="93">
                  <c:v>-1.7056077718734699</c:v>
                </c:pt>
                <c:pt idx="94">
                  <c:v>-2.0245265960693302</c:v>
                </c:pt>
                <c:pt idx="95">
                  <c:v>-2.28711509704589</c:v>
                </c:pt>
                <c:pt idx="96">
                  <c:v>-2.34251761436462</c:v>
                </c:pt>
                <c:pt idx="97">
                  <c:v>-2.3736834526061998</c:v>
                </c:pt>
                <c:pt idx="98">
                  <c:v>-2.556989669799798</c:v>
                </c:pt>
                <c:pt idx="99">
                  <c:v>-2.7253534793853702</c:v>
                </c:pt>
                <c:pt idx="100">
                  <c:v>-2.5772526264190581</c:v>
                </c:pt>
                <c:pt idx="101">
                  <c:v>-2.1596050262451101</c:v>
                </c:pt>
                <c:pt idx="102">
                  <c:v>-1.9154146909713701</c:v>
                </c:pt>
                <c:pt idx="103">
                  <c:v>-2.1725084781646702</c:v>
                </c:pt>
                <c:pt idx="104">
                  <c:v>-2.7412798404693599</c:v>
                </c:pt>
                <c:pt idx="105">
                  <c:v>-3.14990782737731</c:v>
                </c:pt>
                <c:pt idx="106">
                  <c:v>-3.1985306739807098</c:v>
                </c:pt>
                <c:pt idx="107">
                  <c:v>-3.11992979049682</c:v>
                </c:pt>
                <c:pt idx="108">
                  <c:v>-3.19896960258483</c:v>
                </c:pt>
                <c:pt idx="109">
                  <c:v>-3.4053711891174299</c:v>
                </c:pt>
                <c:pt idx="110">
                  <c:v>-3.4976515769958501</c:v>
                </c:pt>
                <c:pt idx="111">
                  <c:v>-3.3855416774749698</c:v>
                </c:pt>
                <c:pt idx="112">
                  <c:v>-3.2418787479400599</c:v>
                </c:pt>
                <c:pt idx="113">
                  <c:v>-3.2570884227752601</c:v>
                </c:pt>
                <c:pt idx="114">
                  <c:v>-3.4075863361358598</c:v>
                </c:pt>
                <c:pt idx="115">
                  <c:v>-3.5268650054931578</c:v>
                </c:pt>
                <c:pt idx="116">
                  <c:v>-3.5269463062286301</c:v>
                </c:pt>
                <c:pt idx="117">
                  <c:v>-3.456970930099478</c:v>
                </c:pt>
                <c:pt idx="118">
                  <c:v>-3.3626811504364</c:v>
                </c:pt>
                <c:pt idx="119">
                  <c:v>-3.1885700225829998</c:v>
                </c:pt>
                <c:pt idx="120">
                  <c:v>-2.8727116584777801</c:v>
                </c:pt>
                <c:pt idx="121">
                  <c:v>-2.5052959918975799</c:v>
                </c:pt>
                <c:pt idx="122">
                  <c:v>-2.3231832981109601</c:v>
                </c:pt>
                <c:pt idx="123">
                  <c:v>-2.5084080696105899</c:v>
                </c:pt>
                <c:pt idx="124">
                  <c:v>-2.9935786724090501</c:v>
                </c:pt>
                <c:pt idx="125">
                  <c:v>-3.4882223606109601</c:v>
                </c:pt>
                <c:pt idx="126">
                  <c:v>-3.7205424308776802</c:v>
                </c:pt>
                <c:pt idx="127">
                  <c:v>-3.6649115085601802</c:v>
                </c:pt>
                <c:pt idx="128">
                  <c:v>-3.524648427963248</c:v>
                </c:pt>
                <c:pt idx="129">
                  <c:v>-3.4893493652343701</c:v>
                </c:pt>
                <c:pt idx="130">
                  <c:v>-3.5307319164276101</c:v>
                </c:pt>
                <c:pt idx="131">
                  <c:v>-3.4688866138458181</c:v>
                </c:pt>
                <c:pt idx="132">
                  <c:v>-3.23168873786926</c:v>
                </c:pt>
                <c:pt idx="133">
                  <c:v>-2.9909212589263898</c:v>
                </c:pt>
                <c:pt idx="134">
                  <c:v>-2.9933311939239502</c:v>
                </c:pt>
                <c:pt idx="135">
                  <c:v>-3.2786588668823202</c:v>
                </c:pt>
                <c:pt idx="136">
                  <c:v>-3.6167857646942099</c:v>
                </c:pt>
                <c:pt idx="137">
                  <c:v>-3.73578929901123</c:v>
                </c:pt>
                <c:pt idx="138">
                  <c:v>-3.5748028755187882</c:v>
                </c:pt>
                <c:pt idx="139">
                  <c:v>-3.2964615821838299</c:v>
                </c:pt>
                <c:pt idx="140">
                  <c:v>-3.1022164821624698</c:v>
                </c:pt>
                <c:pt idx="141">
                  <c:v>-3.0912759304046582</c:v>
                </c:pt>
                <c:pt idx="142">
                  <c:v>-3.2676753997802699</c:v>
                </c:pt>
                <c:pt idx="143">
                  <c:v>-3.5895802974700901</c:v>
                </c:pt>
                <c:pt idx="144">
                  <c:v>-3.9634149074554399</c:v>
                </c:pt>
                <c:pt idx="145">
                  <c:v>-4.2425050735473597</c:v>
                </c:pt>
                <c:pt idx="146">
                  <c:v>-4.3111028671264569</c:v>
                </c:pt>
                <c:pt idx="147">
                  <c:v>-4.1884789466857866</c:v>
                </c:pt>
                <c:pt idx="148">
                  <c:v>-4.0118246078491202</c:v>
                </c:pt>
                <c:pt idx="149">
                  <c:v>-3.90074491500854</c:v>
                </c:pt>
                <c:pt idx="150">
                  <c:v>-3.86669492721557</c:v>
                </c:pt>
                <c:pt idx="151">
                  <c:v>-3.8557553291320779</c:v>
                </c:pt>
                <c:pt idx="152">
                  <c:v>-3.82723808288574</c:v>
                </c:pt>
                <c:pt idx="153">
                  <c:v>-3.75553846359252</c:v>
                </c:pt>
                <c:pt idx="154">
                  <c:v>-3.6013500690460201</c:v>
                </c:pt>
                <c:pt idx="155">
                  <c:v>-3.3678669929504301</c:v>
                </c:pt>
                <c:pt idx="156">
                  <c:v>-3.1921935081481898</c:v>
                </c:pt>
                <c:pt idx="157">
                  <c:v>-3.2861423492431601</c:v>
                </c:pt>
                <c:pt idx="158">
                  <c:v>-3.70820116996765</c:v>
                </c:pt>
                <c:pt idx="159">
                  <c:v>-4.2318639755248997</c:v>
                </c:pt>
                <c:pt idx="160">
                  <c:v>-4.52965879440307</c:v>
                </c:pt>
                <c:pt idx="161">
                  <c:v>-4.5020012855529696</c:v>
                </c:pt>
                <c:pt idx="162">
                  <c:v>-4.3580360412597576</c:v>
                </c:pt>
                <c:pt idx="163">
                  <c:v>-4.3476924896240199</c:v>
                </c:pt>
                <c:pt idx="164">
                  <c:v>-4.4796056747436497</c:v>
                </c:pt>
                <c:pt idx="165">
                  <c:v>-4.5669655799865678</c:v>
                </c:pt>
                <c:pt idx="166">
                  <c:v>-4.5051112174987678</c:v>
                </c:pt>
                <c:pt idx="167">
                  <c:v>-4.3937416076660076</c:v>
                </c:pt>
                <c:pt idx="168">
                  <c:v>-4.3615732192993084</c:v>
                </c:pt>
                <c:pt idx="169">
                  <c:v>-4.3688750267028782</c:v>
                </c:pt>
                <c:pt idx="170">
                  <c:v>-4.2719960212707502</c:v>
                </c:pt>
                <c:pt idx="171">
                  <c:v>-4.0484094619750897</c:v>
                </c:pt>
                <c:pt idx="172">
                  <c:v>-3.8534665107727002</c:v>
                </c:pt>
                <c:pt idx="173">
                  <c:v>-3.8219575881957999</c:v>
                </c:pt>
                <c:pt idx="174">
                  <c:v>-3.879277229309078</c:v>
                </c:pt>
                <c:pt idx="175">
                  <c:v>-3.810302734375</c:v>
                </c:pt>
                <c:pt idx="176">
                  <c:v>-3.4979732036590501</c:v>
                </c:pt>
                <c:pt idx="177">
                  <c:v>-3.0455150604247998</c:v>
                </c:pt>
                <c:pt idx="178">
                  <c:v>-2.6656064987182591</c:v>
                </c:pt>
                <c:pt idx="179">
                  <c:v>-2.4868869781494101</c:v>
                </c:pt>
                <c:pt idx="180">
                  <c:v>-2.4770042896270699</c:v>
                </c:pt>
                <c:pt idx="181">
                  <c:v>-2.5194582939147878</c:v>
                </c:pt>
                <c:pt idx="182">
                  <c:v>-2.5379762649536102</c:v>
                </c:pt>
                <c:pt idx="183">
                  <c:v>-2.5512251853942778</c:v>
                </c:pt>
                <c:pt idx="184">
                  <c:v>-2.6172306537628098</c:v>
                </c:pt>
                <c:pt idx="185">
                  <c:v>-2.7295610904693599</c:v>
                </c:pt>
                <c:pt idx="186">
                  <c:v>-2.7901365756988499</c:v>
                </c:pt>
                <c:pt idx="187">
                  <c:v>-2.7153222560882502</c:v>
                </c:pt>
                <c:pt idx="188">
                  <c:v>-2.5664095878600999</c:v>
                </c:pt>
                <c:pt idx="189">
                  <c:v>-2.5209441184997501</c:v>
                </c:pt>
                <c:pt idx="190">
                  <c:v>-2.66375684738159</c:v>
                </c:pt>
                <c:pt idx="191">
                  <c:v>-2.8414967060089098</c:v>
                </c:pt>
                <c:pt idx="192">
                  <c:v>-2.8033566474914502</c:v>
                </c:pt>
                <c:pt idx="193">
                  <c:v>-2.4902470111846902</c:v>
                </c:pt>
                <c:pt idx="194">
                  <c:v>-2.1077141761779701</c:v>
                </c:pt>
                <c:pt idx="195">
                  <c:v>-1.8740885257720901</c:v>
                </c:pt>
                <c:pt idx="196">
                  <c:v>-1.7665370702743499</c:v>
                </c:pt>
                <c:pt idx="197">
                  <c:v>-1.59429442882537</c:v>
                </c:pt>
                <c:pt idx="198">
                  <c:v>-1.2834283113479601</c:v>
                </c:pt>
                <c:pt idx="199">
                  <c:v>-0.97712653875350997</c:v>
                </c:pt>
              </c:numCache>
            </c:numRef>
          </c:val>
          <c:smooth val="0"/>
          <c:extLst>
            <c:ext xmlns:c16="http://schemas.microsoft.com/office/drawing/2014/chart" uri="{C3380CC4-5D6E-409C-BE32-E72D297353CC}">
              <c16:uniqueId val="{00000000-17F2-4BC3-A84C-C44C2D47A05C}"/>
            </c:ext>
          </c:extLst>
        </c:ser>
        <c:dLbls>
          <c:showLegendKey val="0"/>
          <c:showVal val="0"/>
          <c:showCatName val="0"/>
          <c:showSerName val="0"/>
          <c:showPercent val="0"/>
          <c:showBubbleSize val="0"/>
        </c:dLbls>
        <c:smooth val="0"/>
        <c:axId val="621562712"/>
        <c:axId val="621565720"/>
      </c:lineChart>
      <c:catAx>
        <c:axId val="621562712"/>
        <c:scaling>
          <c:orientation val="minMax"/>
        </c:scaling>
        <c:delete val="0"/>
        <c:axPos val="b"/>
        <c:numFmt formatCode="General" sourceLinked="1"/>
        <c:majorTickMark val="out"/>
        <c:minorTickMark val="none"/>
        <c:tickLblPos val="none"/>
        <c:crossAx val="621565720"/>
        <c:crosses val="autoZero"/>
        <c:auto val="1"/>
        <c:lblAlgn val="ctr"/>
        <c:lblOffset val="100"/>
        <c:tickLblSkip val="50"/>
        <c:tickMarkSkip val="25"/>
        <c:noMultiLvlLbl val="0"/>
      </c:catAx>
      <c:valAx>
        <c:axId val="621565720"/>
        <c:scaling>
          <c:orientation val="minMax"/>
          <c:max val="3"/>
          <c:min val="-6"/>
        </c:scaling>
        <c:delete val="0"/>
        <c:axPos val="l"/>
        <c:numFmt formatCode="General" sourceLinked="1"/>
        <c:majorTickMark val="out"/>
        <c:minorTickMark val="none"/>
        <c:tickLblPos val="nextTo"/>
        <c:crossAx val="621562712"/>
        <c:crossesAt val="25"/>
        <c:crossBetween val="between"/>
      </c:valAx>
    </c:plotArea>
    <c:plotVisOnly val="1"/>
    <c:dispBlanksAs val="gap"/>
    <c:showDLblsOverMax val="0"/>
  </c:chart>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6372647161106018E-2"/>
          <c:w val="1"/>
          <c:h val="0.927254705677788"/>
        </c:manualLayout>
      </c:layout>
      <c:lineChart>
        <c:grouping val="standard"/>
        <c:varyColors val="0"/>
        <c:ser>
          <c:idx val="1"/>
          <c:order val="0"/>
          <c:tx>
            <c:strRef>
              <c:f>'60_F4 (2)'!$C$1</c:f>
              <c:strCache>
                <c:ptCount val="1"/>
                <c:pt idx="0">
                  <c:v>Posttest 1</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(2)'!$C$2:$C$201</c:f>
              <c:numCache>
                <c:formatCode>General</c:formatCode>
                <c:ptCount val="200"/>
                <c:pt idx="0">
                  <c:v>-0.94436264038085904</c:v>
                </c:pt>
                <c:pt idx="1">
                  <c:v>-0.79919344186782804</c:v>
                </c:pt>
                <c:pt idx="2">
                  <c:v>-0.687122702598572</c:v>
                </c:pt>
                <c:pt idx="3">
                  <c:v>-0.55180871486663796</c:v>
                </c:pt>
                <c:pt idx="4">
                  <c:v>-0.356357872486115</c:v>
                </c:pt>
                <c:pt idx="5">
                  <c:v>-9.5649734139442E-2</c:v>
                </c:pt>
                <c:pt idx="6">
                  <c:v>0.186659961938858</c:v>
                </c:pt>
                <c:pt idx="7">
                  <c:v>0.41314172744750999</c:v>
                </c:pt>
                <c:pt idx="8">
                  <c:v>0.53112059831619296</c:v>
                </c:pt>
                <c:pt idx="9">
                  <c:v>0.55665063858032204</c:v>
                </c:pt>
                <c:pt idx="10">
                  <c:v>0.55009412765502896</c:v>
                </c:pt>
                <c:pt idx="11">
                  <c:v>0.55241781473159801</c:v>
                </c:pt>
                <c:pt idx="12">
                  <c:v>0.55772620439529397</c:v>
                </c:pt>
                <c:pt idx="13">
                  <c:v>0.54288291931152299</c:v>
                </c:pt>
                <c:pt idx="14">
                  <c:v>0.50488954782485995</c:v>
                </c:pt>
                <c:pt idx="15">
                  <c:v>0.45878079533576999</c:v>
                </c:pt>
                <c:pt idx="16">
                  <c:v>0.40687197446823098</c:v>
                </c:pt>
                <c:pt idx="17">
                  <c:v>0.32467433810234098</c:v>
                </c:pt>
                <c:pt idx="18">
                  <c:v>0.18482591211795801</c:v>
                </c:pt>
                <c:pt idx="19">
                  <c:v>-9.0710418298840002E-3</c:v>
                </c:pt>
                <c:pt idx="20">
                  <c:v>-0.21668091416358901</c:v>
                </c:pt>
                <c:pt idx="21">
                  <c:v>-0.39051508903503401</c:v>
                </c:pt>
                <c:pt idx="22">
                  <c:v>-0.50965982675552401</c:v>
                </c:pt>
                <c:pt idx="23">
                  <c:v>-0.58334922790527299</c:v>
                </c:pt>
                <c:pt idx="24">
                  <c:v>-0.62696301937103305</c:v>
                </c:pt>
                <c:pt idx="25">
                  <c:v>-0.64351409673690796</c:v>
                </c:pt>
                <c:pt idx="26">
                  <c:v>-0.63444185256957997</c:v>
                </c:pt>
                <c:pt idx="27">
                  <c:v>-0.62205046415329002</c:v>
                </c:pt>
                <c:pt idx="28">
                  <c:v>-0.64664626121520996</c:v>
                </c:pt>
                <c:pt idx="29">
                  <c:v>-0.72944730520248402</c:v>
                </c:pt>
                <c:pt idx="30">
                  <c:v>-0.83406549692153897</c:v>
                </c:pt>
                <c:pt idx="31">
                  <c:v>-0.86964166164398204</c:v>
                </c:pt>
                <c:pt idx="32">
                  <c:v>-0.74889349937438998</c:v>
                </c:pt>
                <c:pt idx="33">
                  <c:v>-0.47032371163368197</c:v>
                </c:pt>
                <c:pt idx="34">
                  <c:v>-0.15428926050663</c:v>
                </c:pt>
                <c:pt idx="35">
                  <c:v>2.5458395481110001E-2</c:v>
                </c:pt>
                <c:pt idx="36">
                  <c:v>-9.7387395799160004E-3</c:v>
                </c:pt>
                <c:pt idx="37">
                  <c:v>-0.147618412971497</c:v>
                </c:pt>
                <c:pt idx="38">
                  <c:v>-0.16982111334800701</c:v>
                </c:pt>
                <c:pt idx="39">
                  <c:v>3.3138919621706002E-2</c:v>
                </c:pt>
                <c:pt idx="40">
                  <c:v>0.34378349781036399</c:v>
                </c:pt>
                <c:pt idx="41">
                  <c:v>0.54955559968948398</c:v>
                </c:pt>
                <c:pt idx="42">
                  <c:v>0.58373606204986594</c:v>
                </c:pt>
                <c:pt idx="43">
                  <c:v>0.57930099964141801</c:v>
                </c:pt>
                <c:pt idx="44">
                  <c:v>0.66625928878784202</c:v>
                </c:pt>
                <c:pt idx="45">
                  <c:v>0.78198766708374001</c:v>
                </c:pt>
                <c:pt idx="46">
                  <c:v>0.75561600923538197</c:v>
                </c:pt>
                <c:pt idx="47">
                  <c:v>0.55445617437362704</c:v>
                </c:pt>
                <c:pt idx="48">
                  <c:v>0.35132479667663602</c:v>
                </c:pt>
                <c:pt idx="49">
                  <c:v>0.314526617527008</c:v>
                </c:pt>
                <c:pt idx="50">
                  <c:v>0.40596133470535301</c:v>
                </c:pt>
                <c:pt idx="51">
                  <c:v>0.45616742968559298</c:v>
                </c:pt>
                <c:pt idx="52">
                  <c:v>0.39705115556716902</c:v>
                </c:pt>
                <c:pt idx="53">
                  <c:v>0.32558745145797702</c:v>
                </c:pt>
                <c:pt idx="54">
                  <c:v>0.33180874586105302</c:v>
                </c:pt>
                <c:pt idx="55">
                  <c:v>0.35748767852783198</c:v>
                </c:pt>
                <c:pt idx="56">
                  <c:v>0.27732732892036399</c:v>
                </c:pt>
                <c:pt idx="57">
                  <c:v>5.7344350963831003E-2</c:v>
                </c:pt>
                <c:pt idx="58">
                  <c:v>-0.23938420414924599</c:v>
                </c:pt>
                <c:pt idx="59">
                  <c:v>-0.57015913724899303</c:v>
                </c:pt>
                <c:pt idx="60">
                  <c:v>-0.948039531707764</c:v>
                </c:pt>
                <c:pt idx="61">
                  <c:v>-1.3587064743041899</c:v>
                </c:pt>
                <c:pt idx="62">
                  <c:v>-1.7304768562316799</c:v>
                </c:pt>
                <c:pt idx="63">
                  <c:v>-2.0294332504272399</c:v>
                </c:pt>
                <c:pt idx="64">
                  <c:v>-2.32085108757019</c:v>
                </c:pt>
                <c:pt idx="65">
                  <c:v>-2.6725912094116202</c:v>
                </c:pt>
                <c:pt idx="66">
                  <c:v>-3.0347602367401101</c:v>
                </c:pt>
                <c:pt idx="67">
                  <c:v>-3.2897849082946702</c:v>
                </c:pt>
                <c:pt idx="68">
                  <c:v>-3.4089298248290998</c:v>
                </c:pt>
                <c:pt idx="69">
                  <c:v>-3.4813168048858598</c:v>
                </c:pt>
                <c:pt idx="70">
                  <c:v>-3.57604503631591</c:v>
                </c:pt>
                <c:pt idx="71">
                  <c:v>-3.6513764858245801</c:v>
                </c:pt>
                <c:pt idx="72">
                  <c:v>-3.6401994228363002</c:v>
                </c:pt>
                <c:pt idx="73">
                  <c:v>-3.5623304843902499</c:v>
                </c:pt>
                <c:pt idx="74">
                  <c:v>-3.4897389411926198</c:v>
                </c:pt>
                <c:pt idx="75">
                  <c:v>-3.44121241569519</c:v>
                </c:pt>
                <c:pt idx="76">
                  <c:v>-3.3872478008270201</c:v>
                </c:pt>
                <c:pt idx="77">
                  <c:v>-3.3342871665954501</c:v>
                </c:pt>
                <c:pt idx="78">
                  <c:v>-3.312827825546258</c:v>
                </c:pt>
                <c:pt idx="79">
                  <c:v>-3.2790849208831698</c:v>
                </c:pt>
                <c:pt idx="80">
                  <c:v>-3.1326868534088081</c:v>
                </c:pt>
                <c:pt idx="81">
                  <c:v>-2.88333964347839</c:v>
                </c:pt>
                <c:pt idx="82">
                  <c:v>-2.7045040130615199</c:v>
                </c:pt>
                <c:pt idx="83">
                  <c:v>-2.7220025062561</c:v>
                </c:pt>
                <c:pt idx="84">
                  <c:v>-2.8070790767669598</c:v>
                </c:pt>
                <c:pt idx="85">
                  <c:v>-2.7163820266723602</c:v>
                </c:pt>
                <c:pt idx="86">
                  <c:v>-2.43910408020019</c:v>
                </c:pt>
                <c:pt idx="87">
                  <c:v>-2.25576615333557</c:v>
                </c:pt>
                <c:pt idx="88">
                  <c:v>-2.376545429229727</c:v>
                </c:pt>
                <c:pt idx="89">
                  <c:v>-2.6408770084381099</c:v>
                </c:pt>
                <c:pt idx="90">
                  <c:v>-2.7138543128967201</c:v>
                </c:pt>
                <c:pt idx="91">
                  <c:v>-2.5270438194274898</c:v>
                </c:pt>
                <c:pt idx="92">
                  <c:v>-2.3582079410552899</c:v>
                </c:pt>
                <c:pt idx="93">
                  <c:v>-2.444006443023679</c:v>
                </c:pt>
                <c:pt idx="94">
                  <c:v>-2.6675457954406698</c:v>
                </c:pt>
                <c:pt idx="95">
                  <c:v>-2.73368120193481</c:v>
                </c:pt>
                <c:pt idx="96">
                  <c:v>-2.55887722969055</c:v>
                </c:pt>
                <c:pt idx="97">
                  <c:v>-2.34534358978271</c:v>
                </c:pt>
                <c:pt idx="98">
                  <c:v>-2.2954912185668901</c:v>
                </c:pt>
                <c:pt idx="99">
                  <c:v>-2.3962738513946502</c:v>
                </c:pt>
                <c:pt idx="100">
                  <c:v>-2.52430200576782</c:v>
                </c:pt>
                <c:pt idx="101">
                  <c:v>-2.6420876979827801</c:v>
                </c:pt>
                <c:pt idx="102">
                  <c:v>-2.79449367523193</c:v>
                </c:pt>
                <c:pt idx="103">
                  <c:v>-2.97722172737121</c:v>
                </c:pt>
                <c:pt idx="104">
                  <c:v>-3.1232492923736501</c:v>
                </c:pt>
                <c:pt idx="105">
                  <c:v>-3.21513772010803</c:v>
                </c:pt>
                <c:pt idx="106">
                  <c:v>-3.3150119781494101</c:v>
                </c:pt>
                <c:pt idx="107">
                  <c:v>-3.4528243541717498</c:v>
                </c:pt>
                <c:pt idx="108">
                  <c:v>-3.5560398101806601</c:v>
                </c:pt>
                <c:pt idx="109">
                  <c:v>-3.539453029632559</c:v>
                </c:pt>
                <c:pt idx="110">
                  <c:v>-3.4237174987792902</c:v>
                </c:pt>
                <c:pt idx="111">
                  <c:v>-3.3166818618774401</c:v>
                </c:pt>
                <c:pt idx="112">
                  <c:v>-3.3019452095031681</c:v>
                </c:pt>
                <c:pt idx="113">
                  <c:v>-3.3896055221557591</c:v>
                </c:pt>
                <c:pt idx="114">
                  <c:v>-3.5516784191131481</c:v>
                </c:pt>
                <c:pt idx="115">
                  <c:v>-3.7458505630493102</c:v>
                </c:pt>
                <c:pt idx="116">
                  <c:v>-3.9049508571624698</c:v>
                </c:pt>
                <c:pt idx="117">
                  <c:v>-3.9672245979309002</c:v>
                </c:pt>
                <c:pt idx="118">
                  <c:v>-3.94877624511718</c:v>
                </c:pt>
                <c:pt idx="119">
                  <c:v>-3.9446761608123699</c:v>
                </c:pt>
                <c:pt idx="120">
                  <c:v>-4.0203919410705504</c:v>
                </c:pt>
                <c:pt idx="121">
                  <c:v>-4.1306800842285103</c:v>
                </c:pt>
                <c:pt idx="122">
                  <c:v>-4.1893124580383301</c:v>
                </c:pt>
                <c:pt idx="123">
                  <c:v>-4.2010421752929599</c:v>
                </c:pt>
                <c:pt idx="124">
                  <c:v>-4.2677474021911603</c:v>
                </c:pt>
                <c:pt idx="125">
                  <c:v>-4.4539937973022399</c:v>
                </c:pt>
                <c:pt idx="126">
                  <c:v>-4.6930394172668377</c:v>
                </c:pt>
                <c:pt idx="127">
                  <c:v>-4.8543219566345197</c:v>
                </c:pt>
                <c:pt idx="128">
                  <c:v>-4.8799676895141602</c:v>
                </c:pt>
                <c:pt idx="129">
                  <c:v>-4.82997369766235</c:v>
                </c:pt>
                <c:pt idx="130">
                  <c:v>-4.8107857704162571</c:v>
                </c:pt>
                <c:pt idx="131">
                  <c:v>-4.8834128379821697</c:v>
                </c:pt>
                <c:pt idx="132">
                  <c:v>-5.0278759002685467</c:v>
                </c:pt>
                <c:pt idx="133">
                  <c:v>-5.166087627410878</c:v>
                </c:pt>
                <c:pt idx="134">
                  <c:v>-5.2231884002685476</c:v>
                </c:pt>
                <c:pt idx="135">
                  <c:v>-5.1973719596862678</c:v>
                </c:pt>
                <c:pt idx="136">
                  <c:v>-5.1754460334777797</c:v>
                </c:pt>
                <c:pt idx="137">
                  <c:v>-5.2557654380798304</c:v>
                </c:pt>
                <c:pt idx="138">
                  <c:v>-5.4466652870178196</c:v>
                </c:pt>
                <c:pt idx="139">
                  <c:v>-5.6606707572936976</c:v>
                </c:pt>
                <c:pt idx="140">
                  <c:v>-5.8146615028381303</c:v>
                </c:pt>
                <c:pt idx="141">
                  <c:v>-5.9055213928222603</c:v>
                </c:pt>
                <c:pt idx="142">
                  <c:v>-5.9727873802184996</c:v>
                </c:pt>
                <c:pt idx="143">
                  <c:v>-6.0232877731323198</c:v>
                </c:pt>
                <c:pt idx="144">
                  <c:v>-6.03314113616943</c:v>
                </c:pt>
                <c:pt idx="145">
                  <c:v>-6.0094046592712376</c:v>
                </c:pt>
                <c:pt idx="146">
                  <c:v>-5.9963898658752397</c:v>
                </c:pt>
                <c:pt idx="147">
                  <c:v>-6.0079751014709384</c:v>
                </c:pt>
                <c:pt idx="148">
                  <c:v>-5.9974818229675178</c:v>
                </c:pt>
                <c:pt idx="149">
                  <c:v>-5.9243988990783603</c:v>
                </c:pt>
                <c:pt idx="150">
                  <c:v>-5.8210172653198198</c:v>
                </c:pt>
                <c:pt idx="151">
                  <c:v>-5.7518992424011204</c:v>
                </c:pt>
                <c:pt idx="152">
                  <c:v>-5.7222003936767498</c:v>
                </c:pt>
                <c:pt idx="153">
                  <c:v>-5.6707363128662083</c:v>
                </c:pt>
                <c:pt idx="154">
                  <c:v>-5.5590591430664</c:v>
                </c:pt>
                <c:pt idx="155">
                  <c:v>-5.4289550781249956</c:v>
                </c:pt>
                <c:pt idx="156">
                  <c:v>-5.3476786613464284</c:v>
                </c:pt>
                <c:pt idx="157">
                  <c:v>-5.320079803466788</c:v>
                </c:pt>
                <c:pt idx="158">
                  <c:v>-5.2845292091369576</c:v>
                </c:pt>
                <c:pt idx="159">
                  <c:v>-5.1913609504699698</c:v>
                </c:pt>
                <c:pt idx="160">
                  <c:v>-5.0643362998962367</c:v>
                </c:pt>
                <c:pt idx="161">
                  <c:v>-4.9793243408203098</c:v>
                </c:pt>
                <c:pt idx="162">
                  <c:v>-4.9880943298339799</c:v>
                </c:pt>
                <c:pt idx="163">
                  <c:v>-5.0624189376830966</c:v>
                </c:pt>
                <c:pt idx="164">
                  <c:v>-5.1149706840515083</c:v>
                </c:pt>
                <c:pt idx="165">
                  <c:v>-5.0876522064208904</c:v>
                </c:pt>
                <c:pt idx="166">
                  <c:v>-5.0226268768310467</c:v>
                </c:pt>
                <c:pt idx="167">
                  <c:v>-5.0187683105468697</c:v>
                </c:pt>
                <c:pt idx="168">
                  <c:v>-5.09779548645019</c:v>
                </c:pt>
                <c:pt idx="169">
                  <c:v>-5.14552879333496</c:v>
                </c:pt>
                <c:pt idx="170">
                  <c:v>-5.0373330116271902</c:v>
                </c:pt>
                <c:pt idx="171">
                  <c:v>-4.8119468688964764</c:v>
                </c:pt>
                <c:pt idx="172">
                  <c:v>-4.6526827812194798</c:v>
                </c:pt>
                <c:pt idx="173">
                  <c:v>-4.6678757667541477</c:v>
                </c:pt>
                <c:pt idx="174">
                  <c:v>-4.7552962303161603</c:v>
                </c:pt>
                <c:pt idx="175">
                  <c:v>-4.7416801452636701</c:v>
                </c:pt>
                <c:pt idx="176">
                  <c:v>-4.6068358421325577</c:v>
                </c:pt>
                <c:pt idx="177">
                  <c:v>-4.4805984497070304</c:v>
                </c:pt>
                <c:pt idx="178">
                  <c:v>-4.4361114501953098</c:v>
                </c:pt>
                <c:pt idx="179">
                  <c:v>-4.4049305915832484</c:v>
                </c:pt>
                <c:pt idx="180">
                  <c:v>-4.3392219543456996</c:v>
                </c:pt>
                <c:pt idx="181">
                  <c:v>-4.3409214019775302</c:v>
                </c:pt>
                <c:pt idx="182">
                  <c:v>-4.5120806694030682</c:v>
                </c:pt>
                <c:pt idx="183">
                  <c:v>-4.73653221130371</c:v>
                </c:pt>
                <c:pt idx="184">
                  <c:v>-4.7656922340393004</c:v>
                </c:pt>
                <c:pt idx="185">
                  <c:v>-4.5458364486694283</c:v>
                </c:pt>
                <c:pt idx="186">
                  <c:v>-4.3203191757202086</c:v>
                </c:pt>
                <c:pt idx="187">
                  <c:v>-4.3184671401977486</c:v>
                </c:pt>
                <c:pt idx="188">
                  <c:v>-4.4442553520202601</c:v>
                </c:pt>
                <c:pt idx="189">
                  <c:v>-4.4099311828613201</c:v>
                </c:pt>
                <c:pt idx="190">
                  <c:v>-4.1366467475891104</c:v>
                </c:pt>
                <c:pt idx="191">
                  <c:v>-3.8628940582275302</c:v>
                </c:pt>
                <c:pt idx="192">
                  <c:v>-3.8180820941925</c:v>
                </c:pt>
                <c:pt idx="193">
                  <c:v>-3.9312245845794598</c:v>
                </c:pt>
                <c:pt idx="194">
                  <c:v>-3.9677267074584899</c:v>
                </c:pt>
                <c:pt idx="195">
                  <c:v>-3.859887599945059</c:v>
                </c:pt>
                <c:pt idx="196">
                  <c:v>-3.7478151321411102</c:v>
                </c:pt>
                <c:pt idx="197">
                  <c:v>-3.7143177986145002</c:v>
                </c:pt>
                <c:pt idx="198">
                  <c:v>-3.6464097499847399</c:v>
                </c:pt>
                <c:pt idx="199">
                  <c:v>-3.4267361164093</c:v>
                </c:pt>
              </c:numCache>
            </c:numRef>
          </c:val>
          <c:smooth val="0"/>
          <c:extLst>
            <c:ext xmlns:c16="http://schemas.microsoft.com/office/drawing/2014/chart" uri="{C3380CC4-5D6E-409C-BE32-E72D297353CC}">
              <c16:uniqueId val="{00000000-15EB-40B4-B223-931DA7108C07}"/>
            </c:ext>
          </c:extLst>
        </c:ser>
        <c:dLbls>
          <c:showLegendKey val="0"/>
          <c:showVal val="0"/>
          <c:showCatName val="0"/>
          <c:showSerName val="0"/>
          <c:showPercent val="0"/>
          <c:showBubbleSize val="0"/>
        </c:dLbls>
        <c:smooth val="0"/>
        <c:axId val="621586888"/>
        <c:axId val="621589896"/>
      </c:lineChart>
      <c:catAx>
        <c:axId val="621586888"/>
        <c:scaling>
          <c:orientation val="minMax"/>
        </c:scaling>
        <c:delete val="0"/>
        <c:axPos val="b"/>
        <c:numFmt formatCode="General" sourceLinked="1"/>
        <c:majorTickMark val="out"/>
        <c:minorTickMark val="none"/>
        <c:tickLblPos val="none"/>
        <c:crossAx val="621589896"/>
        <c:crosses val="autoZero"/>
        <c:auto val="1"/>
        <c:lblAlgn val="ctr"/>
        <c:lblOffset val="100"/>
        <c:tickLblSkip val="50"/>
        <c:tickMarkSkip val="25"/>
        <c:noMultiLvlLbl val="0"/>
      </c:catAx>
      <c:valAx>
        <c:axId val="621589896"/>
        <c:scaling>
          <c:orientation val="minMax"/>
          <c:max val="3"/>
          <c:min val="-6"/>
        </c:scaling>
        <c:delete val="0"/>
        <c:axPos val="l"/>
        <c:numFmt formatCode="General" sourceLinked="1"/>
        <c:majorTickMark val="out"/>
        <c:minorTickMark val="none"/>
        <c:tickLblPos val="nextTo"/>
        <c:crossAx val="621586888"/>
        <c:crossesAt val="25"/>
        <c:crossBetween val="between"/>
      </c:valAx>
    </c:plotArea>
    <c:plotVisOnly val="1"/>
    <c:dispBlanksAs val="gap"/>
    <c:showDLblsOverMax val="0"/>
  </c:chart>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7.4441687344913099E-3"/>
          <c:y val="3.6133321522315832E-2"/>
          <c:w val="0.97022332506203501"/>
          <c:h val="0.92773335695536829"/>
        </c:manualLayout>
      </c:layout>
      <c:lineChart>
        <c:grouping val="standard"/>
        <c:varyColors val="0"/>
        <c:ser>
          <c:idx val="3"/>
          <c:order val="0"/>
          <c:tx>
            <c:strRef>
              <c:f>'60_F4 (2)'!$E$1</c:f>
              <c:strCache>
                <c:ptCount val="1"/>
                <c:pt idx="0">
                  <c:v>Posttest 3</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(2)'!$E$2:$E$201</c:f>
              <c:numCache>
                <c:formatCode>General</c:formatCode>
                <c:ptCount val="200"/>
                <c:pt idx="0">
                  <c:v>-0.77244490385055498</c:v>
                </c:pt>
                <c:pt idx="1">
                  <c:v>-0.69445610046386697</c:v>
                </c:pt>
                <c:pt idx="2">
                  <c:v>-0.53577071428298995</c:v>
                </c:pt>
                <c:pt idx="3">
                  <c:v>-0.31861829757690402</c:v>
                </c:pt>
                <c:pt idx="4">
                  <c:v>-0.121419683098793</c:v>
                </c:pt>
                <c:pt idx="5">
                  <c:v>-3.5618294030428002E-2</c:v>
                </c:pt>
                <c:pt idx="6">
                  <c:v>-6.2571220099925995E-2</c:v>
                </c:pt>
                <c:pt idx="7">
                  <c:v>-7.7442422509193004E-2</c:v>
                </c:pt>
                <c:pt idx="8">
                  <c:v>3.6413691937923001E-2</c:v>
                </c:pt>
                <c:pt idx="9">
                  <c:v>0.221857830882072</c:v>
                </c:pt>
                <c:pt idx="10">
                  <c:v>0.29491713643074002</c:v>
                </c:pt>
                <c:pt idx="11">
                  <c:v>0.18077823519706701</c:v>
                </c:pt>
                <c:pt idx="12">
                  <c:v>2.7751564979553001E-2</c:v>
                </c:pt>
                <c:pt idx="13">
                  <c:v>2.6939349249004998E-2</c:v>
                </c:pt>
                <c:pt idx="14">
                  <c:v>0.170955240726471</c:v>
                </c:pt>
                <c:pt idx="15">
                  <c:v>0.27473005652427701</c:v>
                </c:pt>
                <c:pt idx="16">
                  <c:v>0.21670655906200401</c:v>
                </c:pt>
                <c:pt idx="17">
                  <c:v>6.8676218390465005E-2</c:v>
                </c:pt>
                <c:pt idx="18">
                  <c:v>-2.9834557324648001E-2</c:v>
                </c:pt>
                <c:pt idx="19">
                  <c:v>-3.8377493619918997E-2</c:v>
                </c:pt>
                <c:pt idx="20">
                  <c:v>-6.0513440985200001E-4</c:v>
                </c:pt>
                <c:pt idx="21">
                  <c:v>7.1931503713131006E-2</c:v>
                </c:pt>
                <c:pt idx="22">
                  <c:v>0.20885443687439001</c:v>
                </c:pt>
                <c:pt idx="23">
                  <c:v>0.38480246067047102</c:v>
                </c:pt>
                <c:pt idx="24">
                  <c:v>0.501836717128754</c:v>
                </c:pt>
                <c:pt idx="25">
                  <c:v>0.50432574748992898</c:v>
                </c:pt>
                <c:pt idx="26">
                  <c:v>0.46348261833190901</c:v>
                </c:pt>
                <c:pt idx="27">
                  <c:v>0.50009047985076904</c:v>
                </c:pt>
                <c:pt idx="28">
                  <c:v>0.63783556222915605</c:v>
                </c:pt>
                <c:pt idx="29">
                  <c:v>0.76984596252441395</c:v>
                </c:pt>
                <c:pt idx="30">
                  <c:v>0.77233713865280196</c:v>
                </c:pt>
                <c:pt idx="31">
                  <c:v>0.63679248094558705</c:v>
                </c:pt>
                <c:pt idx="32">
                  <c:v>0.49112010002136203</c:v>
                </c:pt>
                <c:pt idx="33">
                  <c:v>0.48865672945976302</c:v>
                </c:pt>
                <c:pt idx="34">
                  <c:v>0.65459203720092796</c:v>
                </c:pt>
                <c:pt idx="35">
                  <c:v>0.83977568149566695</c:v>
                </c:pt>
                <c:pt idx="36">
                  <c:v>0.86639863252639804</c:v>
                </c:pt>
                <c:pt idx="37">
                  <c:v>0.743752121925354</c:v>
                </c:pt>
                <c:pt idx="38">
                  <c:v>0.69358187913894698</c:v>
                </c:pt>
                <c:pt idx="39">
                  <c:v>0.898623287677765</c:v>
                </c:pt>
                <c:pt idx="40">
                  <c:v>1.25477647781372</c:v>
                </c:pt>
                <c:pt idx="41">
                  <c:v>1.4689294099807699</c:v>
                </c:pt>
                <c:pt idx="42">
                  <c:v>1.4177452325820901</c:v>
                </c:pt>
                <c:pt idx="43">
                  <c:v>1.3011236190795901</c:v>
                </c:pt>
                <c:pt idx="44">
                  <c:v>1.3646110296249301</c:v>
                </c:pt>
                <c:pt idx="45">
                  <c:v>1.5555438995361299</c:v>
                </c:pt>
                <c:pt idx="46">
                  <c:v>1.59222531318664</c:v>
                </c:pt>
                <c:pt idx="47">
                  <c:v>1.36251580715179</c:v>
                </c:pt>
                <c:pt idx="48">
                  <c:v>1.1041355133056601</c:v>
                </c:pt>
                <c:pt idx="49">
                  <c:v>1.11664283275604</c:v>
                </c:pt>
                <c:pt idx="50">
                  <c:v>1.39060270786285</c:v>
                </c:pt>
                <c:pt idx="51">
                  <c:v>1.62822437286377</c:v>
                </c:pt>
                <c:pt idx="52">
                  <c:v>1.5832984447479199</c:v>
                </c:pt>
                <c:pt idx="53">
                  <c:v>1.2716637849807699</c:v>
                </c:pt>
                <c:pt idx="54">
                  <c:v>0.86566960811615001</c:v>
                </c:pt>
                <c:pt idx="55">
                  <c:v>0.50756210088729903</c:v>
                </c:pt>
                <c:pt idx="56">
                  <c:v>0.25859987735748302</c:v>
                </c:pt>
                <c:pt idx="57">
                  <c:v>0.11691331863403299</c:v>
                </c:pt>
                <c:pt idx="58">
                  <c:v>2.840659115463E-3</c:v>
                </c:pt>
                <c:pt idx="59">
                  <c:v>-0.20488512516021701</c:v>
                </c:pt>
                <c:pt idx="60">
                  <c:v>-0.52558332681655895</c:v>
                </c:pt>
                <c:pt idx="61">
                  <c:v>-0.81169080734252896</c:v>
                </c:pt>
                <c:pt idx="62">
                  <c:v>-0.92321890592575095</c:v>
                </c:pt>
                <c:pt idx="63">
                  <c:v>-0.93642687797546398</c:v>
                </c:pt>
                <c:pt idx="64">
                  <c:v>-1.0559170246124201</c:v>
                </c:pt>
                <c:pt idx="65">
                  <c:v>-1.31702876091003</c:v>
                </c:pt>
                <c:pt idx="66">
                  <c:v>-1.52142322063446</c:v>
                </c:pt>
                <c:pt idx="67">
                  <c:v>-1.5362744331359801</c:v>
                </c:pt>
                <c:pt idx="68">
                  <c:v>-1.51655781269073</c:v>
                </c:pt>
                <c:pt idx="69">
                  <c:v>-1.6829859018325799</c:v>
                </c:pt>
                <c:pt idx="70">
                  <c:v>-1.9647359848022401</c:v>
                </c:pt>
                <c:pt idx="71">
                  <c:v>-2.0670368671417201</c:v>
                </c:pt>
                <c:pt idx="72">
                  <c:v>-1.9026468992233201</c:v>
                </c:pt>
                <c:pt idx="73">
                  <c:v>-1.74380779266357</c:v>
                </c:pt>
                <c:pt idx="74">
                  <c:v>-1.8332533836364699</c:v>
                </c:pt>
                <c:pt idx="75">
                  <c:v>-2.0116477012634202</c:v>
                </c:pt>
                <c:pt idx="76">
                  <c:v>-1.9288785457611</c:v>
                </c:pt>
                <c:pt idx="77">
                  <c:v>-1.54858982563018</c:v>
                </c:pt>
                <c:pt idx="78">
                  <c:v>-1.2055870294570901</c:v>
                </c:pt>
                <c:pt idx="79">
                  <c:v>-1.12593746185302</c:v>
                </c:pt>
                <c:pt idx="80">
                  <c:v>-1.1097660064697199</c:v>
                </c:pt>
                <c:pt idx="81">
                  <c:v>-0.83417922258377097</c:v>
                </c:pt>
                <c:pt idx="82">
                  <c:v>-0.32660299539566001</c:v>
                </c:pt>
                <c:pt idx="83">
                  <c:v>6.8832159042357996E-2</c:v>
                </c:pt>
                <c:pt idx="84">
                  <c:v>0.150458484888077</c:v>
                </c:pt>
                <c:pt idx="85">
                  <c:v>7.4333541095257E-2</c:v>
                </c:pt>
                <c:pt idx="86">
                  <c:v>7.3322474956511993E-2</c:v>
                </c:pt>
                <c:pt idx="87">
                  <c:v>0.14834828674793199</c:v>
                </c:pt>
                <c:pt idx="88">
                  <c:v>0.16090166568756101</c:v>
                </c:pt>
                <c:pt idx="89">
                  <c:v>0.10599775612354299</c:v>
                </c:pt>
                <c:pt idx="90">
                  <c:v>0.114401146769524</c:v>
                </c:pt>
                <c:pt idx="91">
                  <c:v>0.212482675909996</c:v>
                </c:pt>
                <c:pt idx="92">
                  <c:v>0.25028175115585299</c:v>
                </c:pt>
                <c:pt idx="93">
                  <c:v>0.11769191175699199</c:v>
                </c:pt>
                <c:pt idx="94">
                  <c:v>-8.8425971567631004E-2</c:v>
                </c:pt>
                <c:pt idx="95">
                  <c:v>-0.19440165162086501</c:v>
                </c:pt>
                <c:pt idx="96">
                  <c:v>-0.17507289350032801</c:v>
                </c:pt>
                <c:pt idx="97">
                  <c:v>-0.160206824541092</c:v>
                </c:pt>
                <c:pt idx="98">
                  <c:v>-0.26091814041137701</c:v>
                </c:pt>
                <c:pt idx="99">
                  <c:v>-0.47674211859703097</c:v>
                </c:pt>
                <c:pt idx="100">
                  <c:v>-0.74772477149963401</c:v>
                </c:pt>
                <c:pt idx="101">
                  <c:v>-1.0051584243774401</c:v>
                </c:pt>
                <c:pt idx="102">
                  <c:v>-1.1730701923370299</c:v>
                </c:pt>
                <c:pt idx="103">
                  <c:v>-1.22181296348571</c:v>
                </c:pt>
                <c:pt idx="104">
                  <c:v>-1.2521945238113401</c:v>
                </c:pt>
                <c:pt idx="105">
                  <c:v>-1.4302557706832799</c:v>
                </c:pt>
                <c:pt idx="106">
                  <c:v>-1.77380383014679</c:v>
                </c:pt>
                <c:pt idx="107">
                  <c:v>-2.08189845085144</c:v>
                </c:pt>
                <c:pt idx="108">
                  <c:v>-2.1740043163299498</c:v>
                </c:pt>
                <c:pt idx="109">
                  <c:v>-2.1463236808776802</c:v>
                </c:pt>
                <c:pt idx="110">
                  <c:v>-2.2633430957794101</c:v>
                </c:pt>
                <c:pt idx="111">
                  <c:v>-2.59373807907104</c:v>
                </c:pt>
                <c:pt idx="112">
                  <c:v>-2.8975265026092498</c:v>
                </c:pt>
                <c:pt idx="113">
                  <c:v>-2.94676637649536</c:v>
                </c:pt>
                <c:pt idx="114">
                  <c:v>-2.8458442687988201</c:v>
                </c:pt>
                <c:pt idx="115">
                  <c:v>-2.9012389183044398</c:v>
                </c:pt>
                <c:pt idx="116">
                  <c:v>-3.2161879539489702</c:v>
                </c:pt>
                <c:pt idx="117">
                  <c:v>-3.5599567890167201</c:v>
                </c:pt>
                <c:pt idx="118">
                  <c:v>-3.6708118915557799</c:v>
                </c:pt>
                <c:pt idx="119">
                  <c:v>-3.56890416145324</c:v>
                </c:pt>
                <c:pt idx="120">
                  <c:v>-3.4879856109619101</c:v>
                </c:pt>
                <c:pt idx="121">
                  <c:v>-3.5742917060852002</c:v>
                </c:pt>
                <c:pt idx="122">
                  <c:v>-3.7643952369689901</c:v>
                </c:pt>
                <c:pt idx="123">
                  <c:v>-3.9395298957824698</c:v>
                </c:pt>
                <c:pt idx="124">
                  <c:v>-4.0838217735290501</c:v>
                </c:pt>
                <c:pt idx="125">
                  <c:v>-4.2417254447937003</c:v>
                </c:pt>
                <c:pt idx="126">
                  <c:v>-4.3894734382629297</c:v>
                </c:pt>
                <c:pt idx="127">
                  <c:v>-4.4306282997131303</c:v>
                </c:pt>
                <c:pt idx="128">
                  <c:v>-4.31906938552856</c:v>
                </c:pt>
                <c:pt idx="129">
                  <c:v>-4.1427345275878862</c:v>
                </c:pt>
                <c:pt idx="130">
                  <c:v>-4.0640316009521404</c:v>
                </c:pt>
                <c:pt idx="131">
                  <c:v>-4.1732673645019496</c:v>
                </c:pt>
                <c:pt idx="132">
                  <c:v>-4.3926882743835396</c:v>
                </c:pt>
                <c:pt idx="133">
                  <c:v>-4.5274143218994061</c:v>
                </c:pt>
                <c:pt idx="134">
                  <c:v>-4.4388771057128897</c:v>
                </c:pt>
                <c:pt idx="135">
                  <c:v>-4.1886949539184481</c:v>
                </c:pt>
                <c:pt idx="136">
                  <c:v>-3.99741458892822</c:v>
                </c:pt>
                <c:pt idx="137">
                  <c:v>-4.0360260009765598</c:v>
                </c:pt>
                <c:pt idx="138">
                  <c:v>-4.2655615806579483</c:v>
                </c:pt>
                <c:pt idx="139">
                  <c:v>-4.5012454986572203</c:v>
                </c:pt>
                <c:pt idx="140">
                  <c:v>-4.6121683120727477</c:v>
                </c:pt>
                <c:pt idx="141">
                  <c:v>-4.6104974746704084</c:v>
                </c:pt>
                <c:pt idx="142">
                  <c:v>-4.5546154975891104</c:v>
                </c:pt>
                <c:pt idx="143">
                  <c:v>-4.4379429817199698</c:v>
                </c:pt>
                <c:pt idx="144">
                  <c:v>-4.2192707061767498</c:v>
                </c:pt>
                <c:pt idx="145">
                  <c:v>-3.9213612079620299</c:v>
                </c:pt>
                <c:pt idx="146">
                  <c:v>-3.6355822086334202</c:v>
                </c:pt>
                <c:pt idx="147">
                  <c:v>-3.4334142208099299</c:v>
                </c:pt>
                <c:pt idx="148">
                  <c:v>-3.3122527599334681</c:v>
                </c:pt>
                <c:pt idx="149">
                  <c:v>-3.2184963226318302</c:v>
                </c:pt>
                <c:pt idx="150">
                  <c:v>-3.0822274684906001</c:v>
                </c:pt>
                <c:pt idx="151">
                  <c:v>-2.8480656147003098</c:v>
                </c:pt>
                <c:pt idx="152">
                  <c:v>-2.548652410507199</c:v>
                </c:pt>
                <c:pt idx="153">
                  <c:v>-2.3595330715179399</c:v>
                </c:pt>
                <c:pt idx="154">
                  <c:v>-2.47906470298767</c:v>
                </c:pt>
                <c:pt idx="155">
                  <c:v>-2.8739387989044101</c:v>
                </c:pt>
                <c:pt idx="156">
                  <c:v>-3.210263013839719</c:v>
                </c:pt>
                <c:pt idx="157">
                  <c:v>-3.1610109806060702</c:v>
                </c:pt>
                <c:pt idx="158">
                  <c:v>-2.7844815254211399</c:v>
                </c:pt>
                <c:pt idx="159">
                  <c:v>-2.4809312820434499</c:v>
                </c:pt>
                <c:pt idx="160">
                  <c:v>-2.5298678874969398</c:v>
                </c:pt>
                <c:pt idx="161">
                  <c:v>-2.7737040519714302</c:v>
                </c:pt>
                <c:pt idx="162">
                  <c:v>-2.8427476882934499</c:v>
                </c:pt>
                <c:pt idx="163">
                  <c:v>-2.6066942214965798</c:v>
                </c:pt>
                <c:pt idx="164">
                  <c:v>-2.2709386348724299</c:v>
                </c:pt>
                <c:pt idx="165">
                  <c:v>-2.06437015533447</c:v>
                </c:pt>
                <c:pt idx="166">
                  <c:v>-1.9972513914108201</c:v>
                </c:pt>
                <c:pt idx="167">
                  <c:v>-1.96890616416931</c:v>
                </c:pt>
                <c:pt idx="168">
                  <c:v>-1.9584058523178101</c:v>
                </c:pt>
                <c:pt idx="169">
                  <c:v>-1.98465776443481</c:v>
                </c:pt>
                <c:pt idx="170">
                  <c:v>-1.9761729240417401</c:v>
                </c:pt>
                <c:pt idx="171">
                  <c:v>-1.84877121448516</c:v>
                </c:pt>
                <c:pt idx="172">
                  <c:v>-1.6989427804946899</c:v>
                </c:pt>
                <c:pt idx="173">
                  <c:v>-1.75028955936431</c:v>
                </c:pt>
                <c:pt idx="174">
                  <c:v>-2.04651951789856</c:v>
                </c:pt>
                <c:pt idx="175">
                  <c:v>-2.3296809196472101</c:v>
                </c:pt>
                <c:pt idx="176">
                  <c:v>-2.3288495540618901</c:v>
                </c:pt>
                <c:pt idx="177">
                  <c:v>-2.0852091312408381</c:v>
                </c:pt>
                <c:pt idx="178">
                  <c:v>-1.8670285940170199</c:v>
                </c:pt>
                <c:pt idx="179">
                  <c:v>-1.81009221076965</c:v>
                </c:pt>
                <c:pt idx="180">
                  <c:v>-1.7943103313446001</c:v>
                </c:pt>
                <c:pt idx="181">
                  <c:v>-1.6852155923843299</c:v>
                </c:pt>
                <c:pt idx="182">
                  <c:v>-1.53720998764038</c:v>
                </c:pt>
                <c:pt idx="183">
                  <c:v>-1.47305631637573</c:v>
                </c:pt>
                <c:pt idx="184">
                  <c:v>-1.4815990924835201</c:v>
                </c:pt>
                <c:pt idx="185">
                  <c:v>-1.46882152557373</c:v>
                </c:pt>
                <c:pt idx="186">
                  <c:v>-1.4464515447616499</c:v>
                </c:pt>
                <c:pt idx="187">
                  <c:v>-1.5157053470611499</c:v>
                </c:pt>
                <c:pt idx="188">
                  <c:v>-1.6668052673339799</c:v>
                </c:pt>
                <c:pt idx="189">
                  <c:v>-1.7449809312820399</c:v>
                </c:pt>
                <c:pt idx="190">
                  <c:v>-1.6705797910690301</c:v>
                </c:pt>
                <c:pt idx="191">
                  <c:v>-1.56550681591033</c:v>
                </c:pt>
                <c:pt idx="192">
                  <c:v>-1.5645617246627801</c:v>
                </c:pt>
                <c:pt idx="193">
                  <c:v>-1.5976688861846899</c:v>
                </c:pt>
                <c:pt idx="194">
                  <c:v>-1.4974886178970299</c:v>
                </c:pt>
                <c:pt idx="195">
                  <c:v>-1.27784860134124</c:v>
                </c:pt>
                <c:pt idx="196">
                  <c:v>-1.14075207710266</c:v>
                </c:pt>
                <c:pt idx="197">
                  <c:v>-1.18180167675018</c:v>
                </c:pt>
                <c:pt idx="198">
                  <c:v>-1.24250853061676</c:v>
                </c:pt>
                <c:pt idx="199">
                  <c:v>-1.14453148841857</c:v>
                </c:pt>
              </c:numCache>
            </c:numRef>
          </c:val>
          <c:smooth val="0"/>
          <c:extLst>
            <c:ext xmlns:c16="http://schemas.microsoft.com/office/drawing/2014/chart" uri="{C3380CC4-5D6E-409C-BE32-E72D297353CC}">
              <c16:uniqueId val="{00000000-97AB-4863-903E-AF0D387B984C}"/>
            </c:ext>
          </c:extLst>
        </c:ser>
        <c:dLbls>
          <c:showLegendKey val="0"/>
          <c:showVal val="0"/>
          <c:showCatName val="0"/>
          <c:showSerName val="0"/>
          <c:showPercent val="0"/>
          <c:showBubbleSize val="0"/>
        </c:dLbls>
        <c:smooth val="0"/>
        <c:axId val="621611064"/>
        <c:axId val="621614072"/>
      </c:lineChart>
      <c:catAx>
        <c:axId val="621611064"/>
        <c:scaling>
          <c:orientation val="minMax"/>
        </c:scaling>
        <c:delete val="0"/>
        <c:axPos val="b"/>
        <c:numFmt formatCode="General" sourceLinked="1"/>
        <c:majorTickMark val="out"/>
        <c:minorTickMark val="none"/>
        <c:tickLblPos val="none"/>
        <c:crossAx val="621614072"/>
        <c:crosses val="autoZero"/>
        <c:auto val="1"/>
        <c:lblAlgn val="ctr"/>
        <c:lblOffset val="100"/>
        <c:tickLblSkip val="50"/>
        <c:tickMarkSkip val="25"/>
        <c:noMultiLvlLbl val="0"/>
      </c:catAx>
      <c:valAx>
        <c:axId val="621614072"/>
        <c:scaling>
          <c:orientation val="minMax"/>
          <c:min val="-6"/>
        </c:scaling>
        <c:delete val="0"/>
        <c:axPos val="l"/>
        <c:numFmt formatCode="General" sourceLinked="1"/>
        <c:majorTickMark val="out"/>
        <c:minorTickMark val="none"/>
        <c:tickLblPos val="nextTo"/>
        <c:crossAx val="621611064"/>
        <c:crossesAt val="25"/>
        <c:crossBetween val="between"/>
      </c:valAx>
    </c:plotArea>
    <c:plotVisOnly val="1"/>
    <c:dispBlanksAs val="gap"/>
    <c:showDLblsOverMax val="0"/>
  </c:chart>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6372647161106018E-2"/>
          <c:w val="1"/>
          <c:h val="0.927254705677788"/>
        </c:manualLayout>
      </c:layout>
      <c:lineChart>
        <c:grouping val="standard"/>
        <c:varyColors val="0"/>
        <c:ser>
          <c:idx val="5"/>
          <c:order val="0"/>
          <c:tx>
            <c:strRef>
              <c:f>'60_F4 (2)'!$G$1</c:f>
              <c:strCache>
                <c:ptCount val="1"/>
                <c:pt idx="0">
                  <c:v>Posttest 5</c:v>
                </c:pt>
              </c:strCache>
            </c:strRef>
          </c:tx>
          <c:spPr>
            <a:ln w="25400">
              <a:solidFill>
                <a:schemeClr val="tx1"/>
              </a:solidFill>
            </a:ln>
          </c:spPr>
          <c:marker>
            <c:symbol val="none"/>
          </c:marker>
          <c:cat>
            <c:numRef>
              <c:f>'60_F4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(2)'!$G$2:$G$201</c:f>
              <c:numCache>
                <c:formatCode>General</c:formatCode>
                <c:ptCount val="200"/>
                <c:pt idx="0">
                  <c:v>-0.360723316669464</c:v>
                </c:pt>
                <c:pt idx="1">
                  <c:v>-0.298287212848663</c:v>
                </c:pt>
                <c:pt idx="2">
                  <c:v>-0.25849875807762102</c:v>
                </c:pt>
                <c:pt idx="3">
                  <c:v>-0.29203853011131298</c:v>
                </c:pt>
                <c:pt idx="4">
                  <c:v>-0.38927036523818997</c:v>
                </c:pt>
                <c:pt idx="5">
                  <c:v>-0.47938188910484297</c:v>
                </c:pt>
                <c:pt idx="6">
                  <c:v>-0.47510421276092502</c:v>
                </c:pt>
                <c:pt idx="7">
                  <c:v>-0.34865733981132502</c:v>
                </c:pt>
                <c:pt idx="8">
                  <c:v>-0.18341223895549799</c:v>
                </c:pt>
                <c:pt idx="9">
                  <c:v>-0.12619319558143599</c:v>
                </c:pt>
                <c:pt idx="10">
                  <c:v>-0.238611981272697</c:v>
                </c:pt>
                <c:pt idx="11">
                  <c:v>-0.39450258016586298</c:v>
                </c:pt>
                <c:pt idx="12">
                  <c:v>-0.37975955009460399</c:v>
                </c:pt>
                <c:pt idx="13">
                  <c:v>-0.128671228885651</c:v>
                </c:pt>
                <c:pt idx="14">
                  <c:v>0.18055342137813599</c:v>
                </c:pt>
                <c:pt idx="15">
                  <c:v>0.31829857826232899</c:v>
                </c:pt>
                <c:pt idx="16">
                  <c:v>0.26320603489875799</c:v>
                </c:pt>
                <c:pt idx="17">
                  <c:v>0.19936196506023399</c:v>
                </c:pt>
                <c:pt idx="18">
                  <c:v>0.25856211781501798</c:v>
                </c:pt>
                <c:pt idx="19">
                  <c:v>0.36298614740371699</c:v>
                </c:pt>
                <c:pt idx="20">
                  <c:v>0.37951362133026101</c:v>
                </c:pt>
                <c:pt idx="21">
                  <c:v>0.34701639413833602</c:v>
                </c:pt>
                <c:pt idx="22">
                  <c:v>0.43288373947143599</c:v>
                </c:pt>
                <c:pt idx="23">
                  <c:v>0.68081480264663696</c:v>
                </c:pt>
                <c:pt idx="24">
                  <c:v>0.92991113662719704</c:v>
                </c:pt>
                <c:pt idx="25">
                  <c:v>1.0380833148956301</c:v>
                </c:pt>
                <c:pt idx="26">
                  <c:v>1.08608162403106</c:v>
                </c:pt>
                <c:pt idx="27">
                  <c:v>1.2581253051757799</c:v>
                </c:pt>
                <c:pt idx="28">
                  <c:v>1.5704252719879099</c:v>
                </c:pt>
                <c:pt idx="29">
                  <c:v>1.8402003049850399</c:v>
                </c:pt>
                <c:pt idx="30">
                  <c:v>1.9316087961196891</c:v>
                </c:pt>
                <c:pt idx="31">
                  <c:v>1.9147518873214699</c:v>
                </c:pt>
                <c:pt idx="32">
                  <c:v>1.9256223440170199</c:v>
                </c:pt>
                <c:pt idx="33">
                  <c:v>1.9668846130371</c:v>
                </c:pt>
                <c:pt idx="34">
                  <c:v>1.95258104801178</c:v>
                </c:pt>
                <c:pt idx="35">
                  <c:v>1.9002335071563701</c:v>
                </c:pt>
                <c:pt idx="36">
                  <c:v>1.943316698074339</c:v>
                </c:pt>
                <c:pt idx="37">
                  <c:v>2.1282753944396902</c:v>
                </c:pt>
                <c:pt idx="38">
                  <c:v>2.311670064926139</c:v>
                </c:pt>
                <c:pt idx="39">
                  <c:v>2.3329515457153298</c:v>
                </c:pt>
                <c:pt idx="40">
                  <c:v>2.2228517532348602</c:v>
                </c:pt>
                <c:pt idx="41">
                  <c:v>2.1515746116638099</c:v>
                </c:pt>
                <c:pt idx="42">
                  <c:v>2.2044477462768501</c:v>
                </c:pt>
                <c:pt idx="43">
                  <c:v>2.30593585968017</c:v>
                </c:pt>
                <c:pt idx="44">
                  <c:v>2.3663489818572998</c:v>
                </c:pt>
                <c:pt idx="45">
                  <c:v>2.3989577293396001</c:v>
                </c:pt>
                <c:pt idx="46">
                  <c:v>2.4384973049163801</c:v>
                </c:pt>
                <c:pt idx="47">
                  <c:v>2.4208359718322701</c:v>
                </c:pt>
                <c:pt idx="48">
                  <c:v>2.23911356925964</c:v>
                </c:pt>
                <c:pt idx="49">
                  <c:v>1.90428054332733</c:v>
                </c:pt>
                <c:pt idx="50">
                  <c:v>1.5666302442550599</c:v>
                </c:pt>
                <c:pt idx="51">
                  <c:v>1.3563815355300901</c:v>
                </c:pt>
                <c:pt idx="52">
                  <c:v>1.2609577178955</c:v>
                </c:pt>
                <c:pt idx="53">
                  <c:v>1.1873598098754801</c:v>
                </c:pt>
                <c:pt idx="54">
                  <c:v>1.0902452468871999</c:v>
                </c:pt>
                <c:pt idx="55">
                  <c:v>0.98740947246551503</c:v>
                </c:pt>
                <c:pt idx="56">
                  <c:v>0.88390499353408802</c:v>
                </c:pt>
                <c:pt idx="57">
                  <c:v>0.75345849990844704</c:v>
                </c:pt>
                <c:pt idx="58">
                  <c:v>0.59977883100509599</c:v>
                </c:pt>
                <c:pt idx="59">
                  <c:v>0.47682368755340598</c:v>
                </c:pt>
                <c:pt idx="60">
                  <c:v>0.413553506135941</c:v>
                </c:pt>
                <c:pt idx="61">
                  <c:v>0.35199290513992298</c:v>
                </c:pt>
                <c:pt idx="62">
                  <c:v>0.20382384955883001</c:v>
                </c:pt>
                <c:pt idx="63">
                  <c:v>-4.318081587553E-2</c:v>
                </c:pt>
                <c:pt idx="64">
                  <c:v>-0.31313744187355003</c:v>
                </c:pt>
                <c:pt idx="65">
                  <c:v>-0.537930548191071</c:v>
                </c:pt>
                <c:pt idx="66">
                  <c:v>-0.73078763484954801</c:v>
                </c:pt>
                <c:pt idx="67">
                  <c:v>-0.95009499788284302</c:v>
                </c:pt>
                <c:pt idx="68">
                  <c:v>-1.2136493921279881</c:v>
                </c:pt>
                <c:pt idx="69">
                  <c:v>-1.4734759330749501</c:v>
                </c:pt>
                <c:pt idx="70">
                  <c:v>-1.6672259569168</c:v>
                </c:pt>
                <c:pt idx="71">
                  <c:v>-1.7714756727218599</c:v>
                </c:pt>
                <c:pt idx="72">
                  <c:v>-1.80368828773498</c:v>
                </c:pt>
                <c:pt idx="73">
                  <c:v>-1.7924712896346999</c:v>
                </c:pt>
                <c:pt idx="74">
                  <c:v>-1.75739598274231</c:v>
                </c:pt>
                <c:pt idx="75">
                  <c:v>-1.7056467533111499</c:v>
                </c:pt>
                <c:pt idx="76">
                  <c:v>-1.62928366661071</c:v>
                </c:pt>
                <c:pt idx="77">
                  <c:v>-1.50623202323913</c:v>
                </c:pt>
                <c:pt idx="78">
                  <c:v>-1.32285904884338</c:v>
                </c:pt>
                <c:pt idx="79">
                  <c:v>-1.10571789741516</c:v>
                </c:pt>
                <c:pt idx="80">
                  <c:v>-0.91678720712661699</c:v>
                </c:pt>
                <c:pt idx="81">
                  <c:v>-0.79679298400878895</c:v>
                </c:pt>
                <c:pt idx="82">
                  <c:v>-0.71410703659057595</c:v>
                </c:pt>
                <c:pt idx="83">
                  <c:v>-0.59296649694442705</c:v>
                </c:pt>
                <c:pt idx="84">
                  <c:v>-0.40352585911750799</c:v>
                </c:pt>
                <c:pt idx="85">
                  <c:v>-0.20141361653804801</c:v>
                </c:pt>
                <c:pt idx="86">
                  <c:v>-5.5922843515872997E-2</c:v>
                </c:pt>
                <c:pt idx="87">
                  <c:v>4.0516488254069997E-2</c:v>
                </c:pt>
                <c:pt idx="88">
                  <c:v>0.148825898766518</c:v>
                </c:pt>
                <c:pt idx="89">
                  <c:v>0.27323886752128601</c:v>
                </c:pt>
                <c:pt idx="90">
                  <c:v>0.33475765585899397</c:v>
                </c:pt>
                <c:pt idx="91">
                  <c:v>0.291584402322769</c:v>
                </c:pt>
                <c:pt idx="92">
                  <c:v>0.239177316427231</c:v>
                </c:pt>
                <c:pt idx="93">
                  <c:v>0.31182098388671903</c:v>
                </c:pt>
                <c:pt idx="94">
                  <c:v>0.48558202385902399</c:v>
                </c:pt>
                <c:pt idx="95">
                  <c:v>0.56301242113113403</c:v>
                </c:pt>
                <c:pt idx="96">
                  <c:v>0.40389853715896601</c:v>
                </c:pt>
                <c:pt idx="97">
                  <c:v>0.11110465973615601</c:v>
                </c:pt>
                <c:pt idx="98">
                  <c:v>-9.4090431928635004E-2</c:v>
                </c:pt>
                <c:pt idx="99">
                  <c:v>-0.15467800199985501</c:v>
                </c:pt>
                <c:pt idx="100">
                  <c:v>-0.23562470078468301</c:v>
                </c:pt>
                <c:pt idx="101">
                  <c:v>-0.474753707647324</c:v>
                </c:pt>
                <c:pt idx="102">
                  <c:v>-0.77163666486740101</c:v>
                </c:pt>
                <c:pt idx="103">
                  <c:v>-0.90875995159149203</c:v>
                </c:pt>
                <c:pt idx="104">
                  <c:v>-0.83921474218368497</c:v>
                </c:pt>
                <c:pt idx="105">
                  <c:v>-0.75534445047378496</c:v>
                </c:pt>
                <c:pt idx="106">
                  <c:v>-0.86352932453155495</c:v>
                </c:pt>
                <c:pt idx="107">
                  <c:v>-1.1727724075317301</c:v>
                </c:pt>
                <c:pt idx="108">
                  <c:v>-1.53856754302978</c:v>
                </c:pt>
                <c:pt idx="109">
                  <c:v>-1.840376496315</c:v>
                </c:pt>
                <c:pt idx="110">
                  <c:v>-2.0488212108611998</c:v>
                </c:pt>
                <c:pt idx="111">
                  <c:v>-2.1680517196655198</c:v>
                </c:pt>
                <c:pt idx="112">
                  <c:v>-2.2140872478485099</c:v>
                </c:pt>
                <c:pt idx="113">
                  <c:v>-2.2579197883605899</c:v>
                </c:pt>
                <c:pt idx="114">
                  <c:v>-2.4001078605651802</c:v>
                </c:pt>
                <c:pt idx="115">
                  <c:v>-2.6536021232604901</c:v>
                </c:pt>
                <c:pt idx="116">
                  <c:v>-2.9001817703246999</c:v>
                </c:pt>
                <c:pt idx="117">
                  <c:v>-3.01757764816284</c:v>
                </c:pt>
                <c:pt idx="118">
                  <c:v>-3.0245151519775302</c:v>
                </c:pt>
                <c:pt idx="119">
                  <c:v>-3.0465948581695499</c:v>
                </c:pt>
                <c:pt idx="120">
                  <c:v>-3.15322709083557</c:v>
                </c:pt>
                <c:pt idx="121">
                  <c:v>-3.28822541236877</c:v>
                </c:pt>
                <c:pt idx="122">
                  <c:v>-3.3657743930816602</c:v>
                </c:pt>
                <c:pt idx="123">
                  <c:v>-3.3721292018890301</c:v>
                </c:pt>
                <c:pt idx="124">
                  <c:v>-3.3417897224426198</c:v>
                </c:pt>
                <c:pt idx="125">
                  <c:v>-3.2873165607452299</c:v>
                </c:pt>
                <c:pt idx="126">
                  <c:v>-3.2094745635986301</c:v>
                </c:pt>
                <c:pt idx="127">
                  <c:v>-3.1495680809021001</c:v>
                </c:pt>
                <c:pt idx="128">
                  <c:v>-3.16230249404907</c:v>
                </c:pt>
                <c:pt idx="129">
                  <c:v>-3.2233338356018</c:v>
                </c:pt>
                <c:pt idx="130">
                  <c:v>-3.2235746383666899</c:v>
                </c:pt>
                <c:pt idx="131">
                  <c:v>-3.0988571643829301</c:v>
                </c:pt>
                <c:pt idx="132">
                  <c:v>-2.939743995666499</c:v>
                </c:pt>
                <c:pt idx="133">
                  <c:v>-2.92342829704284</c:v>
                </c:pt>
                <c:pt idx="134">
                  <c:v>-3.1233243942260702</c:v>
                </c:pt>
                <c:pt idx="135">
                  <c:v>-3.4092023372650102</c:v>
                </c:pt>
                <c:pt idx="136">
                  <c:v>-3.5532627105712802</c:v>
                </c:pt>
                <c:pt idx="137">
                  <c:v>-3.4409480094909601</c:v>
                </c:pt>
                <c:pt idx="138">
                  <c:v>-3.1829302310943599</c:v>
                </c:pt>
                <c:pt idx="139">
                  <c:v>-3.01600813865661</c:v>
                </c:pt>
                <c:pt idx="140">
                  <c:v>-3.0768797397613499</c:v>
                </c:pt>
                <c:pt idx="141">
                  <c:v>-3.2643420696258501</c:v>
                </c:pt>
                <c:pt idx="142">
                  <c:v>-3.3445005416870099</c:v>
                </c:pt>
                <c:pt idx="143">
                  <c:v>-3.2077174186706499</c:v>
                </c:pt>
                <c:pt idx="144">
                  <c:v>-2.9948475360870299</c:v>
                </c:pt>
                <c:pt idx="145">
                  <c:v>-2.9293735027313201</c:v>
                </c:pt>
                <c:pt idx="146">
                  <c:v>-3.0476489067077601</c:v>
                </c:pt>
                <c:pt idx="147">
                  <c:v>-3.1692254543304399</c:v>
                </c:pt>
                <c:pt idx="148">
                  <c:v>-3.1523504257202082</c:v>
                </c:pt>
                <c:pt idx="149">
                  <c:v>-3.0928707122802699</c:v>
                </c:pt>
                <c:pt idx="150">
                  <c:v>-3.1868076324462802</c:v>
                </c:pt>
                <c:pt idx="151">
                  <c:v>-3.4405648708343501</c:v>
                </c:pt>
                <c:pt idx="152">
                  <c:v>-3.6399965286254798</c:v>
                </c:pt>
                <c:pt idx="153">
                  <c:v>-3.6337819099426198</c:v>
                </c:pt>
                <c:pt idx="154">
                  <c:v>-3.5338866710662802</c:v>
                </c:pt>
                <c:pt idx="155">
                  <c:v>-3.5420486927032382</c:v>
                </c:pt>
                <c:pt idx="156">
                  <c:v>-3.6459922790527299</c:v>
                </c:pt>
                <c:pt idx="157">
                  <c:v>-3.6281836032867401</c:v>
                </c:pt>
                <c:pt idx="158">
                  <c:v>-3.3877294063568102</c:v>
                </c:pt>
                <c:pt idx="159">
                  <c:v>-3.1186170578002899</c:v>
                </c:pt>
                <c:pt idx="160">
                  <c:v>-3.0785059928893999</c:v>
                </c:pt>
                <c:pt idx="161">
                  <c:v>-3.2598133087158199</c:v>
                </c:pt>
                <c:pt idx="162">
                  <c:v>-3.4163041114807098</c:v>
                </c:pt>
                <c:pt idx="163">
                  <c:v>-3.3980681896209681</c:v>
                </c:pt>
                <c:pt idx="164">
                  <c:v>-3.3214762210845898</c:v>
                </c:pt>
                <c:pt idx="165">
                  <c:v>-3.3516347408294598</c:v>
                </c:pt>
                <c:pt idx="166">
                  <c:v>-3.43178057670593</c:v>
                </c:pt>
                <c:pt idx="167">
                  <c:v>-3.3572678565978999</c:v>
                </c:pt>
                <c:pt idx="168">
                  <c:v>-3.0858168601989702</c:v>
                </c:pt>
                <c:pt idx="169">
                  <c:v>-2.8301248550414999</c:v>
                </c:pt>
                <c:pt idx="170">
                  <c:v>-2.7857189178466801</c:v>
                </c:pt>
                <c:pt idx="171">
                  <c:v>-2.8653287887573202</c:v>
                </c:pt>
                <c:pt idx="172">
                  <c:v>-2.8071904182434002</c:v>
                </c:pt>
                <c:pt idx="173">
                  <c:v>-2.5142924785614</c:v>
                </c:pt>
                <c:pt idx="174">
                  <c:v>-2.17901182174682</c:v>
                </c:pt>
                <c:pt idx="175">
                  <c:v>-2.0476951599121</c:v>
                </c:pt>
                <c:pt idx="176">
                  <c:v>-2.1454687118530198</c:v>
                </c:pt>
                <c:pt idx="177">
                  <c:v>-2.2922563552856401</c:v>
                </c:pt>
                <c:pt idx="178">
                  <c:v>-2.3336195945739702</c:v>
                </c:pt>
                <c:pt idx="179">
                  <c:v>-2.2707247734069802</c:v>
                </c:pt>
                <c:pt idx="180">
                  <c:v>-2.1771309375762899</c:v>
                </c:pt>
                <c:pt idx="181">
                  <c:v>-2.0858063697814901</c:v>
                </c:pt>
                <c:pt idx="182">
                  <c:v>-2.0042514801025302</c:v>
                </c:pt>
                <c:pt idx="183">
                  <c:v>-1.9725484848022401</c:v>
                </c:pt>
                <c:pt idx="184">
                  <c:v>-2.0224812030792201</c:v>
                </c:pt>
                <c:pt idx="185">
                  <c:v>-2.0919861793518</c:v>
                </c:pt>
                <c:pt idx="186">
                  <c:v>-2.0574038028717001</c:v>
                </c:pt>
                <c:pt idx="187">
                  <c:v>-1.87531566619873</c:v>
                </c:pt>
                <c:pt idx="188">
                  <c:v>-1.64014720916748</c:v>
                </c:pt>
                <c:pt idx="189">
                  <c:v>-1.4644579887390099</c:v>
                </c:pt>
                <c:pt idx="190">
                  <c:v>-1.3507338762283301</c:v>
                </c:pt>
                <c:pt idx="191">
                  <c:v>-1.24216985702514</c:v>
                </c:pt>
                <c:pt idx="192">
                  <c:v>-1.1623125076293901</c:v>
                </c:pt>
                <c:pt idx="193">
                  <c:v>-1.20540618896484</c:v>
                </c:pt>
                <c:pt idx="194">
                  <c:v>-1.3636050224304199</c:v>
                </c:pt>
                <c:pt idx="195">
                  <c:v>-1.4541448354721001</c:v>
                </c:pt>
                <c:pt idx="196">
                  <c:v>-1.3051580190658501</c:v>
                </c:pt>
                <c:pt idx="197">
                  <c:v>-0.97878062725067105</c:v>
                </c:pt>
                <c:pt idx="198">
                  <c:v>-0.71298462152481101</c:v>
                </c:pt>
                <c:pt idx="199">
                  <c:v>-0.63422691822052002</c:v>
                </c:pt>
              </c:numCache>
            </c:numRef>
          </c:val>
          <c:smooth val="0"/>
          <c:extLst>
            <c:ext xmlns:c16="http://schemas.microsoft.com/office/drawing/2014/chart" uri="{C3380CC4-5D6E-409C-BE32-E72D297353CC}">
              <c16:uniqueId val="{00000000-A3BF-4885-B42D-04FC4E5E582F}"/>
            </c:ext>
          </c:extLst>
        </c:ser>
        <c:dLbls>
          <c:showLegendKey val="0"/>
          <c:showVal val="0"/>
          <c:showCatName val="0"/>
          <c:showSerName val="0"/>
          <c:showPercent val="0"/>
          <c:showBubbleSize val="0"/>
        </c:dLbls>
        <c:smooth val="0"/>
        <c:axId val="621635336"/>
        <c:axId val="621638344"/>
      </c:lineChart>
      <c:catAx>
        <c:axId val="621635336"/>
        <c:scaling>
          <c:orientation val="minMax"/>
        </c:scaling>
        <c:delete val="0"/>
        <c:axPos val="b"/>
        <c:numFmt formatCode="General" sourceLinked="1"/>
        <c:majorTickMark val="out"/>
        <c:minorTickMark val="none"/>
        <c:tickLblPos val="none"/>
        <c:crossAx val="621638344"/>
        <c:crosses val="autoZero"/>
        <c:auto val="1"/>
        <c:lblAlgn val="ctr"/>
        <c:lblOffset val="100"/>
        <c:tickLblSkip val="50"/>
        <c:tickMarkSkip val="25"/>
        <c:noMultiLvlLbl val="0"/>
      </c:catAx>
      <c:valAx>
        <c:axId val="621638344"/>
        <c:scaling>
          <c:orientation val="minMax"/>
          <c:min val="-6"/>
        </c:scaling>
        <c:delete val="0"/>
        <c:axPos val="l"/>
        <c:numFmt formatCode="General" sourceLinked="1"/>
        <c:majorTickMark val="out"/>
        <c:minorTickMark val="none"/>
        <c:tickLblPos val="nextTo"/>
        <c:crossAx val="621635336"/>
        <c:crossesAt val="25"/>
        <c:crossBetween val="between"/>
      </c:valAx>
    </c:plotArea>
    <c:plotVisOnly val="1"/>
    <c:dispBlanksAs val="gap"/>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1 Mirror Pretest-Practice Comparison</a:t>
            </a:r>
          </a:p>
        </c:rich>
      </c:tx>
      <c:layout>
        <c:manualLayout>
          <c:xMode val="edge"/>
          <c:yMode val="edge"/>
          <c:x val="0.232883826325812"/>
          <c:y val="1.1250001384104501E-2"/>
        </c:manualLayout>
      </c:layout>
      <c:overlay val="0"/>
    </c:title>
    <c:autoTitleDeleted val="0"/>
    <c:plotArea>
      <c:layout>
        <c:manualLayout>
          <c:layoutTarget val="inner"/>
          <c:xMode val="edge"/>
          <c:yMode val="edge"/>
          <c:x val="4.2705002783742903E-2"/>
          <c:y val="0.116326530612245"/>
          <c:w val="0.92682414698162696"/>
          <c:h val="0.85051020408163303"/>
        </c:manualLayout>
      </c:layout>
      <c:lineChart>
        <c:grouping val="standard"/>
        <c:varyColors val="0"/>
        <c:ser>
          <c:idx val="0"/>
          <c:order val="0"/>
          <c:tx>
            <c:strRef>
              <c:f>'60_F4'!$B$1</c:f>
              <c:strCache>
                <c:ptCount val="1"/>
                <c:pt idx="0">
                  <c:v>Pretest 1</c:v>
                </c:pt>
              </c:strCache>
            </c:strRef>
          </c:tx>
          <c:spPr>
            <a:ln w="38100">
              <a:solidFill>
                <a:schemeClr val="tx1">
                  <a:lumMod val="65000"/>
                  <a:lumOff val="35000"/>
                </a:schemeClr>
              </a:solidFill>
              <a:prstDash val="sysDot"/>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'60_F4'!$B$2:$B$201</c:f>
              <c:numCache>
                <c:formatCode>General</c:formatCode>
                <c:ptCount val="200"/>
                <c:pt idx="0">
                  <c:v>-0.474580347537994</c:v>
                </c:pt>
                <c:pt idx="1">
                  <c:v>-0.32124790549278298</c:v>
                </c:pt>
                <c:pt idx="2">
                  <c:v>-0.22952029109001201</c:v>
                </c:pt>
                <c:pt idx="3">
                  <c:v>-0.26082181930541998</c:v>
                </c:pt>
                <c:pt idx="4">
                  <c:v>-0.40890526771545399</c:v>
                </c:pt>
                <c:pt idx="5">
                  <c:v>-0.60490435361862205</c:v>
                </c:pt>
                <c:pt idx="6">
                  <c:v>-0.76190006732940696</c:v>
                </c:pt>
                <c:pt idx="7">
                  <c:v>-0.78971469402313199</c:v>
                </c:pt>
                <c:pt idx="8">
                  <c:v>-0.61564475297927901</c:v>
                </c:pt>
                <c:pt idx="9">
                  <c:v>-0.275953888893127</c:v>
                </c:pt>
                <c:pt idx="10">
                  <c:v>2.8182711452246E-2</c:v>
                </c:pt>
                <c:pt idx="11">
                  <c:v>7.9895198345183993E-2</c:v>
                </c:pt>
                <c:pt idx="12">
                  <c:v>-9.7922451794147006E-2</c:v>
                </c:pt>
                <c:pt idx="13">
                  <c:v>-0.222732618451118</c:v>
                </c:pt>
                <c:pt idx="14">
                  <c:v>-6.6994443535804998E-2</c:v>
                </c:pt>
                <c:pt idx="15">
                  <c:v>0.26233184337616</c:v>
                </c:pt>
                <c:pt idx="16">
                  <c:v>0.457966208457947</c:v>
                </c:pt>
                <c:pt idx="17">
                  <c:v>0.40010243654251099</c:v>
                </c:pt>
                <c:pt idx="18">
                  <c:v>0.28966230154037498</c:v>
                </c:pt>
                <c:pt idx="19">
                  <c:v>0.36553245782852201</c:v>
                </c:pt>
                <c:pt idx="20">
                  <c:v>0.60425496101379395</c:v>
                </c:pt>
                <c:pt idx="21">
                  <c:v>0.77983826398849498</c:v>
                </c:pt>
                <c:pt idx="22">
                  <c:v>0.75133109092712402</c:v>
                </c:pt>
                <c:pt idx="23">
                  <c:v>0.598760485649109</c:v>
                </c:pt>
                <c:pt idx="24">
                  <c:v>0.51298910379409801</c:v>
                </c:pt>
                <c:pt idx="25">
                  <c:v>0.65927159786224399</c:v>
                </c:pt>
                <c:pt idx="26">
                  <c:v>1.12868523597717</c:v>
                </c:pt>
                <c:pt idx="27">
                  <c:v>1.8899552822112999</c:v>
                </c:pt>
                <c:pt idx="28">
                  <c:v>2.7297327518463099</c:v>
                </c:pt>
                <c:pt idx="29">
                  <c:v>3.3322906494140581</c:v>
                </c:pt>
                <c:pt idx="30">
                  <c:v>3.5227072238922101</c:v>
                </c:pt>
                <c:pt idx="31">
                  <c:v>3.4106700420379599</c:v>
                </c:pt>
                <c:pt idx="32">
                  <c:v>3.2376680374145499</c:v>
                </c:pt>
                <c:pt idx="33">
                  <c:v>3.1197245121002202</c:v>
                </c:pt>
                <c:pt idx="34">
                  <c:v>3.0070910453796298</c:v>
                </c:pt>
                <c:pt idx="35">
                  <c:v>2.8558056354522638</c:v>
                </c:pt>
                <c:pt idx="36">
                  <c:v>2.7210927009582502</c:v>
                </c:pt>
                <c:pt idx="37">
                  <c:v>2.6507258415222101</c:v>
                </c:pt>
                <c:pt idx="38">
                  <c:v>2.5865941047668399</c:v>
                </c:pt>
                <c:pt idx="39">
                  <c:v>2.437805414199814</c:v>
                </c:pt>
                <c:pt idx="40">
                  <c:v>2.19853591918945</c:v>
                </c:pt>
                <c:pt idx="41">
                  <c:v>1.93902480602264</c:v>
                </c:pt>
                <c:pt idx="42">
                  <c:v>1.7305537462234499</c:v>
                </c:pt>
                <c:pt idx="43">
                  <c:v>1.63040363788604</c:v>
                </c:pt>
                <c:pt idx="44">
                  <c:v>1.67238450050354</c:v>
                </c:pt>
                <c:pt idx="45">
                  <c:v>1.78107130527496</c:v>
                </c:pt>
                <c:pt idx="46">
                  <c:v>1.75500583648681</c:v>
                </c:pt>
                <c:pt idx="47">
                  <c:v>1.4832375049591</c:v>
                </c:pt>
                <c:pt idx="48">
                  <c:v>1.1751416921615601</c:v>
                </c:pt>
                <c:pt idx="49">
                  <c:v>1.19088399410247</c:v>
                </c:pt>
                <c:pt idx="50">
                  <c:v>1.5548784732818599</c:v>
                </c:pt>
                <c:pt idx="51">
                  <c:v>1.8057940006256099</c:v>
                </c:pt>
                <c:pt idx="52">
                  <c:v>1.5130800008773799</c:v>
                </c:pt>
                <c:pt idx="53">
                  <c:v>0.84246134757995605</c:v>
                </c:pt>
                <c:pt idx="54">
                  <c:v>0.37139779329299899</c:v>
                </c:pt>
                <c:pt idx="55">
                  <c:v>0.34028688073158297</c:v>
                </c:pt>
                <c:pt idx="56">
                  <c:v>0.34941273927688599</c:v>
                </c:pt>
                <c:pt idx="57">
                  <c:v>-6.7651405930519007E-2</c:v>
                </c:pt>
                <c:pt idx="58">
                  <c:v>-0.78695625066757202</c:v>
                </c:pt>
                <c:pt idx="59">
                  <c:v>-1.2604024410247801</c:v>
                </c:pt>
                <c:pt idx="60">
                  <c:v>-1.2430051565170199</c:v>
                </c:pt>
                <c:pt idx="61">
                  <c:v>-1.05960404872894</c:v>
                </c:pt>
                <c:pt idx="62">
                  <c:v>-1.0961623191833501</c:v>
                </c:pt>
                <c:pt idx="63">
                  <c:v>-1.2949919700622501</c:v>
                </c:pt>
                <c:pt idx="64">
                  <c:v>-1.3441861867904601</c:v>
                </c:pt>
                <c:pt idx="65">
                  <c:v>-1.19582736492157</c:v>
                </c:pt>
                <c:pt idx="66">
                  <c:v>-1.1314655542373599</c:v>
                </c:pt>
                <c:pt idx="67">
                  <c:v>-1.3338209390640201</c:v>
                </c:pt>
                <c:pt idx="68">
                  <c:v>-1.6317716836929299</c:v>
                </c:pt>
                <c:pt idx="69">
                  <c:v>-1.75395691394805</c:v>
                </c:pt>
                <c:pt idx="70">
                  <c:v>-1.6675609350204399</c:v>
                </c:pt>
                <c:pt idx="71">
                  <c:v>-1.5402975082397401</c:v>
                </c:pt>
                <c:pt idx="72">
                  <c:v>-1.46777999401092</c:v>
                </c:pt>
                <c:pt idx="73">
                  <c:v>-1.38165962696075</c:v>
                </c:pt>
                <c:pt idx="74">
                  <c:v>-1.19642746448516</c:v>
                </c:pt>
                <c:pt idx="75">
                  <c:v>-0.92692404985427901</c:v>
                </c:pt>
                <c:pt idx="76">
                  <c:v>-0.65685909986496005</c:v>
                </c:pt>
                <c:pt idx="77">
                  <c:v>-0.478890061378479</c:v>
                </c:pt>
                <c:pt idx="78">
                  <c:v>-0.45896467566490201</c:v>
                </c:pt>
                <c:pt idx="79">
                  <c:v>-0.56199365854263295</c:v>
                </c:pt>
                <c:pt idx="80">
                  <c:v>-0.61402118206024203</c:v>
                </c:pt>
                <c:pt idx="81">
                  <c:v>-0.45914167165756198</c:v>
                </c:pt>
                <c:pt idx="82">
                  <c:v>-0.197605520486832</c:v>
                </c:pt>
                <c:pt idx="83">
                  <c:v>-0.14370627701282501</c:v>
                </c:pt>
                <c:pt idx="84">
                  <c:v>-0.45377045869827298</c:v>
                </c:pt>
                <c:pt idx="85">
                  <c:v>-0.89170509576797496</c:v>
                </c:pt>
                <c:pt idx="86">
                  <c:v>-1.0915610790252599</c:v>
                </c:pt>
                <c:pt idx="87">
                  <c:v>-0.98679387569427501</c:v>
                </c:pt>
                <c:pt idx="88">
                  <c:v>-0.81489026546478305</c:v>
                </c:pt>
                <c:pt idx="89">
                  <c:v>-0.72087621688842796</c:v>
                </c:pt>
                <c:pt idx="90">
                  <c:v>-0.56738060712814298</c:v>
                </c:pt>
                <c:pt idx="91">
                  <c:v>-0.21624419093132</c:v>
                </c:pt>
                <c:pt idx="92">
                  <c:v>0.19293247163295699</c:v>
                </c:pt>
                <c:pt idx="93">
                  <c:v>0.41710263490676902</c:v>
                </c:pt>
                <c:pt idx="94">
                  <c:v>0.45640310645103499</c:v>
                </c:pt>
                <c:pt idx="95">
                  <c:v>0.51556205749511697</c:v>
                </c:pt>
                <c:pt idx="96">
                  <c:v>0.64998978376388505</c:v>
                </c:pt>
                <c:pt idx="97">
                  <c:v>0.67770487070083596</c:v>
                </c:pt>
                <c:pt idx="98">
                  <c:v>0.50429129600524902</c:v>
                </c:pt>
                <c:pt idx="99">
                  <c:v>0.32339659333229098</c:v>
                </c:pt>
                <c:pt idx="100">
                  <c:v>0.33714395761489901</c:v>
                </c:pt>
                <c:pt idx="101">
                  <c:v>0.425451010465622</c:v>
                </c:pt>
                <c:pt idx="102">
                  <c:v>0.30462661385536199</c:v>
                </c:pt>
                <c:pt idx="103">
                  <c:v>-4.4805753976106998E-2</c:v>
                </c:pt>
                <c:pt idx="104">
                  <c:v>-0.34109264612197898</c:v>
                </c:pt>
                <c:pt idx="105">
                  <c:v>-0.41315051913261402</c:v>
                </c:pt>
                <c:pt idx="106">
                  <c:v>-0.42156490683555597</c:v>
                </c:pt>
                <c:pt idx="107">
                  <c:v>-0.55836743116378795</c:v>
                </c:pt>
                <c:pt idx="108">
                  <c:v>-0.72282946109771695</c:v>
                </c:pt>
                <c:pt idx="109">
                  <c:v>-0.70099574327468905</c:v>
                </c:pt>
                <c:pt idx="110">
                  <c:v>-0.55888295173644997</c:v>
                </c:pt>
                <c:pt idx="111">
                  <c:v>-0.60518074035644498</c:v>
                </c:pt>
                <c:pt idx="112">
                  <c:v>-0.94602292776107799</c:v>
                </c:pt>
                <c:pt idx="113">
                  <c:v>-1.30333483219146</c:v>
                </c:pt>
                <c:pt idx="114">
                  <c:v>-1.3787546157836901</c:v>
                </c:pt>
                <c:pt idx="115">
                  <c:v>-1.22765028476715</c:v>
                </c:pt>
                <c:pt idx="116">
                  <c:v>-1.11751949787139</c:v>
                </c:pt>
                <c:pt idx="117">
                  <c:v>-1.13359570503234</c:v>
                </c:pt>
                <c:pt idx="118">
                  <c:v>-1.12646567821502</c:v>
                </c:pt>
                <c:pt idx="119">
                  <c:v>-1.01538562774658</c:v>
                </c:pt>
                <c:pt idx="120">
                  <c:v>-0.93112689256668102</c:v>
                </c:pt>
                <c:pt idx="121">
                  <c:v>-0.995566606521606</c:v>
                </c:pt>
                <c:pt idx="122">
                  <c:v>-1.1291533708572301</c:v>
                </c:pt>
                <c:pt idx="123">
                  <c:v>-1.19483470916748</c:v>
                </c:pt>
                <c:pt idx="124">
                  <c:v>-1.2157450914382899</c:v>
                </c:pt>
                <c:pt idx="125">
                  <c:v>-1.3002061843871999</c:v>
                </c:pt>
                <c:pt idx="126">
                  <c:v>-1.41685259342193</c:v>
                </c:pt>
                <c:pt idx="127">
                  <c:v>-1.42158222198486</c:v>
                </c:pt>
                <c:pt idx="128">
                  <c:v>-1.30475521087646</c:v>
                </c:pt>
                <c:pt idx="129">
                  <c:v>-1.2353210449218699</c:v>
                </c:pt>
                <c:pt idx="130">
                  <c:v>-1.2894718647003101</c:v>
                </c:pt>
                <c:pt idx="131">
                  <c:v>-1.28590047359466</c:v>
                </c:pt>
                <c:pt idx="132">
                  <c:v>-1.0291178226470901</c:v>
                </c:pt>
                <c:pt idx="133">
                  <c:v>-0.63047719001769997</c:v>
                </c:pt>
                <c:pt idx="134">
                  <c:v>-0.417060166597366</c:v>
                </c:pt>
                <c:pt idx="135">
                  <c:v>-0.52321481704711903</c:v>
                </c:pt>
                <c:pt idx="136">
                  <c:v>-0.72995448112487804</c:v>
                </c:pt>
                <c:pt idx="137">
                  <c:v>-0.77125900983810403</c:v>
                </c:pt>
                <c:pt idx="138">
                  <c:v>-0.67705112695694003</c:v>
                </c:pt>
                <c:pt idx="139">
                  <c:v>-0.700505971908569</c:v>
                </c:pt>
                <c:pt idx="140">
                  <c:v>-0.96643918752670299</c:v>
                </c:pt>
                <c:pt idx="141">
                  <c:v>-1.3184351921081501</c:v>
                </c:pt>
                <c:pt idx="142">
                  <c:v>-1.5196794271469101</c:v>
                </c:pt>
                <c:pt idx="143">
                  <c:v>-1.4984877109527499</c:v>
                </c:pt>
                <c:pt idx="144">
                  <c:v>-1.3480188846588099</c:v>
                </c:pt>
                <c:pt idx="145">
                  <c:v>-1.1603591442108101</c:v>
                </c:pt>
                <c:pt idx="146">
                  <c:v>-0.94885164499282804</c:v>
                </c:pt>
                <c:pt idx="147">
                  <c:v>-0.72155785560607899</c:v>
                </c:pt>
                <c:pt idx="148">
                  <c:v>-0.54983854293823198</c:v>
                </c:pt>
                <c:pt idx="149">
                  <c:v>-0.51650935411453203</c:v>
                </c:pt>
                <c:pt idx="150">
                  <c:v>-0.61196547746658303</c:v>
                </c:pt>
                <c:pt idx="151">
                  <c:v>-0.72000855207443204</c:v>
                </c:pt>
                <c:pt idx="152">
                  <c:v>-0.72893381118774403</c:v>
                </c:pt>
                <c:pt idx="153">
                  <c:v>-0.65158748626708995</c:v>
                </c:pt>
                <c:pt idx="154">
                  <c:v>-0.61624866724014304</c:v>
                </c:pt>
                <c:pt idx="155">
                  <c:v>-0.72006636857986495</c:v>
                </c:pt>
                <c:pt idx="156">
                  <c:v>-0.89909642934799205</c:v>
                </c:pt>
                <c:pt idx="157">
                  <c:v>-0.97474670410156194</c:v>
                </c:pt>
                <c:pt idx="158">
                  <c:v>-0.84666240215301503</c:v>
                </c:pt>
                <c:pt idx="159">
                  <c:v>-0.61566066741943404</c:v>
                </c:pt>
                <c:pt idx="160">
                  <c:v>-0.4845150411129</c:v>
                </c:pt>
                <c:pt idx="161">
                  <c:v>-0.54998278617858898</c:v>
                </c:pt>
                <c:pt idx="162">
                  <c:v>-0.72199726104736295</c:v>
                </c:pt>
                <c:pt idx="163">
                  <c:v>-0.83663195371627797</c:v>
                </c:pt>
                <c:pt idx="164">
                  <c:v>-0.80946093797683705</c:v>
                </c:pt>
                <c:pt idx="165">
                  <c:v>-0.67898213863372803</c:v>
                </c:pt>
                <c:pt idx="166">
                  <c:v>-0.55466145277023304</c:v>
                </c:pt>
                <c:pt idx="167">
                  <c:v>-0.54457694292068504</c:v>
                </c:pt>
                <c:pt idx="168">
                  <c:v>-0.680000960826874</c:v>
                </c:pt>
                <c:pt idx="169">
                  <c:v>-0.86221224069595304</c:v>
                </c:pt>
                <c:pt idx="170">
                  <c:v>-0.91697973012924205</c:v>
                </c:pt>
                <c:pt idx="171">
                  <c:v>-0.76896411180496205</c:v>
                </c:pt>
                <c:pt idx="172">
                  <c:v>-0.55023407936096203</c:v>
                </c:pt>
                <c:pt idx="173">
                  <c:v>-0.46244195103645303</c:v>
                </c:pt>
                <c:pt idx="174">
                  <c:v>-0.525853991508484</c:v>
                </c:pt>
                <c:pt idx="175">
                  <c:v>-0.55274236202240001</c:v>
                </c:pt>
                <c:pt idx="176">
                  <c:v>-0.41294771432876598</c:v>
                </c:pt>
                <c:pt idx="177">
                  <c:v>-0.238579586148262</c:v>
                </c:pt>
                <c:pt idx="178">
                  <c:v>-0.263000577688217</c:v>
                </c:pt>
                <c:pt idx="179">
                  <c:v>-0.49424824118614202</c:v>
                </c:pt>
                <c:pt idx="180">
                  <c:v>-0.67692691087722801</c:v>
                </c:pt>
                <c:pt idx="181">
                  <c:v>-0.60060226917266801</c:v>
                </c:pt>
                <c:pt idx="182">
                  <c:v>-0.32784128189086897</c:v>
                </c:pt>
                <c:pt idx="183">
                  <c:v>-5.2178088575602001E-2</c:v>
                </c:pt>
                <c:pt idx="184">
                  <c:v>0.157388061285019</c:v>
                </c:pt>
                <c:pt idx="185">
                  <c:v>0.33715033531188998</c:v>
                </c:pt>
                <c:pt idx="186">
                  <c:v>0.41613578796386702</c:v>
                </c:pt>
                <c:pt idx="187">
                  <c:v>0.21568004786968201</c:v>
                </c:pt>
                <c:pt idx="188">
                  <c:v>-0.27187746763229398</c:v>
                </c:pt>
                <c:pt idx="189">
                  <c:v>-0.74045234918594405</c:v>
                </c:pt>
                <c:pt idx="190">
                  <c:v>-0.83673393726348899</c:v>
                </c:pt>
                <c:pt idx="191">
                  <c:v>-0.52869313955306996</c:v>
                </c:pt>
                <c:pt idx="192">
                  <c:v>-0.103425346314907</c:v>
                </c:pt>
                <c:pt idx="193">
                  <c:v>0.175480902194977</c:v>
                </c:pt>
                <c:pt idx="194">
                  <c:v>0.28915047645568798</c:v>
                </c:pt>
                <c:pt idx="195">
                  <c:v>0.333387970924377</c:v>
                </c:pt>
                <c:pt idx="196">
                  <c:v>0.320225208997726</c:v>
                </c:pt>
                <c:pt idx="197">
                  <c:v>0.21914827823638899</c:v>
                </c:pt>
                <c:pt idx="198">
                  <c:v>0.113105185329914</c:v>
                </c:pt>
                <c:pt idx="199">
                  <c:v>0.15602783858776101</c:v>
                </c:pt>
              </c:numCache>
            </c:numRef>
          </c:val>
          <c:smooth val="0"/>
          <c:extLst>
            <c:ext xmlns:c16="http://schemas.microsoft.com/office/drawing/2014/chart" uri="{C3380CC4-5D6E-409C-BE32-E72D297353CC}">
              <c16:uniqueId val="{00000000-AF0E-4AAD-98FA-790295475C53}"/>
            </c:ext>
          </c:extLst>
        </c:ser>
        <c:ser>
          <c:idx val="1"/>
          <c:order val="1"/>
          <c:tx>
            <c:strRef>
              <c:f>'60_F4'!$C$1</c:f>
              <c:strCache>
                <c:ptCount val="1"/>
                <c:pt idx="0">
                  <c:v>Practice 1</c:v>
                </c:pt>
              </c:strCache>
            </c:strRef>
          </c:tx>
          <c:spPr>
            <a:ln>
              <a:solidFill>
                <a:schemeClr val="tx1">
                  <a:lumMod val="65000"/>
                  <a:lumOff val="35000"/>
                </a:schemeClr>
              </a:solidFill>
            </a:ln>
          </c:spPr>
          <c:marker>
            <c:symbol val="none"/>
          </c:marker>
          <c:cat>
            <c:numRef>
              <c:f>'60_F4'!$A$2:$A$201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'60_F4'!$C$2:$C$201</c:f>
              <c:numCache>
                <c:formatCode>General</c:formatCode>
                <c:ptCount val="200"/>
                <c:pt idx="0">
                  <c:v>-0.68124872446060203</c:v>
                </c:pt>
                <c:pt idx="1">
                  <c:v>-0.64308059215545699</c:v>
                </c:pt>
                <c:pt idx="2">
                  <c:v>-0.55710697174072299</c:v>
                </c:pt>
                <c:pt idx="3">
                  <c:v>-0.28197628259658802</c:v>
                </c:pt>
                <c:pt idx="4">
                  <c:v>9.4202853739262002E-2</c:v>
                </c:pt>
                <c:pt idx="5">
                  <c:v>0.322820514440536</c:v>
                </c:pt>
                <c:pt idx="6">
                  <c:v>0.30687174201011702</c:v>
                </c:pt>
                <c:pt idx="7">
                  <c:v>0.22604878246784199</c:v>
                </c:pt>
                <c:pt idx="8">
                  <c:v>0.29789972305297902</c:v>
                </c:pt>
                <c:pt idx="9">
                  <c:v>0.50214350223541304</c:v>
                </c:pt>
                <c:pt idx="10">
                  <c:v>0.63272762298583995</c:v>
                </c:pt>
                <c:pt idx="11">
                  <c:v>0.56814503669738803</c:v>
                </c:pt>
                <c:pt idx="12">
                  <c:v>0.37815827131271401</c:v>
                </c:pt>
                <c:pt idx="13">
                  <c:v>0.175064757466316</c:v>
                </c:pt>
                <c:pt idx="14">
                  <c:v>-1.4361594803631E-2</c:v>
                </c:pt>
                <c:pt idx="15">
                  <c:v>-0.181059330701828</c:v>
                </c:pt>
                <c:pt idx="16">
                  <c:v>-0.25273445248603799</c:v>
                </c:pt>
                <c:pt idx="17">
                  <c:v>-0.187694072723389</c:v>
                </c:pt>
                <c:pt idx="18">
                  <c:v>-8.9847095310688005E-2</c:v>
                </c:pt>
                <c:pt idx="19">
                  <c:v>-0.103473916649818</c:v>
                </c:pt>
                <c:pt idx="20">
                  <c:v>-0.20340074598789201</c:v>
                </c:pt>
                <c:pt idx="21">
                  <c:v>-0.21473434567451499</c:v>
                </c:pt>
                <c:pt idx="22">
                  <c:v>-7.5929448008537001E-2</c:v>
                </c:pt>
                <c:pt idx="23">
                  <c:v>3.7233307957649002E-2</c:v>
                </c:pt>
                <c:pt idx="24">
                  <c:v>-5.4674286395311002E-2</c:v>
                </c:pt>
                <c:pt idx="25">
                  <c:v>-0.26696699857711798</c:v>
                </c:pt>
                <c:pt idx="26">
                  <c:v>-0.35971015691757202</c:v>
                </c:pt>
                <c:pt idx="27">
                  <c:v>-0.27899771928787198</c:v>
                </c:pt>
                <c:pt idx="28">
                  <c:v>-0.226647198200226</c:v>
                </c:pt>
                <c:pt idx="29">
                  <c:v>-0.34948486089706399</c:v>
                </c:pt>
                <c:pt idx="30">
                  <c:v>-0.50866997241973899</c:v>
                </c:pt>
                <c:pt idx="31">
                  <c:v>-0.46781572699546797</c:v>
                </c:pt>
                <c:pt idx="32">
                  <c:v>-0.21132473647594499</c:v>
                </c:pt>
                <c:pt idx="33">
                  <c:v>7.3229536414145993E-2</c:v>
                </c:pt>
                <c:pt idx="34">
                  <c:v>0.28204858303070102</c:v>
                </c:pt>
                <c:pt idx="35">
                  <c:v>0.47310939431190502</c:v>
                </c:pt>
                <c:pt idx="36">
                  <c:v>0.62529456615447998</c:v>
                </c:pt>
                <c:pt idx="37">
                  <c:v>0.51650208234786998</c:v>
                </c:pt>
                <c:pt idx="38">
                  <c:v>-9.0734165860300003E-4</c:v>
                </c:pt>
                <c:pt idx="39">
                  <c:v>-0.69753313064575195</c:v>
                </c:pt>
                <c:pt idx="40">
                  <c:v>-1.1323980093002299</c:v>
                </c:pt>
                <c:pt idx="41">
                  <c:v>-1.13243651390075</c:v>
                </c:pt>
                <c:pt idx="42">
                  <c:v>-0.95901942253112804</c:v>
                </c:pt>
                <c:pt idx="43">
                  <c:v>-0.94586819410324097</c:v>
                </c:pt>
                <c:pt idx="44">
                  <c:v>-1.10490775108337</c:v>
                </c:pt>
                <c:pt idx="45">
                  <c:v>-1.1984283924102701</c:v>
                </c:pt>
                <c:pt idx="46">
                  <c:v>-1.11251461505889</c:v>
                </c:pt>
                <c:pt idx="47">
                  <c:v>-1.00117671489715</c:v>
                </c:pt>
                <c:pt idx="48">
                  <c:v>-1.0643796920776301</c:v>
                </c:pt>
                <c:pt idx="49">
                  <c:v>-1.32215988636016</c:v>
                </c:pt>
                <c:pt idx="50">
                  <c:v>-1.6552050113677901</c:v>
                </c:pt>
                <c:pt idx="51">
                  <c:v>-1.9604301452636701</c:v>
                </c:pt>
                <c:pt idx="52">
                  <c:v>-2.18315124511718</c:v>
                </c:pt>
                <c:pt idx="53">
                  <c:v>-2.2771849632263099</c:v>
                </c:pt>
                <c:pt idx="54">
                  <c:v>-2.2559220790863002</c:v>
                </c:pt>
                <c:pt idx="55">
                  <c:v>-2.26125812530517</c:v>
                </c:pt>
                <c:pt idx="56">
                  <c:v>-2.46297860145568</c:v>
                </c:pt>
                <c:pt idx="57">
                  <c:v>-2.855548381805419</c:v>
                </c:pt>
                <c:pt idx="58">
                  <c:v>-3.2336909770965501</c:v>
                </c:pt>
                <c:pt idx="59">
                  <c:v>-3.4137532711028999</c:v>
                </c:pt>
                <c:pt idx="60">
                  <c:v>-3.4188647270202601</c:v>
                </c:pt>
                <c:pt idx="61">
                  <c:v>-3.3963916301727202</c:v>
                </c:pt>
                <c:pt idx="62">
                  <c:v>-3.4155690670013401</c:v>
                </c:pt>
                <c:pt idx="63">
                  <c:v>-3.4324703216552641</c:v>
                </c:pt>
                <c:pt idx="64">
                  <c:v>-3.4256169795989901</c:v>
                </c:pt>
                <c:pt idx="65">
                  <c:v>-3.46095490455627</c:v>
                </c:pt>
                <c:pt idx="66">
                  <c:v>-3.5957858562469398</c:v>
                </c:pt>
                <c:pt idx="67">
                  <c:v>-3.7956528663635201</c:v>
                </c:pt>
                <c:pt idx="68">
                  <c:v>-3.993762493133536</c:v>
                </c:pt>
                <c:pt idx="69">
                  <c:v>-4.1764359474182031</c:v>
                </c:pt>
                <c:pt idx="70">
                  <c:v>-4.3470044136047301</c:v>
                </c:pt>
                <c:pt idx="71">
                  <c:v>-4.4442877769470197</c:v>
                </c:pt>
                <c:pt idx="72">
                  <c:v>-4.3796825408935502</c:v>
                </c:pt>
                <c:pt idx="73">
                  <c:v>-4.1587133407592676</c:v>
                </c:pt>
                <c:pt idx="74">
                  <c:v>-3.8959116935729901</c:v>
                </c:pt>
                <c:pt idx="75">
                  <c:v>-3.6809840202331499</c:v>
                </c:pt>
                <c:pt idx="76">
                  <c:v>-3.4821636676788299</c:v>
                </c:pt>
                <c:pt idx="77">
                  <c:v>-3.2242550849914502</c:v>
                </c:pt>
                <c:pt idx="78">
                  <c:v>-2.92842316627502</c:v>
                </c:pt>
                <c:pt idx="79">
                  <c:v>-2.72392725944519</c:v>
                </c:pt>
                <c:pt idx="80">
                  <c:v>-2.7304265499114901</c:v>
                </c:pt>
                <c:pt idx="81">
                  <c:v>-2.96279597282409</c:v>
                </c:pt>
                <c:pt idx="82">
                  <c:v>-3.3339426517486501</c:v>
                </c:pt>
                <c:pt idx="83">
                  <c:v>-3.7032907009124698</c:v>
                </c:pt>
                <c:pt idx="84">
                  <c:v>-3.9308178424835201</c:v>
                </c:pt>
                <c:pt idx="85">
                  <c:v>-3.94856834411621</c:v>
                </c:pt>
                <c:pt idx="86">
                  <c:v>-3.8168044090270961</c:v>
                </c:pt>
                <c:pt idx="87">
                  <c:v>-3.6783421039581241</c:v>
                </c:pt>
                <c:pt idx="88">
                  <c:v>-3.6196198463439901</c:v>
                </c:pt>
                <c:pt idx="89">
                  <c:v>-3.5963175296783398</c:v>
                </c:pt>
                <c:pt idx="90">
                  <c:v>-3.5255665779113698</c:v>
                </c:pt>
                <c:pt idx="91">
                  <c:v>-3.42132520675659</c:v>
                </c:pt>
                <c:pt idx="92">
                  <c:v>-3.3794450759887642</c:v>
                </c:pt>
                <c:pt idx="93">
                  <c:v>-3.4309742450714098</c:v>
                </c:pt>
                <c:pt idx="94">
                  <c:v>-3.4841878414153999</c:v>
                </c:pt>
                <c:pt idx="95">
                  <c:v>-3.4545924663543701</c:v>
                </c:pt>
                <c:pt idx="96">
                  <c:v>-3.40601205825805</c:v>
                </c:pt>
                <c:pt idx="97">
                  <c:v>-3.4991383552551198</c:v>
                </c:pt>
                <c:pt idx="98">
                  <c:v>-3.80422639846801</c:v>
                </c:pt>
                <c:pt idx="99">
                  <c:v>-4.2175211906433097</c:v>
                </c:pt>
                <c:pt idx="100">
                  <c:v>-4.572934627532943</c:v>
                </c:pt>
                <c:pt idx="101">
                  <c:v>-4.7902469635009703</c:v>
                </c:pt>
                <c:pt idx="102">
                  <c:v>-4.8876304626464746</c:v>
                </c:pt>
                <c:pt idx="103">
                  <c:v>-4.8933601379394496</c:v>
                </c:pt>
                <c:pt idx="104">
                  <c:v>-4.8068284988403303</c:v>
                </c:pt>
                <c:pt idx="105">
                  <c:v>-4.6495504379272337</c:v>
                </c:pt>
                <c:pt idx="106">
                  <c:v>-4.5014295578002894</c:v>
                </c:pt>
                <c:pt idx="107">
                  <c:v>-4.4468269348144496</c:v>
                </c:pt>
                <c:pt idx="108">
                  <c:v>-4.4914474487304599</c:v>
                </c:pt>
                <c:pt idx="109">
                  <c:v>-4.5576820373535094</c:v>
                </c:pt>
                <c:pt idx="110">
                  <c:v>-4.5668525695800666</c:v>
                </c:pt>
                <c:pt idx="111">
                  <c:v>-4.5102424621581996</c:v>
                </c:pt>
                <c:pt idx="112">
                  <c:v>-4.43680667877197</c:v>
                </c:pt>
                <c:pt idx="113">
                  <c:v>-4.3914575576782111</c:v>
                </c:pt>
                <c:pt idx="114">
                  <c:v>-4.3836236000061</c:v>
                </c:pt>
                <c:pt idx="115">
                  <c:v>-4.4098019599914497</c:v>
                </c:pt>
                <c:pt idx="116">
                  <c:v>-4.4820866584777743</c:v>
                </c:pt>
                <c:pt idx="117">
                  <c:v>-4.6125559806823686</c:v>
                </c:pt>
                <c:pt idx="118">
                  <c:v>-4.7742829322814897</c:v>
                </c:pt>
                <c:pt idx="119">
                  <c:v>-4.9030084609985298</c:v>
                </c:pt>
                <c:pt idx="120">
                  <c:v>-4.9503884315490696</c:v>
                </c:pt>
                <c:pt idx="121">
                  <c:v>-4.9306325912475497</c:v>
                </c:pt>
                <c:pt idx="122">
                  <c:v>-4.9063267707824698</c:v>
                </c:pt>
                <c:pt idx="123">
                  <c:v>-4.9298830032348597</c:v>
                </c:pt>
                <c:pt idx="124">
                  <c:v>-5.0031137466430602</c:v>
                </c:pt>
                <c:pt idx="125">
                  <c:v>-5.08534812927246</c:v>
                </c:pt>
                <c:pt idx="126">
                  <c:v>-5.1355414390563876</c:v>
                </c:pt>
                <c:pt idx="127">
                  <c:v>-5.1561722755432076</c:v>
                </c:pt>
                <c:pt idx="128">
                  <c:v>-5.2074408531188876</c:v>
                </c:pt>
                <c:pt idx="129">
                  <c:v>-5.3585238456726003</c:v>
                </c:pt>
                <c:pt idx="130">
                  <c:v>-5.5867104530334402</c:v>
                </c:pt>
                <c:pt idx="131">
                  <c:v>-5.7310690879821697</c:v>
                </c:pt>
                <c:pt idx="132">
                  <c:v>-5.6112494468688903</c:v>
                </c:pt>
                <c:pt idx="133">
                  <c:v>-5.2398667335510201</c:v>
                </c:pt>
                <c:pt idx="134">
                  <c:v>-4.8858861923217702</c:v>
                </c:pt>
                <c:pt idx="135">
                  <c:v>-4.8522462844848597</c:v>
                </c:pt>
                <c:pt idx="136">
                  <c:v>-5.1716527938842702</c:v>
                </c:pt>
                <c:pt idx="137">
                  <c:v>-5.5690393447875897</c:v>
                </c:pt>
                <c:pt idx="138">
                  <c:v>-5.7505006790161044</c:v>
                </c:pt>
                <c:pt idx="139">
                  <c:v>-5.6852741241454998</c:v>
                </c:pt>
                <c:pt idx="140">
                  <c:v>-5.5673041343688876</c:v>
                </c:pt>
                <c:pt idx="141">
                  <c:v>-5.5465922355651802</c:v>
                </c:pt>
                <c:pt idx="142">
                  <c:v>-5.5765261650085396</c:v>
                </c:pt>
                <c:pt idx="143">
                  <c:v>-5.5228519439697141</c:v>
                </c:pt>
                <c:pt idx="144">
                  <c:v>-5.34022760391235</c:v>
                </c:pt>
                <c:pt idx="145">
                  <c:v>-5.1058974266052131</c:v>
                </c:pt>
                <c:pt idx="146">
                  <c:v>-4.9425468444824201</c:v>
                </c:pt>
                <c:pt idx="147">
                  <c:v>-4.9570412635803196</c:v>
                </c:pt>
                <c:pt idx="148">
                  <c:v>-5.1959409713745046</c:v>
                </c:pt>
                <c:pt idx="149">
                  <c:v>-5.5685701370239196</c:v>
                </c:pt>
                <c:pt idx="150">
                  <c:v>-5.8353514671325604</c:v>
                </c:pt>
                <c:pt idx="151">
                  <c:v>-5.7879428863525302</c:v>
                </c:pt>
                <c:pt idx="152">
                  <c:v>-5.4838905334472603</c:v>
                </c:pt>
                <c:pt idx="153">
                  <c:v>-5.2181539535522399</c:v>
                </c:pt>
                <c:pt idx="154">
                  <c:v>-5.1967797279357866</c:v>
                </c:pt>
                <c:pt idx="155">
                  <c:v>-5.3051662445068297</c:v>
                </c:pt>
                <c:pt idx="156">
                  <c:v>-5.2924990653991699</c:v>
                </c:pt>
                <c:pt idx="157">
                  <c:v>-5.1324682235717702</c:v>
                </c:pt>
                <c:pt idx="158">
                  <c:v>-5.0543837547302202</c:v>
                </c:pt>
                <c:pt idx="159">
                  <c:v>-5.194887638092033</c:v>
                </c:pt>
                <c:pt idx="160">
                  <c:v>-5.37676525115966</c:v>
                </c:pt>
                <c:pt idx="161">
                  <c:v>-5.3597955703735298</c:v>
                </c:pt>
                <c:pt idx="162">
                  <c:v>-5.21893215179443</c:v>
                </c:pt>
                <c:pt idx="163">
                  <c:v>-5.2856187820434499</c:v>
                </c:pt>
                <c:pt idx="164">
                  <c:v>-5.6880407333373997</c:v>
                </c:pt>
                <c:pt idx="165">
                  <c:v>-6.1158685684204031</c:v>
                </c:pt>
                <c:pt idx="166">
                  <c:v>-6.1545534133911097</c:v>
                </c:pt>
                <c:pt idx="167">
                  <c:v>-5.7643780708312846</c:v>
                </c:pt>
                <c:pt idx="168">
                  <c:v>-5.2894444465637198</c:v>
                </c:pt>
                <c:pt idx="169">
                  <c:v>-5.0230450630187864</c:v>
                </c:pt>
                <c:pt idx="170">
                  <c:v>-4.9274020195007298</c:v>
                </c:pt>
                <c:pt idx="171">
                  <c:v>-4.83387851715087</c:v>
                </c:pt>
                <c:pt idx="172">
                  <c:v>-4.7647132873535076</c:v>
                </c:pt>
                <c:pt idx="173">
                  <c:v>-4.8960390090942303</c:v>
                </c:pt>
                <c:pt idx="174">
                  <c:v>-5.2446112632751376</c:v>
                </c:pt>
                <c:pt idx="175">
                  <c:v>-5.5653586387634197</c:v>
                </c:pt>
                <c:pt idx="176">
                  <c:v>-5.6264281272888077</c:v>
                </c:pt>
                <c:pt idx="177">
                  <c:v>-5.4761414527893004</c:v>
                </c:pt>
                <c:pt idx="178">
                  <c:v>-5.3333754539489702</c:v>
                </c:pt>
                <c:pt idx="179">
                  <c:v>-5.2724175453186</c:v>
                </c:pt>
                <c:pt idx="180">
                  <c:v>-5.1516194343566797</c:v>
                </c:pt>
                <c:pt idx="181">
                  <c:v>-4.86541318893432</c:v>
                </c:pt>
                <c:pt idx="182">
                  <c:v>-4.5334992408752397</c:v>
                </c:pt>
                <c:pt idx="183">
                  <c:v>-4.3525424003601003</c:v>
                </c:pt>
                <c:pt idx="184">
                  <c:v>-4.3406901359558097</c:v>
                </c:pt>
                <c:pt idx="185">
                  <c:v>-4.3464703559875399</c:v>
                </c:pt>
                <c:pt idx="186">
                  <c:v>-4.28719139099121</c:v>
                </c:pt>
                <c:pt idx="187">
                  <c:v>-4.2444891929626403</c:v>
                </c:pt>
                <c:pt idx="188">
                  <c:v>-4.2777905464172266</c:v>
                </c:pt>
                <c:pt idx="189">
                  <c:v>-4.2671241760253791</c:v>
                </c:pt>
                <c:pt idx="190">
                  <c:v>-4.0644264221191397</c:v>
                </c:pt>
                <c:pt idx="191">
                  <c:v>-3.7502238750457701</c:v>
                </c:pt>
                <c:pt idx="192">
                  <c:v>-3.5871527194976802</c:v>
                </c:pt>
                <c:pt idx="193">
                  <c:v>-3.6807737350463801</c:v>
                </c:pt>
                <c:pt idx="194">
                  <c:v>-3.8123791217803902</c:v>
                </c:pt>
                <c:pt idx="195">
                  <c:v>-3.7069430351257302</c:v>
                </c:pt>
                <c:pt idx="196">
                  <c:v>-3.3919997215271001</c:v>
                </c:pt>
                <c:pt idx="197">
                  <c:v>-3.1575143337249698</c:v>
                </c:pt>
                <c:pt idx="198">
                  <c:v>-3.1755671501159601</c:v>
                </c:pt>
                <c:pt idx="199">
                  <c:v>-3.2977223396301198</c:v>
                </c:pt>
              </c:numCache>
            </c:numRef>
          </c:val>
          <c:smooth val="0"/>
          <c:extLst>
            <c:ext xmlns:c16="http://schemas.microsoft.com/office/drawing/2014/chart" uri="{C3380CC4-5D6E-409C-BE32-E72D297353CC}">
              <c16:uniqueId val="{00000001-AF0E-4AAD-98FA-790295475C53}"/>
            </c:ext>
          </c:extLst>
        </c:ser>
        <c:dLbls>
          <c:showLegendKey val="0"/>
          <c:showVal val="0"/>
          <c:showCatName val="0"/>
          <c:showSerName val="0"/>
          <c:showPercent val="0"/>
          <c:showBubbleSize val="0"/>
        </c:dLbls>
        <c:smooth val="0"/>
        <c:axId val="618811768"/>
        <c:axId val="618814744"/>
      </c:lineChart>
      <c:catAx>
        <c:axId val="618811768"/>
        <c:scaling>
          <c:orientation val="minMax"/>
        </c:scaling>
        <c:delete val="0"/>
        <c:axPos val="b"/>
        <c:numFmt formatCode="General" sourceLinked="1"/>
        <c:majorTickMark val="out"/>
        <c:minorTickMark val="none"/>
        <c:tickLblPos val="nextTo"/>
        <c:crossAx val="618814744"/>
        <c:crosses val="autoZero"/>
        <c:auto val="1"/>
        <c:lblAlgn val="ctr"/>
        <c:lblOffset val="100"/>
        <c:tickLblSkip val="50"/>
        <c:tickMarkSkip val="25"/>
        <c:noMultiLvlLbl val="0"/>
      </c:catAx>
      <c:valAx>
        <c:axId val="618814744"/>
        <c:scaling>
          <c:orientation val="minMax"/>
          <c:max val="4"/>
          <c:min val="-6"/>
        </c:scaling>
        <c:delete val="0"/>
        <c:axPos val="l"/>
        <c:majorGridlines>
          <c:spPr>
            <a:ln>
              <a:noFill/>
            </a:ln>
          </c:spPr>
        </c:majorGridlines>
        <c:numFmt formatCode="General" sourceLinked="1"/>
        <c:majorTickMark val="out"/>
        <c:minorTickMark val="none"/>
        <c:tickLblPos val="nextTo"/>
        <c:crossAx val="618811768"/>
        <c:crossesAt val="25"/>
        <c:crossBetween val="between"/>
      </c:valAx>
    </c:plotArea>
    <c:legend>
      <c:legendPos val="r"/>
      <c:layout>
        <c:manualLayout>
          <c:xMode val="edge"/>
          <c:yMode val="edge"/>
          <c:x val="0.68289469962567084"/>
          <c:y val="9.4986109127227922E-2"/>
          <c:w val="0.31330167253656399"/>
          <c:h val="0.13340132054642231"/>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dirty="0"/>
              <a:t>ERPs @F4 (RDLPFC): 3 Mirror Pre-Practice-Post Comparison</a:t>
            </a:r>
          </a:p>
        </c:rich>
      </c:tx>
      <c:layout>
        <c:manualLayout>
          <c:xMode val="edge"/>
          <c:yMode val="edge"/>
          <c:x val="0.189288912226348"/>
          <c:y val="7.9351127124699101E-4"/>
        </c:manualLayout>
      </c:layout>
      <c:overlay val="0"/>
    </c:title>
    <c:autoTitleDeleted val="0"/>
    <c:plotArea>
      <c:layout>
        <c:manualLayout>
          <c:layoutTarget val="inner"/>
          <c:xMode val="edge"/>
          <c:yMode val="edge"/>
          <c:x val="2.4414175118866399E-2"/>
          <c:y val="8.8201160541586096E-2"/>
          <c:w val="0.956733748617557"/>
          <c:h val="0.88665377176015503"/>
        </c:manualLayout>
      </c:layout>
      <c:lineChart>
        <c:grouping val="standard"/>
        <c:varyColors val="0"/>
        <c:ser>
          <c:idx val="0"/>
          <c:order val="0"/>
          <c:tx>
            <c:strRef>
              <c:f>'60_F4 3Mir'!$B$1</c:f>
              <c:strCache>
                <c:ptCount val="1"/>
                <c:pt idx="0">
                  <c:v>Male Pre 3</c:v>
                </c:pt>
              </c:strCache>
            </c:strRef>
          </c:tx>
          <c:spPr>
            <a:ln>
              <a:solidFill>
                <a:schemeClr val="bg1">
                  <a:lumMod val="75000"/>
                </a:schemeClr>
              </a:solidFill>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3Mir'!$B$2:$B$201</c:f>
              <c:numCache>
                <c:formatCode>General</c:formatCode>
                <c:ptCount val="200"/>
                <c:pt idx="0">
                  <c:v>0.264061719179153</c:v>
                </c:pt>
                <c:pt idx="1">
                  <c:v>-3.6316655576228998E-2</c:v>
                </c:pt>
                <c:pt idx="2">
                  <c:v>-0.121881917119026</c:v>
                </c:pt>
                <c:pt idx="3">
                  <c:v>3.9001572877169002E-2</c:v>
                </c:pt>
                <c:pt idx="4">
                  <c:v>0.373494982719421</c:v>
                </c:pt>
                <c:pt idx="5">
                  <c:v>0.74454653263091997</c:v>
                </c:pt>
                <c:pt idx="6">
                  <c:v>0.97435259819030795</c:v>
                </c:pt>
                <c:pt idx="7">
                  <c:v>0.92088222503662098</c:v>
                </c:pt>
                <c:pt idx="8">
                  <c:v>0.59921365976333596</c:v>
                </c:pt>
                <c:pt idx="9">
                  <c:v>0.21079097688198101</c:v>
                </c:pt>
                <c:pt idx="10">
                  <c:v>-7.4446201324500003E-4</c:v>
                </c:pt>
                <c:pt idx="11">
                  <c:v>5.7540249079465998E-2</c:v>
                </c:pt>
                <c:pt idx="12">
                  <c:v>0.28736662864685097</c:v>
                </c:pt>
                <c:pt idx="13">
                  <c:v>0.52096408605575595</c:v>
                </c:pt>
                <c:pt idx="14">
                  <c:v>0.63802856206893899</c:v>
                </c:pt>
                <c:pt idx="15">
                  <c:v>0.58621454238891602</c:v>
                </c:pt>
                <c:pt idx="16">
                  <c:v>0.379921704530716</c:v>
                </c:pt>
                <c:pt idx="17">
                  <c:v>0.11802063137292899</c:v>
                </c:pt>
                <c:pt idx="18">
                  <c:v>-8.2572169601917003E-2</c:v>
                </c:pt>
                <c:pt idx="19">
                  <c:v>-0.24697446823120101</c:v>
                </c:pt>
                <c:pt idx="20">
                  <c:v>-0.56595933437347401</c:v>
                </c:pt>
                <c:pt idx="21">
                  <c:v>-1.12652158737182</c:v>
                </c:pt>
                <c:pt idx="22">
                  <c:v>-1.6493514776229801</c:v>
                </c:pt>
                <c:pt idx="23">
                  <c:v>-1.6925396919250399</c:v>
                </c:pt>
                <c:pt idx="24">
                  <c:v>-1.1915411949157699</c:v>
                </c:pt>
                <c:pt idx="25">
                  <c:v>-0.60254597663879395</c:v>
                </c:pt>
                <c:pt idx="26">
                  <c:v>-0.33207905292510997</c:v>
                </c:pt>
                <c:pt idx="27">
                  <c:v>-0.166784912347794</c:v>
                </c:pt>
                <c:pt idx="28">
                  <c:v>0.44196036458015397</c:v>
                </c:pt>
                <c:pt idx="29">
                  <c:v>1.5344055891036901</c:v>
                </c:pt>
                <c:pt idx="30">
                  <c:v>2.4358808994293191</c:v>
                </c:pt>
                <c:pt idx="31">
                  <c:v>2.5927000045776301</c:v>
                </c:pt>
                <c:pt idx="32">
                  <c:v>2.3357999324798451</c:v>
                </c:pt>
                <c:pt idx="33">
                  <c:v>2.4352612495422301</c:v>
                </c:pt>
                <c:pt idx="34">
                  <c:v>2.9822759628295898</c:v>
                </c:pt>
                <c:pt idx="35">
                  <c:v>3.178008079528797</c:v>
                </c:pt>
                <c:pt idx="36">
                  <c:v>2.4188272953033398</c:v>
                </c:pt>
                <c:pt idx="37">
                  <c:v>1.2349172830581601</c:v>
                </c:pt>
                <c:pt idx="38">
                  <c:v>0.76938241720199596</c:v>
                </c:pt>
                <c:pt idx="39">
                  <c:v>1.44764816761016</c:v>
                </c:pt>
                <c:pt idx="40">
                  <c:v>2.5450370311736998</c:v>
                </c:pt>
                <c:pt idx="41">
                  <c:v>3.1008262634277299</c:v>
                </c:pt>
                <c:pt idx="42">
                  <c:v>2.9021048545837398</c:v>
                </c:pt>
                <c:pt idx="43">
                  <c:v>2.3947606086730899</c:v>
                </c:pt>
                <c:pt idx="44">
                  <c:v>1.94544565677642</c:v>
                </c:pt>
                <c:pt idx="45">
                  <c:v>1.5553829669952299</c:v>
                </c:pt>
                <c:pt idx="46">
                  <c:v>1.1970906257629299</c:v>
                </c:pt>
                <c:pt idx="47">
                  <c:v>1.0313760042190501</c:v>
                </c:pt>
                <c:pt idx="48">
                  <c:v>1.15305912494659</c:v>
                </c:pt>
                <c:pt idx="49">
                  <c:v>1.36150515079498</c:v>
                </c:pt>
                <c:pt idx="50">
                  <c:v>1.36128437519073</c:v>
                </c:pt>
                <c:pt idx="51">
                  <c:v>1.0718346834182699</c:v>
                </c:pt>
                <c:pt idx="52">
                  <c:v>0.60883140563964799</c:v>
                </c:pt>
                <c:pt idx="53">
                  <c:v>8.519883453846E-2</c:v>
                </c:pt>
                <c:pt idx="54">
                  <c:v>-0.407391726970673</c:v>
                </c:pt>
                <c:pt idx="55">
                  <c:v>-0.72374629974365201</c:v>
                </c:pt>
                <c:pt idx="56">
                  <c:v>-0.79497045278549205</c:v>
                </c:pt>
                <c:pt idx="57">
                  <c:v>-0.814866423606873</c:v>
                </c:pt>
                <c:pt idx="58">
                  <c:v>-1.0654810667037899</c:v>
                </c:pt>
                <c:pt idx="59">
                  <c:v>-1.51077663898468</c:v>
                </c:pt>
                <c:pt idx="60">
                  <c:v>-1.7974101305007899</c:v>
                </c:pt>
                <c:pt idx="61">
                  <c:v>-1.7765518426895099</c:v>
                </c:pt>
                <c:pt idx="62">
                  <c:v>-1.78471255302429</c:v>
                </c:pt>
                <c:pt idx="63">
                  <c:v>-2.1754388809204102</c:v>
                </c:pt>
                <c:pt idx="64">
                  <c:v>-2.7365458011627202</c:v>
                </c:pt>
                <c:pt idx="65">
                  <c:v>-2.90243339538574</c:v>
                </c:pt>
                <c:pt idx="66">
                  <c:v>-2.5253236293792698</c:v>
                </c:pt>
                <c:pt idx="67">
                  <c:v>-2.06896495819091</c:v>
                </c:pt>
                <c:pt idx="68">
                  <c:v>-1.9000500440597501</c:v>
                </c:pt>
                <c:pt idx="69">
                  <c:v>-1.72740125656127</c:v>
                </c:pt>
                <c:pt idx="70">
                  <c:v>-1.0600224733352599</c:v>
                </c:pt>
                <c:pt idx="71">
                  <c:v>-2.7905898168683E-2</c:v>
                </c:pt>
                <c:pt idx="72">
                  <c:v>0.66632789373397805</c:v>
                </c:pt>
                <c:pt idx="73">
                  <c:v>0.61979985237121604</c:v>
                </c:pt>
                <c:pt idx="74">
                  <c:v>0.174926057457924</c:v>
                </c:pt>
                <c:pt idx="75">
                  <c:v>-0.14285048842430101</c:v>
                </c:pt>
                <c:pt idx="76">
                  <c:v>-0.28012967109680198</c:v>
                </c:pt>
                <c:pt idx="77">
                  <c:v>-0.45644503831863398</c:v>
                </c:pt>
                <c:pt idx="78">
                  <c:v>-0.57211798429489102</c:v>
                </c:pt>
                <c:pt idx="79">
                  <c:v>-0.28540381789207497</c:v>
                </c:pt>
                <c:pt idx="80">
                  <c:v>0.311537355184555</c:v>
                </c:pt>
                <c:pt idx="81">
                  <c:v>0.55457633733749401</c:v>
                </c:pt>
                <c:pt idx="82">
                  <c:v>9.9118622019890006E-3</c:v>
                </c:pt>
                <c:pt idx="83">
                  <c:v>-0.85674649477005005</c:v>
                </c:pt>
                <c:pt idx="84">
                  <c:v>-1.1594703197479199</c:v>
                </c:pt>
                <c:pt idx="85">
                  <c:v>-0.65469032526016202</c:v>
                </c:pt>
                <c:pt idx="86">
                  <c:v>7.7242418192329998E-3</c:v>
                </c:pt>
                <c:pt idx="87">
                  <c:v>0.12737447023391699</c:v>
                </c:pt>
                <c:pt idx="88">
                  <c:v>-0.26222899556160001</c:v>
                </c:pt>
                <c:pt idx="89">
                  <c:v>-0.61561352014541604</c:v>
                </c:pt>
                <c:pt idx="90">
                  <c:v>-0.64816784858703602</c:v>
                </c:pt>
                <c:pt idx="91">
                  <c:v>-0.60560858249664296</c:v>
                </c:pt>
                <c:pt idx="92">
                  <c:v>-0.81579262018203702</c:v>
                </c:pt>
                <c:pt idx="93">
                  <c:v>-1.2418143749237001</c:v>
                </c:pt>
                <c:pt idx="94">
                  <c:v>-1.57401239871978</c:v>
                </c:pt>
                <c:pt idx="95">
                  <c:v>-1.61587727069854</c:v>
                </c:pt>
                <c:pt idx="96">
                  <c:v>-1.4654849767684901</c:v>
                </c:pt>
                <c:pt idx="97">
                  <c:v>-1.38664710521698</c:v>
                </c:pt>
                <c:pt idx="98">
                  <c:v>-1.5853511095046999</c:v>
                </c:pt>
                <c:pt idx="99">
                  <c:v>-2.0532567501068102</c:v>
                </c:pt>
                <c:pt idx="100">
                  <c:v>-2.5472762584686199</c:v>
                </c:pt>
                <c:pt idx="101">
                  <c:v>-2.76523613929748</c:v>
                </c:pt>
                <c:pt idx="102">
                  <c:v>-2.6319065093994101</c:v>
                </c:pt>
                <c:pt idx="103">
                  <c:v>-2.3892045021057098</c:v>
                </c:pt>
                <c:pt idx="104">
                  <c:v>-2.3191680908203098</c:v>
                </c:pt>
                <c:pt idx="105">
                  <c:v>-2.3934957981109601</c:v>
                </c:pt>
                <c:pt idx="106">
                  <c:v>-2.3038229942321702</c:v>
                </c:pt>
                <c:pt idx="107">
                  <c:v>-1.8620527982711701</c:v>
                </c:pt>
                <c:pt idx="108">
                  <c:v>-1.2539352178573591</c:v>
                </c:pt>
                <c:pt idx="109">
                  <c:v>-0.83001083135604903</c:v>
                </c:pt>
                <c:pt idx="110">
                  <c:v>-0.743918776512146</c:v>
                </c:pt>
                <c:pt idx="111">
                  <c:v>-0.90614151954650901</c:v>
                </c:pt>
                <c:pt idx="112">
                  <c:v>-1.21639811992645</c:v>
                </c:pt>
                <c:pt idx="113">
                  <c:v>-1.6706733703613199</c:v>
                </c:pt>
                <c:pt idx="114">
                  <c:v>-2.2192575931549001</c:v>
                </c:pt>
                <c:pt idx="115">
                  <c:v>-2.6792886257171591</c:v>
                </c:pt>
                <c:pt idx="116">
                  <c:v>-2.9031777381896902</c:v>
                </c:pt>
                <c:pt idx="117">
                  <c:v>-2.9579515457153298</c:v>
                </c:pt>
                <c:pt idx="118">
                  <c:v>-3.0252771377563401</c:v>
                </c:pt>
                <c:pt idx="119">
                  <c:v>-3.1565377712249698</c:v>
                </c:pt>
                <c:pt idx="120">
                  <c:v>-3.23508620262146</c:v>
                </c:pt>
                <c:pt idx="121">
                  <c:v>-3.18186283111572</c:v>
                </c:pt>
                <c:pt idx="122">
                  <c:v>-3.088134765625</c:v>
                </c:pt>
                <c:pt idx="123">
                  <c:v>-3.1006705760955802</c:v>
                </c:pt>
                <c:pt idx="124">
                  <c:v>-3.26473784446716</c:v>
                </c:pt>
                <c:pt idx="125">
                  <c:v>-3.5437781810760498</c:v>
                </c:pt>
                <c:pt idx="126">
                  <c:v>-3.9111258983611998</c:v>
                </c:pt>
                <c:pt idx="127">
                  <c:v>-4.3141498565673739</c:v>
                </c:pt>
                <c:pt idx="128">
                  <c:v>-4.5836110115051198</c:v>
                </c:pt>
                <c:pt idx="129">
                  <c:v>-4.5193538665771404</c:v>
                </c:pt>
                <c:pt idx="130">
                  <c:v>-4.1218242645263539</c:v>
                </c:pt>
                <c:pt idx="131">
                  <c:v>-3.6550047397613499</c:v>
                </c:pt>
                <c:pt idx="132">
                  <c:v>-3.4063270092010498</c:v>
                </c:pt>
                <c:pt idx="133">
                  <c:v>-3.4247255325317298</c:v>
                </c:pt>
                <c:pt idx="134">
                  <c:v>-3.5466012954711901</c:v>
                </c:pt>
                <c:pt idx="135">
                  <c:v>-3.6187713146209699</c:v>
                </c:pt>
                <c:pt idx="136">
                  <c:v>-3.6065289974212602</c:v>
                </c:pt>
                <c:pt idx="137">
                  <c:v>-3.52259969711303</c:v>
                </c:pt>
                <c:pt idx="138">
                  <c:v>-3.3899681568145699</c:v>
                </c:pt>
                <c:pt idx="139">
                  <c:v>-3.31219387054443</c:v>
                </c:pt>
                <c:pt idx="140">
                  <c:v>-3.4441976547241202</c:v>
                </c:pt>
                <c:pt idx="141">
                  <c:v>-3.77461838722229</c:v>
                </c:pt>
                <c:pt idx="142">
                  <c:v>-4.0172905921936</c:v>
                </c:pt>
                <c:pt idx="143">
                  <c:v>-3.88458228111267</c:v>
                </c:pt>
                <c:pt idx="144">
                  <c:v>-3.4780058860778791</c:v>
                </c:pt>
                <c:pt idx="145">
                  <c:v>-3.2441627979278498</c:v>
                </c:pt>
                <c:pt idx="146">
                  <c:v>-3.4548857212066602</c:v>
                </c:pt>
                <c:pt idx="147">
                  <c:v>-3.8538038730621298</c:v>
                </c:pt>
                <c:pt idx="148">
                  <c:v>-3.9720909595489502</c:v>
                </c:pt>
                <c:pt idx="149">
                  <c:v>-3.73806452751159</c:v>
                </c:pt>
                <c:pt idx="150">
                  <c:v>-3.5700423717498651</c:v>
                </c:pt>
                <c:pt idx="151">
                  <c:v>-3.8154885768890301</c:v>
                </c:pt>
                <c:pt idx="152">
                  <c:v>-4.2820796966552699</c:v>
                </c:pt>
                <c:pt idx="153">
                  <c:v>-4.4873337745666504</c:v>
                </c:pt>
                <c:pt idx="154">
                  <c:v>-4.2771468162536603</c:v>
                </c:pt>
                <c:pt idx="155">
                  <c:v>-3.9838118553161599</c:v>
                </c:pt>
                <c:pt idx="156">
                  <c:v>-3.94926834106445</c:v>
                </c:pt>
                <c:pt idx="157">
                  <c:v>-4.0912494659423801</c:v>
                </c:pt>
                <c:pt idx="158">
                  <c:v>-4.07075691223144</c:v>
                </c:pt>
                <c:pt idx="159">
                  <c:v>-3.7640454769134499</c:v>
                </c:pt>
                <c:pt idx="160">
                  <c:v>-3.38600373268127</c:v>
                </c:pt>
                <c:pt idx="161">
                  <c:v>-3.1720705032348571</c:v>
                </c:pt>
                <c:pt idx="162">
                  <c:v>-3.1258070468902499</c:v>
                </c:pt>
                <c:pt idx="163">
                  <c:v>-3.13603687286377</c:v>
                </c:pt>
                <c:pt idx="164">
                  <c:v>-3.1785538196563698</c:v>
                </c:pt>
                <c:pt idx="165">
                  <c:v>-3.27470397949218</c:v>
                </c:pt>
                <c:pt idx="166">
                  <c:v>-3.34708476066589</c:v>
                </c:pt>
                <c:pt idx="167">
                  <c:v>-3.28128814697265</c:v>
                </c:pt>
                <c:pt idx="168">
                  <c:v>-3.1253235340118399</c:v>
                </c:pt>
                <c:pt idx="169">
                  <c:v>-3.0847175121307302</c:v>
                </c:pt>
                <c:pt idx="170">
                  <c:v>-3.2732248306274401</c:v>
                </c:pt>
                <c:pt idx="171">
                  <c:v>-3.572912693023675</c:v>
                </c:pt>
                <c:pt idx="172">
                  <c:v>-3.8013956546783398</c:v>
                </c:pt>
                <c:pt idx="173">
                  <c:v>-3.9174787998199401</c:v>
                </c:pt>
                <c:pt idx="174">
                  <c:v>-3.9799764156341451</c:v>
                </c:pt>
                <c:pt idx="175">
                  <c:v>-4.0013022422790501</c:v>
                </c:pt>
                <c:pt idx="176">
                  <c:v>-3.9822838306427002</c:v>
                </c:pt>
                <c:pt idx="177">
                  <c:v>-4.0474672317504794</c:v>
                </c:pt>
                <c:pt idx="178">
                  <c:v>-4.36590147018432</c:v>
                </c:pt>
                <c:pt idx="179">
                  <c:v>-4.8903508186340297</c:v>
                </c:pt>
                <c:pt idx="180">
                  <c:v>-5.3189592361450106</c:v>
                </c:pt>
                <c:pt idx="181">
                  <c:v>-5.4022665023803702</c:v>
                </c:pt>
                <c:pt idx="182">
                  <c:v>-5.1862778663635201</c:v>
                </c:pt>
                <c:pt idx="183">
                  <c:v>-4.8588466644287056</c:v>
                </c:pt>
                <c:pt idx="184">
                  <c:v>-4.4778380393981898</c:v>
                </c:pt>
                <c:pt idx="185">
                  <c:v>-4.0235166549682528</c:v>
                </c:pt>
                <c:pt idx="186">
                  <c:v>-3.63643097877502</c:v>
                </c:pt>
                <c:pt idx="187">
                  <c:v>-3.5433592796325599</c:v>
                </c:pt>
                <c:pt idx="188">
                  <c:v>-3.6916391849517791</c:v>
                </c:pt>
                <c:pt idx="189">
                  <c:v>-3.696975469589225</c:v>
                </c:pt>
                <c:pt idx="190">
                  <c:v>-3.3287513256072998</c:v>
                </c:pt>
                <c:pt idx="191">
                  <c:v>-2.8880319595336901</c:v>
                </c:pt>
                <c:pt idx="192">
                  <c:v>-2.86474132537841</c:v>
                </c:pt>
                <c:pt idx="193">
                  <c:v>-3.2767372131347599</c:v>
                </c:pt>
                <c:pt idx="194">
                  <c:v>-3.6136384010314901</c:v>
                </c:pt>
                <c:pt idx="195">
                  <c:v>-3.48346996307373</c:v>
                </c:pt>
                <c:pt idx="196">
                  <c:v>-3.0594441890716451</c:v>
                </c:pt>
                <c:pt idx="197">
                  <c:v>-2.7480885982513401</c:v>
                </c:pt>
                <c:pt idx="198">
                  <c:v>-2.64144682884216</c:v>
                </c:pt>
                <c:pt idx="199">
                  <c:v>-2.5482397079467698</c:v>
                </c:pt>
              </c:numCache>
            </c:numRef>
          </c:val>
          <c:smooth val="0"/>
          <c:extLst>
            <c:ext xmlns:c16="http://schemas.microsoft.com/office/drawing/2014/chart" uri="{C3380CC4-5D6E-409C-BE32-E72D297353CC}">
              <c16:uniqueId val="{00000000-8F60-40E4-BA68-A01527012847}"/>
            </c:ext>
          </c:extLst>
        </c:ser>
        <c:ser>
          <c:idx val="1"/>
          <c:order val="1"/>
          <c:tx>
            <c:strRef>
              <c:f>'60_F4 3Mir'!$C$1</c:f>
              <c:strCache>
                <c:ptCount val="1"/>
                <c:pt idx="0">
                  <c:v>Male Prac 3</c:v>
                </c:pt>
              </c:strCache>
            </c:strRef>
          </c:tx>
          <c:spPr>
            <a:ln w="31750">
              <a:solidFill>
                <a:schemeClr val="tx1">
                  <a:lumMod val="95000"/>
                  <a:lumOff val="5000"/>
                </a:schemeClr>
              </a:solidFill>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3Mir'!$C$2:$C$201</c:f>
              <c:numCache>
                <c:formatCode>General</c:formatCode>
                <c:ptCount val="200"/>
                <c:pt idx="0">
                  <c:v>0.14821867644786799</c:v>
                </c:pt>
                <c:pt idx="1">
                  <c:v>-0.17677487432956701</c:v>
                </c:pt>
                <c:pt idx="2">
                  <c:v>-0.20453491806983901</c:v>
                </c:pt>
                <c:pt idx="3">
                  <c:v>-0.11100960522890101</c:v>
                </c:pt>
                <c:pt idx="4">
                  <c:v>-0.17705930769443501</c:v>
                </c:pt>
                <c:pt idx="5">
                  <c:v>-0.406369179487228</c:v>
                </c:pt>
                <c:pt idx="6">
                  <c:v>-0.547443807125092</c:v>
                </c:pt>
                <c:pt idx="7">
                  <c:v>-0.43827247619628901</c:v>
                </c:pt>
                <c:pt idx="8">
                  <c:v>-0.199765875935555</c:v>
                </c:pt>
                <c:pt idx="9">
                  <c:v>-6.8732790648937003E-2</c:v>
                </c:pt>
                <c:pt idx="10">
                  <c:v>-0.12735658884048501</c:v>
                </c:pt>
                <c:pt idx="11">
                  <c:v>-0.24847355484962499</c:v>
                </c:pt>
                <c:pt idx="12">
                  <c:v>-0.26587593555450401</c:v>
                </c:pt>
                <c:pt idx="13">
                  <c:v>-0.14412456750869801</c:v>
                </c:pt>
                <c:pt idx="14">
                  <c:v>1.4691639691590999E-2</c:v>
                </c:pt>
                <c:pt idx="15">
                  <c:v>9.9324919283390004E-2</c:v>
                </c:pt>
                <c:pt idx="16">
                  <c:v>0.10390929877758</c:v>
                </c:pt>
                <c:pt idx="17">
                  <c:v>0.109746806323528</c:v>
                </c:pt>
                <c:pt idx="18">
                  <c:v>0.16848582029342701</c:v>
                </c:pt>
                <c:pt idx="19">
                  <c:v>0.24221763014793399</c:v>
                </c:pt>
                <c:pt idx="20">
                  <c:v>0.28245022892951999</c:v>
                </c:pt>
                <c:pt idx="21">
                  <c:v>0.32656839489936801</c:v>
                </c:pt>
                <c:pt idx="22">
                  <c:v>0.44221565127372697</c:v>
                </c:pt>
                <c:pt idx="23">
                  <c:v>0.582158803939819</c:v>
                </c:pt>
                <c:pt idx="24">
                  <c:v>0.59579509496688798</c:v>
                </c:pt>
                <c:pt idx="25">
                  <c:v>0.43565699458122298</c:v>
                </c:pt>
                <c:pt idx="26">
                  <c:v>0.26169604063034102</c:v>
                </c:pt>
                <c:pt idx="27">
                  <c:v>0.24203643202781699</c:v>
                </c:pt>
                <c:pt idx="28">
                  <c:v>0.31048509478568997</c:v>
                </c:pt>
                <c:pt idx="29">
                  <c:v>0.26090392470359802</c:v>
                </c:pt>
                <c:pt idx="30">
                  <c:v>7.0760071277618006E-2</c:v>
                </c:pt>
                <c:pt idx="31">
                  <c:v>-3.4878946840763002E-2</c:v>
                </c:pt>
                <c:pt idx="32">
                  <c:v>9.3168474733828999E-2</c:v>
                </c:pt>
                <c:pt idx="33">
                  <c:v>0.30693510174751298</c:v>
                </c:pt>
                <c:pt idx="34">
                  <c:v>0.41289970278739901</c:v>
                </c:pt>
                <c:pt idx="35">
                  <c:v>0.52184081077575695</c:v>
                </c:pt>
                <c:pt idx="36">
                  <c:v>0.90331608057022095</c:v>
                </c:pt>
                <c:pt idx="37">
                  <c:v>1.4908698797225901</c:v>
                </c:pt>
                <c:pt idx="38">
                  <c:v>1.8060928583145099</c:v>
                </c:pt>
                <c:pt idx="39">
                  <c:v>1.5399795770645099</c:v>
                </c:pt>
                <c:pt idx="40">
                  <c:v>1.03588438034057</c:v>
                </c:pt>
                <c:pt idx="41">
                  <c:v>0.94130510091781605</c:v>
                </c:pt>
                <c:pt idx="42">
                  <c:v>1.4220652580261199</c:v>
                </c:pt>
                <c:pt idx="43">
                  <c:v>1.96931111812591</c:v>
                </c:pt>
                <c:pt idx="44">
                  <c:v>2.05519199371337</c:v>
                </c:pt>
                <c:pt idx="45">
                  <c:v>1.76432561874389</c:v>
                </c:pt>
                <c:pt idx="46">
                  <c:v>1.6043848991394001</c:v>
                </c:pt>
                <c:pt idx="47">
                  <c:v>1.8203238248825</c:v>
                </c:pt>
                <c:pt idx="48">
                  <c:v>2.1203815937042201</c:v>
                </c:pt>
                <c:pt idx="49">
                  <c:v>2.0831305980682302</c:v>
                </c:pt>
                <c:pt idx="50">
                  <c:v>1.6377716064453101</c:v>
                </c:pt>
                <c:pt idx="51">
                  <c:v>1.0470575094223</c:v>
                </c:pt>
                <c:pt idx="52">
                  <c:v>0.54927420616149902</c:v>
                </c:pt>
                <c:pt idx="53">
                  <c:v>0.15873280167579701</c:v>
                </c:pt>
                <c:pt idx="54">
                  <c:v>-0.22084301710128801</c:v>
                </c:pt>
                <c:pt idx="55">
                  <c:v>-0.61259090900421098</c:v>
                </c:pt>
                <c:pt idx="56">
                  <c:v>-0.92263311147689797</c:v>
                </c:pt>
                <c:pt idx="57">
                  <c:v>-1.0258311033248899</c:v>
                </c:pt>
                <c:pt idx="58">
                  <c:v>-0.89047205448150601</c:v>
                </c:pt>
                <c:pt idx="59">
                  <c:v>-0.65746968984603904</c:v>
                </c:pt>
                <c:pt idx="60">
                  <c:v>-0.56934589147567705</c:v>
                </c:pt>
                <c:pt idx="61">
                  <c:v>-0.74152010679244995</c:v>
                </c:pt>
                <c:pt idx="62">
                  <c:v>-1.0018776655197099</c:v>
                </c:pt>
                <c:pt idx="63">
                  <c:v>-1.0594520568847601</c:v>
                </c:pt>
                <c:pt idx="64">
                  <c:v>-0.87520068883895896</c:v>
                </c:pt>
                <c:pt idx="65">
                  <c:v>-0.76450538635253895</c:v>
                </c:pt>
                <c:pt idx="66">
                  <c:v>-1.0261486768722501</c:v>
                </c:pt>
                <c:pt idx="67">
                  <c:v>-1.5243512392044001</c:v>
                </c:pt>
                <c:pt idx="68">
                  <c:v>-1.7875057458877499</c:v>
                </c:pt>
                <c:pt idx="69">
                  <c:v>-1.5442936420440601</c:v>
                </c:pt>
                <c:pt idx="70">
                  <c:v>-1.03682029247283</c:v>
                </c:pt>
                <c:pt idx="71">
                  <c:v>-0.72351223230361905</c:v>
                </c:pt>
                <c:pt idx="72">
                  <c:v>-0.77218228578567505</c:v>
                </c:pt>
                <c:pt idx="73">
                  <c:v>-0.98782449960708596</c:v>
                </c:pt>
                <c:pt idx="74">
                  <c:v>-1.203453540802</c:v>
                </c:pt>
                <c:pt idx="75">
                  <c:v>-1.54967772960662</c:v>
                </c:pt>
                <c:pt idx="76">
                  <c:v>-2.2167949676513601</c:v>
                </c:pt>
                <c:pt idx="77">
                  <c:v>-3.0406074523925701</c:v>
                </c:pt>
                <c:pt idx="78">
                  <c:v>-3.5032866001129102</c:v>
                </c:pt>
                <c:pt idx="79">
                  <c:v>-3.2057175636291499</c:v>
                </c:pt>
                <c:pt idx="80">
                  <c:v>-2.2668471336364702</c:v>
                </c:pt>
                <c:pt idx="81">
                  <c:v>-1.2001937627792301</c:v>
                </c:pt>
                <c:pt idx="82">
                  <c:v>-0.44988849759101901</c:v>
                </c:pt>
                <c:pt idx="83">
                  <c:v>-0.113711312413216</c:v>
                </c:pt>
                <c:pt idx="84">
                  <c:v>-6.3637949526309995E-2</c:v>
                </c:pt>
                <c:pt idx="85">
                  <c:v>-0.18424306809902199</c:v>
                </c:pt>
                <c:pt idx="86">
                  <c:v>-0.42304956912994401</c:v>
                </c:pt>
                <c:pt idx="87">
                  <c:v>-0.70575672388076804</c:v>
                </c:pt>
                <c:pt idx="88">
                  <c:v>-0.93724364042282104</c:v>
                </c:pt>
                <c:pt idx="89">
                  <c:v>-1.0867842435836701</c:v>
                </c:pt>
                <c:pt idx="90">
                  <c:v>-1.1728038787841799</c:v>
                </c:pt>
                <c:pt idx="91">
                  <c:v>-1.14928770065307</c:v>
                </c:pt>
                <c:pt idx="92">
                  <c:v>-0.92583870887756303</c:v>
                </c:pt>
                <c:pt idx="93">
                  <c:v>-0.570537209510803</c:v>
                </c:pt>
                <c:pt idx="94">
                  <c:v>-0.37159559130668601</c:v>
                </c:pt>
                <c:pt idx="95">
                  <c:v>-0.54322278499603305</c:v>
                </c:pt>
                <c:pt idx="96">
                  <c:v>-0.91139429807662997</c:v>
                </c:pt>
                <c:pt idx="97">
                  <c:v>-1.0611323118209799</c:v>
                </c:pt>
                <c:pt idx="98">
                  <c:v>-0.83263206481933605</c:v>
                </c:pt>
                <c:pt idx="99">
                  <c:v>-0.50370621681213401</c:v>
                </c:pt>
                <c:pt idx="100">
                  <c:v>-0.38311198353767401</c:v>
                </c:pt>
                <c:pt idx="101">
                  <c:v>-0.40057623386383101</c:v>
                </c:pt>
                <c:pt idx="102">
                  <c:v>-0.30612012743949901</c:v>
                </c:pt>
                <c:pt idx="103">
                  <c:v>-0.16554437577724501</c:v>
                </c:pt>
                <c:pt idx="104">
                  <c:v>-0.34153130650520303</c:v>
                </c:pt>
                <c:pt idx="105">
                  <c:v>-0.92195355892181396</c:v>
                </c:pt>
                <c:pt idx="106">
                  <c:v>-1.4680765867233201</c:v>
                </c:pt>
                <c:pt idx="107">
                  <c:v>-1.5529315471649101</c:v>
                </c:pt>
                <c:pt idx="108">
                  <c:v>-1.3555479049682599</c:v>
                </c:pt>
                <c:pt idx="109">
                  <c:v>-1.41567075252533</c:v>
                </c:pt>
                <c:pt idx="110">
                  <c:v>-1.87178659439086</c:v>
                </c:pt>
                <c:pt idx="111">
                  <c:v>-2.2973601818084699</c:v>
                </c:pt>
                <c:pt idx="112">
                  <c:v>-2.3646194934844851</c:v>
                </c:pt>
                <c:pt idx="113">
                  <c:v>-2.3102037906646702</c:v>
                </c:pt>
                <c:pt idx="114">
                  <c:v>-2.4940879344940101</c:v>
                </c:pt>
                <c:pt idx="115">
                  <c:v>-2.77396535873413</c:v>
                </c:pt>
                <c:pt idx="116">
                  <c:v>-2.7254903316497798</c:v>
                </c:pt>
                <c:pt idx="117">
                  <c:v>-2.39817023277282</c:v>
                </c:pt>
                <c:pt idx="118">
                  <c:v>-2.3845143318176198</c:v>
                </c:pt>
                <c:pt idx="119">
                  <c:v>-2.9900262355804399</c:v>
                </c:pt>
                <c:pt idx="120">
                  <c:v>-3.7176103591918901</c:v>
                </c:pt>
                <c:pt idx="121">
                  <c:v>-3.8907892704010001</c:v>
                </c:pt>
                <c:pt idx="122">
                  <c:v>-3.55320000648498</c:v>
                </c:pt>
                <c:pt idx="123">
                  <c:v>-3.3514854907989449</c:v>
                </c:pt>
                <c:pt idx="124">
                  <c:v>-3.6001405715942298</c:v>
                </c:pt>
                <c:pt idx="125">
                  <c:v>-3.8989870548248202</c:v>
                </c:pt>
                <c:pt idx="126">
                  <c:v>-3.7905237674713099</c:v>
                </c:pt>
                <c:pt idx="127">
                  <c:v>-3.4076545238494802</c:v>
                </c:pt>
                <c:pt idx="128">
                  <c:v>-3.1898000240325901</c:v>
                </c:pt>
                <c:pt idx="129">
                  <c:v>-3.2203080654144198</c:v>
                </c:pt>
                <c:pt idx="130">
                  <c:v>-3.2298614978790199</c:v>
                </c:pt>
                <c:pt idx="131">
                  <c:v>-3.14738821983337</c:v>
                </c:pt>
                <c:pt idx="132">
                  <c:v>-3.2143461704254102</c:v>
                </c:pt>
                <c:pt idx="133">
                  <c:v>-3.4773323535919101</c:v>
                </c:pt>
                <c:pt idx="134">
                  <c:v>-3.5625748634338299</c:v>
                </c:pt>
                <c:pt idx="135">
                  <c:v>-3.2003943920135498</c:v>
                </c:pt>
                <c:pt idx="136">
                  <c:v>-2.7042779922485298</c:v>
                </c:pt>
                <c:pt idx="137">
                  <c:v>-2.5940012931823699</c:v>
                </c:pt>
                <c:pt idx="138">
                  <c:v>-2.8735091686248699</c:v>
                </c:pt>
                <c:pt idx="139">
                  <c:v>-3.04730224609375</c:v>
                </c:pt>
                <c:pt idx="140">
                  <c:v>-2.8535740375518799</c:v>
                </c:pt>
                <c:pt idx="141">
                  <c:v>-2.6134109497070299</c:v>
                </c:pt>
                <c:pt idx="142">
                  <c:v>-2.70851325988769</c:v>
                </c:pt>
                <c:pt idx="143">
                  <c:v>-3.0249335765838601</c:v>
                </c:pt>
                <c:pt idx="144">
                  <c:v>-3.1896011829376198</c:v>
                </c:pt>
                <c:pt idx="145">
                  <c:v>-3.1584393978118901</c:v>
                </c:pt>
                <c:pt idx="146">
                  <c:v>-3.2108030319213801</c:v>
                </c:pt>
                <c:pt idx="147">
                  <c:v>-3.4110250473022399</c:v>
                </c:pt>
                <c:pt idx="148">
                  <c:v>-3.4582810401916499</c:v>
                </c:pt>
                <c:pt idx="149">
                  <c:v>-3.1974115371704102</c:v>
                </c:pt>
                <c:pt idx="150">
                  <c:v>-2.96567702293396</c:v>
                </c:pt>
                <c:pt idx="151">
                  <c:v>-3.15815281867981</c:v>
                </c:pt>
                <c:pt idx="152">
                  <c:v>-3.6046509742736781</c:v>
                </c:pt>
                <c:pt idx="153">
                  <c:v>-3.6926527023315399</c:v>
                </c:pt>
                <c:pt idx="154">
                  <c:v>-3.1083281040191602</c:v>
                </c:pt>
                <c:pt idx="155">
                  <c:v>-2.1949598789214999</c:v>
                </c:pt>
                <c:pt idx="156">
                  <c:v>-1.5058614015579199</c:v>
                </c:pt>
                <c:pt idx="157">
                  <c:v>-1.23343122005462</c:v>
                </c:pt>
                <c:pt idx="158">
                  <c:v>-1.2292400598526001</c:v>
                </c:pt>
                <c:pt idx="159">
                  <c:v>-1.38012742996215</c:v>
                </c:pt>
                <c:pt idx="160">
                  <c:v>-1.6847277879714899</c:v>
                </c:pt>
                <c:pt idx="161">
                  <c:v>-2.0007879734039302</c:v>
                </c:pt>
                <c:pt idx="162">
                  <c:v>-2.0087218284606898</c:v>
                </c:pt>
                <c:pt idx="163">
                  <c:v>-1.5627399682998599</c:v>
                </c:pt>
                <c:pt idx="164">
                  <c:v>-0.92820852994918801</c:v>
                </c:pt>
                <c:pt idx="165">
                  <c:v>-0.51372051239013705</c:v>
                </c:pt>
                <c:pt idx="166">
                  <c:v>-0.431585222482681</c:v>
                </c:pt>
                <c:pt idx="167">
                  <c:v>-0.45942562818527199</c:v>
                </c:pt>
                <c:pt idx="168">
                  <c:v>-0.40696752071380599</c:v>
                </c:pt>
                <c:pt idx="169">
                  <c:v>-0.36222580075263999</c:v>
                </c:pt>
                <c:pt idx="170">
                  <c:v>-0.50656265020370495</c:v>
                </c:pt>
                <c:pt idx="171">
                  <c:v>-0.79680639505386397</c:v>
                </c:pt>
                <c:pt idx="172">
                  <c:v>-0.960588037967682</c:v>
                </c:pt>
                <c:pt idx="173">
                  <c:v>-0.809104204177856</c:v>
                </c:pt>
                <c:pt idx="174">
                  <c:v>-0.471122145652771</c:v>
                </c:pt>
                <c:pt idx="175">
                  <c:v>-0.271251201629639</c:v>
                </c:pt>
                <c:pt idx="176">
                  <c:v>-0.39956319332122803</c:v>
                </c:pt>
                <c:pt idx="177">
                  <c:v>-0.73758548498153698</c:v>
                </c:pt>
                <c:pt idx="178">
                  <c:v>-1.0109372138977</c:v>
                </c:pt>
                <c:pt idx="179">
                  <c:v>-1.0837655067443801</c:v>
                </c:pt>
                <c:pt idx="180">
                  <c:v>-1.0630425214767401</c:v>
                </c:pt>
                <c:pt idx="181">
                  <c:v>-1.10955703258514</c:v>
                </c:pt>
                <c:pt idx="182">
                  <c:v>-1.2034436464309599</c:v>
                </c:pt>
                <c:pt idx="183">
                  <c:v>-1.1701959371566699</c:v>
                </c:pt>
                <c:pt idx="184">
                  <c:v>-0.94721353054046598</c:v>
                </c:pt>
                <c:pt idx="185">
                  <c:v>-0.73229485750198398</c:v>
                </c:pt>
                <c:pt idx="186">
                  <c:v>-0.77941757440567005</c:v>
                </c:pt>
                <c:pt idx="187">
                  <c:v>-1.0730719566345199</c:v>
                </c:pt>
                <c:pt idx="188">
                  <c:v>-1.3056950569152801</c:v>
                </c:pt>
                <c:pt idx="189">
                  <c:v>-1.2099072933196999</c:v>
                </c:pt>
                <c:pt idx="190">
                  <c:v>-0.83167093992233299</c:v>
                </c:pt>
                <c:pt idx="191">
                  <c:v>-0.41557523608207703</c:v>
                </c:pt>
                <c:pt idx="192">
                  <c:v>-8.7952226400375005E-2</c:v>
                </c:pt>
                <c:pt idx="193">
                  <c:v>0.22609692811965901</c:v>
                </c:pt>
                <c:pt idx="194">
                  <c:v>0.58574092388153098</c:v>
                </c:pt>
                <c:pt idx="195">
                  <c:v>0.88540762662887595</c:v>
                </c:pt>
                <c:pt idx="196">
                  <c:v>1.01674580574035</c:v>
                </c:pt>
                <c:pt idx="197">
                  <c:v>1.09541428089141</c:v>
                </c:pt>
                <c:pt idx="198">
                  <c:v>1.3616576194763099</c:v>
                </c:pt>
                <c:pt idx="199">
                  <c:v>1.8231600522995</c:v>
                </c:pt>
              </c:numCache>
            </c:numRef>
          </c:val>
          <c:smooth val="0"/>
          <c:extLst>
            <c:ext xmlns:c16="http://schemas.microsoft.com/office/drawing/2014/chart" uri="{C3380CC4-5D6E-409C-BE32-E72D297353CC}">
              <c16:uniqueId val="{00000001-8F60-40E4-BA68-A01527012847}"/>
            </c:ext>
          </c:extLst>
        </c:ser>
        <c:ser>
          <c:idx val="2"/>
          <c:order val="2"/>
          <c:tx>
            <c:strRef>
              <c:f>'60_F4 3Mir'!$D$1</c:f>
              <c:strCache>
                <c:ptCount val="1"/>
                <c:pt idx="0">
                  <c:v>Male Post 3</c:v>
                </c:pt>
              </c:strCache>
            </c:strRef>
          </c:tx>
          <c:spPr>
            <a:ln w="31750">
              <a:solidFill>
                <a:schemeClr val="bg1">
                  <a:lumMod val="50000"/>
                </a:schemeClr>
              </a:solidFill>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3Mir'!$D$2:$D$201</c:f>
              <c:numCache>
                <c:formatCode>General</c:formatCode>
                <c:ptCount val="200"/>
                <c:pt idx="0">
                  <c:v>-0.50239729881286599</c:v>
                </c:pt>
                <c:pt idx="1">
                  <c:v>-0.112974770367146</c:v>
                </c:pt>
                <c:pt idx="2">
                  <c:v>0.472327500581741</c:v>
                </c:pt>
                <c:pt idx="3">
                  <c:v>1.0678505897521899</c:v>
                </c:pt>
                <c:pt idx="4">
                  <c:v>1.3476675748825</c:v>
                </c:pt>
                <c:pt idx="5">
                  <c:v>1.1393892765045099</c:v>
                </c:pt>
                <c:pt idx="6">
                  <c:v>0.64386773109436002</c:v>
                </c:pt>
                <c:pt idx="7">
                  <c:v>0.28351175785064697</c:v>
                </c:pt>
                <c:pt idx="8">
                  <c:v>0.313100636005402</c:v>
                </c:pt>
                <c:pt idx="9">
                  <c:v>0.619515180587769</c:v>
                </c:pt>
                <c:pt idx="10">
                  <c:v>0.89834785461425803</c:v>
                </c:pt>
                <c:pt idx="11">
                  <c:v>0.95064264535903897</c:v>
                </c:pt>
                <c:pt idx="12">
                  <c:v>0.77067446708679199</c:v>
                </c:pt>
                <c:pt idx="13">
                  <c:v>0.42909249663353</c:v>
                </c:pt>
                <c:pt idx="14">
                  <c:v>-7.78070371598E-3</c:v>
                </c:pt>
                <c:pt idx="15">
                  <c:v>-0.441041439771652</c:v>
                </c:pt>
                <c:pt idx="16">
                  <c:v>-0.73971313238143899</c:v>
                </c:pt>
                <c:pt idx="17">
                  <c:v>-0.85436940193176303</c:v>
                </c:pt>
                <c:pt idx="18">
                  <c:v>-0.88735598325729403</c:v>
                </c:pt>
                <c:pt idx="19">
                  <c:v>-0.97913450002670299</c:v>
                </c:pt>
                <c:pt idx="20">
                  <c:v>-1.1331995725631701</c:v>
                </c:pt>
                <c:pt idx="21">
                  <c:v>-1.20358610153198</c:v>
                </c:pt>
                <c:pt idx="22">
                  <c:v>-1.0577927827835001</c:v>
                </c:pt>
                <c:pt idx="23">
                  <c:v>-0.71339333057403598</c:v>
                </c:pt>
                <c:pt idx="24">
                  <c:v>-0.30323556065559398</c:v>
                </c:pt>
                <c:pt idx="25">
                  <c:v>5.9945952147244998E-2</c:v>
                </c:pt>
                <c:pt idx="26">
                  <c:v>0.37476071715354897</c:v>
                </c:pt>
                <c:pt idx="27">
                  <c:v>0.73887896537780795</c:v>
                </c:pt>
                <c:pt idx="28">
                  <c:v>1.2394142150878891</c:v>
                </c:pt>
                <c:pt idx="29">
                  <c:v>1.8094348907470701</c:v>
                </c:pt>
                <c:pt idx="30">
                  <c:v>2.1986923217773402</c:v>
                </c:pt>
                <c:pt idx="31">
                  <c:v>2.1815621852874698</c:v>
                </c:pt>
                <c:pt idx="32">
                  <c:v>1.8538893461227399</c:v>
                </c:pt>
                <c:pt idx="33">
                  <c:v>1.6300938129425</c:v>
                </c:pt>
                <c:pt idx="34">
                  <c:v>1.8073756694793699</c:v>
                </c:pt>
                <c:pt idx="35">
                  <c:v>2.16407990455627</c:v>
                </c:pt>
                <c:pt idx="36">
                  <c:v>2.1721930503845202</c:v>
                </c:pt>
                <c:pt idx="37">
                  <c:v>1.6747908592224101</c:v>
                </c:pt>
                <c:pt idx="38">
                  <c:v>1.18050277233123</c:v>
                </c:pt>
                <c:pt idx="39">
                  <c:v>1.2952200174331601</c:v>
                </c:pt>
                <c:pt idx="40">
                  <c:v>1.94080698490142</c:v>
                </c:pt>
                <c:pt idx="41">
                  <c:v>2.3928444385528449</c:v>
                </c:pt>
                <c:pt idx="42">
                  <c:v>2.1558911800384499</c:v>
                </c:pt>
                <c:pt idx="43">
                  <c:v>1.5753760337829501</c:v>
                </c:pt>
                <c:pt idx="44">
                  <c:v>1.39430391788482</c:v>
                </c:pt>
                <c:pt idx="45">
                  <c:v>1.8287596702575599</c:v>
                </c:pt>
                <c:pt idx="46">
                  <c:v>2.3432526588439901</c:v>
                </c:pt>
                <c:pt idx="47">
                  <c:v>2.3611624240875191</c:v>
                </c:pt>
                <c:pt idx="48">
                  <c:v>1.9597851037979099</c:v>
                </c:pt>
                <c:pt idx="49">
                  <c:v>1.7087867259979199</c:v>
                </c:pt>
                <c:pt idx="50">
                  <c:v>1.9485557079315099</c:v>
                </c:pt>
                <c:pt idx="51">
                  <c:v>2.4287457466125399</c:v>
                </c:pt>
                <c:pt idx="52">
                  <c:v>2.6344690322875901</c:v>
                </c:pt>
                <c:pt idx="53">
                  <c:v>2.3005111217498699</c:v>
                </c:pt>
                <c:pt idx="54">
                  <c:v>1.57186686992645</c:v>
                </c:pt>
                <c:pt idx="55">
                  <c:v>0.80262452363967896</c:v>
                </c:pt>
                <c:pt idx="56">
                  <c:v>0.28758725523948703</c:v>
                </c:pt>
                <c:pt idx="57">
                  <c:v>9.4243220984935996E-2</c:v>
                </c:pt>
                <c:pt idx="58">
                  <c:v>4.1648212820291998E-2</c:v>
                </c:pt>
                <c:pt idx="59">
                  <c:v>-0.13173007965087899</c:v>
                </c:pt>
                <c:pt idx="60">
                  <c:v>-0.49606105685234098</c:v>
                </c:pt>
                <c:pt idx="61">
                  <c:v>-0.83950752019882202</c:v>
                </c:pt>
                <c:pt idx="62">
                  <c:v>-0.91106015443801902</c:v>
                </c:pt>
                <c:pt idx="63">
                  <c:v>-0.72123330831527699</c:v>
                </c:pt>
                <c:pt idx="64">
                  <c:v>-0.50618308782577504</c:v>
                </c:pt>
                <c:pt idx="65">
                  <c:v>-0.418146252632141</c:v>
                </c:pt>
                <c:pt idx="66">
                  <c:v>-0.39066123962402299</c:v>
                </c:pt>
                <c:pt idx="67">
                  <c:v>-0.34138381481170699</c:v>
                </c:pt>
                <c:pt idx="68">
                  <c:v>-0.34432733058929399</c:v>
                </c:pt>
                <c:pt idx="69">
                  <c:v>-0.46751871705055198</c:v>
                </c:pt>
                <c:pt idx="70">
                  <c:v>-0.55574136972427401</c:v>
                </c:pt>
                <c:pt idx="71">
                  <c:v>-0.38745644688606301</c:v>
                </c:pt>
                <c:pt idx="72">
                  <c:v>-3.7676766514777998E-2</c:v>
                </c:pt>
                <c:pt idx="73">
                  <c:v>0.13230080902576399</c:v>
                </c:pt>
                <c:pt idx="74">
                  <c:v>-5.2488133311272001E-2</c:v>
                </c:pt>
                <c:pt idx="75">
                  <c:v>-0.28031685948371898</c:v>
                </c:pt>
                <c:pt idx="76">
                  <c:v>-8.9191719889641002E-2</c:v>
                </c:pt>
                <c:pt idx="77">
                  <c:v>0.58059179782867398</c:v>
                </c:pt>
                <c:pt idx="78">
                  <c:v>1.34526395797729</c:v>
                </c:pt>
                <c:pt idx="79">
                  <c:v>1.85967016220092</c:v>
                </c:pt>
                <c:pt idx="80">
                  <c:v>2.1434478759765598</c:v>
                </c:pt>
                <c:pt idx="81">
                  <c:v>2.3820996284484801</c:v>
                </c:pt>
                <c:pt idx="82">
                  <c:v>2.6039800643920898</c:v>
                </c:pt>
                <c:pt idx="83">
                  <c:v>2.7154138088226301</c:v>
                </c:pt>
                <c:pt idx="84">
                  <c:v>2.7392036914825399</c:v>
                </c:pt>
                <c:pt idx="85">
                  <c:v>2.8072159290313698</c:v>
                </c:pt>
                <c:pt idx="86">
                  <c:v>2.9256477355957</c:v>
                </c:pt>
                <c:pt idx="87">
                  <c:v>2.9340829849243102</c:v>
                </c:pt>
                <c:pt idx="88">
                  <c:v>2.75808334350585</c:v>
                </c:pt>
                <c:pt idx="89">
                  <c:v>2.5576186180114702</c:v>
                </c:pt>
                <c:pt idx="90">
                  <c:v>2.51628470420837</c:v>
                </c:pt>
                <c:pt idx="91">
                  <c:v>2.5733618736267001</c:v>
                </c:pt>
                <c:pt idx="92">
                  <c:v>2.4909143447875901</c:v>
                </c:pt>
                <c:pt idx="93">
                  <c:v>2.1521179676055899</c:v>
                </c:pt>
                <c:pt idx="94">
                  <c:v>1.6758385896682699</c:v>
                </c:pt>
                <c:pt idx="95">
                  <c:v>1.23957300186157</c:v>
                </c:pt>
                <c:pt idx="96">
                  <c:v>0.89681762456893899</c:v>
                </c:pt>
                <c:pt idx="97">
                  <c:v>0.59827524423599199</c:v>
                </c:pt>
                <c:pt idx="98">
                  <c:v>0.294461339712143</c:v>
                </c:pt>
                <c:pt idx="99">
                  <c:v>-2.894939109683E-2</c:v>
                </c:pt>
                <c:pt idx="100">
                  <c:v>-0.33450511097907998</c:v>
                </c:pt>
                <c:pt idx="101">
                  <c:v>-0.49956104159355202</c:v>
                </c:pt>
                <c:pt idx="102">
                  <c:v>-0.39612406492233299</c:v>
                </c:pt>
                <c:pt idx="103">
                  <c:v>-0.107660077512264</c:v>
                </c:pt>
                <c:pt idx="104">
                  <c:v>1.1926174163818E-2</c:v>
                </c:pt>
                <c:pt idx="105">
                  <c:v>-0.340409636497498</c:v>
                </c:pt>
                <c:pt idx="106">
                  <c:v>-1.03529441356658</c:v>
                </c:pt>
                <c:pt idx="107">
                  <c:v>-1.60458028316497</c:v>
                </c:pt>
                <c:pt idx="108">
                  <c:v>-1.7732124328613199</c:v>
                </c:pt>
                <c:pt idx="109">
                  <c:v>-1.7525763511657699</c:v>
                </c:pt>
                <c:pt idx="110">
                  <c:v>-1.90159606933593</c:v>
                </c:pt>
                <c:pt idx="111">
                  <c:v>-2.2253620624542201</c:v>
                </c:pt>
                <c:pt idx="112">
                  <c:v>-2.40696024894714</c:v>
                </c:pt>
                <c:pt idx="113">
                  <c:v>-2.3028655052184961</c:v>
                </c:pt>
                <c:pt idx="114">
                  <c:v>-2.176189184188837</c:v>
                </c:pt>
                <c:pt idx="115">
                  <c:v>-2.3408255577087398</c:v>
                </c:pt>
                <c:pt idx="116">
                  <c:v>-2.7314462661743102</c:v>
                </c:pt>
                <c:pt idx="117">
                  <c:v>-2.9865097999572701</c:v>
                </c:pt>
                <c:pt idx="118">
                  <c:v>-2.9040486812591451</c:v>
                </c:pt>
                <c:pt idx="119">
                  <c:v>-2.6668639183044398</c:v>
                </c:pt>
                <c:pt idx="120">
                  <c:v>-2.6139509677886901</c:v>
                </c:pt>
                <c:pt idx="121">
                  <c:v>-2.9054992198943999</c:v>
                </c:pt>
                <c:pt idx="122">
                  <c:v>-3.43426036834716</c:v>
                </c:pt>
                <c:pt idx="123">
                  <c:v>-3.9518883228301971</c:v>
                </c:pt>
                <c:pt idx="124">
                  <c:v>-4.2291274070739702</c:v>
                </c:pt>
                <c:pt idx="125">
                  <c:v>-4.1921343803405646</c:v>
                </c:pt>
                <c:pt idx="126">
                  <c:v>-3.9929506778717001</c:v>
                </c:pt>
                <c:pt idx="127">
                  <c:v>-3.8951165676116899</c:v>
                </c:pt>
                <c:pt idx="128">
                  <c:v>-4.0133786201476997</c:v>
                </c:pt>
                <c:pt idx="129">
                  <c:v>-4.2147798538207999</c:v>
                </c:pt>
                <c:pt idx="130">
                  <c:v>-4.3531723022460866</c:v>
                </c:pt>
                <c:pt idx="131">
                  <c:v>-4.5268139839172301</c:v>
                </c:pt>
                <c:pt idx="132">
                  <c:v>-4.9411668777465776</c:v>
                </c:pt>
                <c:pt idx="133">
                  <c:v>-5.5145945549011151</c:v>
                </c:pt>
                <c:pt idx="134">
                  <c:v>-5.8152222633361799</c:v>
                </c:pt>
                <c:pt idx="135">
                  <c:v>-5.5254979133605886</c:v>
                </c:pt>
                <c:pt idx="136">
                  <c:v>-4.8663487434387198</c:v>
                </c:pt>
                <c:pt idx="137">
                  <c:v>-4.3902707099914497</c:v>
                </c:pt>
                <c:pt idx="138">
                  <c:v>-4.3735156059265066</c:v>
                </c:pt>
                <c:pt idx="139">
                  <c:v>-4.5649943351745597</c:v>
                </c:pt>
                <c:pt idx="140">
                  <c:v>-4.5585141181945774</c:v>
                </c:pt>
                <c:pt idx="141">
                  <c:v>-4.2533998489379776</c:v>
                </c:pt>
                <c:pt idx="142">
                  <c:v>-3.8523612022399898</c:v>
                </c:pt>
                <c:pt idx="143">
                  <c:v>-3.52690505981445</c:v>
                </c:pt>
                <c:pt idx="144">
                  <c:v>-3.24672174453735</c:v>
                </c:pt>
                <c:pt idx="145">
                  <c:v>-2.9131455421447701</c:v>
                </c:pt>
                <c:pt idx="146">
                  <c:v>-2.52219414710998</c:v>
                </c:pt>
                <c:pt idx="147">
                  <c:v>-2.15842413902282</c:v>
                </c:pt>
                <c:pt idx="148">
                  <c:v>-1.9059764146804801</c:v>
                </c:pt>
                <c:pt idx="149">
                  <c:v>-1.78931701183319</c:v>
                </c:pt>
                <c:pt idx="150">
                  <c:v>-1.7330530881881701</c:v>
                </c:pt>
                <c:pt idx="151">
                  <c:v>-1.57467854022979</c:v>
                </c:pt>
                <c:pt idx="152">
                  <c:v>-1.22803962230682</c:v>
                </c:pt>
                <c:pt idx="153">
                  <c:v>-0.890294849872589</c:v>
                </c:pt>
                <c:pt idx="154">
                  <c:v>-0.961822509765625</c:v>
                </c:pt>
                <c:pt idx="155">
                  <c:v>-1.6038211584091091</c:v>
                </c:pt>
                <c:pt idx="156">
                  <c:v>-2.4145443439483598</c:v>
                </c:pt>
                <c:pt idx="157">
                  <c:v>-2.7326917648315399</c:v>
                </c:pt>
                <c:pt idx="158">
                  <c:v>-2.3256356716156001</c:v>
                </c:pt>
                <c:pt idx="159">
                  <c:v>-1.64810419082641</c:v>
                </c:pt>
                <c:pt idx="160">
                  <c:v>-1.3270081281661901</c:v>
                </c:pt>
                <c:pt idx="161">
                  <c:v>-1.48654949665069</c:v>
                </c:pt>
                <c:pt idx="162">
                  <c:v>-1.6994773149490301</c:v>
                </c:pt>
                <c:pt idx="163">
                  <c:v>-1.531867146492</c:v>
                </c:pt>
                <c:pt idx="164">
                  <c:v>-0.96974736452102706</c:v>
                </c:pt>
                <c:pt idx="165">
                  <c:v>-0.31750446557998702</c:v>
                </c:pt>
                <c:pt idx="166">
                  <c:v>0.13597084581852001</c:v>
                </c:pt>
                <c:pt idx="167">
                  <c:v>0.26032507419586198</c:v>
                </c:pt>
                <c:pt idx="168">
                  <c:v>5.8202505111694003E-2</c:v>
                </c:pt>
                <c:pt idx="169">
                  <c:v>-0.31912425160407998</c:v>
                </c:pt>
                <c:pt idx="170">
                  <c:v>-0.58070290088653598</c:v>
                </c:pt>
                <c:pt idx="171">
                  <c:v>-0.50528568029403698</c:v>
                </c:pt>
                <c:pt idx="172">
                  <c:v>-0.19315315783023801</c:v>
                </c:pt>
                <c:pt idx="173">
                  <c:v>1.2060555629432E-2</c:v>
                </c:pt>
                <c:pt idx="174">
                  <c:v>-8.4965832531451999E-2</c:v>
                </c:pt>
                <c:pt idx="175">
                  <c:v>-0.32305994629859902</c:v>
                </c:pt>
                <c:pt idx="176">
                  <c:v>-0.44980666041374201</c:v>
                </c:pt>
                <c:pt idx="177">
                  <c:v>-0.48848870396614102</c:v>
                </c:pt>
                <c:pt idx="178">
                  <c:v>-0.68306976556777999</c:v>
                </c:pt>
                <c:pt idx="179">
                  <c:v>-1.0931254625320399</c:v>
                </c:pt>
                <c:pt idx="180">
                  <c:v>-1.4179253578185991</c:v>
                </c:pt>
                <c:pt idx="181">
                  <c:v>-1.3230385780334399</c:v>
                </c:pt>
                <c:pt idx="182">
                  <c:v>-0.86234664916992199</c:v>
                </c:pt>
                <c:pt idx="183">
                  <c:v>-0.46378287672996499</c:v>
                </c:pt>
                <c:pt idx="184">
                  <c:v>-0.50187838077545199</c:v>
                </c:pt>
                <c:pt idx="185">
                  <c:v>-0.94913858175277699</c:v>
                </c:pt>
                <c:pt idx="186">
                  <c:v>-1.4487658739089899</c:v>
                </c:pt>
                <c:pt idx="187">
                  <c:v>-1.67090332508087</c:v>
                </c:pt>
                <c:pt idx="188">
                  <c:v>-1.585734605789179</c:v>
                </c:pt>
                <c:pt idx="189">
                  <c:v>-1.42857313156127</c:v>
                </c:pt>
                <c:pt idx="190">
                  <c:v>-1.4217680692672701</c:v>
                </c:pt>
                <c:pt idx="191">
                  <c:v>-1.52880251407623</c:v>
                </c:pt>
                <c:pt idx="192">
                  <c:v>-1.49814069271087</c:v>
                </c:pt>
                <c:pt idx="193">
                  <c:v>-1.16911673545837</c:v>
                </c:pt>
                <c:pt idx="194">
                  <c:v>-0.69362068176269498</c:v>
                </c:pt>
                <c:pt idx="195">
                  <c:v>-0.37884318828582803</c:v>
                </c:pt>
                <c:pt idx="196">
                  <c:v>-0.32457551360130299</c:v>
                </c:pt>
                <c:pt idx="197">
                  <c:v>-0.33536979556083701</c:v>
                </c:pt>
                <c:pt idx="198">
                  <c:v>-0.23634295165538799</c:v>
                </c:pt>
                <c:pt idx="199">
                  <c:v>-0.145530834794044</c:v>
                </c:pt>
              </c:numCache>
            </c:numRef>
          </c:val>
          <c:smooth val="0"/>
          <c:extLst>
            <c:ext xmlns:c16="http://schemas.microsoft.com/office/drawing/2014/chart" uri="{C3380CC4-5D6E-409C-BE32-E72D297353CC}">
              <c16:uniqueId val="{00000002-8F60-40E4-BA68-A01527012847}"/>
            </c:ext>
          </c:extLst>
        </c:ser>
        <c:ser>
          <c:idx val="3"/>
          <c:order val="3"/>
          <c:tx>
            <c:strRef>
              <c:f>'60_F4 3Mir'!$E$1</c:f>
              <c:strCache>
                <c:ptCount val="1"/>
                <c:pt idx="0">
                  <c:v>Female Pre 3</c:v>
                </c:pt>
              </c:strCache>
            </c:strRef>
          </c:tx>
          <c:spPr>
            <a:ln w="31750">
              <a:solidFill>
                <a:schemeClr val="bg1">
                  <a:lumMod val="75000"/>
                </a:schemeClr>
              </a:solidFill>
              <a:prstDash val="sysDot"/>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3Mir'!$E$2:$E$201</c:f>
              <c:numCache>
                <c:formatCode>General</c:formatCode>
                <c:ptCount val="200"/>
                <c:pt idx="0">
                  <c:v>1.0037368535995399</c:v>
                </c:pt>
                <c:pt idx="1">
                  <c:v>1.55222487449646</c:v>
                </c:pt>
                <c:pt idx="2">
                  <c:v>1.3536859750747601</c:v>
                </c:pt>
                <c:pt idx="3">
                  <c:v>0.68824714422225997</c:v>
                </c:pt>
                <c:pt idx="4">
                  <c:v>0.28844451904296903</c:v>
                </c:pt>
                <c:pt idx="5">
                  <c:v>0.374618619680405</c:v>
                </c:pt>
                <c:pt idx="6">
                  <c:v>0.43508934974670399</c:v>
                </c:pt>
                <c:pt idx="7">
                  <c:v>3.4925747662783002E-2</c:v>
                </c:pt>
                <c:pt idx="8">
                  <c:v>-0.52769452333450295</c:v>
                </c:pt>
                <c:pt idx="9">
                  <c:v>-0.66172420978546098</c:v>
                </c:pt>
                <c:pt idx="10">
                  <c:v>-0.36305636167526201</c:v>
                </c:pt>
                <c:pt idx="11">
                  <c:v>-0.22710712254047399</c:v>
                </c:pt>
                <c:pt idx="12">
                  <c:v>-0.55578768253326405</c:v>
                </c:pt>
                <c:pt idx="13">
                  <c:v>-0.87066805362701405</c:v>
                </c:pt>
                <c:pt idx="14">
                  <c:v>-0.57692688703536998</c:v>
                </c:pt>
                <c:pt idx="15">
                  <c:v>0.146269366145134</c:v>
                </c:pt>
                <c:pt idx="16">
                  <c:v>0.51457923650741599</c:v>
                </c:pt>
                <c:pt idx="17">
                  <c:v>0.16145919263362901</c:v>
                </c:pt>
                <c:pt idx="18">
                  <c:v>-0.40908855199813798</c:v>
                </c:pt>
                <c:pt idx="19">
                  <c:v>-0.54540544748306297</c:v>
                </c:pt>
                <c:pt idx="20">
                  <c:v>-0.295450389385223</c:v>
                </c:pt>
                <c:pt idx="21">
                  <c:v>-0.20769672095775599</c:v>
                </c:pt>
                <c:pt idx="22">
                  <c:v>-0.456954896450043</c:v>
                </c:pt>
                <c:pt idx="23">
                  <c:v>-0.59718352556228604</c:v>
                </c:pt>
                <c:pt idx="24">
                  <c:v>-0.25853696465492199</c:v>
                </c:pt>
                <c:pt idx="25">
                  <c:v>0.29679983854293801</c:v>
                </c:pt>
                <c:pt idx="26">
                  <c:v>0.58917891979217496</c:v>
                </c:pt>
                <c:pt idx="27">
                  <c:v>0.64878004789352395</c:v>
                </c:pt>
                <c:pt idx="28">
                  <c:v>0.93267357349395796</c:v>
                </c:pt>
                <c:pt idx="29">
                  <c:v>1.54341256618499</c:v>
                </c:pt>
                <c:pt idx="30">
                  <c:v>1.95198631286621</c:v>
                </c:pt>
                <c:pt idx="31">
                  <c:v>1.70556712150573</c:v>
                </c:pt>
                <c:pt idx="32">
                  <c:v>1.1086009740829399</c:v>
                </c:pt>
                <c:pt idx="33">
                  <c:v>0.84879797697067305</c:v>
                </c:pt>
                <c:pt idx="34">
                  <c:v>1.05254602432251</c:v>
                </c:pt>
                <c:pt idx="35">
                  <c:v>1.1226218938827499</c:v>
                </c:pt>
                <c:pt idx="36">
                  <c:v>0.62588995695114102</c:v>
                </c:pt>
                <c:pt idx="37">
                  <c:v>-1.2446785345674E-2</c:v>
                </c:pt>
                <c:pt idx="38">
                  <c:v>-1.6904305666685E-2</c:v>
                </c:pt>
                <c:pt idx="39">
                  <c:v>0.69581496715545699</c:v>
                </c:pt>
                <c:pt idx="40">
                  <c:v>1.3566448688507</c:v>
                </c:pt>
                <c:pt idx="41">
                  <c:v>1.28825831413269</c:v>
                </c:pt>
                <c:pt idx="42">
                  <c:v>0.70942842960357699</c:v>
                </c:pt>
                <c:pt idx="43">
                  <c:v>0.39232185482978799</c:v>
                </c:pt>
                <c:pt idx="44">
                  <c:v>0.69101881980895996</c:v>
                </c:pt>
                <c:pt idx="45">
                  <c:v>1.18475353717804</c:v>
                </c:pt>
                <c:pt idx="46">
                  <c:v>1.2699496746063199</c:v>
                </c:pt>
                <c:pt idx="47">
                  <c:v>0.84490573406219505</c:v>
                </c:pt>
                <c:pt idx="48">
                  <c:v>0.29571023583412198</c:v>
                </c:pt>
                <c:pt idx="49">
                  <c:v>-1.8677109852433E-2</c:v>
                </c:pt>
                <c:pt idx="50">
                  <c:v>-7.6659783720970001E-2</c:v>
                </c:pt>
                <c:pt idx="51">
                  <c:v>-5.2456211298704002E-2</c:v>
                </c:pt>
                <c:pt idx="52">
                  <c:v>-6.4097210764885004E-2</c:v>
                </c:pt>
                <c:pt idx="53">
                  <c:v>-0.115200713276863</c:v>
                </c:pt>
                <c:pt idx="54">
                  <c:v>-0.174408629536629</c:v>
                </c:pt>
                <c:pt idx="55">
                  <c:v>-0.24069309234619099</c:v>
                </c:pt>
                <c:pt idx="56">
                  <c:v>-0.38418477773666398</c:v>
                </c:pt>
                <c:pt idx="57">
                  <c:v>-0.75293076038360596</c:v>
                </c:pt>
                <c:pt idx="58">
                  <c:v>-1.4503209590911801</c:v>
                </c:pt>
                <c:pt idx="59">
                  <c:v>-2.3328685760497949</c:v>
                </c:pt>
                <c:pt idx="60">
                  <c:v>-3.0097060203552202</c:v>
                </c:pt>
                <c:pt idx="61">
                  <c:v>-3.1839234828948899</c:v>
                </c:pt>
                <c:pt idx="62">
                  <c:v>-2.9993140697479199</c:v>
                </c:pt>
                <c:pt idx="63">
                  <c:v>-2.9213550090789702</c:v>
                </c:pt>
                <c:pt idx="64">
                  <c:v>-3.2270379066467201</c:v>
                </c:pt>
                <c:pt idx="65">
                  <c:v>-3.7255623340606601</c:v>
                </c:pt>
                <c:pt idx="66">
                  <c:v>-4.0715098381042401</c:v>
                </c:pt>
                <c:pt idx="67">
                  <c:v>-4.2453436851501403</c:v>
                </c:pt>
                <c:pt idx="68">
                  <c:v>-4.5408229827880797</c:v>
                </c:pt>
                <c:pt idx="69">
                  <c:v>-5.08192539215087</c:v>
                </c:pt>
                <c:pt idx="70">
                  <c:v>-5.5509934425353986</c:v>
                </c:pt>
                <c:pt idx="71">
                  <c:v>-5.5257239341735804</c:v>
                </c:pt>
                <c:pt idx="72">
                  <c:v>-4.9948959350585866</c:v>
                </c:pt>
                <c:pt idx="73">
                  <c:v>-4.3921790122985787</c:v>
                </c:pt>
                <c:pt idx="74">
                  <c:v>-4.1314954757690403</c:v>
                </c:pt>
                <c:pt idx="75">
                  <c:v>-4.2316842079162598</c:v>
                </c:pt>
                <c:pt idx="76">
                  <c:v>-4.4116277694702104</c:v>
                </c:pt>
                <c:pt idx="77">
                  <c:v>-4.4290862083434996</c:v>
                </c:pt>
                <c:pt idx="78">
                  <c:v>-4.2510495185851997</c:v>
                </c:pt>
                <c:pt idx="79">
                  <c:v>-3.9908146858215301</c:v>
                </c:pt>
                <c:pt idx="80">
                  <c:v>-3.8135280609130802</c:v>
                </c:pt>
                <c:pt idx="81">
                  <c:v>-3.8747584819793701</c:v>
                </c:pt>
                <c:pt idx="82">
                  <c:v>-4.2058596611022896</c:v>
                </c:pt>
                <c:pt idx="83">
                  <c:v>-4.61280918121337</c:v>
                </c:pt>
                <c:pt idx="84">
                  <c:v>-4.7943387031555087</c:v>
                </c:pt>
                <c:pt idx="85">
                  <c:v>-4.6460242271423287</c:v>
                </c:pt>
                <c:pt idx="86">
                  <c:v>-4.3918147087097053</c:v>
                </c:pt>
                <c:pt idx="87">
                  <c:v>-4.3321599960327086</c:v>
                </c:pt>
                <c:pt idx="88">
                  <c:v>-4.5017538070678702</c:v>
                </c:pt>
                <c:pt idx="89">
                  <c:v>-4.6823592185974041</c:v>
                </c:pt>
                <c:pt idx="90">
                  <c:v>-4.7478179931640598</c:v>
                </c:pt>
                <c:pt idx="91">
                  <c:v>-4.8590593338012704</c:v>
                </c:pt>
                <c:pt idx="92">
                  <c:v>-5.23375988006591</c:v>
                </c:pt>
                <c:pt idx="93">
                  <c:v>-5.8059282302856356</c:v>
                </c:pt>
                <c:pt idx="94">
                  <c:v>-6.2373466491699201</c:v>
                </c:pt>
                <c:pt idx="95">
                  <c:v>-6.2685356140136701</c:v>
                </c:pt>
                <c:pt idx="96">
                  <c:v>-5.9879789352416903</c:v>
                </c:pt>
                <c:pt idx="97">
                  <c:v>-5.7445216178893954</c:v>
                </c:pt>
                <c:pt idx="98">
                  <c:v>-5.8435735702514551</c:v>
                </c:pt>
                <c:pt idx="99">
                  <c:v>-6.3224558830261151</c:v>
                </c:pt>
                <c:pt idx="100">
                  <c:v>-6.9343605041503897</c:v>
                </c:pt>
                <c:pt idx="101">
                  <c:v>-7.3192963600158603</c:v>
                </c:pt>
                <c:pt idx="102">
                  <c:v>-7.27815389633178</c:v>
                </c:pt>
                <c:pt idx="103">
                  <c:v>-6.9714803695678702</c:v>
                </c:pt>
                <c:pt idx="104">
                  <c:v>-6.8129758834838796</c:v>
                </c:pt>
                <c:pt idx="105">
                  <c:v>-7.07285404205322</c:v>
                </c:pt>
                <c:pt idx="106">
                  <c:v>-7.5823392868041903</c:v>
                </c:pt>
                <c:pt idx="107">
                  <c:v>-7.9083466529846103</c:v>
                </c:pt>
                <c:pt idx="108">
                  <c:v>-7.8302826881408603</c:v>
                </c:pt>
                <c:pt idx="109">
                  <c:v>-7.5480027198791504</c:v>
                </c:pt>
                <c:pt idx="110">
                  <c:v>-7.3856024742126403</c:v>
                </c:pt>
                <c:pt idx="111">
                  <c:v>-7.4114961624145499</c:v>
                </c:pt>
                <c:pt idx="112">
                  <c:v>-7.4627594947814897</c:v>
                </c:pt>
                <c:pt idx="113">
                  <c:v>-7.4673509597778276</c:v>
                </c:pt>
                <c:pt idx="114">
                  <c:v>-7.5567235946655202</c:v>
                </c:pt>
                <c:pt idx="115">
                  <c:v>-7.8168959617614666</c:v>
                </c:pt>
                <c:pt idx="116">
                  <c:v>-8.0818719863891513</c:v>
                </c:pt>
                <c:pt idx="117">
                  <c:v>-8.0989503860473597</c:v>
                </c:pt>
                <c:pt idx="118">
                  <c:v>-7.8333001136779696</c:v>
                </c:pt>
                <c:pt idx="119">
                  <c:v>-7.4818792343139604</c:v>
                </c:pt>
                <c:pt idx="120">
                  <c:v>-7.2078552246093697</c:v>
                </c:pt>
                <c:pt idx="121">
                  <c:v>-6.9921874999999956</c:v>
                </c:pt>
                <c:pt idx="122">
                  <c:v>-6.7783994674682599</c:v>
                </c:pt>
                <c:pt idx="123">
                  <c:v>-6.6344938278198198</c:v>
                </c:pt>
                <c:pt idx="124">
                  <c:v>-6.6748557090759109</c:v>
                </c:pt>
                <c:pt idx="125">
                  <c:v>-6.8881354331970197</c:v>
                </c:pt>
                <c:pt idx="126">
                  <c:v>-7.1449036598205451</c:v>
                </c:pt>
                <c:pt idx="127">
                  <c:v>-7.3565917015075604</c:v>
                </c:pt>
                <c:pt idx="128">
                  <c:v>-7.5236444473266602</c:v>
                </c:pt>
                <c:pt idx="129">
                  <c:v>-7.6184973716735787</c:v>
                </c:pt>
                <c:pt idx="130">
                  <c:v>-7.5362672805786097</c:v>
                </c:pt>
                <c:pt idx="131">
                  <c:v>-7.2405586242675701</c:v>
                </c:pt>
                <c:pt idx="132">
                  <c:v>-6.9010086059570304</c:v>
                </c:pt>
                <c:pt idx="133">
                  <c:v>-6.7891983985900799</c:v>
                </c:pt>
                <c:pt idx="134">
                  <c:v>-7.0179924964904696</c:v>
                </c:pt>
                <c:pt idx="135">
                  <c:v>-7.4131684303283603</c:v>
                </c:pt>
                <c:pt idx="136">
                  <c:v>-7.6477737426757777</c:v>
                </c:pt>
                <c:pt idx="137">
                  <c:v>-7.4960203170776296</c:v>
                </c:pt>
                <c:pt idx="138">
                  <c:v>-6.9980278015136701</c:v>
                </c:pt>
                <c:pt idx="139">
                  <c:v>-6.4383115768432599</c:v>
                </c:pt>
                <c:pt idx="140">
                  <c:v>-6.1565675735473597</c:v>
                </c:pt>
                <c:pt idx="141">
                  <c:v>-6.29253673553466</c:v>
                </c:pt>
                <c:pt idx="142">
                  <c:v>-6.66204357147216</c:v>
                </c:pt>
                <c:pt idx="143">
                  <c:v>-6.9163079261779696</c:v>
                </c:pt>
                <c:pt idx="144">
                  <c:v>-6.864384651184074</c:v>
                </c:pt>
                <c:pt idx="145">
                  <c:v>-6.618147373199454</c:v>
                </c:pt>
                <c:pt idx="146">
                  <c:v>-6.3980474472045898</c:v>
                </c:pt>
                <c:pt idx="147">
                  <c:v>-6.2539072036743102</c:v>
                </c:pt>
                <c:pt idx="148">
                  <c:v>-6.0481715202331499</c:v>
                </c:pt>
                <c:pt idx="149">
                  <c:v>-5.6869521141052202</c:v>
                </c:pt>
                <c:pt idx="150">
                  <c:v>-5.2568488121032697</c:v>
                </c:pt>
                <c:pt idx="151">
                  <c:v>-4.9033575057983398</c:v>
                </c:pt>
                <c:pt idx="152">
                  <c:v>-4.6698627471923801</c:v>
                </c:pt>
                <c:pt idx="153">
                  <c:v>-4.5286655426025302</c:v>
                </c:pt>
                <c:pt idx="154">
                  <c:v>-4.5004744529724086</c:v>
                </c:pt>
                <c:pt idx="155">
                  <c:v>-4.6253995895385698</c:v>
                </c:pt>
                <c:pt idx="156">
                  <c:v>-4.8227524757385201</c:v>
                </c:pt>
                <c:pt idx="157">
                  <c:v>-4.9005284309387198</c:v>
                </c:pt>
                <c:pt idx="158">
                  <c:v>-4.7588586807250897</c:v>
                </c:pt>
                <c:pt idx="159">
                  <c:v>-4.5080051422119096</c:v>
                </c:pt>
                <c:pt idx="160">
                  <c:v>-4.3293228149414</c:v>
                </c:pt>
                <c:pt idx="161">
                  <c:v>-4.2763252258300701</c:v>
                </c:pt>
                <c:pt idx="162">
                  <c:v>-4.2835226058959899</c:v>
                </c:pt>
                <c:pt idx="163">
                  <c:v>-4.3283205032348597</c:v>
                </c:pt>
                <c:pt idx="164">
                  <c:v>-4.46238040924072</c:v>
                </c:pt>
                <c:pt idx="165">
                  <c:v>-4.6580324172973597</c:v>
                </c:pt>
                <c:pt idx="166">
                  <c:v>-4.73461818695068</c:v>
                </c:pt>
                <c:pt idx="167">
                  <c:v>-4.5238685607910094</c:v>
                </c:pt>
                <c:pt idx="168">
                  <c:v>-4.0753860473632786</c:v>
                </c:pt>
                <c:pt idx="169">
                  <c:v>-3.6256260871887198</c:v>
                </c:pt>
                <c:pt idx="170">
                  <c:v>-3.3630414009094198</c:v>
                </c:pt>
                <c:pt idx="171">
                  <c:v>-3.2725586891174299</c:v>
                </c:pt>
                <c:pt idx="172">
                  <c:v>-3.2161445617675701</c:v>
                </c:pt>
                <c:pt idx="173">
                  <c:v>-3.12316799163818</c:v>
                </c:pt>
                <c:pt idx="174">
                  <c:v>-3.0751717090606601</c:v>
                </c:pt>
                <c:pt idx="175">
                  <c:v>-3.2081305980682302</c:v>
                </c:pt>
                <c:pt idx="176">
                  <c:v>-3.5313620567321702</c:v>
                </c:pt>
                <c:pt idx="177">
                  <c:v>-3.8430438041686981</c:v>
                </c:pt>
                <c:pt idx="178">
                  <c:v>-3.8704483509063698</c:v>
                </c:pt>
                <c:pt idx="179">
                  <c:v>-3.5502517223358101</c:v>
                </c:pt>
                <c:pt idx="180">
                  <c:v>-3.1465249061584402</c:v>
                </c:pt>
                <c:pt idx="181">
                  <c:v>-2.9956707954406698</c:v>
                </c:pt>
                <c:pt idx="182">
                  <c:v>-3.11480665206909</c:v>
                </c:pt>
                <c:pt idx="183">
                  <c:v>-3.173748493194577</c:v>
                </c:pt>
                <c:pt idx="184">
                  <c:v>-2.9225933551788299</c:v>
                </c:pt>
                <c:pt idx="185">
                  <c:v>-2.54258680343627</c:v>
                </c:pt>
                <c:pt idx="186">
                  <c:v>-2.4245688915252601</c:v>
                </c:pt>
                <c:pt idx="187">
                  <c:v>-2.6443705558776802</c:v>
                </c:pt>
                <c:pt idx="188">
                  <c:v>-2.8559403419494598</c:v>
                </c:pt>
                <c:pt idx="189">
                  <c:v>-2.75802254676818</c:v>
                </c:pt>
                <c:pt idx="190">
                  <c:v>-2.4814631938934251</c:v>
                </c:pt>
                <c:pt idx="191">
                  <c:v>-2.366756439208975</c:v>
                </c:pt>
                <c:pt idx="192">
                  <c:v>-2.4862079620361301</c:v>
                </c:pt>
                <c:pt idx="193">
                  <c:v>-2.60246229171752</c:v>
                </c:pt>
                <c:pt idx="194">
                  <c:v>-2.5625853538513099</c:v>
                </c:pt>
                <c:pt idx="195">
                  <c:v>-2.4882357120513898</c:v>
                </c:pt>
                <c:pt idx="196">
                  <c:v>-2.4997365474700901</c:v>
                </c:pt>
                <c:pt idx="197">
                  <c:v>-2.4774918556213299</c:v>
                </c:pt>
                <c:pt idx="198">
                  <c:v>-2.2719371318817099</c:v>
                </c:pt>
                <c:pt idx="199">
                  <c:v>-1.9896776676177901</c:v>
                </c:pt>
              </c:numCache>
            </c:numRef>
          </c:val>
          <c:smooth val="0"/>
          <c:extLst>
            <c:ext xmlns:c16="http://schemas.microsoft.com/office/drawing/2014/chart" uri="{C3380CC4-5D6E-409C-BE32-E72D297353CC}">
              <c16:uniqueId val="{00000003-8F60-40E4-BA68-A01527012847}"/>
            </c:ext>
          </c:extLst>
        </c:ser>
        <c:ser>
          <c:idx val="4"/>
          <c:order val="4"/>
          <c:tx>
            <c:strRef>
              <c:f>'60_F4 3Mir'!$F$1</c:f>
              <c:strCache>
                <c:ptCount val="1"/>
                <c:pt idx="0">
                  <c:v>Female Prac 3</c:v>
                </c:pt>
              </c:strCache>
            </c:strRef>
          </c:tx>
          <c:spPr>
            <a:ln w="38100">
              <a:solidFill>
                <a:schemeClr val="tx1">
                  <a:lumMod val="95000"/>
                  <a:lumOff val="5000"/>
                </a:schemeClr>
              </a:solidFill>
              <a:prstDash val="sysDot"/>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3Mir'!$F$2:$F$201</c:f>
              <c:numCache>
                <c:formatCode>General</c:formatCode>
                <c:ptCount val="200"/>
                <c:pt idx="0">
                  <c:v>-1.03925621509552</c:v>
                </c:pt>
                <c:pt idx="1">
                  <c:v>-0.62319725751876798</c:v>
                </c:pt>
                <c:pt idx="2">
                  <c:v>0.11081922054290801</c:v>
                </c:pt>
                <c:pt idx="3">
                  <c:v>0.38977900147437999</c:v>
                </c:pt>
                <c:pt idx="4">
                  <c:v>-6.0025632381439001E-2</c:v>
                </c:pt>
                <c:pt idx="5">
                  <c:v>-0.63075578212738004</c:v>
                </c:pt>
                <c:pt idx="6">
                  <c:v>-0.60910946130752597</c:v>
                </c:pt>
                <c:pt idx="7">
                  <c:v>-4.8215847462416001E-2</c:v>
                </c:pt>
                <c:pt idx="8">
                  <c:v>0.42022681236267101</c:v>
                </c:pt>
                <c:pt idx="9">
                  <c:v>0.46926274895668002</c:v>
                </c:pt>
                <c:pt idx="10">
                  <c:v>0.37770277261733998</c:v>
                </c:pt>
                <c:pt idx="11">
                  <c:v>0.43580842018127403</c:v>
                </c:pt>
                <c:pt idx="12">
                  <c:v>0.45942145586013799</c:v>
                </c:pt>
                <c:pt idx="13">
                  <c:v>0.143798753619194</c:v>
                </c:pt>
                <c:pt idx="14">
                  <c:v>-0.35523915290832497</c:v>
                </c:pt>
                <c:pt idx="15">
                  <c:v>-0.55338239669799805</c:v>
                </c:pt>
                <c:pt idx="16">
                  <c:v>-0.29728358983993503</c:v>
                </c:pt>
                <c:pt idx="17">
                  <c:v>4.7323472797870997E-2</c:v>
                </c:pt>
                <c:pt idx="18">
                  <c:v>0.14024873077869399</c:v>
                </c:pt>
                <c:pt idx="19">
                  <c:v>0.10504969209432601</c:v>
                </c:pt>
                <c:pt idx="20">
                  <c:v>0.23287734389305101</c:v>
                </c:pt>
                <c:pt idx="21">
                  <c:v>0.46135616302490201</c:v>
                </c:pt>
                <c:pt idx="22">
                  <c:v>0.44846239686012301</c:v>
                </c:pt>
                <c:pt idx="23">
                  <c:v>0.120404221117496</c:v>
                </c:pt>
                <c:pt idx="24">
                  <c:v>-0.146073013544083</c:v>
                </c:pt>
                <c:pt idx="25">
                  <c:v>9.4293598085640005E-3</c:v>
                </c:pt>
                <c:pt idx="26">
                  <c:v>0.48217806220054599</c:v>
                </c:pt>
                <c:pt idx="27">
                  <c:v>0.87193220853805498</c:v>
                </c:pt>
                <c:pt idx="28">
                  <c:v>0.97551488876342796</c:v>
                </c:pt>
                <c:pt idx="29">
                  <c:v>0.93091666698455799</c:v>
                </c:pt>
                <c:pt idx="30">
                  <c:v>0.928336322307587</c:v>
                </c:pt>
                <c:pt idx="31">
                  <c:v>0.98055571317672696</c:v>
                </c:pt>
                <c:pt idx="32">
                  <c:v>1.02355420589447</c:v>
                </c:pt>
                <c:pt idx="33">
                  <c:v>1.08664679527282</c:v>
                </c:pt>
                <c:pt idx="34">
                  <c:v>1.25165820121765</c:v>
                </c:pt>
                <c:pt idx="35">
                  <c:v>1.51762270927429</c:v>
                </c:pt>
                <c:pt idx="36">
                  <c:v>1.8005015850067101</c:v>
                </c:pt>
                <c:pt idx="37">
                  <c:v>2.03000783920288</c:v>
                </c:pt>
                <c:pt idx="38">
                  <c:v>2.1633956432342498</c:v>
                </c:pt>
                <c:pt idx="39">
                  <c:v>2.1346726417541499</c:v>
                </c:pt>
                <c:pt idx="40">
                  <c:v>1.89745104312896</c:v>
                </c:pt>
                <c:pt idx="41">
                  <c:v>1.53250932693481</c:v>
                </c:pt>
                <c:pt idx="42">
                  <c:v>1.2274785041809</c:v>
                </c:pt>
                <c:pt idx="43">
                  <c:v>1.1104091405868499</c:v>
                </c:pt>
                <c:pt idx="44">
                  <c:v>1.15876376628875</c:v>
                </c:pt>
                <c:pt idx="45">
                  <c:v>1.2898980379104601</c:v>
                </c:pt>
                <c:pt idx="46">
                  <c:v>1.4473521709442101</c:v>
                </c:pt>
                <c:pt idx="47">
                  <c:v>1.53298127651214</c:v>
                </c:pt>
                <c:pt idx="48">
                  <c:v>1.3475096225738501</c:v>
                </c:pt>
                <c:pt idx="49">
                  <c:v>0.75579559803009</c:v>
                </c:pt>
                <c:pt idx="50">
                  <c:v>-6.5856054425239993E-2</c:v>
                </c:pt>
                <c:pt idx="51">
                  <c:v>-0.67229634523391701</c:v>
                </c:pt>
                <c:pt idx="52">
                  <c:v>-0.73528647422790505</c:v>
                </c:pt>
                <c:pt idx="53">
                  <c:v>-0.35105770826339699</c:v>
                </c:pt>
                <c:pt idx="54">
                  <c:v>9.4107463955879003E-2</c:v>
                </c:pt>
                <c:pt idx="55">
                  <c:v>0.32437375187873801</c:v>
                </c:pt>
                <c:pt idx="56">
                  <c:v>0.360258728265762</c:v>
                </c:pt>
                <c:pt idx="57">
                  <c:v>0.33150863647460899</c:v>
                </c:pt>
                <c:pt idx="58">
                  <c:v>0.24730372428894001</c:v>
                </c:pt>
                <c:pt idx="59">
                  <c:v>4.1657377034425999E-2</c:v>
                </c:pt>
                <c:pt idx="60">
                  <c:v>-0.22297139465808899</c:v>
                </c:pt>
                <c:pt idx="61">
                  <c:v>-0.33596640825271601</c:v>
                </c:pt>
                <c:pt idx="62">
                  <c:v>-0.17389783263206501</c:v>
                </c:pt>
                <c:pt idx="63">
                  <c:v>0.114957571029663</c:v>
                </c:pt>
                <c:pt idx="64">
                  <c:v>0.244212061166763</c:v>
                </c:pt>
                <c:pt idx="65">
                  <c:v>0.104190923273563</c:v>
                </c:pt>
                <c:pt idx="66">
                  <c:v>-0.119108244776726</c:v>
                </c:pt>
                <c:pt idx="67">
                  <c:v>-0.16033998131752</c:v>
                </c:pt>
                <c:pt idx="68">
                  <c:v>4.1909407824278003E-2</c:v>
                </c:pt>
                <c:pt idx="69">
                  <c:v>0.32476431131362898</c:v>
                </c:pt>
                <c:pt idx="70">
                  <c:v>0.52000540494918801</c:v>
                </c:pt>
                <c:pt idx="71">
                  <c:v>0.602100610733032</c:v>
                </c:pt>
                <c:pt idx="72">
                  <c:v>0.60601586103439298</c:v>
                </c:pt>
                <c:pt idx="73">
                  <c:v>0.50346434116363503</c:v>
                </c:pt>
                <c:pt idx="74">
                  <c:v>0.26519846916198703</c:v>
                </c:pt>
                <c:pt idx="75">
                  <c:v>1.4192128553987E-2</c:v>
                </c:pt>
                <c:pt idx="76">
                  <c:v>-1.3579321093857E-2</c:v>
                </c:pt>
                <c:pt idx="77">
                  <c:v>0.27731966972351102</c:v>
                </c:pt>
                <c:pt idx="78">
                  <c:v>0.70111447572708097</c:v>
                </c:pt>
                <c:pt idx="79">
                  <c:v>0.97622776031494096</c:v>
                </c:pt>
                <c:pt idx="80">
                  <c:v>1.00122582912445</c:v>
                </c:pt>
                <c:pt idx="81">
                  <c:v>0.86955529451370195</c:v>
                </c:pt>
                <c:pt idx="82">
                  <c:v>0.66857850551605202</c:v>
                </c:pt>
                <c:pt idx="83">
                  <c:v>0.40059718489646901</c:v>
                </c:pt>
                <c:pt idx="84">
                  <c:v>0.113144539296627</c:v>
                </c:pt>
                <c:pt idx="85">
                  <c:v>-5.7914149016142003E-2</c:v>
                </c:pt>
                <c:pt idx="86">
                  <c:v>-8.5729122161864998E-2</c:v>
                </c:pt>
                <c:pt idx="87">
                  <c:v>-0.17713272571563701</c:v>
                </c:pt>
                <c:pt idx="88">
                  <c:v>-0.52621585130691495</c:v>
                </c:pt>
                <c:pt idx="89">
                  <c:v>-0.98546707630157504</c:v>
                </c:pt>
                <c:pt idx="90">
                  <c:v>-1.1803942918777399</c:v>
                </c:pt>
                <c:pt idx="91">
                  <c:v>-1.0065505504608101</c:v>
                </c:pt>
                <c:pt idx="92">
                  <c:v>-0.82814276218414296</c:v>
                </c:pt>
                <c:pt idx="93">
                  <c:v>-1.0378570556640601</c:v>
                </c:pt>
                <c:pt idx="94">
                  <c:v>-1.5401370525360101</c:v>
                </c:pt>
                <c:pt idx="95">
                  <c:v>-1.8820903301239</c:v>
                </c:pt>
                <c:pt idx="96">
                  <c:v>-1.8638824224471999</c:v>
                </c:pt>
                <c:pt idx="97">
                  <c:v>-1.7745246887207</c:v>
                </c:pt>
                <c:pt idx="98">
                  <c:v>-1.9405828714370701</c:v>
                </c:pt>
                <c:pt idx="99">
                  <c:v>-2.2638411521911599</c:v>
                </c:pt>
                <c:pt idx="100">
                  <c:v>-2.4125740528106601</c:v>
                </c:pt>
                <c:pt idx="101">
                  <c:v>-2.3611536026000901</c:v>
                </c:pt>
                <c:pt idx="102">
                  <c:v>-2.4636127948760902</c:v>
                </c:pt>
                <c:pt idx="103">
                  <c:v>-2.940148830413805</c:v>
                </c:pt>
                <c:pt idx="104">
                  <c:v>-3.5186057090759202</c:v>
                </c:pt>
                <c:pt idx="105">
                  <c:v>-3.7501149177551198</c:v>
                </c:pt>
                <c:pt idx="106">
                  <c:v>-3.5684409141540501</c:v>
                </c:pt>
                <c:pt idx="107">
                  <c:v>-3.3446235656738201</c:v>
                </c:pt>
                <c:pt idx="108">
                  <c:v>-3.3984465599060001</c:v>
                </c:pt>
                <c:pt idx="109">
                  <c:v>-3.6349673271179199</c:v>
                </c:pt>
                <c:pt idx="110">
                  <c:v>-3.7439804077148402</c:v>
                </c:pt>
                <c:pt idx="111">
                  <c:v>-3.6347107887268</c:v>
                </c:pt>
                <c:pt idx="112">
                  <c:v>-3.5341877937316801</c:v>
                </c:pt>
                <c:pt idx="113">
                  <c:v>-3.6770560741424498</c:v>
                </c:pt>
                <c:pt idx="114">
                  <c:v>-4.0179328918456951</c:v>
                </c:pt>
                <c:pt idx="115">
                  <c:v>-4.3051476478576598</c:v>
                </c:pt>
                <c:pt idx="116">
                  <c:v>-4.3804802894592196</c:v>
                </c:pt>
                <c:pt idx="117">
                  <c:v>-4.33286428451538</c:v>
                </c:pt>
                <c:pt idx="118">
                  <c:v>-4.3481726646423304</c:v>
                </c:pt>
                <c:pt idx="119">
                  <c:v>-4.4615306854248002</c:v>
                </c:pt>
                <c:pt idx="120">
                  <c:v>-4.5201487541198704</c:v>
                </c:pt>
                <c:pt idx="121">
                  <c:v>-4.3985357284545854</c:v>
                </c:pt>
                <c:pt idx="122">
                  <c:v>-4.1876173019409064</c:v>
                </c:pt>
                <c:pt idx="123">
                  <c:v>-4.0978522300720197</c:v>
                </c:pt>
                <c:pt idx="124">
                  <c:v>-4.1790418624877894</c:v>
                </c:pt>
                <c:pt idx="125">
                  <c:v>-4.2248201370239196</c:v>
                </c:pt>
                <c:pt idx="126">
                  <c:v>-4.0185532569885138</c:v>
                </c:pt>
                <c:pt idx="127">
                  <c:v>-3.6270222663879301</c:v>
                </c:pt>
                <c:pt idx="128">
                  <c:v>-3.3588442802429199</c:v>
                </c:pt>
                <c:pt idx="129">
                  <c:v>-3.430456161499019</c:v>
                </c:pt>
                <c:pt idx="130">
                  <c:v>-3.7546818256378098</c:v>
                </c:pt>
                <c:pt idx="131">
                  <c:v>-4.0801954269409064</c:v>
                </c:pt>
                <c:pt idx="132">
                  <c:v>-4.2625088691711346</c:v>
                </c:pt>
                <c:pt idx="133">
                  <c:v>-4.34110355377197</c:v>
                </c:pt>
                <c:pt idx="134">
                  <c:v>-4.4110307693481401</c:v>
                </c:pt>
                <c:pt idx="135">
                  <c:v>-4.5088644027709899</c:v>
                </c:pt>
                <c:pt idx="136">
                  <c:v>-4.602952957153315</c:v>
                </c:pt>
                <c:pt idx="137">
                  <c:v>-4.6224207878112686</c:v>
                </c:pt>
                <c:pt idx="138">
                  <c:v>-4.5114693641662598</c:v>
                </c:pt>
                <c:pt idx="139">
                  <c:v>-4.3361272811889604</c:v>
                </c:pt>
                <c:pt idx="140">
                  <c:v>-4.3140258789062376</c:v>
                </c:pt>
                <c:pt idx="141">
                  <c:v>-4.6050157546996946</c:v>
                </c:pt>
                <c:pt idx="142">
                  <c:v>-5.0417594909667898</c:v>
                </c:pt>
                <c:pt idx="143">
                  <c:v>-5.2181806564330939</c:v>
                </c:pt>
                <c:pt idx="144">
                  <c:v>-4.95234823226928</c:v>
                </c:pt>
                <c:pt idx="145">
                  <c:v>-4.5422458648681596</c:v>
                </c:pt>
                <c:pt idx="146">
                  <c:v>-4.3989367485046298</c:v>
                </c:pt>
                <c:pt idx="147">
                  <c:v>-4.5057096481323198</c:v>
                </c:pt>
                <c:pt idx="148">
                  <c:v>-4.4759593009948704</c:v>
                </c:pt>
                <c:pt idx="149">
                  <c:v>-4.1548070907592676</c:v>
                </c:pt>
                <c:pt idx="150">
                  <c:v>-3.8814780712127601</c:v>
                </c:pt>
                <c:pt idx="151">
                  <c:v>-3.9905045032501198</c:v>
                </c:pt>
                <c:pt idx="152">
                  <c:v>-4.2827520370483398</c:v>
                </c:pt>
                <c:pt idx="153">
                  <c:v>-4.2861042022704998</c:v>
                </c:pt>
                <c:pt idx="154">
                  <c:v>-3.9479668140411301</c:v>
                </c:pt>
                <c:pt idx="155">
                  <c:v>-3.7212224006652801</c:v>
                </c:pt>
                <c:pt idx="156">
                  <c:v>-3.89491462707519</c:v>
                </c:pt>
                <c:pt idx="157">
                  <c:v>-4.1554708480834828</c:v>
                </c:pt>
                <c:pt idx="158">
                  <c:v>-4.0326681137084899</c:v>
                </c:pt>
                <c:pt idx="159">
                  <c:v>-3.5640609264373699</c:v>
                </c:pt>
                <c:pt idx="160">
                  <c:v>-3.1982741355896001</c:v>
                </c:pt>
                <c:pt idx="161">
                  <c:v>-3.1278109550475999</c:v>
                </c:pt>
                <c:pt idx="162">
                  <c:v>-3.0709547996521001</c:v>
                </c:pt>
                <c:pt idx="163">
                  <c:v>-2.78126764297485</c:v>
                </c:pt>
                <c:pt idx="164">
                  <c:v>-2.4571678638458199</c:v>
                </c:pt>
                <c:pt idx="165">
                  <c:v>-2.44382619857788</c:v>
                </c:pt>
                <c:pt idx="166">
                  <c:v>-2.7343487739562899</c:v>
                </c:pt>
                <c:pt idx="167">
                  <c:v>-3.0184922218322701</c:v>
                </c:pt>
                <c:pt idx="168">
                  <c:v>-3.1134262084960902</c:v>
                </c:pt>
                <c:pt idx="169">
                  <c:v>-3.0704219341278001</c:v>
                </c:pt>
                <c:pt idx="170">
                  <c:v>-2.8964374065399099</c:v>
                </c:pt>
                <c:pt idx="171">
                  <c:v>-2.48597192764282</c:v>
                </c:pt>
                <c:pt idx="172">
                  <c:v>-1.9201446771621691</c:v>
                </c:pt>
                <c:pt idx="173">
                  <c:v>-1.5558598041534399</c:v>
                </c:pt>
                <c:pt idx="174">
                  <c:v>-1.61117768287658</c:v>
                </c:pt>
                <c:pt idx="175">
                  <c:v>-1.8365018367767301</c:v>
                </c:pt>
                <c:pt idx="176">
                  <c:v>-1.8349401950836099</c:v>
                </c:pt>
                <c:pt idx="177">
                  <c:v>-1.6035568714141799</c:v>
                </c:pt>
                <c:pt idx="178">
                  <c:v>-1.48416447639465</c:v>
                </c:pt>
                <c:pt idx="179">
                  <c:v>-1.6154199838638299</c:v>
                </c:pt>
                <c:pt idx="180">
                  <c:v>-1.75704598426818</c:v>
                </c:pt>
                <c:pt idx="181">
                  <c:v>-1.74024581909179</c:v>
                </c:pt>
                <c:pt idx="182">
                  <c:v>-1.7794430255889799</c:v>
                </c:pt>
                <c:pt idx="183">
                  <c:v>-2.10471320152282</c:v>
                </c:pt>
                <c:pt idx="184">
                  <c:v>-2.4970016479492099</c:v>
                </c:pt>
                <c:pt idx="185">
                  <c:v>-2.5170023441314702</c:v>
                </c:pt>
                <c:pt idx="186">
                  <c:v>-2.1351900100707999</c:v>
                </c:pt>
                <c:pt idx="187">
                  <c:v>-1.803729653358449</c:v>
                </c:pt>
                <c:pt idx="188">
                  <c:v>-1.84067571163177</c:v>
                </c:pt>
                <c:pt idx="189">
                  <c:v>-2.0371832847595202</c:v>
                </c:pt>
                <c:pt idx="190">
                  <c:v>-2.0291070938110298</c:v>
                </c:pt>
                <c:pt idx="191">
                  <c:v>-1.8109058141708301</c:v>
                </c:pt>
                <c:pt idx="192">
                  <c:v>-1.6331374645233101</c:v>
                </c:pt>
                <c:pt idx="193">
                  <c:v>-1.5423674583435001</c:v>
                </c:pt>
                <c:pt idx="194">
                  <c:v>-1.3303848505020099</c:v>
                </c:pt>
                <c:pt idx="195">
                  <c:v>-0.908375144004822</c:v>
                </c:pt>
                <c:pt idx="196">
                  <c:v>-0.43133926391601601</c:v>
                </c:pt>
                <c:pt idx="197">
                  <c:v>5.6990147568290002E-3</c:v>
                </c:pt>
                <c:pt idx="198">
                  <c:v>0.51260960102081299</c:v>
                </c:pt>
                <c:pt idx="199">
                  <c:v>1.0942033529281601</c:v>
                </c:pt>
              </c:numCache>
            </c:numRef>
          </c:val>
          <c:smooth val="0"/>
          <c:extLst>
            <c:ext xmlns:c16="http://schemas.microsoft.com/office/drawing/2014/chart" uri="{C3380CC4-5D6E-409C-BE32-E72D297353CC}">
              <c16:uniqueId val="{00000004-8F60-40E4-BA68-A01527012847}"/>
            </c:ext>
          </c:extLst>
        </c:ser>
        <c:ser>
          <c:idx val="5"/>
          <c:order val="5"/>
          <c:tx>
            <c:strRef>
              <c:f>'60_F4 3Mir'!$G$1</c:f>
              <c:strCache>
                <c:ptCount val="1"/>
                <c:pt idx="0">
                  <c:v>Female Post 3</c:v>
                </c:pt>
              </c:strCache>
            </c:strRef>
          </c:tx>
          <c:spPr>
            <a:ln w="31750">
              <a:solidFill>
                <a:schemeClr val="bg1">
                  <a:lumMod val="50000"/>
                </a:schemeClr>
              </a:solidFill>
              <a:prstDash val="sysDot"/>
            </a:ln>
          </c:spPr>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3Mir'!$G$2:$G$201</c:f>
              <c:numCache>
                <c:formatCode>General</c:formatCode>
                <c:ptCount val="200"/>
                <c:pt idx="0">
                  <c:v>-1.5459566116332999</c:v>
                </c:pt>
                <c:pt idx="1">
                  <c:v>-1.1647151708602901</c:v>
                </c:pt>
                <c:pt idx="2">
                  <c:v>-0.73960494995117199</c:v>
                </c:pt>
                <c:pt idx="3">
                  <c:v>-0.59948599338531505</c:v>
                </c:pt>
                <c:pt idx="4">
                  <c:v>-0.72234666347503695</c:v>
                </c:pt>
                <c:pt idx="5">
                  <c:v>-0.80755215883255005</c:v>
                </c:pt>
                <c:pt idx="6">
                  <c:v>-0.63897800445556596</c:v>
                </c:pt>
                <c:pt idx="7">
                  <c:v>-0.283205896615982</c:v>
                </c:pt>
                <c:pt idx="8">
                  <c:v>5.2597928792238E-2</c:v>
                </c:pt>
                <c:pt idx="9">
                  <c:v>0.230542898178101</c:v>
                </c:pt>
                <c:pt idx="10">
                  <c:v>0.19873841106891599</c:v>
                </c:pt>
                <c:pt idx="11">
                  <c:v>-7.2073742747307004E-2</c:v>
                </c:pt>
                <c:pt idx="12">
                  <c:v>-0.52125537395477295</c:v>
                </c:pt>
                <c:pt idx="13">
                  <c:v>-0.89916419982910201</c:v>
                </c:pt>
                <c:pt idx="14">
                  <c:v>-0.901999771595001</c:v>
                </c:pt>
                <c:pt idx="15">
                  <c:v>-0.484289079904556</c:v>
                </c:pt>
                <c:pt idx="16">
                  <c:v>5.2775036543608003E-2</c:v>
                </c:pt>
                <c:pt idx="17">
                  <c:v>0.38419571518897999</c:v>
                </c:pt>
                <c:pt idx="18">
                  <c:v>0.52080309391021695</c:v>
                </c:pt>
                <c:pt idx="19">
                  <c:v>0.731894850730896</c:v>
                </c:pt>
                <c:pt idx="20">
                  <c:v>1.13498675823211</c:v>
                </c:pt>
                <c:pt idx="21">
                  <c:v>1.5112782716751101</c:v>
                </c:pt>
                <c:pt idx="22">
                  <c:v>1.60268211364746</c:v>
                </c:pt>
                <c:pt idx="23">
                  <c:v>1.4796264171600291</c:v>
                </c:pt>
                <c:pt idx="24">
                  <c:v>1.48048019409179</c:v>
                </c:pt>
                <c:pt idx="25">
                  <c:v>1.81715416908264</c:v>
                </c:pt>
                <c:pt idx="26">
                  <c:v>2.3671565055847101</c:v>
                </c:pt>
                <c:pt idx="27">
                  <c:v>2.86802983283996</c:v>
                </c:pt>
                <c:pt idx="28">
                  <c:v>3.1897058486938401</c:v>
                </c:pt>
                <c:pt idx="29">
                  <c:v>3.34852719306945</c:v>
                </c:pt>
                <c:pt idx="30">
                  <c:v>3.357945203781119</c:v>
                </c:pt>
                <c:pt idx="31">
                  <c:v>3.2005248069763099</c:v>
                </c:pt>
                <c:pt idx="32">
                  <c:v>2.9360878467559801</c:v>
                </c:pt>
                <c:pt idx="33">
                  <c:v>2.7065622806549001</c:v>
                </c:pt>
                <c:pt idx="34">
                  <c:v>2.5775494575500399</c:v>
                </c:pt>
                <c:pt idx="35">
                  <c:v>2.4543190002441402</c:v>
                </c:pt>
                <c:pt idx="36">
                  <c:v>2.2219290733337398</c:v>
                </c:pt>
                <c:pt idx="37">
                  <c:v>1.9179480075836099</c:v>
                </c:pt>
                <c:pt idx="38">
                  <c:v>1.69102358818054</c:v>
                </c:pt>
                <c:pt idx="39">
                  <c:v>1.61057448387146</c:v>
                </c:pt>
                <c:pt idx="40">
                  <c:v>1.5993084907531701</c:v>
                </c:pt>
                <c:pt idx="41">
                  <c:v>1.5596510171890201</c:v>
                </c:pt>
                <c:pt idx="42">
                  <c:v>1.48250973224639</c:v>
                </c:pt>
                <c:pt idx="43">
                  <c:v>1.3870115280151301</c:v>
                </c:pt>
                <c:pt idx="44">
                  <c:v>1.23415350914001</c:v>
                </c:pt>
                <c:pt idx="45">
                  <c:v>0.98730957508087203</c:v>
                </c:pt>
                <c:pt idx="46">
                  <c:v>0.71856725215911899</c:v>
                </c:pt>
                <c:pt idx="47">
                  <c:v>0.54444062709808305</c:v>
                </c:pt>
                <c:pt idx="48">
                  <c:v>0.43724590539932301</c:v>
                </c:pt>
                <c:pt idx="49">
                  <c:v>0.21245113015174899</c:v>
                </c:pt>
                <c:pt idx="50">
                  <c:v>-0.217532724142075</c:v>
                </c:pt>
                <c:pt idx="51">
                  <c:v>-0.65042197704315197</c:v>
                </c:pt>
                <c:pt idx="52">
                  <c:v>-0.78913915157318104</c:v>
                </c:pt>
                <c:pt idx="53">
                  <c:v>-0.63921487331390403</c:v>
                </c:pt>
                <c:pt idx="54">
                  <c:v>-0.5743767619133</c:v>
                </c:pt>
                <c:pt idx="55">
                  <c:v>-0.91444665193557695</c:v>
                </c:pt>
                <c:pt idx="56">
                  <c:v>-1.5289326906204199</c:v>
                </c:pt>
                <c:pt idx="57">
                  <c:v>-2.0035510063171298</c:v>
                </c:pt>
                <c:pt idx="58">
                  <c:v>-2.1772282123565598</c:v>
                </c:pt>
                <c:pt idx="59">
                  <c:v>-2.3297791481018</c:v>
                </c:pt>
                <c:pt idx="60">
                  <c:v>-2.7501449584960902</c:v>
                </c:pt>
                <c:pt idx="61">
                  <c:v>-3.27723836898803</c:v>
                </c:pt>
                <c:pt idx="62">
                  <c:v>-3.476149082183825</c:v>
                </c:pt>
                <c:pt idx="63">
                  <c:v>-3.2435390949249201</c:v>
                </c:pt>
                <c:pt idx="64">
                  <c:v>-2.99589490890502</c:v>
                </c:pt>
                <c:pt idx="65">
                  <c:v>-3.1419813632964999</c:v>
                </c:pt>
                <c:pt idx="66">
                  <c:v>-3.5479240417480402</c:v>
                </c:pt>
                <c:pt idx="67">
                  <c:v>-3.7364258766174299</c:v>
                </c:pt>
                <c:pt idx="68">
                  <c:v>-3.5381991863250701</c:v>
                </c:pt>
                <c:pt idx="69">
                  <c:v>-3.2718186378478999</c:v>
                </c:pt>
                <c:pt idx="70">
                  <c:v>-3.212244033813465</c:v>
                </c:pt>
                <c:pt idx="71">
                  <c:v>-3.1578388214111301</c:v>
                </c:pt>
                <c:pt idx="72">
                  <c:v>-2.7661151885986301</c:v>
                </c:pt>
                <c:pt idx="73">
                  <c:v>-2.1686873435974099</c:v>
                </c:pt>
                <c:pt idx="74">
                  <c:v>-1.90950226783752</c:v>
                </c:pt>
                <c:pt idx="75">
                  <c:v>-2.2202217578887899</c:v>
                </c:pt>
                <c:pt idx="76">
                  <c:v>-2.6508235931396391</c:v>
                </c:pt>
                <c:pt idx="77">
                  <c:v>-2.6099252700805602</c:v>
                </c:pt>
                <c:pt idx="78">
                  <c:v>-2.0746114253997781</c:v>
                </c:pt>
                <c:pt idx="79">
                  <c:v>-1.5019738674163801</c:v>
                </c:pt>
                <c:pt idx="80">
                  <c:v>-1.1411659717559799</c:v>
                </c:pt>
                <c:pt idx="81">
                  <c:v>-0.78792595863342296</c:v>
                </c:pt>
                <c:pt idx="82">
                  <c:v>-0.29762080311775202</c:v>
                </c:pt>
                <c:pt idx="83">
                  <c:v>8.5189342498780008E-3</c:v>
                </c:pt>
                <c:pt idx="84">
                  <c:v>-0.261879742145538</c:v>
                </c:pt>
                <c:pt idx="85">
                  <c:v>-0.939716815948486</c:v>
                </c:pt>
                <c:pt idx="86">
                  <c:v>-1.405164480209349</c:v>
                </c:pt>
                <c:pt idx="87">
                  <c:v>-1.35369420051574</c:v>
                </c:pt>
                <c:pt idx="88">
                  <c:v>-1.1492459774017301</c:v>
                </c:pt>
                <c:pt idx="89">
                  <c:v>-1.27909064292907</c:v>
                </c:pt>
                <c:pt idx="90">
                  <c:v>-1.7052257061004601</c:v>
                </c:pt>
                <c:pt idx="91">
                  <c:v>-1.99959981441497</c:v>
                </c:pt>
                <c:pt idx="92">
                  <c:v>-1.97490847110748</c:v>
                </c:pt>
                <c:pt idx="93">
                  <c:v>-1.8677333593368499</c:v>
                </c:pt>
                <c:pt idx="94">
                  <c:v>-1.8904660940170199</c:v>
                </c:pt>
                <c:pt idx="95">
                  <c:v>-1.9139381647109901</c:v>
                </c:pt>
                <c:pt idx="96">
                  <c:v>-1.7524898052215501</c:v>
                </c:pt>
                <c:pt idx="97">
                  <c:v>-1.5454456806182799</c:v>
                </c:pt>
                <c:pt idx="98">
                  <c:v>-1.6083778142928999</c:v>
                </c:pt>
                <c:pt idx="99">
                  <c:v>-1.99255919456481</c:v>
                </c:pt>
                <c:pt idx="100">
                  <c:v>-2.43555283546447</c:v>
                </c:pt>
                <c:pt idx="101">
                  <c:v>-2.7498130798339799</c:v>
                </c:pt>
                <c:pt idx="102">
                  <c:v>-3.0294814109802202</c:v>
                </c:pt>
                <c:pt idx="103">
                  <c:v>-3.40182256698608</c:v>
                </c:pt>
                <c:pt idx="104">
                  <c:v>-3.7794640064239502</c:v>
                </c:pt>
                <c:pt idx="105">
                  <c:v>-4.0107121467590297</c:v>
                </c:pt>
                <c:pt idx="106">
                  <c:v>-4.1350436210632298</c:v>
                </c:pt>
                <c:pt idx="107">
                  <c:v>-4.2949395179748446</c:v>
                </c:pt>
                <c:pt idx="108">
                  <c:v>-4.4721765518188397</c:v>
                </c:pt>
                <c:pt idx="109">
                  <c:v>-4.5378913879394496</c:v>
                </c:pt>
                <c:pt idx="110">
                  <c:v>-4.5589241981506303</c:v>
                </c:pt>
                <c:pt idx="111">
                  <c:v>-4.79992580413818</c:v>
                </c:pt>
                <c:pt idx="112">
                  <c:v>-5.3128433227539</c:v>
                </c:pt>
                <c:pt idx="113">
                  <c:v>-5.7363591194152797</c:v>
                </c:pt>
                <c:pt idx="114">
                  <c:v>-5.7132511138915998</c:v>
                </c:pt>
                <c:pt idx="115">
                  <c:v>-5.3902120590209854</c:v>
                </c:pt>
                <c:pt idx="116">
                  <c:v>-5.2528219223022399</c:v>
                </c:pt>
                <c:pt idx="117">
                  <c:v>-5.4787387847900302</c:v>
                </c:pt>
                <c:pt idx="118">
                  <c:v>-5.7095475196838299</c:v>
                </c:pt>
                <c:pt idx="119">
                  <c:v>-5.5420641899108798</c:v>
                </c:pt>
                <c:pt idx="120">
                  <c:v>-5.0211019515991202</c:v>
                </c:pt>
                <c:pt idx="121">
                  <c:v>-4.4841980934143004</c:v>
                </c:pt>
                <c:pt idx="122">
                  <c:v>-4.1003088951110804</c:v>
                </c:pt>
                <c:pt idx="123">
                  <c:v>-3.81110191345214</c:v>
                </c:pt>
                <c:pt idx="124">
                  <c:v>-3.6426796913146902</c:v>
                </c:pt>
                <c:pt idx="125">
                  <c:v>-3.7521910667419398</c:v>
                </c:pt>
                <c:pt idx="126">
                  <c:v>-4.0889744758605886</c:v>
                </c:pt>
                <c:pt idx="127">
                  <c:v>-4.29294681549072</c:v>
                </c:pt>
                <c:pt idx="128">
                  <c:v>-4.1384367942809996</c:v>
                </c:pt>
                <c:pt idx="129">
                  <c:v>-3.913266420364379</c:v>
                </c:pt>
                <c:pt idx="130">
                  <c:v>-4.0945830345153764</c:v>
                </c:pt>
                <c:pt idx="131">
                  <c:v>-4.7024941444396902</c:v>
                </c:pt>
                <c:pt idx="132">
                  <c:v>-5.2458944320678702</c:v>
                </c:pt>
                <c:pt idx="133">
                  <c:v>-5.3491888046264551</c:v>
                </c:pt>
                <c:pt idx="134">
                  <c:v>-5.1779966354370046</c:v>
                </c:pt>
                <c:pt idx="135">
                  <c:v>-5.1189250946044904</c:v>
                </c:pt>
                <c:pt idx="136">
                  <c:v>-5.2671570777892907</c:v>
                </c:pt>
                <c:pt idx="137">
                  <c:v>-5.4487681388854901</c:v>
                </c:pt>
                <c:pt idx="138">
                  <c:v>-5.5861611366271902</c:v>
                </c:pt>
                <c:pt idx="139">
                  <c:v>-5.7283301353454457</c:v>
                </c:pt>
                <c:pt idx="140">
                  <c:v>-5.7426009178161603</c:v>
                </c:pt>
                <c:pt idx="141">
                  <c:v>-5.3267111778259109</c:v>
                </c:pt>
                <c:pt idx="142">
                  <c:v>-4.49015045166015</c:v>
                </c:pt>
                <c:pt idx="143">
                  <c:v>-3.76278352737426</c:v>
                </c:pt>
                <c:pt idx="144">
                  <c:v>-3.6482951641082701</c:v>
                </c:pt>
                <c:pt idx="145">
                  <c:v>-3.9874587059021001</c:v>
                </c:pt>
                <c:pt idx="146">
                  <c:v>-4.1512327194213796</c:v>
                </c:pt>
                <c:pt idx="147">
                  <c:v>-3.839858531951895</c:v>
                </c:pt>
                <c:pt idx="148">
                  <c:v>-3.38410425186157</c:v>
                </c:pt>
                <c:pt idx="149">
                  <c:v>-3.1741693019866899</c:v>
                </c:pt>
                <c:pt idx="150">
                  <c:v>-3.1057553291320801</c:v>
                </c:pt>
                <c:pt idx="151">
                  <c:v>-2.8397469520568781</c:v>
                </c:pt>
                <c:pt idx="152">
                  <c:v>-2.4069356918334899</c:v>
                </c:pt>
                <c:pt idx="153">
                  <c:v>-2.1955313682556099</c:v>
                </c:pt>
                <c:pt idx="154">
                  <c:v>-2.3580565452575599</c:v>
                </c:pt>
                <c:pt idx="155">
                  <c:v>-2.5786254405975302</c:v>
                </c:pt>
                <c:pt idx="156">
                  <c:v>-2.5548455715179399</c:v>
                </c:pt>
                <c:pt idx="157">
                  <c:v>-2.43004894256591</c:v>
                </c:pt>
                <c:pt idx="158">
                  <c:v>-2.5088944435119598</c:v>
                </c:pt>
                <c:pt idx="159">
                  <c:v>-2.7326703071594198</c:v>
                </c:pt>
                <c:pt idx="160">
                  <c:v>-2.7558169364929199</c:v>
                </c:pt>
                <c:pt idx="161">
                  <c:v>-2.4964542388915998</c:v>
                </c:pt>
                <c:pt idx="162">
                  <c:v>-2.2682833671569802</c:v>
                </c:pt>
                <c:pt idx="163">
                  <c:v>-2.2709050178527801</c:v>
                </c:pt>
                <c:pt idx="164">
                  <c:v>-2.2588014602661102</c:v>
                </c:pt>
                <c:pt idx="165">
                  <c:v>-1.94934618473053</c:v>
                </c:pt>
                <c:pt idx="166">
                  <c:v>-1.55210173130035</c:v>
                </c:pt>
                <c:pt idx="167">
                  <c:v>-1.5465618371963501</c:v>
                </c:pt>
                <c:pt idx="168">
                  <c:v>-1.95900630950927</c:v>
                </c:pt>
                <c:pt idx="169">
                  <c:v>-2.21513772010803</c:v>
                </c:pt>
                <c:pt idx="170">
                  <c:v>-1.8684513568878101</c:v>
                </c:pt>
                <c:pt idx="171">
                  <c:v>-1.2341489791870099</c:v>
                </c:pt>
                <c:pt idx="172">
                  <c:v>-1.0509167909622099</c:v>
                </c:pt>
                <c:pt idx="173">
                  <c:v>-1.6069425344467101</c:v>
                </c:pt>
                <c:pt idx="174">
                  <c:v>-2.44359159469604</c:v>
                </c:pt>
                <c:pt idx="175">
                  <c:v>-2.9224433898925701</c:v>
                </c:pt>
                <c:pt idx="176">
                  <c:v>-2.8603210449218701</c:v>
                </c:pt>
                <c:pt idx="177">
                  <c:v>-2.52321100234985</c:v>
                </c:pt>
                <c:pt idx="178">
                  <c:v>-2.1887893676757799</c:v>
                </c:pt>
                <c:pt idx="179">
                  <c:v>-1.90121817588806</c:v>
                </c:pt>
                <c:pt idx="180">
                  <c:v>-1.5950833559036199</c:v>
                </c:pt>
                <c:pt idx="181">
                  <c:v>-1.2854187488555899</c:v>
                </c:pt>
                <c:pt idx="182">
                  <c:v>-1.0828599929809499</c:v>
                </c:pt>
                <c:pt idx="183">
                  <c:v>-1.0836426019668499</c:v>
                </c:pt>
                <c:pt idx="184">
                  <c:v>-1.25816845893859</c:v>
                </c:pt>
                <c:pt idx="185">
                  <c:v>-1.41684758663177</c:v>
                </c:pt>
                <c:pt idx="186">
                  <c:v>-1.32075190544128</c:v>
                </c:pt>
                <c:pt idx="187">
                  <c:v>-0.901677787303925</c:v>
                </c:pt>
                <c:pt idx="188">
                  <c:v>-0.35611954331397999</c:v>
                </c:pt>
                <c:pt idx="189">
                  <c:v>7.3047116398810993E-2</c:v>
                </c:pt>
                <c:pt idx="190">
                  <c:v>0.39630711078643799</c:v>
                </c:pt>
                <c:pt idx="191">
                  <c:v>0.81853753328323398</c:v>
                </c:pt>
                <c:pt idx="192">
                  <c:v>1.3467115163803101</c:v>
                </c:pt>
                <c:pt idx="193">
                  <c:v>1.6445440053939799</c:v>
                </c:pt>
                <c:pt idx="194">
                  <c:v>1.4435399770736601</c:v>
                </c:pt>
                <c:pt idx="195">
                  <c:v>0.98500096797943104</c:v>
                </c:pt>
                <c:pt idx="196">
                  <c:v>0.80392968654632602</c:v>
                </c:pt>
                <c:pt idx="197">
                  <c:v>1.0642942190170199</c:v>
                </c:pt>
                <c:pt idx="198">
                  <c:v>1.3623695373535101</c:v>
                </c:pt>
                <c:pt idx="199">
                  <c:v>1.3106002807617101</c:v>
                </c:pt>
              </c:numCache>
            </c:numRef>
          </c:val>
          <c:smooth val="0"/>
          <c:extLst>
            <c:ext xmlns:c16="http://schemas.microsoft.com/office/drawing/2014/chart" uri="{C3380CC4-5D6E-409C-BE32-E72D297353CC}">
              <c16:uniqueId val="{00000005-8F60-40E4-BA68-A01527012847}"/>
            </c:ext>
          </c:extLst>
        </c:ser>
        <c:ser>
          <c:idx val="6"/>
          <c:order val="6"/>
          <c:tx>
            <c:strRef>
              <c:f>'60_F4 1Mir'!#REF!</c:f>
              <c:strCache>
                <c:ptCount val="1"/>
                <c:pt idx="0">
                  <c:v>#REF!</c:v>
                </c:pt>
              </c:strCache>
            </c:strRef>
          </c:tx>
          <c:marker>
            <c:symbol val="none"/>
          </c:marker>
          <c:cat>
            <c:numRef>
              <c:f>'60_F4 3Mir'!$A$2:$A$201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6-8F60-40E4-BA68-A01527012847}"/>
            </c:ext>
          </c:extLst>
        </c:ser>
        <c:dLbls>
          <c:showLegendKey val="0"/>
          <c:showVal val="0"/>
          <c:showCatName val="0"/>
          <c:showSerName val="0"/>
          <c:showPercent val="0"/>
          <c:showBubbleSize val="0"/>
        </c:dLbls>
        <c:smooth val="0"/>
        <c:axId val="618897864"/>
        <c:axId val="618900744"/>
      </c:lineChart>
      <c:catAx>
        <c:axId val="618897864"/>
        <c:scaling>
          <c:orientation val="minMax"/>
        </c:scaling>
        <c:delete val="0"/>
        <c:axPos val="b"/>
        <c:numFmt formatCode="General" sourceLinked="1"/>
        <c:majorTickMark val="out"/>
        <c:minorTickMark val="none"/>
        <c:tickLblPos val="nextTo"/>
        <c:crossAx val="618900744"/>
        <c:crosses val="autoZero"/>
        <c:auto val="1"/>
        <c:lblAlgn val="ctr"/>
        <c:lblOffset val="100"/>
        <c:tickLblSkip val="50"/>
        <c:tickMarkSkip val="25"/>
        <c:noMultiLvlLbl val="0"/>
      </c:catAx>
      <c:valAx>
        <c:axId val="618900744"/>
        <c:scaling>
          <c:orientation val="minMax"/>
        </c:scaling>
        <c:delete val="0"/>
        <c:axPos val="l"/>
        <c:majorGridlines/>
        <c:numFmt formatCode="General" sourceLinked="1"/>
        <c:majorTickMark val="out"/>
        <c:minorTickMark val="none"/>
        <c:tickLblPos val="nextTo"/>
        <c:crossAx val="618897864"/>
        <c:crossesAt val="25"/>
        <c:crossBetween val="between"/>
      </c:valAx>
      <c:spPr>
        <a:ln w="38100"/>
      </c:spPr>
    </c:plotArea>
    <c:legend>
      <c:legendPos val="r"/>
      <c:legendEntry>
        <c:idx val="6"/>
        <c:delete val="1"/>
      </c:legendEntry>
      <c:layout>
        <c:manualLayout>
          <c:xMode val="edge"/>
          <c:yMode val="edge"/>
          <c:x val="0.74204205980710203"/>
          <c:y val="0.666214200220831"/>
          <c:w val="0.255407201518978"/>
          <c:h val="0.33378600033224298"/>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dirty="0"/>
              <a:t>ERPs @F4 (RDLPFC): 5 Mirror Pre-Practice-Post Comparison</a:t>
            </a:r>
          </a:p>
        </c:rich>
      </c:tx>
      <c:layout>
        <c:manualLayout>
          <c:xMode val="edge"/>
          <c:yMode val="edge"/>
          <c:x val="0.119922752834649"/>
          <c:y val="4.2956444536357396E-3"/>
        </c:manualLayout>
      </c:layout>
      <c:overlay val="0"/>
    </c:title>
    <c:autoTitleDeleted val="0"/>
    <c:plotArea>
      <c:layout>
        <c:manualLayout>
          <c:layoutTarget val="inner"/>
          <c:xMode val="edge"/>
          <c:yMode val="edge"/>
          <c:x val="4.9574300153105801E-2"/>
          <c:y val="0.11547162949242"/>
          <c:w val="0.91253640373154199"/>
          <c:h val="0.85056612653922103"/>
        </c:manualLayout>
      </c:layout>
      <c:lineChart>
        <c:grouping val="standard"/>
        <c:varyColors val="0"/>
        <c:ser>
          <c:idx val="0"/>
          <c:order val="0"/>
          <c:tx>
            <c:strRef>
              <c:f>'60_F4 5Mir'!$B$1</c:f>
              <c:strCache>
                <c:ptCount val="1"/>
                <c:pt idx="0">
                  <c:v>Male Pre 5</c:v>
                </c:pt>
              </c:strCache>
            </c:strRef>
          </c:tx>
          <c:spPr>
            <a:ln w="38100">
              <a:solidFill>
                <a:schemeClr val="bg1">
                  <a:lumMod val="75000"/>
                </a:schemeClr>
              </a:solidFill>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5Mir'!$B$2:$B$201</c:f>
              <c:numCache>
                <c:formatCode>General</c:formatCode>
                <c:ptCount val="200"/>
                <c:pt idx="0">
                  <c:v>0.78382545709609996</c:v>
                </c:pt>
                <c:pt idx="1">
                  <c:v>0.62793451547622703</c:v>
                </c:pt>
                <c:pt idx="2">
                  <c:v>0.21958070993423501</c:v>
                </c:pt>
                <c:pt idx="3">
                  <c:v>-9.1385386884211994E-2</c:v>
                </c:pt>
                <c:pt idx="4">
                  <c:v>-0.186703860759735</c:v>
                </c:pt>
                <c:pt idx="5">
                  <c:v>-0.190564811229706</c:v>
                </c:pt>
                <c:pt idx="6">
                  <c:v>-0.162429764866829</c:v>
                </c:pt>
                <c:pt idx="7">
                  <c:v>8.8514471426609995E-3</c:v>
                </c:pt>
                <c:pt idx="8">
                  <c:v>0.34815037250518799</c:v>
                </c:pt>
                <c:pt idx="9">
                  <c:v>0.62115675210952803</c:v>
                </c:pt>
                <c:pt idx="10">
                  <c:v>0.583756983280182</c:v>
                </c:pt>
                <c:pt idx="11">
                  <c:v>0.31614089012146002</c:v>
                </c:pt>
                <c:pt idx="12">
                  <c:v>0.124892920255661</c:v>
                </c:pt>
                <c:pt idx="13">
                  <c:v>0.132675185799599</c:v>
                </c:pt>
                <c:pt idx="14">
                  <c:v>0.14839257299900099</c:v>
                </c:pt>
                <c:pt idx="15">
                  <c:v>-1.0389393195510001E-2</c:v>
                </c:pt>
                <c:pt idx="16">
                  <c:v>-0.24850429594516801</c:v>
                </c:pt>
                <c:pt idx="17">
                  <c:v>-0.383526891469955</c:v>
                </c:pt>
                <c:pt idx="18">
                  <c:v>-0.46813714504241899</c:v>
                </c:pt>
                <c:pt idx="19">
                  <c:v>-0.70088750123977706</c:v>
                </c:pt>
                <c:pt idx="20">
                  <c:v>-1.0263131856918299</c:v>
                </c:pt>
                <c:pt idx="21">
                  <c:v>-1.0555399656295701</c:v>
                </c:pt>
                <c:pt idx="22">
                  <c:v>-0.52217811346054099</c:v>
                </c:pt>
                <c:pt idx="23">
                  <c:v>0.303479164838791</c:v>
                </c:pt>
                <c:pt idx="24">
                  <c:v>0.82772594690322898</c:v>
                </c:pt>
                <c:pt idx="25">
                  <c:v>0.75518280267715499</c:v>
                </c:pt>
                <c:pt idx="26">
                  <c:v>0.37577340006828303</c:v>
                </c:pt>
                <c:pt idx="27">
                  <c:v>0.20787887275219</c:v>
                </c:pt>
                <c:pt idx="28">
                  <c:v>0.46363723278045699</c:v>
                </c:pt>
                <c:pt idx="29">
                  <c:v>0.93036019802093495</c:v>
                </c:pt>
                <c:pt idx="30">
                  <c:v>1.30302858352661</c:v>
                </c:pt>
                <c:pt idx="31">
                  <c:v>1.51962077617645</c:v>
                </c:pt>
                <c:pt idx="32">
                  <c:v>1.7490261793136599</c:v>
                </c:pt>
                <c:pt idx="33">
                  <c:v>2.1164352893829301</c:v>
                </c:pt>
                <c:pt idx="34">
                  <c:v>2.5064396858215301</c:v>
                </c:pt>
                <c:pt idx="35">
                  <c:v>2.6543440818786599</c:v>
                </c:pt>
                <c:pt idx="36">
                  <c:v>2.42230772972106</c:v>
                </c:pt>
                <c:pt idx="37">
                  <c:v>1.9629105329513501</c:v>
                </c:pt>
                <c:pt idx="38">
                  <c:v>1.5785330533981301</c:v>
                </c:pt>
                <c:pt idx="39">
                  <c:v>1.4152033329010001</c:v>
                </c:pt>
                <c:pt idx="40">
                  <c:v>1.33914482593536</c:v>
                </c:pt>
                <c:pt idx="41">
                  <c:v>1.14422047138214</c:v>
                </c:pt>
                <c:pt idx="42">
                  <c:v>0.83233529329299905</c:v>
                </c:pt>
                <c:pt idx="43">
                  <c:v>0.61525601148605302</c:v>
                </c:pt>
                <c:pt idx="44">
                  <c:v>0.64533621072769198</c:v>
                </c:pt>
                <c:pt idx="45">
                  <c:v>0.82709157466888406</c:v>
                </c:pt>
                <c:pt idx="46">
                  <c:v>0.93425023555755604</c:v>
                </c:pt>
                <c:pt idx="47">
                  <c:v>0.84707581996917702</c:v>
                </c:pt>
                <c:pt idx="48">
                  <c:v>0.61271917819976796</c:v>
                </c:pt>
                <c:pt idx="49">
                  <c:v>0.321377962827682</c:v>
                </c:pt>
                <c:pt idx="50">
                  <c:v>1.3486168347299E-2</c:v>
                </c:pt>
                <c:pt idx="51">
                  <c:v>-0.30021649599075301</c:v>
                </c:pt>
                <c:pt idx="52">
                  <c:v>-0.62161982059478804</c:v>
                </c:pt>
                <c:pt idx="53">
                  <c:v>-1.00453293323516</c:v>
                </c:pt>
                <c:pt idx="54">
                  <c:v>-1.5348472595214799</c:v>
                </c:pt>
                <c:pt idx="55">
                  <c:v>-2.1991503238677899</c:v>
                </c:pt>
                <c:pt idx="56">
                  <c:v>-2.8126780986785751</c:v>
                </c:pt>
                <c:pt idx="57">
                  <c:v>-3.1623582839965798</c:v>
                </c:pt>
                <c:pt idx="58">
                  <c:v>-3.2304902076721098</c:v>
                </c:pt>
                <c:pt idx="59">
                  <c:v>-3.2152948379516602</c:v>
                </c:pt>
                <c:pt idx="60">
                  <c:v>-3.3201615810394198</c:v>
                </c:pt>
                <c:pt idx="61">
                  <c:v>-3.5704345703125</c:v>
                </c:pt>
                <c:pt idx="62">
                  <c:v>-3.8497037887573202</c:v>
                </c:pt>
                <c:pt idx="63">
                  <c:v>-4.05967044830322</c:v>
                </c:pt>
                <c:pt idx="64">
                  <c:v>-4.2058272361755256</c:v>
                </c:pt>
                <c:pt idx="65">
                  <c:v>-4.3608241081237686</c:v>
                </c:pt>
                <c:pt idx="66">
                  <c:v>-4.5760226249694798</c:v>
                </c:pt>
                <c:pt idx="67">
                  <c:v>-4.8017148971557528</c:v>
                </c:pt>
                <c:pt idx="68">
                  <c:v>-4.8757052421569753</c:v>
                </c:pt>
                <c:pt idx="69">
                  <c:v>-4.6508541107177654</c:v>
                </c:pt>
                <c:pt idx="70">
                  <c:v>-4.199486255645744</c:v>
                </c:pt>
                <c:pt idx="71">
                  <c:v>-3.8313612937927202</c:v>
                </c:pt>
                <c:pt idx="72">
                  <c:v>-3.7823526859283398</c:v>
                </c:pt>
                <c:pt idx="73">
                  <c:v>-3.8808884620666499</c:v>
                </c:pt>
                <c:pt idx="74">
                  <c:v>-3.67675757408142</c:v>
                </c:pt>
                <c:pt idx="75">
                  <c:v>-2.9933164119720401</c:v>
                </c:pt>
                <c:pt idx="76">
                  <c:v>-2.23422074317932</c:v>
                </c:pt>
                <c:pt idx="77">
                  <c:v>-1.97651779651641</c:v>
                </c:pt>
                <c:pt idx="78">
                  <c:v>-2.2928802967071502</c:v>
                </c:pt>
                <c:pt idx="79">
                  <c:v>-2.6630291938781698</c:v>
                </c:pt>
                <c:pt idx="80">
                  <c:v>-2.6118640899658181</c:v>
                </c:pt>
                <c:pt idx="81">
                  <c:v>-2.25623631477356</c:v>
                </c:pt>
                <c:pt idx="82">
                  <c:v>-2.07670974731445</c:v>
                </c:pt>
                <c:pt idx="83">
                  <c:v>-2.2723758220672599</c:v>
                </c:pt>
                <c:pt idx="84">
                  <c:v>-2.5688316822052002</c:v>
                </c:pt>
                <c:pt idx="85">
                  <c:v>-2.6605367660522399</c:v>
                </c:pt>
                <c:pt idx="86">
                  <c:v>-2.6046578884124698</c:v>
                </c:pt>
                <c:pt idx="87">
                  <c:v>-2.646758079528797</c:v>
                </c:pt>
                <c:pt idx="88">
                  <c:v>-2.821429491043085</c:v>
                </c:pt>
                <c:pt idx="89">
                  <c:v>-2.9370920658111501</c:v>
                </c:pt>
                <c:pt idx="90">
                  <c:v>-2.9109673500061</c:v>
                </c:pt>
                <c:pt idx="91">
                  <c:v>-2.89599561691284</c:v>
                </c:pt>
                <c:pt idx="92">
                  <c:v>-3.0017638206481898</c:v>
                </c:pt>
                <c:pt idx="93">
                  <c:v>-3.070503234863279</c:v>
                </c:pt>
                <c:pt idx="94">
                  <c:v>-2.8992853164672781</c:v>
                </c:pt>
                <c:pt idx="95">
                  <c:v>-2.6070268154144198</c:v>
                </c:pt>
                <c:pt idx="96">
                  <c:v>-2.5813128948211599</c:v>
                </c:pt>
                <c:pt idx="97">
                  <c:v>-3.0136489868164</c:v>
                </c:pt>
                <c:pt idx="98">
                  <c:v>-3.6272661685943599</c:v>
                </c:pt>
                <c:pt idx="99">
                  <c:v>-3.9689795970916699</c:v>
                </c:pt>
                <c:pt idx="100">
                  <c:v>-3.9052324295043901</c:v>
                </c:pt>
                <c:pt idx="101">
                  <c:v>-3.7206916809082</c:v>
                </c:pt>
                <c:pt idx="102">
                  <c:v>-3.7479009628295898</c:v>
                </c:pt>
                <c:pt idx="103">
                  <c:v>-4.0192685127258301</c:v>
                </c:pt>
                <c:pt idx="104">
                  <c:v>-4.3315477371215803</c:v>
                </c:pt>
                <c:pt idx="105">
                  <c:v>-4.5576248168945286</c:v>
                </c:pt>
                <c:pt idx="106">
                  <c:v>-4.7823715209960866</c:v>
                </c:pt>
                <c:pt idx="107">
                  <c:v>-5.12921142578125</c:v>
                </c:pt>
                <c:pt idx="108">
                  <c:v>-5.5434761047363201</c:v>
                </c:pt>
                <c:pt idx="109">
                  <c:v>-5.8156857490539453</c:v>
                </c:pt>
                <c:pt idx="110">
                  <c:v>-5.8062362670898366</c:v>
                </c:pt>
                <c:pt idx="111">
                  <c:v>-5.5983066558837802</c:v>
                </c:pt>
                <c:pt idx="112">
                  <c:v>-5.4128723144531197</c:v>
                </c:pt>
                <c:pt idx="113">
                  <c:v>-5.3958706855773899</c:v>
                </c:pt>
                <c:pt idx="114">
                  <c:v>-5.5093998908996502</c:v>
                </c:pt>
                <c:pt idx="115">
                  <c:v>-5.6187839508056596</c:v>
                </c:pt>
                <c:pt idx="116">
                  <c:v>-5.6501369476318253</c:v>
                </c:pt>
                <c:pt idx="117">
                  <c:v>-5.6401228904724077</c:v>
                </c:pt>
                <c:pt idx="118">
                  <c:v>-5.65065193176269</c:v>
                </c:pt>
                <c:pt idx="119">
                  <c:v>-5.6826868057250852</c:v>
                </c:pt>
                <c:pt idx="120">
                  <c:v>-5.7033095359802202</c:v>
                </c:pt>
                <c:pt idx="121">
                  <c:v>-5.7302260398864702</c:v>
                </c:pt>
                <c:pt idx="122">
                  <c:v>-5.8287510871887198</c:v>
                </c:pt>
                <c:pt idx="123">
                  <c:v>-5.9963526725768999</c:v>
                </c:pt>
                <c:pt idx="124">
                  <c:v>-6.0965695381164453</c:v>
                </c:pt>
                <c:pt idx="125">
                  <c:v>-5.9854145050048801</c:v>
                </c:pt>
                <c:pt idx="126">
                  <c:v>-5.7246251106262198</c:v>
                </c:pt>
                <c:pt idx="127">
                  <c:v>-5.5936183929443297</c:v>
                </c:pt>
                <c:pt idx="128">
                  <c:v>-5.7980465888976997</c:v>
                </c:pt>
                <c:pt idx="129">
                  <c:v>-6.1738362312316797</c:v>
                </c:pt>
                <c:pt idx="130">
                  <c:v>-6.2897920608520499</c:v>
                </c:pt>
                <c:pt idx="131">
                  <c:v>-5.9290285110473597</c:v>
                </c:pt>
                <c:pt idx="132">
                  <c:v>-5.4177145957946697</c:v>
                </c:pt>
                <c:pt idx="133">
                  <c:v>-5.3422579765319753</c:v>
                </c:pt>
                <c:pt idx="134">
                  <c:v>-5.8948802947997949</c:v>
                </c:pt>
                <c:pt idx="135">
                  <c:v>-6.6042070388793856</c:v>
                </c:pt>
                <c:pt idx="136">
                  <c:v>-6.8294768333434996</c:v>
                </c:pt>
                <c:pt idx="137">
                  <c:v>-6.4797306060790998</c:v>
                </c:pt>
                <c:pt idx="138">
                  <c:v>-6.1010375022888086</c:v>
                </c:pt>
                <c:pt idx="139">
                  <c:v>-6.2184801101684446</c:v>
                </c:pt>
                <c:pt idx="140">
                  <c:v>-6.7359385490417356</c:v>
                </c:pt>
                <c:pt idx="141">
                  <c:v>-7.1110138893127397</c:v>
                </c:pt>
                <c:pt idx="142">
                  <c:v>-7.0406355857849103</c:v>
                </c:pt>
                <c:pt idx="143">
                  <c:v>-6.7835721969604403</c:v>
                </c:pt>
                <c:pt idx="144">
                  <c:v>-6.77042436599731</c:v>
                </c:pt>
                <c:pt idx="145">
                  <c:v>-7.0702228546142498</c:v>
                </c:pt>
                <c:pt idx="146">
                  <c:v>-7.3857131004333496</c:v>
                </c:pt>
                <c:pt idx="147">
                  <c:v>-7.4824008941650302</c:v>
                </c:pt>
                <c:pt idx="148">
                  <c:v>-7.4254612922668404</c:v>
                </c:pt>
                <c:pt idx="149">
                  <c:v>-7.3752017021179199</c:v>
                </c:pt>
                <c:pt idx="150">
                  <c:v>-7.3253540992736799</c:v>
                </c:pt>
                <c:pt idx="151">
                  <c:v>-7.1618695259094203</c:v>
                </c:pt>
                <c:pt idx="152">
                  <c:v>-6.8803577423095703</c:v>
                </c:pt>
                <c:pt idx="153">
                  <c:v>-6.5913128852844203</c:v>
                </c:pt>
                <c:pt idx="154">
                  <c:v>-6.3403797149658203</c:v>
                </c:pt>
                <c:pt idx="155">
                  <c:v>-6.0784716606140101</c:v>
                </c:pt>
                <c:pt idx="156">
                  <c:v>-5.8503189086913956</c:v>
                </c:pt>
                <c:pt idx="157">
                  <c:v>-5.8607525825500399</c:v>
                </c:pt>
                <c:pt idx="158">
                  <c:v>-6.2176651954650799</c:v>
                </c:pt>
                <c:pt idx="159">
                  <c:v>-6.676130771636954</c:v>
                </c:pt>
                <c:pt idx="160">
                  <c:v>-6.8097271919250399</c:v>
                </c:pt>
                <c:pt idx="161">
                  <c:v>-6.4800267219543404</c:v>
                </c:pt>
                <c:pt idx="162">
                  <c:v>-6.0166912078857404</c:v>
                </c:pt>
                <c:pt idx="163">
                  <c:v>-5.8400034904479901</c:v>
                </c:pt>
                <c:pt idx="164">
                  <c:v>-5.9727888107299796</c:v>
                </c:pt>
                <c:pt idx="165">
                  <c:v>-6.0406069755554199</c:v>
                </c:pt>
                <c:pt idx="166">
                  <c:v>-5.74098396301269</c:v>
                </c:pt>
                <c:pt idx="167">
                  <c:v>-5.1853795051574698</c:v>
                </c:pt>
                <c:pt idx="168">
                  <c:v>-4.7225260734558052</c:v>
                </c:pt>
                <c:pt idx="169">
                  <c:v>-4.5294003486633301</c:v>
                </c:pt>
                <c:pt idx="170">
                  <c:v>-4.50327348709106</c:v>
                </c:pt>
                <c:pt idx="171">
                  <c:v>-4.5200181007385201</c:v>
                </c:pt>
                <c:pt idx="172">
                  <c:v>-4.6329088211059428</c:v>
                </c:pt>
                <c:pt idx="173">
                  <c:v>-4.9274621009826598</c:v>
                </c:pt>
                <c:pt idx="174">
                  <c:v>-5.2701873779296786</c:v>
                </c:pt>
                <c:pt idx="175">
                  <c:v>-5.3506588935851997</c:v>
                </c:pt>
                <c:pt idx="176">
                  <c:v>-5.0014047622680602</c:v>
                </c:pt>
                <c:pt idx="177">
                  <c:v>-4.3830385208129776</c:v>
                </c:pt>
                <c:pt idx="178">
                  <c:v>-3.7942125797271702</c:v>
                </c:pt>
                <c:pt idx="179">
                  <c:v>-3.3580298423767001</c:v>
                </c:pt>
                <c:pt idx="180">
                  <c:v>-2.9788720607757502</c:v>
                </c:pt>
                <c:pt idx="181">
                  <c:v>-2.5790667533874498</c:v>
                </c:pt>
                <c:pt idx="182">
                  <c:v>-2.26358938217163</c:v>
                </c:pt>
                <c:pt idx="183">
                  <c:v>-2.1969895362853999</c:v>
                </c:pt>
                <c:pt idx="184">
                  <c:v>-2.3846971988677899</c:v>
                </c:pt>
                <c:pt idx="185">
                  <c:v>-2.6537301540374698</c:v>
                </c:pt>
                <c:pt idx="186">
                  <c:v>-2.8318791389465301</c:v>
                </c:pt>
                <c:pt idx="187">
                  <c:v>-2.8834176063537602</c:v>
                </c:pt>
                <c:pt idx="188">
                  <c:v>-2.8774330615997301</c:v>
                </c:pt>
                <c:pt idx="189">
                  <c:v>-2.8964853286743102</c:v>
                </c:pt>
                <c:pt idx="190">
                  <c:v>-2.9911215305328298</c:v>
                </c:pt>
                <c:pt idx="191">
                  <c:v>-3.1467993259429901</c:v>
                </c:pt>
                <c:pt idx="192">
                  <c:v>-3.2488653659820499</c:v>
                </c:pt>
                <c:pt idx="193">
                  <c:v>-3.1501512527465798</c:v>
                </c:pt>
                <c:pt idx="194">
                  <c:v>-2.8510663509368901</c:v>
                </c:pt>
                <c:pt idx="195">
                  <c:v>-2.5670416355132999</c:v>
                </c:pt>
                <c:pt idx="196">
                  <c:v>-2.510678291320799</c:v>
                </c:pt>
                <c:pt idx="197">
                  <c:v>-2.6133797168731601</c:v>
                </c:pt>
                <c:pt idx="198">
                  <c:v>-2.59175324440002</c:v>
                </c:pt>
                <c:pt idx="199">
                  <c:v>-2.334746360778797</c:v>
                </c:pt>
              </c:numCache>
            </c:numRef>
          </c:val>
          <c:smooth val="0"/>
          <c:extLst>
            <c:ext xmlns:c16="http://schemas.microsoft.com/office/drawing/2014/chart" uri="{C3380CC4-5D6E-409C-BE32-E72D297353CC}">
              <c16:uniqueId val="{00000000-6855-4524-83BB-247C1189D026}"/>
            </c:ext>
          </c:extLst>
        </c:ser>
        <c:ser>
          <c:idx val="1"/>
          <c:order val="1"/>
          <c:tx>
            <c:strRef>
              <c:f>'60_F4 5Mir'!$C$1</c:f>
              <c:strCache>
                <c:ptCount val="1"/>
                <c:pt idx="0">
                  <c:v>Male Prac 5</c:v>
                </c:pt>
              </c:strCache>
            </c:strRef>
          </c:tx>
          <c:spPr>
            <a:ln w="31750">
              <a:solidFill>
                <a:schemeClr val="tx1">
                  <a:lumMod val="95000"/>
                  <a:lumOff val="5000"/>
                </a:schemeClr>
              </a:solidFill>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5Mir'!$C$2:$C$201</c:f>
              <c:numCache>
                <c:formatCode>General</c:formatCode>
                <c:ptCount val="200"/>
                <c:pt idx="0">
                  <c:v>1.916829347610467</c:v>
                </c:pt>
                <c:pt idx="1">
                  <c:v>2.0650117397308301</c:v>
                </c:pt>
                <c:pt idx="2">
                  <c:v>1.62812507152557</c:v>
                </c:pt>
                <c:pt idx="3">
                  <c:v>1.01001441478729</c:v>
                </c:pt>
                <c:pt idx="4">
                  <c:v>0.528459012508392</c:v>
                </c:pt>
                <c:pt idx="5">
                  <c:v>0.152182042598724</c:v>
                </c:pt>
                <c:pt idx="6">
                  <c:v>-0.24553580582141901</c:v>
                </c:pt>
                <c:pt idx="7">
                  <c:v>-0.62768501043319702</c:v>
                </c:pt>
                <c:pt idx="8">
                  <c:v>-0.85994762182235696</c:v>
                </c:pt>
                <c:pt idx="9">
                  <c:v>-0.877491354942322</c:v>
                </c:pt>
                <c:pt idx="10">
                  <c:v>-0.68683469295501698</c:v>
                </c:pt>
                <c:pt idx="11">
                  <c:v>-0.30265995860099798</c:v>
                </c:pt>
                <c:pt idx="12">
                  <c:v>0.18986563384532901</c:v>
                </c:pt>
                <c:pt idx="13">
                  <c:v>0.55792254209518399</c:v>
                </c:pt>
                <c:pt idx="14">
                  <c:v>0.56201612949371305</c:v>
                </c:pt>
                <c:pt idx="15">
                  <c:v>0.22532549500465399</c:v>
                </c:pt>
                <c:pt idx="16">
                  <c:v>-0.135460510849953</c:v>
                </c:pt>
                <c:pt idx="17">
                  <c:v>-0.23656290769577001</c:v>
                </c:pt>
                <c:pt idx="18">
                  <c:v>-0.14961823821067799</c:v>
                </c:pt>
                <c:pt idx="19">
                  <c:v>-0.209091946482658</c:v>
                </c:pt>
                <c:pt idx="20">
                  <c:v>-0.59423536062240601</c:v>
                </c:pt>
                <c:pt idx="21">
                  <c:v>-1.0829058885574301</c:v>
                </c:pt>
                <c:pt idx="22">
                  <c:v>-1.2738057374954199</c:v>
                </c:pt>
                <c:pt idx="23">
                  <c:v>-1.0144124031066799</c:v>
                </c:pt>
                <c:pt idx="24">
                  <c:v>-0.53950619697570801</c:v>
                </c:pt>
                <c:pt idx="25">
                  <c:v>-0.19245401024818401</c:v>
                </c:pt>
                <c:pt idx="26">
                  <c:v>-9.3745321035385007E-2</c:v>
                </c:pt>
                <c:pt idx="27">
                  <c:v>-0.15013919770717599</c:v>
                </c:pt>
                <c:pt idx="28">
                  <c:v>-0.30869746208190901</c:v>
                </c:pt>
                <c:pt idx="29">
                  <c:v>-0.63995045423507702</c:v>
                </c:pt>
                <c:pt idx="30">
                  <c:v>-1.1119459867477399</c:v>
                </c:pt>
                <c:pt idx="31">
                  <c:v>-1.41973841190338</c:v>
                </c:pt>
                <c:pt idx="32">
                  <c:v>-1.21402359008789</c:v>
                </c:pt>
                <c:pt idx="33">
                  <c:v>-0.50390535593032804</c:v>
                </c:pt>
                <c:pt idx="34">
                  <c:v>0.30911359190940901</c:v>
                </c:pt>
                <c:pt idx="35">
                  <c:v>0.85572010278701804</c:v>
                </c:pt>
                <c:pt idx="36">
                  <c:v>1.14184653759002</c:v>
                </c:pt>
                <c:pt idx="37">
                  <c:v>1.36243140697479</c:v>
                </c:pt>
                <c:pt idx="38">
                  <c:v>1.4849005937576201</c:v>
                </c:pt>
                <c:pt idx="39">
                  <c:v>1.2416244745254501</c:v>
                </c:pt>
                <c:pt idx="40">
                  <c:v>0.57709336280822798</c:v>
                </c:pt>
                <c:pt idx="41">
                  <c:v>-9.6721954643726002E-2</c:v>
                </c:pt>
                <c:pt idx="42">
                  <c:v>-0.27111092209816001</c:v>
                </c:pt>
                <c:pt idx="43">
                  <c:v>7.8193537890911005E-2</c:v>
                </c:pt>
                <c:pt idx="44">
                  <c:v>0.44015705585479697</c:v>
                </c:pt>
                <c:pt idx="45">
                  <c:v>0.33399081230163602</c:v>
                </c:pt>
                <c:pt idx="46">
                  <c:v>-0.18858599662780801</c:v>
                </c:pt>
                <c:pt idx="47">
                  <c:v>-0.65743768215179399</c:v>
                </c:pt>
                <c:pt idx="48">
                  <c:v>-0.71843266487121604</c:v>
                </c:pt>
                <c:pt idx="49">
                  <c:v>-0.47631886601448098</c:v>
                </c:pt>
                <c:pt idx="50">
                  <c:v>-0.34771502017974898</c:v>
                </c:pt>
                <c:pt idx="51">
                  <c:v>-0.64097398519516002</c:v>
                </c:pt>
                <c:pt idx="52">
                  <c:v>-1.2439645528793291</c:v>
                </c:pt>
                <c:pt idx="53">
                  <c:v>-1.66545605659484</c:v>
                </c:pt>
                <c:pt idx="54">
                  <c:v>-1.4465578794479299</c:v>
                </c:pt>
                <c:pt idx="55">
                  <c:v>-0.664686739444733</c:v>
                </c:pt>
                <c:pt idx="56">
                  <c:v>-2.9909957200289002E-2</c:v>
                </c:pt>
                <c:pt idx="57">
                  <c:v>-0.306316018104553</c:v>
                </c:pt>
                <c:pt idx="58">
                  <c:v>-1.5132594108581501</c:v>
                </c:pt>
                <c:pt idx="59">
                  <c:v>-2.78254795074462</c:v>
                </c:pt>
                <c:pt idx="60">
                  <c:v>-3.1668355464935298</c:v>
                </c:pt>
                <c:pt idx="61">
                  <c:v>-2.585543394088738</c:v>
                </c:pt>
                <c:pt idx="62">
                  <c:v>-1.8449114561080899</c:v>
                </c:pt>
                <c:pt idx="63">
                  <c:v>-1.71425580978393</c:v>
                </c:pt>
                <c:pt idx="64">
                  <c:v>-2.1396110057830802</c:v>
                </c:pt>
                <c:pt idx="65">
                  <c:v>-2.4575386047363201</c:v>
                </c:pt>
                <c:pt idx="66">
                  <c:v>-2.25219225883483</c:v>
                </c:pt>
                <c:pt idx="67">
                  <c:v>-1.79942667484283</c:v>
                </c:pt>
                <c:pt idx="68">
                  <c:v>-1.6594650745391799</c:v>
                </c:pt>
                <c:pt idx="69">
                  <c:v>-2.02126860618591</c:v>
                </c:pt>
                <c:pt idx="70">
                  <c:v>-2.5739774703979399</c:v>
                </c:pt>
                <c:pt idx="71">
                  <c:v>-2.9420697689056401</c:v>
                </c:pt>
                <c:pt idx="72">
                  <c:v>-3.0717482566833501</c:v>
                </c:pt>
                <c:pt idx="73">
                  <c:v>-3.1441373825073202</c:v>
                </c:pt>
                <c:pt idx="74">
                  <c:v>-3.23347687721252</c:v>
                </c:pt>
                <c:pt idx="75">
                  <c:v>-3.19749808311462</c:v>
                </c:pt>
                <c:pt idx="76">
                  <c:v>-2.9352285861968901</c:v>
                </c:pt>
                <c:pt idx="77">
                  <c:v>-2.6352272033691402</c:v>
                </c:pt>
                <c:pt idx="78">
                  <c:v>-2.6355953216552699</c:v>
                </c:pt>
                <c:pt idx="79">
                  <c:v>-3.0160231590271001</c:v>
                </c:pt>
                <c:pt idx="80">
                  <c:v>-3.43901515007019</c:v>
                </c:pt>
                <c:pt idx="81">
                  <c:v>-3.5071599483489901</c:v>
                </c:pt>
                <c:pt idx="82">
                  <c:v>-3.2331414222717201</c:v>
                </c:pt>
                <c:pt idx="83">
                  <c:v>-3.0076646804809499</c:v>
                </c:pt>
                <c:pt idx="84">
                  <c:v>-3.0690743923187198</c:v>
                </c:pt>
                <c:pt idx="85">
                  <c:v>-3.1798400878906201</c:v>
                </c:pt>
                <c:pt idx="86">
                  <c:v>-2.9909589290618852</c:v>
                </c:pt>
                <c:pt idx="87">
                  <c:v>-2.61987900733947</c:v>
                </c:pt>
                <c:pt idx="88">
                  <c:v>-2.59564161300659</c:v>
                </c:pt>
                <c:pt idx="89">
                  <c:v>-3.1640322208404501</c:v>
                </c:pt>
                <c:pt idx="90">
                  <c:v>-3.8941183090209899</c:v>
                </c:pt>
                <c:pt idx="91">
                  <c:v>-4.1815710067748997</c:v>
                </c:pt>
                <c:pt idx="92">
                  <c:v>-4.0093231201171804</c:v>
                </c:pt>
                <c:pt idx="93">
                  <c:v>-3.9207334518432599</c:v>
                </c:pt>
                <c:pt idx="94">
                  <c:v>-4.23943662643432</c:v>
                </c:pt>
                <c:pt idx="95">
                  <c:v>-4.6252255439758256</c:v>
                </c:pt>
                <c:pt idx="96">
                  <c:v>-4.56675100326538</c:v>
                </c:pt>
                <c:pt idx="97">
                  <c:v>-4.0747413635253897</c:v>
                </c:pt>
                <c:pt idx="98">
                  <c:v>-3.5930883884429901</c:v>
                </c:pt>
                <c:pt idx="99">
                  <c:v>-3.3402833938598571</c:v>
                </c:pt>
                <c:pt idx="100">
                  <c:v>-3.1022531986236501</c:v>
                </c:pt>
                <c:pt idx="101">
                  <c:v>-2.75328540802002</c:v>
                </c:pt>
                <c:pt idx="102">
                  <c:v>-2.63159728050231</c:v>
                </c:pt>
                <c:pt idx="103">
                  <c:v>-3.1023366451263401</c:v>
                </c:pt>
                <c:pt idx="104">
                  <c:v>-3.9197630882263099</c:v>
                </c:pt>
                <c:pt idx="105">
                  <c:v>-4.3815712928771902</c:v>
                </c:pt>
                <c:pt idx="106">
                  <c:v>-4.1577420234680096</c:v>
                </c:pt>
                <c:pt idx="107">
                  <c:v>-3.6740381717681792</c:v>
                </c:pt>
                <c:pt idx="108">
                  <c:v>-3.522842645645138</c:v>
                </c:pt>
                <c:pt idx="109">
                  <c:v>-3.7247018814086901</c:v>
                </c:pt>
                <c:pt idx="110">
                  <c:v>-3.82947778701782</c:v>
                </c:pt>
                <c:pt idx="111">
                  <c:v>-3.6321313381195002</c:v>
                </c:pt>
                <c:pt idx="112">
                  <c:v>-3.459578514099118</c:v>
                </c:pt>
                <c:pt idx="113">
                  <c:v>-3.67163681983947</c:v>
                </c:pt>
                <c:pt idx="114">
                  <c:v>-4.1474509239196697</c:v>
                </c:pt>
                <c:pt idx="115">
                  <c:v>-4.4722990989684996</c:v>
                </c:pt>
                <c:pt idx="116">
                  <c:v>-4.49155569076538</c:v>
                </c:pt>
                <c:pt idx="117">
                  <c:v>-4.4248218536376864</c:v>
                </c:pt>
                <c:pt idx="118">
                  <c:v>-4.4369549751281703</c:v>
                </c:pt>
                <c:pt idx="119">
                  <c:v>-4.3478326797485254</c:v>
                </c:pt>
                <c:pt idx="120">
                  <c:v>-3.9075851440429599</c:v>
                </c:pt>
                <c:pt idx="121">
                  <c:v>-3.23567414283752</c:v>
                </c:pt>
                <c:pt idx="122">
                  <c:v>-2.7976322174072199</c:v>
                </c:pt>
                <c:pt idx="123">
                  <c:v>-2.9300866127014098</c:v>
                </c:pt>
                <c:pt idx="124">
                  <c:v>-3.49700903892517</c:v>
                </c:pt>
                <c:pt idx="125">
                  <c:v>-4.0564517974853498</c:v>
                </c:pt>
                <c:pt idx="126">
                  <c:v>-4.2986454963684002</c:v>
                </c:pt>
                <c:pt idx="127">
                  <c:v>-4.2788071632385201</c:v>
                </c:pt>
                <c:pt idx="128">
                  <c:v>-4.2599811553954998</c:v>
                </c:pt>
                <c:pt idx="129">
                  <c:v>-4.38352346420288</c:v>
                </c:pt>
                <c:pt idx="130">
                  <c:v>-4.49806404113769</c:v>
                </c:pt>
                <c:pt idx="131">
                  <c:v>-4.3092288970947203</c:v>
                </c:pt>
                <c:pt idx="132">
                  <c:v>-3.7275743484496999</c:v>
                </c:pt>
                <c:pt idx="133">
                  <c:v>-3.0715055465698202</c:v>
                </c:pt>
                <c:pt idx="134">
                  <c:v>-2.8522183895110951</c:v>
                </c:pt>
                <c:pt idx="135">
                  <c:v>-3.2832357883453298</c:v>
                </c:pt>
                <c:pt idx="136">
                  <c:v>-4.0130310058593697</c:v>
                </c:pt>
                <c:pt idx="137">
                  <c:v>-4.42132568359375</c:v>
                </c:pt>
                <c:pt idx="138">
                  <c:v>-4.2086529731750399</c:v>
                </c:pt>
                <c:pt idx="139">
                  <c:v>-3.6433851718902499</c:v>
                </c:pt>
                <c:pt idx="140">
                  <c:v>-3.2181105613708501</c:v>
                </c:pt>
                <c:pt idx="141">
                  <c:v>-3.159253835678097</c:v>
                </c:pt>
                <c:pt idx="142">
                  <c:v>-3.34857106208801</c:v>
                </c:pt>
                <c:pt idx="143">
                  <c:v>-3.63258528709411</c:v>
                </c:pt>
                <c:pt idx="144">
                  <c:v>-4.0170254707336399</c:v>
                </c:pt>
                <c:pt idx="145">
                  <c:v>-4.4991416931152299</c:v>
                </c:pt>
                <c:pt idx="146">
                  <c:v>-4.8708586692809996</c:v>
                </c:pt>
                <c:pt idx="147">
                  <c:v>-4.8818817138671804</c:v>
                </c:pt>
                <c:pt idx="148">
                  <c:v>-4.5865626335143999</c:v>
                </c:pt>
                <c:pt idx="149">
                  <c:v>-4.3549361228942756</c:v>
                </c:pt>
                <c:pt idx="150">
                  <c:v>-4.45733165740966</c:v>
                </c:pt>
                <c:pt idx="151">
                  <c:v>-4.7349619865417401</c:v>
                </c:pt>
                <c:pt idx="152">
                  <c:v>-4.7978582382202051</c:v>
                </c:pt>
                <c:pt idx="153">
                  <c:v>-4.506814956665024</c:v>
                </c:pt>
                <c:pt idx="154">
                  <c:v>-4.1293911933898899</c:v>
                </c:pt>
                <c:pt idx="155">
                  <c:v>-4.0224299430847097</c:v>
                </c:pt>
                <c:pt idx="156">
                  <c:v>-4.2885856628417853</c:v>
                </c:pt>
                <c:pt idx="157">
                  <c:v>-4.7909646034240696</c:v>
                </c:pt>
                <c:pt idx="158">
                  <c:v>-5.3682923316955486</c:v>
                </c:pt>
                <c:pt idx="159">
                  <c:v>-5.9030594825744602</c:v>
                </c:pt>
                <c:pt idx="160">
                  <c:v>-6.2518663406371999</c:v>
                </c:pt>
                <c:pt idx="161">
                  <c:v>-6.3023328781127841</c:v>
                </c:pt>
                <c:pt idx="162">
                  <c:v>-6.1590809822082466</c:v>
                </c:pt>
                <c:pt idx="163">
                  <c:v>-6.1329483985900799</c:v>
                </c:pt>
                <c:pt idx="164">
                  <c:v>-6.40708208084106</c:v>
                </c:pt>
                <c:pt idx="165">
                  <c:v>-6.7725024223327601</c:v>
                </c:pt>
                <c:pt idx="166">
                  <c:v>-6.8406600952148402</c:v>
                </c:pt>
                <c:pt idx="167">
                  <c:v>-6.5159015655517454</c:v>
                </c:pt>
                <c:pt idx="168">
                  <c:v>-6.1230025291442756</c:v>
                </c:pt>
                <c:pt idx="169">
                  <c:v>-6.0100908279418874</c:v>
                </c:pt>
                <c:pt idx="170">
                  <c:v>-6.1405148506164364</c:v>
                </c:pt>
                <c:pt idx="171">
                  <c:v>-6.19136619567871</c:v>
                </c:pt>
                <c:pt idx="172">
                  <c:v>-5.9862198829650799</c:v>
                </c:pt>
                <c:pt idx="173">
                  <c:v>-5.6706066131591797</c:v>
                </c:pt>
                <c:pt idx="174">
                  <c:v>-5.4432630538940403</c:v>
                </c:pt>
                <c:pt idx="175">
                  <c:v>-5.2686462402343697</c:v>
                </c:pt>
                <c:pt idx="176">
                  <c:v>-4.9690814018249503</c:v>
                </c:pt>
                <c:pt idx="177">
                  <c:v>-4.5278501510620046</c:v>
                </c:pt>
                <c:pt idx="178">
                  <c:v>-4.1574769020080451</c:v>
                </c:pt>
                <c:pt idx="179">
                  <c:v>-4.0403656959533603</c:v>
                </c:pt>
                <c:pt idx="180">
                  <c:v>-4.1017780303954998</c:v>
                </c:pt>
                <c:pt idx="181">
                  <c:v>-4.1132740974426198</c:v>
                </c:pt>
                <c:pt idx="182">
                  <c:v>-3.9797937870025599</c:v>
                </c:pt>
                <c:pt idx="183">
                  <c:v>-3.8415381908416699</c:v>
                </c:pt>
                <c:pt idx="184">
                  <c:v>-3.878343105316159</c:v>
                </c:pt>
                <c:pt idx="185">
                  <c:v>-4.0718722343444798</c:v>
                </c:pt>
                <c:pt idx="186">
                  <c:v>-4.2129597663879252</c:v>
                </c:pt>
                <c:pt idx="187">
                  <c:v>-4.1410579681396404</c:v>
                </c:pt>
                <c:pt idx="188">
                  <c:v>-3.9421410560607901</c:v>
                </c:pt>
                <c:pt idx="189">
                  <c:v>-3.8749315738677899</c:v>
                </c:pt>
                <c:pt idx="190">
                  <c:v>-4.0799460411071697</c:v>
                </c:pt>
                <c:pt idx="191">
                  <c:v>-4.3830609321594203</c:v>
                </c:pt>
                <c:pt idx="192">
                  <c:v>-4.4331879615783603</c:v>
                </c:pt>
                <c:pt idx="193">
                  <c:v>-4.0476050376891974</c:v>
                </c:pt>
                <c:pt idx="194">
                  <c:v>-3.3823549747467001</c:v>
                </c:pt>
                <c:pt idx="195">
                  <c:v>-2.74216485023498</c:v>
                </c:pt>
                <c:pt idx="196">
                  <c:v>-2.27671027183532</c:v>
                </c:pt>
                <c:pt idx="197">
                  <c:v>-1.92096519470214</c:v>
                </c:pt>
                <c:pt idx="198">
                  <c:v>-1.5948470830917301</c:v>
                </c:pt>
                <c:pt idx="199">
                  <c:v>-1.34673523902893</c:v>
                </c:pt>
              </c:numCache>
            </c:numRef>
          </c:val>
          <c:smooth val="0"/>
          <c:extLst>
            <c:ext xmlns:c16="http://schemas.microsoft.com/office/drawing/2014/chart" uri="{C3380CC4-5D6E-409C-BE32-E72D297353CC}">
              <c16:uniqueId val="{00000001-6855-4524-83BB-247C1189D026}"/>
            </c:ext>
          </c:extLst>
        </c:ser>
        <c:ser>
          <c:idx val="2"/>
          <c:order val="2"/>
          <c:tx>
            <c:strRef>
              <c:f>'60_F4 5Mir'!$D$1</c:f>
              <c:strCache>
                <c:ptCount val="1"/>
                <c:pt idx="0">
                  <c:v>Male Post 5</c:v>
                </c:pt>
              </c:strCache>
            </c:strRef>
          </c:tx>
          <c:spPr>
            <a:ln w="31750">
              <a:solidFill>
                <a:schemeClr val="bg1">
                  <a:lumMod val="50000"/>
                </a:schemeClr>
              </a:solidFill>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5Mir'!$D$2:$D$201</c:f>
              <c:numCache>
                <c:formatCode>General</c:formatCode>
                <c:ptCount val="200"/>
                <c:pt idx="0">
                  <c:v>-0.33639642596244801</c:v>
                </c:pt>
                <c:pt idx="1">
                  <c:v>7.3550589382647996E-2</c:v>
                </c:pt>
                <c:pt idx="2">
                  <c:v>4.8923566937446997E-2</c:v>
                </c:pt>
                <c:pt idx="3">
                  <c:v>-0.48733571171760598</c:v>
                </c:pt>
                <c:pt idx="4">
                  <c:v>-0.98421156406402599</c:v>
                </c:pt>
                <c:pt idx="5">
                  <c:v>-0.82887327671051003</c:v>
                </c:pt>
                <c:pt idx="6">
                  <c:v>-2.2502291947603E-2</c:v>
                </c:pt>
                <c:pt idx="7">
                  <c:v>0.83335572481155396</c:v>
                </c:pt>
                <c:pt idx="8">
                  <c:v>1.17202401161193</c:v>
                </c:pt>
                <c:pt idx="9">
                  <c:v>0.93882274627685502</c:v>
                </c:pt>
                <c:pt idx="10">
                  <c:v>0.46440771222114602</c:v>
                </c:pt>
                <c:pt idx="11">
                  <c:v>6.7323319613933993E-2</c:v>
                </c:pt>
                <c:pt idx="12">
                  <c:v>-0.116551421582699</c:v>
                </c:pt>
                <c:pt idx="13">
                  <c:v>-7.3165491223335002E-2</c:v>
                </c:pt>
                <c:pt idx="14">
                  <c:v>0.11114068329334301</c:v>
                </c:pt>
                <c:pt idx="15">
                  <c:v>0.219259023666382</c:v>
                </c:pt>
                <c:pt idx="16">
                  <c:v>2.9374133795499999E-2</c:v>
                </c:pt>
                <c:pt idx="17">
                  <c:v>-0.437545865774155</c:v>
                </c:pt>
                <c:pt idx="18">
                  <c:v>-0.87151396274566695</c:v>
                </c:pt>
                <c:pt idx="19">
                  <c:v>-0.95063471794128396</c:v>
                </c:pt>
                <c:pt idx="20">
                  <c:v>-0.63343721628189098</c:v>
                </c:pt>
                <c:pt idx="21">
                  <c:v>-0.13617339730262801</c:v>
                </c:pt>
                <c:pt idx="22">
                  <c:v>0.31851789355277998</c:v>
                </c:pt>
                <c:pt idx="23">
                  <c:v>0.66218811273574796</c:v>
                </c:pt>
                <c:pt idx="24">
                  <c:v>0.93945199251174905</c:v>
                </c:pt>
                <c:pt idx="25">
                  <c:v>1.2266439199447601</c:v>
                </c:pt>
                <c:pt idx="26">
                  <c:v>1.60105168819427</c:v>
                </c:pt>
                <c:pt idx="27">
                  <c:v>2.0900690555572501</c:v>
                </c:pt>
                <c:pt idx="28">
                  <c:v>2.5997481346130251</c:v>
                </c:pt>
                <c:pt idx="29">
                  <c:v>2.9536790847778298</c:v>
                </c:pt>
                <c:pt idx="30">
                  <c:v>3.0591492652893</c:v>
                </c:pt>
                <c:pt idx="31">
                  <c:v>2.9927175045013401</c:v>
                </c:pt>
                <c:pt idx="32">
                  <c:v>2.8727242946624698</c:v>
                </c:pt>
                <c:pt idx="33">
                  <c:v>2.7018129825592001</c:v>
                </c:pt>
                <c:pt idx="34">
                  <c:v>2.4218115806579501</c:v>
                </c:pt>
                <c:pt idx="35">
                  <c:v>2.0884950160980198</c:v>
                </c:pt>
                <c:pt idx="36">
                  <c:v>1.8747100830078101</c:v>
                </c:pt>
                <c:pt idx="37">
                  <c:v>1.8729052543640099</c:v>
                </c:pt>
                <c:pt idx="38">
                  <c:v>1.98625671863555</c:v>
                </c:pt>
                <c:pt idx="39">
                  <c:v>2.06776642799377</c:v>
                </c:pt>
                <c:pt idx="40">
                  <c:v>2.0869905948638898</c:v>
                </c:pt>
                <c:pt idx="41">
                  <c:v>2.096662998199458</c:v>
                </c:pt>
                <c:pt idx="42">
                  <c:v>2.1145665645599299</c:v>
                </c:pt>
                <c:pt idx="43">
                  <c:v>2.1337010860443102</c:v>
                </c:pt>
                <c:pt idx="44">
                  <c:v>2.1937491893768302</c:v>
                </c:pt>
                <c:pt idx="45">
                  <c:v>2.3064305782318102</c:v>
                </c:pt>
                <c:pt idx="46">
                  <c:v>2.3230557441711399</c:v>
                </c:pt>
                <c:pt idx="47">
                  <c:v>2.03030133247375</c:v>
                </c:pt>
                <c:pt idx="48">
                  <c:v>1.43569231033325</c:v>
                </c:pt>
                <c:pt idx="49">
                  <c:v>0.82806974649429299</c:v>
                </c:pt>
                <c:pt idx="50">
                  <c:v>0.44764378666877702</c:v>
                </c:pt>
                <c:pt idx="51">
                  <c:v>0.19447690248489399</c:v>
                </c:pt>
                <c:pt idx="52">
                  <c:v>-0.18607297539711001</c:v>
                </c:pt>
                <c:pt idx="53">
                  <c:v>-0.69352048635482799</c:v>
                </c:pt>
                <c:pt idx="54">
                  <c:v>-1.0538260936737001</c:v>
                </c:pt>
                <c:pt idx="55">
                  <c:v>-1.14342093467712</c:v>
                </c:pt>
                <c:pt idx="56">
                  <c:v>-1.2252777814865099</c:v>
                </c:pt>
                <c:pt idx="57">
                  <c:v>-1.60897028446197</c:v>
                </c:pt>
                <c:pt idx="58">
                  <c:v>-2.1968464851379301</c:v>
                </c:pt>
                <c:pt idx="59">
                  <c:v>-2.5687839984893799</c:v>
                </c:pt>
                <c:pt idx="60">
                  <c:v>-2.50480055809021</c:v>
                </c:pt>
                <c:pt idx="61">
                  <c:v>-2.2404768466949401</c:v>
                </c:pt>
                <c:pt idx="62">
                  <c:v>-2.15068531036377</c:v>
                </c:pt>
                <c:pt idx="63">
                  <c:v>-2.3372504711151101</c:v>
                </c:pt>
                <c:pt idx="64">
                  <c:v>-2.6403601169586102</c:v>
                </c:pt>
                <c:pt idx="65">
                  <c:v>-2.942817449569699</c:v>
                </c:pt>
                <c:pt idx="66">
                  <c:v>-3.28314208984375</c:v>
                </c:pt>
                <c:pt idx="67">
                  <c:v>-3.6779615879058798</c:v>
                </c:pt>
                <c:pt idx="68">
                  <c:v>-3.9976422786712602</c:v>
                </c:pt>
                <c:pt idx="69">
                  <c:v>-4.0983161926269496</c:v>
                </c:pt>
                <c:pt idx="70">
                  <c:v>-3.99827551841735</c:v>
                </c:pt>
                <c:pt idx="71">
                  <c:v>-3.8480737209320002</c:v>
                </c:pt>
                <c:pt idx="72">
                  <c:v>-3.75754523277282</c:v>
                </c:pt>
                <c:pt idx="73">
                  <c:v>-3.7046854496002202</c:v>
                </c:pt>
                <c:pt idx="74">
                  <c:v>-3.5843720436096098</c:v>
                </c:pt>
                <c:pt idx="75">
                  <c:v>-3.3008263111114502</c:v>
                </c:pt>
                <c:pt idx="76">
                  <c:v>-2.8380224704742361</c:v>
                </c:pt>
                <c:pt idx="77">
                  <c:v>-2.2948937416076598</c:v>
                </c:pt>
                <c:pt idx="78">
                  <c:v>-1.8447226285934399</c:v>
                </c:pt>
                <c:pt idx="79">
                  <c:v>-1.60469102859497</c:v>
                </c:pt>
                <c:pt idx="80">
                  <c:v>-1.53748655319213</c:v>
                </c:pt>
                <c:pt idx="81">
                  <c:v>-1.5131629705428999</c:v>
                </c:pt>
                <c:pt idx="82">
                  <c:v>-1.4570899009704501</c:v>
                </c:pt>
                <c:pt idx="83">
                  <c:v>-1.3918137550353999</c:v>
                </c:pt>
                <c:pt idx="84">
                  <c:v>-1.3452069759368901</c:v>
                </c:pt>
                <c:pt idx="85">
                  <c:v>-1.2916017770767201</c:v>
                </c:pt>
                <c:pt idx="86">
                  <c:v>-1.2067904472351001</c:v>
                </c:pt>
                <c:pt idx="87">
                  <c:v>-1.1185616254806501</c:v>
                </c:pt>
                <c:pt idx="88">
                  <c:v>-1.0676485300064</c:v>
                </c:pt>
                <c:pt idx="89">
                  <c:v>-1.07408571243286</c:v>
                </c:pt>
                <c:pt idx="90">
                  <c:v>-1.18306219577789</c:v>
                </c:pt>
                <c:pt idx="91">
                  <c:v>-1.4604020118713299</c:v>
                </c:pt>
                <c:pt idx="92">
                  <c:v>-1.84304463863372</c:v>
                </c:pt>
                <c:pt idx="93">
                  <c:v>-2.0615084171295099</c:v>
                </c:pt>
                <c:pt idx="94">
                  <c:v>-1.8825198411941499</c:v>
                </c:pt>
                <c:pt idx="95">
                  <c:v>-1.4588423967361399</c:v>
                </c:pt>
                <c:pt idx="96">
                  <c:v>-1.2747778892517001</c:v>
                </c:pt>
                <c:pt idx="97">
                  <c:v>-1.62974858283996</c:v>
                </c:pt>
                <c:pt idx="98">
                  <c:v>-2.27475833892822</c:v>
                </c:pt>
                <c:pt idx="99">
                  <c:v>-2.69423174858093</c:v>
                </c:pt>
                <c:pt idx="100">
                  <c:v>-2.6834957599639799</c:v>
                </c:pt>
                <c:pt idx="101">
                  <c:v>-2.486868381500237</c:v>
                </c:pt>
                <c:pt idx="102">
                  <c:v>-2.3880631923675502</c:v>
                </c:pt>
                <c:pt idx="103">
                  <c:v>-2.3729031085967991</c:v>
                </c:pt>
                <c:pt idx="104">
                  <c:v>-2.2841894626617401</c:v>
                </c:pt>
                <c:pt idx="105">
                  <c:v>-2.1457479000091499</c:v>
                </c:pt>
                <c:pt idx="106">
                  <c:v>-2.1645467281341499</c:v>
                </c:pt>
                <c:pt idx="107">
                  <c:v>-2.46929836273193</c:v>
                </c:pt>
                <c:pt idx="108">
                  <c:v>-2.98880839347839</c:v>
                </c:pt>
                <c:pt idx="109">
                  <c:v>-3.55831551551818</c:v>
                </c:pt>
                <c:pt idx="110">
                  <c:v>-4.0084185600280664</c:v>
                </c:pt>
                <c:pt idx="111">
                  <c:v>-4.1762833595275799</c:v>
                </c:pt>
                <c:pt idx="112">
                  <c:v>-4.0231661796569753</c:v>
                </c:pt>
                <c:pt idx="113">
                  <c:v>-3.7966680526733398</c:v>
                </c:pt>
                <c:pt idx="114">
                  <c:v>-3.8790647983550999</c:v>
                </c:pt>
                <c:pt idx="115">
                  <c:v>-4.3291239738464284</c:v>
                </c:pt>
                <c:pt idx="116">
                  <c:v>-4.715335369110095</c:v>
                </c:pt>
                <c:pt idx="117">
                  <c:v>-4.6116747856140101</c:v>
                </c:pt>
                <c:pt idx="118">
                  <c:v>-4.1902809143066397</c:v>
                </c:pt>
                <c:pt idx="119">
                  <c:v>-4.0706110000610298</c:v>
                </c:pt>
                <c:pt idx="120">
                  <c:v>-4.5522074699401802</c:v>
                </c:pt>
                <c:pt idx="121">
                  <c:v>-5.2413372993469203</c:v>
                </c:pt>
                <c:pt idx="122">
                  <c:v>-5.5665521621704066</c:v>
                </c:pt>
                <c:pt idx="123">
                  <c:v>-5.4575486183166486</c:v>
                </c:pt>
                <c:pt idx="124">
                  <c:v>-5.2906990051269496</c:v>
                </c:pt>
                <c:pt idx="125">
                  <c:v>-5.2963085174560476</c:v>
                </c:pt>
                <c:pt idx="126">
                  <c:v>-5.3258991241454998</c:v>
                </c:pt>
                <c:pt idx="127">
                  <c:v>-5.2238879203796298</c:v>
                </c:pt>
                <c:pt idx="128">
                  <c:v>-5.1230349540710352</c:v>
                </c:pt>
                <c:pt idx="129">
                  <c:v>-5.1897449493408203</c:v>
                </c:pt>
                <c:pt idx="130">
                  <c:v>-5.2738175392150746</c:v>
                </c:pt>
                <c:pt idx="131">
                  <c:v>-5.0738048553466797</c:v>
                </c:pt>
                <c:pt idx="132">
                  <c:v>-4.6053586006164453</c:v>
                </c:pt>
                <c:pt idx="133">
                  <c:v>-4.2595882415771404</c:v>
                </c:pt>
                <c:pt idx="134">
                  <c:v>-4.3322176933288503</c:v>
                </c:pt>
                <c:pt idx="135">
                  <c:v>-4.67114162445068</c:v>
                </c:pt>
                <c:pt idx="136">
                  <c:v>-4.8890094757079998</c:v>
                </c:pt>
                <c:pt idx="137">
                  <c:v>-4.8051862716674698</c:v>
                </c:pt>
                <c:pt idx="138">
                  <c:v>-4.5637345314025746</c:v>
                </c:pt>
                <c:pt idx="139">
                  <c:v>-4.3966307640075604</c:v>
                </c:pt>
                <c:pt idx="140">
                  <c:v>-4.4065475463867054</c:v>
                </c:pt>
                <c:pt idx="141">
                  <c:v>-4.5487537384033203</c:v>
                </c:pt>
                <c:pt idx="142">
                  <c:v>-4.6986298561096067</c:v>
                </c:pt>
                <c:pt idx="143">
                  <c:v>-4.7310881614684996</c:v>
                </c:pt>
                <c:pt idx="144">
                  <c:v>-4.644575119018544</c:v>
                </c:pt>
                <c:pt idx="145">
                  <c:v>-4.62444591522216</c:v>
                </c:pt>
                <c:pt idx="146">
                  <c:v>-4.8718414306640598</c:v>
                </c:pt>
                <c:pt idx="147">
                  <c:v>-5.3230147361755229</c:v>
                </c:pt>
                <c:pt idx="148">
                  <c:v>-5.6500673294067276</c:v>
                </c:pt>
                <c:pt idx="149">
                  <c:v>-5.6273617744445801</c:v>
                </c:pt>
                <c:pt idx="150">
                  <c:v>-5.4091715812683097</c:v>
                </c:pt>
                <c:pt idx="151">
                  <c:v>-5.3254585266113139</c:v>
                </c:pt>
                <c:pt idx="152">
                  <c:v>-5.46612119674682</c:v>
                </c:pt>
                <c:pt idx="153">
                  <c:v>-5.6224160194396839</c:v>
                </c:pt>
                <c:pt idx="154">
                  <c:v>-5.6284608840942303</c:v>
                </c:pt>
                <c:pt idx="155">
                  <c:v>-5.5722103118896404</c:v>
                </c:pt>
                <c:pt idx="156">
                  <c:v>-5.5840201377868599</c:v>
                </c:pt>
                <c:pt idx="157">
                  <c:v>-5.5653223991393999</c:v>
                </c:pt>
                <c:pt idx="158">
                  <c:v>-5.3001790046691797</c:v>
                </c:pt>
                <c:pt idx="159">
                  <c:v>-4.7984461784362686</c:v>
                </c:pt>
                <c:pt idx="160">
                  <c:v>-4.3653888702392409</c:v>
                </c:pt>
                <c:pt idx="161">
                  <c:v>-4.2882328033447203</c:v>
                </c:pt>
                <c:pt idx="162">
                  <c:v>-4.5524821281433097</c:v>
                </c:pt>
                <c:pt idx="163">
                  <c:v>-4.9107899665832466</c:v>
                </c:pt>
                <c:pt idx="164">
                  <c:v>-5.1480927467346103</c:v>
                </c:pt>
                <c:pt idx="165">
                  <c:v>-5.2250957489013601</c:v>
                </c:pt>
                <c:pt idx="166">
                  <c:v>-5.2365112304687456</c:v>
                </c:pt>
                <c:pt idx="167">
                  <c:v>-5.3068294525146404</c:v>
                </c:pt>
                <c:pt idx="168">
                  <c:v>-5.4824328422546298</c:v>
                </c:pt>
                <c:pt idx="169">
                  <c:v>-5.6452770233154297</c:v>
                </c:pt>
                <c:pt idx="170">
                  <c:v>-5.5655980110168386</c:v>
                </c:pt>
                <c:pt idx="171">
                  <c:v>-5.1397686004638601</c:v>
                </c:pt>
                <c:pt idx="172">
                  <c:v>-4.5720787048339799</c:v>
                </c:pt>
                <c:pt idx="173">
                  <c:v>-4.2185783386230398</c:v>
                </c:pt>
                <c:pt idx="174">
                  <c:v>-4.2216901779174796</c:v>
                </c:pt>
                <c:pt idx="175">
                  <c:v>-4.3917436599731401</c:v>
                </c:pt>
                <c:pt idx="176">
                  <c:v>-4.4878473281860298</c:v>
                </c:pt>
                <c:pt idx="177">
                  <c:v>-4.5037493705749503</c:v>
                </c:pt>
                <c:pt idx="178">
                  <c:v>-4.5751576423645002</c:v>
                </c:pt>
                <c:pt idx="179">
                  <c:v>-4.6904630661010698</c:v>
                </c:pt>
                <c:pt idx="180">
                  <c:v>-4.6716046333312899</c:v>
                </c:pt>
                <c:pt idx="181">
                  <c:v>-4.45544385910034</c:v>
                </c:pt>
                <c:pt idx="182">
                  <c:v>-4.2284440994262704</c:v>
                </c:pt>
                <c:pt idx="183">
                  <c:v>-4.1775875091552628</c:v>
                </c:pt>
                <c:pt idx="184">
                  <c:v>-4.207035064697255</c:v>
                </c:pt>
                <c:pt idx="185">
                  <c:v>-4.0432529449462802</c:v>
                </c:pt>
                <c:pt idx="186">
                  <c:v>-3.5932350158691402</c:v>
                </c:pt>
                <c:pt idx="187">
                  <c:v>-3.07053542137146</c:v>
                </c:pt>
                <c:pt idx="188">
                  <c:v>-2.7491388320922798</c:v>
                </c:pt>
                <c:pt idx="189">
                  <c:v>-2.6939051151275599</c:v>
                </c:pt>
                <c:pt idx="190">
                  <c:v>-2.7778954505920401</c:v>
                </c:pt>
                <c:pt idx="191">
                  <c:v>-2.8690812587738002</c:v>
                </c:pt>
                <c:pt idx="192">
                  <c:v>-2.9101402759552002</c:v>
                </c:pt>
                <c:pt idx="193">
                  <c:v>-2.87772393226623</c:v>
                </c:pt>
                <c:pt idx="194">
                  <c:v>-2.7752594947814901</c:v>
                </c:pt>
                <c:pt idx="195">
                  <c:v>-2.6627142429351802</c:v>
                </c:pt>
                <c:pt idx="196">
                  <c:v>-2.5959501266479399</c:v>
                </c:pt>
                <c:pt idx="197">
                  <c:v>-2.5073997974395699</c:v>
                </c:pt>
                <c:pt idx="198">
                  <c:v>-2.2355539798736501</c:v>
                </c:pt>
                <c:pt idx="199">
                  <c:v>-1.74101114273071</c:v>
                </c:pt>
              </c:numCache>
            </c:numRef>
          </c:val>
          <c:smooth val="0"/>
          <c:extLst>
            <c:ext xmlns:c16="http://schemas.microsoft.com/office/drawing/2014/chart" uri="{C3380CC4-5D6E-409C-BE32-E72D297353CC}">
              <c16:uniqueId val="{00000002-6855-4524-83BB-247C1189D026}"/>
            </c:ext>
          </c:extLst>
        </c:ser>
        <c:ser>
          <c:idx val="3"/>
          <c:order val="3"/>
          <c:tx>
            <c:strRef>
              <c:f>'60_F4 5Mir'!$E$1</c:f>
              <c:strCache>
                <c:ptCount val="1"/>
                <c:pt idx="0">
                  <c:v>Female Pre 5</c:v>
                </c:pt>
              </c:strCache>
            </c:strRef>
          </c:tx>
          <c:spPr>
            <a:ln w="31750">
              <a:solidFill>
                <a:schemeClr val="bg1">
                  <a:lumMod val="75000"/>
                </a:schemeClr>
              </a:solidFill>
              <a:prstDash val="sysDot"/>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5Mir'!$E$2:$E$201</c:f>
              <c:numCache>
                <c:formatCode>General</c:formatCode>
                <c:ptCount val="200"/>
                <c:pt idx="0">
                  <c:v>5.4126072674989999E-2</c:v>
                </c:pt>
                <c:pt idx="1">
                  <c:v>0.44697672128677401</c:v>
                </c:pt>
                <c:pt idx="2">
                  <c:v>0.58817565441131603</c:v>
                </c:pt>
                <c:pt idx="3">
                  <c:v>0.35595861077308699</c:v>
                </c:pt>
                <c:pt idx="4">
                  <c:v>9.6056535840033999E-2</c:v>
                </c:pt>
                <c:pt idx="5">
                  <c:v>6.5068006515502999E-2</c:v>
                </c:pt>
                <c:pt idx="6">
                  <c:v>0.13003396987915</c:v>
                </c:pt>
                <c:pt idx="7">
                  <c:v>9.1877318918705E-2</c:v>
                </c:pt>
                <c:pt idx="8">
                  <c:v>3.9212770760059003E-2</c:v>
                </c:pt>
                <c:pt idx="9">
                  <c:v>0.16133828461170199</c:v>
                </c:pt>
                <c:pt idx="10">
                  <c:v>0.35417303442955</c:v>
                </c:pt>
                <c:pt idx="11">
                  <c:v>0.30227044224739102</c:v>
                </c:pt>
                <c:pt idx="12">
                  <c:v>-3.7311814725399003E-2</c:v>
                </c:pt>
                <c:pt idx="13">
                  <c:v>-0.294681817293167</c:v>
                </c:pt>
                <c:pt idx="14">
                  <c:v>-0.15562836825847601</c:v>
                </c:pt>
                <c:pt idx="15">
                  <c:v>0.208383083343506</c:v>
                </c:pt>
                <c:pt idx="16">
                  <c:v>0.35680341720581099</c:v>
                </c:pt>
                <c:pt idx="17">
                  <c:v>0.120361663401127</c:v>
                </c:pt>
                <c:pt idx="18">
                  <c:v>-0.27531480789184598</c:v>
                </c:pt>
                <c:pt idx="19">
                  <c:v>-0.58163714408874501</c:v>
                </c:pt>
                <c:pt idx="20">
                  <c:v>-0.77898210287094105</c:v>
                </c:pt>
                <c:pt idx="21">
                  <c:v>-0.88618552684783902</c:v>
                </c:pt>
                <c:pt idx="22">
                  <c:v>-0.74393832683563199</c:v>
                </c:pt>
                <c:pt idx="23">
                  <c:v>-0.19795402884483301</c:v>
                </c:pt>
                <c:pt idx="24">
                  <c:v>0.58081763982772805</c:v>
                </c:pt>
                <c:pt idx="25">
                  <c:v>1.1802333593368499</c:v>
                </c:pt>
                <c:pt idx="26">
                  <c:v>1.38700699806213</c:v>
                </c:pt>
                <c:pt idx="27">
                  <c:v>1.38676762580871</c:v>
                </c:pt>
                <c:pt idx="28">
                  <c:v>1.4690078496932899</c:v>
                </c:pt>
                <c:pt idx="29">
                  <c:v>1.67539370059967</c:v>
                </c:pt>
                <c:pt idx="30">
                  <c:v>1.8490855693817101</c:v>
                </c:pt>
                <c:pt idx="31">
                  <c:v>1.9171879291534399</c:v>
                </c:pt>
                <c:pt idx="32">
                  <c:v>1.9577995538711499</c:v>
                </c:pt>
                <c:pt idx="33">
                  <c:v>2.0184664726257302</c:v>
                </c:pt>
                <c:pt idx="34">
                  <c:v>2.03860139846801</c:v>
                </c:pt>
                <c:pt idx="35">
                  <c:v>1.98728775978088</c:v>
                </c:pt>
                <c:pt idx="36">
                  <c:v>1.93503594398498</c:v>
                </c:pt>
                <c:pt idx="37">
                  <c:v>1.90910744667053</c:v>
                </c:pt>
                <c:pt idx="38">
                  <c:v>1.7939659357070901</c:v>
                </c:pt>
                <c:pt idx="39">
                  <c:v>1.5070002079010001</c:v>
                </c:pt>
                <c:pt idx="40">
                  <c:v>1.21176505088806</c:v>
                </c:pt>
                <c:pt idx="41">
                  <c:v>1.19223237037658</c:v>
                </c:pt>
                <c:pt idx="42">
                  <c:v>1.49537873268127</c:v>
                </c:pt>
                <c:pt idx="43">
                  <c:v>1.8364353179931601</c:v>
                </c:pt>
                <c:pt idx="44">
                  <c:v>1.92655777931213</c:v>
                </c:pt>
                <c:pt idx="45">
                  <c:v>1.78623354434967</c:v>
                </c:pt>
                <c:pt idx="46">
                  <c:v>1.63721787929534</c:v>
                </c:pt>
                <c:pt idx="47">
                  <c:v>1.56578397750854</c:v>
                </c:pt>
                <c:pt idx="48">
                  <c:v>1.44479012489318</c:v>
                </c:pt>
                <c:pt idx="49">
                  <c:v>1.1863749027252199</c:v>
                </c:pt>
                <c:pt idx="50">
                  <c:v>0.92059171199798595</c:v>
                </c:pt>
                <c:pt idx="51">
                  <c:v>0.83573198318481401</c:v>
                </c:pt>
                <c:pt idx="52">
                  <c:v>0.92398130893707298</c:v>
                </c:pt>
                <c:pt idx="53">
                  <c:v>0.98985558748245195</c:v>
                </c:pt>
                <c:pt idx="54">
                  <c:v>0.88047391176223799</c:v>
                </c:pt>
                <c:pt idx="55">
                  <c:v>0.61356842517852805</c:v>
                </c:pt>
                <c:pt idx="56">
                  <c:v>0.27200746536254899</c:v>
                </c:pt>
                <c:pt idx="57">
                  <c:v>-0.13294121623039201</c:v>
                </c:pt>
                <c:pt idx="58">
                  <c:v>-0.63055056333541903</c:v>
                </c:pt>
                <c:pt idx="59">
                  <c:v>-1.1669994592666599</c:v>
                </c:pt>
                <c:pt idx="60">
                  <c:v>-1.59113550186157</c:v>
                </c:pt>
                <c:pt idx="61">
                  <c:v>-1.79133677482605</c:v>
                </c:pt>
                <c:pt idx="62">
                  <c:v>-1.8212537765502901</c:v>
                </c:pt>
                <c:pt idx="63">
                  <c:v>-1.8652883768081601</c:v>
                </c:pt>
                <c:pt idx="64">
                  <c:v>-2.0785529613494802</c:v>
                </c:pt>
                <c:pt idx="65">
                  <c:v>-2.45141172409057</c:v>
                </c:pt>
                <c:pt idx="66">
                  <c:v>-2.8180847167968701</c:v>
                </c:pt>
                <c:pt idx="67">
                  <c:v>-2.9995408058166499</c:v>
                </c:pt>
                <c:pt idx="68">
                  <c:v>-2.9537727832794101</c:v>
                </c:pt>
                <c:pt idx="69">
                  <c:v>-2.7986257076263401</c:v>
                </c:pt>
                <c:pt idx="70">
                  <c:v>-2.6933891773223801</c:v>
                </c:pt>
                <c:pt idx="71">
                  <c:v>-2.69366407394409</c:v>
                </c:pt>
                <c:pt idx="72">
                  <c:v>-2.7047421932220401</c:v>
                </c:pt>
                <c:pt idx="73">
                  <c:v>-2.55818367004394</c:v>
                </c:pt>
                <c:pt idx="74">
                  <c:v>-2.1500790119171098</c:v>
                </c:pt>
                <c:pt idx="75">
                  <c:v>-1.5657660961151101</c:v>
                </c:pt>
                <c:pt idx="76">
                  <c:v>-1.09701323509216</c:v>
                </c:pt>
                <c:pt idx="77">
                  <c:v>-1.0605510473251301</c:v>
                </c:pt>
                <c:pt idx="78">
                  <c:v>-1.4965738058090201</c:v>
                </c:pt>
                <c:pt idx="79">
                  <c:v>-2.04825615882873</c:v>
                </c:pt>
                <c:pt idx="80">
                  <c:v>-2.2535941600799498</c:v>
                </c:pt>
                <c:pt idx="81">
                  <c:v>-2.02398681640625</c:v>
                </c:pt>
                <c:pt idx="82">
                  <c:v>-1.754643201828</c:v>
                </c:pt>
                <c:pt idx="83">
                  <c:v>-1.87061655521392</c:v>
                </c:pt>
                <c:pt idx="84">
                  <c:v>-2.3197112083435001</c:v>
                </c:pt>
                <c:pt idx="85">
                  <c:v>-2.6484856605529701</c:v>
                </c:pt>
                <c:pt idx="86">
                  <c:v>-2.5783379077911301</c:v>
                </c:pt>
                <c:pt idx="87">
                  <c:v>-2.3383040428161599</c:v>
                </c:pt>
                <c:pt idx="88">
                  <c:v>-2.3303930759429901</c:v>
                </c:pt>
                <c:pt idx="89">
                  <c:v>-2.5967915058135902</c:v>
                </c:pt>
                <c:pt idx="90">
                  <c:v>-2.80139803886413</c:v>
                </c:pt>
                <c:pt idx="91">
                  <c:v>-2.71106600761413</c:v>
                </c:pt>
                <c:pt idx="92">
                  <c:v>-2.4959499835967951</c:v>
                </c:pt>
                <c:pt idx="93">
                  <c:v>-2.4642446041107098</c:v>
                </c:pt>
                <c:pt idx="94">
                  <c:v>-2.6395719051361</c:v>
                </c:pt>
                <c:pt idx="95">
                  <c:v>-2.7578926086425701</c:v>
                </c:pt>
                <c:pt idx="96">
                  <c:v>-2.63581323623657</c:v>
                </c:pt>
                <c:pt idx="97">
                  <c:v>-2.3786664009094181</c:v>
                </c:pt>
                <c:pt idx="98">
                  <c:v>-2.1995944976806601</c:v>
                </c:pt>
                <c:pt idx="99">
                  <c:v>-2.1655395030975302</c:v>
                </c:pt>
                <c:pt idx="100">
                  <c:v>-2.1967275142669598</c:v>
                </c:pt>
                <c:pt idx="101">
                  <c:v>-2.2279696464538499</c:v>
                </c:pt>
                <c:pt idx="102">
                  <c:v>-2.2747271060943599</c:v>
                </c:pt>
                <c:pt idx="103">
                  <c:v>-2.38459968566894</c:v>
                </c:pt>
                <c:pt idx="104">
                  <c:v>-2.6082639694213801</c:v>
                </c:pt>
                <c:pt idx="105">
                  <c:v>-2.982241630554185</c:v>
                </c:pt>
                <c:pt idx="106">
                  <c:v>-3.4461379051208501</c:v>
                </c:pt>
                <c:pt idx="107">
                  <c:v>-3.7984657287597599</c:v>
                </c:pt>
                <c:pt idx="108">
                  <c:v>-3.857962131500237</c:v>
                </c:pt>
                <c:pt idx="109">
                  <c:v>-3.6983993053436199</c:v>
                </c:pt>
                <c:pt idx="110">
                  <c:v>-3.6029725074768</c:v>
                </c:pt>
                <c:pt idx="111">
                  <c:v>-3.70994901657104</c:v>
                </c:pt>
                <c:pt idx="112">
                  <c:v>-3.8194427490234251</c:v>
                </c:pt>
                <c:pt idx="113">
                  <c:v>-3.6937401294708181</c:v>
                </c:pt>
                <c:pt idx="114">
                  <c:v>-3.4713368415832502</c:v>
                </c:pt>
                <c:pt idx="115">
                  <c:v>-3.5605900287628098</c:v>
                </c:pt>
                <c:pt idx="116">
                  <c:v>-4.0777463912963796</c:v>
                </c:pt>
                <c:pt idx="117">
                  <c:v>-4.5972199440002397</c:v>
                </c:pt>
                <c:pt idx="118">
                  <c:v>-4.6166429519653303</c:v>
                </c:pt>
                <c:pt idx="119">
                  <c:v>-4.1544542312621928</c:v>
                </c:pt>
                <c:pt idx="120">
                  <c:v>-3.6936898231506299</c:v>
                </c:pt>
                <c:pt idx="121">
                  <c:v>-3.5717647075653001</c:v>
                </c:pt>
                <c:pt idx="122">
                  <c:v>-3.6580708026885902</c:v>
                </c:pt>
                <c:pt idx="123">
                  <c:v>-3.6855330467224099</c:v>
                </c:pt>
                <c:pt idx="124">
                  <c:v>-3.65886235237121</c:v>
                </c:pt>
                <c:pt idx="125">
                  <c:v>-3.7290847301483101</c:v>
                </c:pt>
                <c:pt idx="126">
                  <c:v>-3.8117575645446702</c:v>
                </c:pt>
                <c:pt idx="127">
                  <c:v>-3.6283104419708199</c:v>
                </c:pt>
                <c:pt idx="128">
                  <c:v>-3.1517422199249201</c:v>
                </c:pt>
                <c:pt idx="129">
                  <c:v>-2.7399015426635702</c:v>
                </c:pt>
                <c:pt idx="130">
                  <c:v>-2.6792912483215301</c:v>
                </c:pt>
                <c:pt idx="131">
                  <c:v>-2.7842018604278498</c:v>
                </c:pt>
                <c:pt idx="132">
                  <c:v>-2.67631530761718</c:v>
                </c:pt>
                <c:pt idx="133">
                  <c:v>-2.3669981956481849</c:v>
                </c:pt>
                <c:pt idx="134">
                  <c:v>-2.2738080024719198</c:v>
                </c:pt>
                <c:pt idx="135">
                  <c:v>-2.609809637069699</c:v>
                </c:pt>
                <c:pt idx="136">
                  <c:v>-3.0342140197753902</c:v>
                </c:pt>
                <c:pt idx="137">
                  <c:v>-3.1020212173461901</c:v>
                </c:pt>
                <c:pt idx="138">
                  <c:v>-2.8835742473602202</c:v>
                </c:pt>
                <c:pt idx="139">
                  <c:v>-2.862059831619256</c:v>
                </c:pt>
                <c:pt idx="140">
                  <c:v>-3.2567336559295601</c:v>
                </c:pt>
                <c:pt idx="141">
                  <c:v>-3.7311732769012398</c:v>
                </c:pt>
                <c:pt idx="142">
                  <c:v>-3.86491394042968</c:v>
                </c:pt>
                <c:pt idx="143">
                  <c:v>-3.6783378124236998</c:v>
                </c:pt>
                <c:pt idx="144">
                  <c:v>-3.4912452697753902</c:v>
                </c:pt>
                <c:pt idx="145">
                  <c:v>-3.4113967418670601</c:v>
                </c:pt>
                <c:pt idx="146">
                  <c:v>-3.2380204200744598</c:v>
                </c:pt>
                <c:pt idx="147">
                  <c:v>-2.8720924854278449</c:v>
                </c:pt>
                <c:pt idx="148">
                  <c:v>-2.5566635131835849</c:v>
                </c:pt>
                <c:pt idx="149">
                  <c:v>-2.5639948844909601</c:v>
                </c:pt>
                <c:pt idx="150">
                  <c:v>-2.7949016094207701</c:v>
                </c:pt>
                <c:pt idx="151">
                  <c:v>-2.8937821388244598</c:v>
                </c:pt>
                <c:pt idx="152">
                  <c:v>-2.7173414230346591</c:v>
                </c:pt>
                <c:pt idx="153">
                  <c:v>-2.4895465373992902</c:v>
                </c:pt>
                <c:pt idx="154">
                  <c:v>-2.4478862285614</c:v>
                </c:pt>
                <c:pt idx="155">
                  <c:v>-2.50504350662231</c:v>
                </c:pt>
                <c:pt idx="156">
                  <c:v>-2.3974888324737451</c:v>
                </c:pt>
                <c:pt idx="157">
                  <c:v>-2.0946259498596098</c:v>
                </c:pt>
                <c:pt idx="158">
                  <c:v>-1.89271736145019</c:v>
                </c:pt>
                <c:pt idx="159">
                  <c:v>-2.0581505298614502</c:v>
                </c:pt>
                <c:pt idx="160">
                  <c:v>-2.4846212863922101</c:v>
                </c:pt>
                <c:pt idx="161">
                  <c:v>-2.7958099842071502</c:v>
                </c:pt>
                <c:pt idx="162">
                  <c:v>-2.7647538185119598</c:v>
                </c:pt>
                <c:pt idx="163">
                  <c:v>-2.5444016456603999</c:v>
                </c:pt>
                <c:pt idx="164">
                  <c:v>-2.4496212005615199</c:v>
                </c:pt>
                <c:pt idx="165">
                  <c:v>-2.565948963165277</c:v>
                </c:pt>
                <c:pt idx="166">
                  <c:v>-2.65471363067627</c:v>
                </c:pt>
                <c:pt idx="167">
                  <c:v>-2.4604494571685702</c:v>
                </c:pt>
                <c:pt idx="168">
                  <c:v>-2.035456895828236</c:v>
                </c:pt>
                <c:pt idx="169">
                  <c:v>-1.67247891426086</c:v>
                </c:pt>
                <c:pt idx="170">
                  <c:v>-1.5294938087463299</c:v>
                </c:pt>
                <c:pt idx="171">
                  <c:v>-1.4447818994521999</c:v>
                </c:pt>
                <c:pt idx="172">
                  <c:v>-1.1955367326736399</c:v>
                </c:pt>
                <c:pt idx="173">
                  <c:v>-0.84108465909957897</c:v>
                </c:pt>
                <c:pt idx="174">
                  <c:v>-0.66325032711029097</c:v>
                </c:pt>
                <c:pt idx="175">
                  <c:v>-0.77362376451492298</c:v>
                </c:pt>
                <c:pt idx="176">
                  <c:v>-0.93622839450836204</c:v>
                </c:pt>
                <c:pt idx="177">
                  <c:v>-0.85554695129394498</c:v>
                </c:pt>
                <c:pt idx="178">
                  <c:v>-0.52003753185272195</c:v>
                </c:pt>
                <c:pt idx="179">
                  <c:v>-0.14977140724658999</c:v>
                </c:pt>
                <c:pt idx="180">
                  <c:v>0.103145979344845</c:v>
                </c:pt>
                <c:pt idx="181">
                  <c:v>0.242416381835938</c:v>
                </c:pt>
                <c:pt idx="182">
                  <c:v>0.26281136274337802</c:v>
                </c:pt>
                <c:pt idx="183">
                  <c:v>0.115285441279411</c:v>
                </c:pt>
                <c:pt idx="184">
                  <c:v>-0.10528335720300699</c:v>
                </c:pt>
                <c:pt idx="185">
                  <c:v>-0.141740888357162</c:v>
                </c:pt>
                <c:pt idx="186">
                  <c:v>9.4896890223025998E-2</c:v>
                </c:pt>
                <c:pt idx="187">
                  <c:v>0.31014022231102001</c:v>
                </c:pt>
                <c:pt idx="188">
                  <c:v>0.167580991983414</c:v>
                </c:pt>
                <c:pt idx="189">
                  <c:v>-0.206450611352921</c:v>
                </c:pt>
                <c:pt idx="190">
                  <c:v>-0.31311911344528198</c:v>
                </c:pt>
                <c:pt idx="191">
                  <c:v>6.0889910906552998E-2</c:v>
                </c:pt>
                <c:pt idx="192">
                  <c:v>0.51748955249786399</c:v>
                </c:pt>
                <c:pt idx="193">
                  <c:v>0.54222553968429599</c:v>
                </c:pt>
                <c:pt idx="194">
                  <c:v>0.15530419349670399</c:v>
                </c:pt>
                <c:pt idx="195">
                  <c:v>-0.15873603522777599</c:v>
                </c:pt>
                <c:pt idx="196">
                  <c:v>-8.3225391805171994E-2</c:v>
                </c:pt>
                <c:pt idx="197">
                  <c:v>0.245038241147995</c:v>
                </c:pt>
                <c:pt idx="198">
                  <c:v>0.579442858695984</c:v>
                </c:pt>
                <c:pt idx="199">
                  <c:v>0.89026468992233299</c:v>
                </c:pt>
              </c:numCache>
            </c:numRef>
          </c:val>
          <c:smooth val="0"/>
          <c:extLst>
            <c:ext xmlns:c16="http://schemas.microsoft.com/office/drawing/2014/chart" uri="{C3380CC4-5D6E-409C-BE32-E72D297353CC}">
              <c16:uniqueId val="{00000003-6855-4524-83BB-247C1189D026}"/>
            </c:ext>
          </c:extLst>
        </c:ser>
        <c:ser>
          <c:idx val="4"/>
          <c:order val="4"/>
          <c:tx>
            <c:strRef>
              <c:f>'60_F4 5Mir'!$F$1</c:f>
              <c:strCache>
                <c:ptCount val="1"/>
                <c:pt idx="0">
                  <c:v>Female Prac 5</c:v>
                </c:pt>
              </c:strCache>
            </c:strRef>
          </c:tx>
          <c:spPr>
            <a:ln w="44450">
              <a:solidFill>
                <a:schemeClr val="tx1">
                  <a:lumMod val="95000"/>
                  <a:lumOff val="5000"/>
                </a:schemeClr>
              </a:solidFill>
              <a:prstDash val="sysDot"/>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5Mir'!$F$2:$F$201</c:f>
              <c:numCache>
                <c:formatCode>General</c:formatCode>
                <c:ptCount val="200"/>
                <c:pt idx="0">
                  <c:v>-1.30840539932251</c:v>
                </c:pt>
                <c:pt idx="1">
                  <c:v>-0.7489373087883</c:v>
                </c:pt>
                <c:pt idx="2">
                  <c:v>-0.68149435520172097</c:v>
                </c:pt>
                <c:pt idx="3">
                  <c:v>-0.77354204654693604</c:v>
                </c:pt>
                <c:pt idx="4">
                  <c:v>-0.72228103876113903</c:v>
                </c:pt>
                <c:pt idx="5">
                  <c:v>-0.60047906637191795</c:v>
                </c:pt>
                <c:pt idx="6">
                  <c:v>-0.56896960735321001</c:v>
                </c:pt>
                <c:pt idx="7">
                  <c:v>-0.54004561901092496</c:v>
                </c:pt>
                <c:pt idx="8">
                  <c:v>-0.33463838696479797</c:v>
                </c:pt>
                <c:pt idx="9">
                  <c:v>-2.5185322389007E-2</c:v>
                </c:pt>
                <c:pt idx="10">
                  <c:v>0.136586368083954</c:v>
                </c:pt>
                <c:pt idx="11">
                  <c:v>0.105985060334206</c:v>
                </c:pt>
                <c:pt idx="12">
                  <c:v>0.112514182925224</c:v>
                </c:pt>
                <c:pt idx="13">
                  <c:v>0.28268164396286</c:v>
                </c:pt>
                <c:pt idx="14">
                  <c:v>0.43196645379066501</c:v>
                </c:pt>
                <c:pt idx="15">
                  <c:v>0.39308512210845897</c:v>
                </c:pt>
                <c:pt idx="16">
                  <c:v>0.35763520002365101</c:v>
                </c:pt>
                <c:pt idx="17">
                  <c:v>0.61729037761688199</c:v>
                </c:pt>
                <c:pt idx="18">
                  <c:v>1.0318467617034901</c:v>
                </c:pt>
                <c:pt idx="19">
                  <c:v>1.08788454532623</c:v>
                </c:pt>
                <c:pt idx="20">
                  <c:v>0.59145957231521595</c:v>
                </c:pt>
                <c:pt idx="21">
                  <c:v>2.6361633092165E-2</c:v>
                </c:pt>
                <c:pt idx="22">
                  <c:v>-1.2249922379851E-2</c:v>
                </c:pt>
                <c:pt idx="23">
                  <c:v>0.420547485351562</c:v>
                </c:pt>
                <c:pt idx="24">
                  <c:v>0.720378458499908</c:v>
                </c:pt>
                <c:pt idx="25">
                  <c:v>0.54946523904800404</c:v>
                </c:pt>
                <c:pt idx="26">
                  <c:v>0.21317620575428001</c:v>
                </c:pt>
                <c:pt idx="27">
                  <c:v>0.104164697229862</c:v>
                </c:pt>
                <c:pt idx="28">
                  <c:v>7.9848133027554002E-2</c:v>
                </c:pt>
                <c:pt idx="29">
                  <c:v>-0.30367428064346302</c:v>
                </c:pt>
                <c:pt idx="30">
                  <c:v>-1.0585993528366</c:v>
                </c:pt>
                <c:pt idx="31">
                  <c:v>-1.6111043691635101</c:v>
                </c:pt>
                <c:pt idx="32">
                  <c:v>-1.4620281457901001</c:v>
                </c:pt>
                <c:pt idx="33">
                  <c:v>-0.77744185924529996</c:v>
                </c:pt>
                <c:pt idx="34">
                  <c:v>-0.19148865342140201</c:v>
                </c:pt>
                <c:pt idx="35">
                  <c:v>-0.16448590159416199</c:v>
                </c:pt>
                <c:pt idx="36">
                  <c:v>-0.66343414783477805</c:v>
                </c:pt>
                <c:pt idx="37">
                  <c:v>-1.3407341241836499</c:v>
                </c:pt>
                <c:pt idx="38">
                  <c:v>-1.8267132043838501</c:v>
                </c:pt>
                <c:pt idx="39">
                  <c:v>-1.8967981338500901</c:v>
                </c:pt>
                <c:pt idx="40">
                  <c:v>-1.5767357349395701</c:v>
                </c:pt>
                <c:pt idx="41">
                  <c:v>-1.15407443046569</c:v>
                </c:pt>
                <c:pt idx="42">
                  <c:v>-0.94054758548736594</c:v>
                </c:pt>
                <c:pt idx="43">
                  <c:v>-0.95450246334075906</c:v>
                </c:pt>
                <c:pt idx="44">
                  <c:v>-0.94801634550094604</c:v>
                </c:pt>
                <c:pt idx="45">
                  <c:v>-0.80107271671295199</c:v>
                </c:pt>
                <c:pt idx="46">
                  <c:v>-0.73266619443893399</c:v>
                </c:pt>
                <c:pt idx="47">
                  <c:v>-0.98033809661865201</c:v>
                </c:pt>
                <c:pt idx="48">
                  <c:v>-1.4085329771041799</c:v>
                </c:pt>
                <c:pt idx="49">
                  <c:v>-1.6673381328582699</c:v>
                </c:pt>
                <c:pt idx="50">
                  <c:v>-1.7032434940338099</c:v>
                </c:pt>
                <c:pt idx="51">
                  <c:v>-1.8358237743377599</c:v>
                </c:pt>
                <c:pt idx="52">
                  <c:v>-2.2340397834777801</c:v>
                </c:pt>
                <c:pt idx="53">
                  <c:v>-2.5681722164153999</c:v>
                </c:pt>
                <c:pt idx="54">
                  <c:v>-2.4036300182342498</c:v>
                </c:pt>
                <c:pt idx="55">
                  <c:v>-1.8104445934295601</c:v>
                </c:pt>
                <c:pt idx="56">
                  <c:v>-1.31744980812072</c:v>
                </c:pt>
                <c:pt idx="57">
                  <c:v>-1.2738440036773599</c:v>
                </c:pt>
                <c:pt idx="58">
                  <c:v>-1.5094925165176301</c:v>
                </c:pt>
                <c:pt idx="59">
                  <c:v>-1.69690060615539</c:v>
                </c:pt>
                <c:pt idx="60">
                  <c:v>-1.8026269674301101</c:v>
                </c:pt>
                <c:pt idx="61">
                  <c:v>-1.9926826953887899</c:v>
                </c:pt>
                <c:pt idx="62">
                  <c:v>-2.2479012012481601</c:v>
                </c:pt>
                <c:pt idx="63">
                  <c:v>-2.33872199058532</c:v>
                </c:pt>
                <c:pt idx="64">
                  <c:v>-2.1703190803527801</c:v>
                </c:pt>
                <c:pt idx="65">
                  <c:v>-1.92874467372894</c:v>
                </c:pt>
                <c:pt idx="66">
                  <c:v>-1.81922972202301</c:v>
                </c:pt>
                <c:pt idx="67">
                  <c:v>-1.8206484317779501</c:v>
                </c:pt>
                <c:pt idx="68">
                  <c:v>-1.79198038578033</c:v>
                </c:pt>
                <c:pt idx="69">
                  <c:v>-1.6982934474945</c:v>
                </c:pt>
                <c:pt idx="70">
                  <c:v>-1.61628305912017</c:v>
                </c:pt>
                <c:pt idx="71">
                  <c:v>-1.6054168939590401</c:v>
                </c:pt>
                <c:pt idx="72">
                  <c:v>-1.6977523565292301</c:v>
                </c:pt>
                <c:pt idx="73">
                  <c:v>-1.93051373958587</c:v>
                </c:pt>
                <c:pt idx="74">
                  <c:v>-2.2209010124206499</c:v>
                </c:pt>
                <c:pt idx="75">
                  <c:v>-2.2629692554473801</c:v>
                </c:pt>
                <c:pt idx="76">
                  <c:v>-1.7923402786254801</c:v>
                </c:pt>
                <c:pt idx="77">
                  <c:v>-1.0096191167831401</c:v>
                </c:pt>
                <c:pt idx="78">
                  <c:v>-0.52090585231780995</c:v>
                </c:pt>
                <c:pt idx="79">
                  <c:v>-0.68860828876495395</c:v>
                </c:pt>
                <c:pt idx="80">
                  <c:v>-1.1660783290862999</c:v>
                </c:pt>
                <c:pt idx="81">
                  <c:v>-1.26724505424499</c:v>
                </c:pt>
                <c:pt idx="82">
                  <c:v>-0.732530057430267</c:v>
                </c:pt>
                <c:pt idx="83">
                  <c:v>7.0990562438964996E-2</c:v>
                </c:pt>
                <c:pt idx="84">
                  <c:v>0.66579055786132801</c:v>
                </c:pt>
                <c:pt idx="85">
                  <c:v>0.90962493419647195</c:v>
                </c:pt>
                <c:pt idx="86">
                  <c:v>0.86510431766509999</c:v>
                </c:pt>
                <c:pt idx="87">
                  <c:v>0.52738624811172496</c:v>
                </c:pt>
                <c:pt idx="88">
                  <c:v>-5.3199172019958003E-2</c:v>
                </c:pt>
                <c:pt idx="89">
                  <c:v>-0.52396672964096103</c:v>
                </c:pt>
                <c:pt idx="90">
                  <c:v>-0.45546126365661599</c:v>
                </c:pt>
                <c:pt idx="91">
                  <c:v>0.122812077403069</c:v>
                </c:pt>
                <c:pt idx="92">
                  <c:v>0.66101241111755404</c:v>
                </c:pt>
                <c:pt idx="93">
                  <c:v>0.68432694673538197</c:v>
                </c:pt>
                <c:pt idx="94">
                  <c:v>0.26851123571395902</c:v>
                </c:pt>
                <c:pt idx="95">
                  <c:v>-0.221171170473099</c:v>
                </c:pt>
                <c:pt idx="96">
                  <c:v>-0.67582595348358199</c:v>
                </c:pt>
                <c:pt idx="97">
                  <c:v>-1.2655838727951001</c:v>
                </c:pt>
                <c:pt idx="98">
                  <c:v>-1.9824140071868901</c:v>
                </c:pt>
                <c:pt idx="99">
                  <c:v>-2.4782330989837602</c:v>
                </c:pt>
                <c:pt idx="100">
                  <c:v>-2.4849889278411799</c:v>
                </c:pt>
                <c:pt idx="101">
                  <c:v>-2.1935896873474099</c:v>
                </c:pt>
                <c:pt idx="102">
                  <c:v>-2.0413076877593901</c:v>
                </c:pt>
                <c:pt idx="103">
                  <c:v>-2.22903156280517</c:v>
                </c:pt>
                <c:pt idx="104">
                  <c:v>-2.6168048381805402</c:v>
                </c:pt>
                <c:pt idx="105">
                  <c:v>-3.0124256610870299</c:v>
                </c:pt>
                <c:pt idx="106">
                  <c:v>-3.35487508773803</c:v>
                </c:pt>
                <c:pt idx="107">
                  <c:v>-3.6125991344451851</c:v>
                </c:pt>
                <c:pt idx="108">
                  <c:v>-3.7215564250946001</c:v>
                </c:pt>
                <c:pt idx="109">
                  <c:v>-3.7237122058868399</c:v>
                </c:pt>
                <c:pt idx="110">
                  <c:v>-3.7996134757995601</c:v>
                </c:pt>
                <c:pt idx="111">
                  <c:v>-4.0127134323120099</c:v>
                </c:pt>
                <c:pt idx="112">
                  <c:v>-4.1359953880309996</c:v>
                </c:pt>
                <c:pt idx="113">
                  <c:v>-3.9228916168212802</c:v>
                </c:pt>
                <c:pt idx="114">
                  <c:v>-3.5045216083526598</c:v>
                </c:pt>
                <c:pt idx="115">
                  <c:v>-3.3015723228454501</c:v>
                </c:pt>
                <c:pt idx="116">
                  <c:v>-3.4847297668457</c:v>
                </c:pt>
                <c:pt idx="117">
                  <c:v>-3.7075340747833199</c:v>
                </c:pt>
                <c:pt idx="118">
                  <c:v>-3.5080103874206499</c:v>
                </c:pt>
                <c:pt idx="119">
                  <c:v>-2.8673613071441602</c:v>
                </c:pt>
                <c:pt idx="120">
                  <c:v>-2.2190308570861799</c:v>
                </c:pt>
                <c:pt idx="121">
                  <c:v>-1.97253477573394</c:v>
                </c:pt>
                <c:pt idx="122">
                  <c:v>-2.1914486885070801</c:v>
                </c:pt>
                <c:pt idx="123">
                  <c:v>-2.70825171470642</c:v>
                </c:pt>
                <c:pt idx="124">
                  <c:v>-3.33400082588195</c:v>
                </c:pt>
                <c:pt idx="125">
                  <c:v>-3.8633942604064901</c:v>
                </c:pt>
                <c:pt idx="126">
                  <c:v>-4.0619306564330939</c:v>
                </c:pt>
                <c:pt idx="127">
                  <c:v>-3.8592720031738148</c:v>
                </c:pt>
                <c:pt idx="128">
                  <c:v>-3.51373291015625</c:v>
                </c:pt>
                <c:pt idx="129">
                  <c:v>-3.3986096382141051</c:v>
                </c:pt>
                <c:pt idx="130">
                  <c:v>-3.5882110595703098</c:v>
                </c:pt>
                <c:pt idx="131">
                  <c:v>-3.7969448566436701</c:v>
                </c:pt>
                <c:pt idx="132">
                  <c:v>-3.7883496284484801</c:v>
                </c:pt>
                <c:pt idx="133">
                  <c:v>-3.7043614387512198</c:v>
                </c:pt>
                <c:pt idx="134">
                  <c:v>-3.8527576923370299</c:v>
                </c:pt>
                <c:pt idx="135">
                  <c:v>-4.2439184188842702</c:v>
                </c:pt>
                <c:pt idx="136">
                  <c:v>-4.5197887420654297</c:v>
                </c:pt>
                <c:pt idx="137">
                  <c:v>-4.3816928863525302</c:v>
                </c:pt>
                <c:pt idx="138">
                  <c:v>-3.9558589458465501</c:v>
                </c:pt>
                <c:pt idx="139">
                  <c:v>-3.6478691101074201</c:v>
                </c:pt>
                <c:pt idx="140">
                  <c:v>-3.7090525627136199</c:v>
                </c:pt>
                <c:pt idx="141">
                  <c:v>-4.0438165664672709</c:v>
                </c:pt>
                <c:pt idx="142">
                  <c:v>-4.3979425430297754</c:v>
                </c:pt>
                <c:pt idx="143">
                  <c:v>-4.6108365058898846</c:v>
                </c:pt>
                <c:pt idx="144">
                  <c:v>-4.660970211029043</c:v>
                </c:pt>
                <c:pt idx="145">
                  <c:v>-4.5785126686096076</c:v>
                </c:pt>
                <c:pt idx="146">
                  <c:v>-4.4038515090942303</c:v>
                </c:pt>
                <c:pt idx="147">
                  <c:v>-4.1931824684143004</c:v>
                </c:pt>
                <c:pt idx="148">
                  <c:v>-3.9793827533721902</c:v>
                </c:pt>
                <c:pt idx="149">
                  <c:v>-3.7359447479247998</c:v>
                </c:pt>
                <c:pt idx="150">
                  <c:v>-3.4565665721893302</c:v>
                </c:pt>
                <c:pt idx="151">
                  <c:v>-3.2628509998321502</c:v>
                </c:pt>
                <c:pt idx="152">
                  <c:v>-3.3169872760772701</c:v>
                </c:pt>
                <c:pt idx="153">
                  <c:v>-3.5646069049835201</c:v>
                </c:pt>
                <c:pt idx="154">
                  <c:v>-3.6585953235626198</c:v>
                </c:pt>
                <c:pt idx="155">
                  <c:v>-3.2875990867614702</c:v>
                </c:pt>
                <c:pt idx="156">
                  <c:v>-2.5949521064758301</c:v>
                </c:pt>
                <c:pt idx="157">
                  <c:v>-2.13473320007324</c:v>
                </c:pt>
                <c:pt idx="158">
                  <c:v>-2.3107473850250191</c:v>
                </c:pt>
                <c:pt idx="159">
                  <c:v>-2.9265584945678649</c:v>
                </c:pt>
                <c:pt idx="160">
                  <c:v>-3.407845020294177</c:v>
                </c:pt>
                <c:pt idx="161">
                  <c:v>-3.4391891956329301</c:v>
                </c:pt>
                <c:pt idx="162">
                  <c:v>-3.23457598686218</c:v>
                </c:pt>
                <c:pt idx="163">
                  <c:v>-3.157850980758659</c:v>
                </c:pt>
                <c:pt idx="164">
                  <c:v>-3.2497096061706499</c:v>
                </c:pt>
                <c:pt idx="165">
                  <c:v>-3.2745597362518302</c:v>
                </c:pt>
                <c:pt idx="166">
                  <c:v>-3.1294093132018999</c:v>
                </c:pt>
                <c:pt idx="167">
                  <c:v>-2.97357177734375</c:v>
                </c:pt>
                <c:pt idx="168">
                  <c:v>-2.9125742912292401</c:v>
                </c:pt>
                <c:pt idx="169">
                  <c:v>-2.7733809947967498</c:v>
                </c:pt>
                <c:pt idx="170">
                  <c:v>-2.3715567588806099</c:v>
                </c:pt>
                <c:pt idx="171">
                  <c:v>-1.8938419818878101</c:v>
                </c:pt>
                <c:pt idx="172">
                  <c:v>-1.7750905752182</c:v>
                </c:pt>
                <c:pt idx="173">
                  <c:v>-2.1562085151672301</c:v>
                </c:pt>
                <c:pt idx="174">
                  <c:v>-2.6380336284637398</c:v>
                </c:pt>
                <c:pt idx="175">
                  <c:v>-2.6877791881561199</c:v>
                </c:pt>
                <c:pt idx="176">
                  <c:v>-2.1964948177337602</c:v>
                </c:pt>
                <c:pt idx="177">
                  <c:v>-1.5141011476516699</c:v>
                </c:pt>
                <c:pt idx="178">
                  <c:v>-1.0056120157241799</c:v>
                </c:pt>
                <c:pt idx="179">
                  <c:v>-0.73753011226654097</c:v>
                </c:pt>
                <c:pt idx="180">
                  <c:v>-0.59668976068496704</c:v>
                </c:pt>
                <c:pt idx="181">
                  <c:v>-0.52726238965988204</c:v>
                </c:pt>
                <c:pt idx="182">
                  <c:v>-0.54234635829925504</c:v>
                </c:pt>
                <c:pt idx="183">
                  <c:v>-0.61122292280197099</c:v>
                </c:pt>
                <c:pt idx="184">
                  <c:v>-0.67992240190506004</c:v>
                </c:pt>
                <c:pt idx="185">
                  <c:v>-0.78051364421844505</c:v>
                </c:pt>
                <c:pt idx="186">
                  <c:v>-1.0020101070403999</c:v>
                </c:pt>
                <c:pt idx="187">
                  <c:v>-1.3339658975601201</c:v>
                </c:pt>
                <c:pt idx="188">
                  <c:v>-1.6269505023956301</c:v>
                </c:pt>
                <c:pt idx="189">
                  <c:v>-1.7446262836456301</c:v>
                </c:pt>
                <c:pt idx="190">
                  <c:v>-1.67901003360748</c:v>
                </c:pt>
                <c:pt idx="191">
                  <c:v>-1.49007380008697</c:v>
                </c:pt>
                <c:pt idx="192">
                  <c:v>-1.2281811237335201</c:v>
                </c:pt>
                <c:pt idx="193">
                  <c:v>-0.975821793079376</c:v>
                </c:pt>
                <c:pt idx="194">
                  <c:v>-0.877452492713928</c:v>
                </c:pt>
                <c:pt idx="195">
                  <c:v>-1.00265789031982</c:v>
                </c:pt>
                <c:pt idx="196">
                  <c:v>-1.20135486125946</c:v>
                </c:pt>
                <c:pt idx="197">
                  <c:v>-1.2200626134872401</c:v>
                </c:pt>
                <c:pt idx="198">
                  <c:v>-0.98578250408172596</c:v>
                </c:pt>
                <c:pt idx="199">
                  <c:v>-0.67315155267715499</c:v>
                </c:pt>
              </c:numCache>
            </c:numRef>
          </c:val>
          <c:smooth val="0"/>
          <c:extLst>
            <c:ext xmlns:c16="http://schemas.microsoft.com/office/drawing/2014/chart" uri="{C3380CC4-5D6E-409C-BE32-E72D297353CC}">
              <c16:uniqueId val="{00000004-6855-4524-83BB-247C1189D026}"/>
            </c:ext>
          </c:extLst>
        </c:ser>
        <c:ser>
          <c:idx val="5"/>
          <c:order val="5"/>
          <c:tx>
            <c:strRef>
              <c:f>'60_F4 5Mir'!$G$1</c:f>
              <c:strCache>
                <c:ptCount val="1"/>
                <c:pt idx="0">
                  <c:v>Female Post 5</c:v>
                </c:pt>
              </c:strCache>
            </c:strRef>
          </c:tx>
          <c:spPr>
            <a:ln w="31750">
              <a:solidFill>
                <a:schemeClr val="bg1">
                  <a:lumMod val="50000"/>
                </a:schemeClr>
              </a:solidFill>
              <a:prstDash val="sysDot"/>
            </a:ln>
          </c:spPr>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5Mir'!$G$2:$G$201</c:f>
              <c:numCache>
                <c:formatCode>General</c:formatCode>
                <c:ptCount val="200"/>
                <c:pt idx="0">
                  <c:v>-0.60880410671234098</c:v>
                </c:pt>
                <c:pt idx="1">
                  <c:v>-0.56803059577941895</c:v>
                </c:pt>
                <c:pt idx="2">
                  <c:v>-0.53211820125579801</c:v>
                </c:pt>
                <c:pt idx="3">
                  <c:v>-0.47366929054260298</c:v>
                </c:pt>
                <c:pt idx="4">
                  <c:v>-0.42386370897293102</c:v>
                </c:pt>
                <c:pt idx="5">
                  <c:v>-0.43514427542686501</c:v>
                </c:pt>
                <c:pt idx="6">
                  <c:v>-0.48483571410179099</c:v>
                </c:pt>
                <c:pt idx="7">
                  <c:v>-0.48545321822166398</c:v>
                </c:pt>
                <c:pt idx="8">
                  <c:v>-0.396359622478485</c:v>
                </c:pt>
                <c:pt idx="9">
                  <c:v>-0.27395862340927102</c:v>
                </c:pt>
                <c:pt idx="10">
                  <c:v>-0.18473801016807601</c:v>
                </c:pt>
                <c:pt idx="11">
                  <c:v>-0.10540422052145</c:v>
                </c:pt>
                <c:pt idx="12">
                  <c:v>4.8478674143553002E-2</c:v>
                </c:pt>
                <c:pt idx="13">
                  <c:v>0.303140819072723</c:v>
                </c:pt>
                <c:pt idx="14">
                  <c:v>0.57549703121185303</c:v>
                </c:pt>
                <c:pt idx="15">
                  <c:v>0.75539797544479403</c:v>
                </c:pt>
                <c:pt idx="16">
                  <c:v>0.80821764469146695</c:v>
                </c:pt>
                <c:pt idx="17">
                  <c:v>0.77017623186111495</c:v>
                </c:pt>
                <c:pt idx="18">
                  <c:v>0.65955066680908203</c:v>
                </c:pt>
                <c:pt idx="19">
                  <c:v>0.44348400831222501</c:v>
                </c:pt>
                <c:pt idx="20">
                  <c:v>0.12224002182483699</c:v>
                </c:pt>
                <c:pt idx="21">
                  <c:v>-0.17563587427139299</c:v>
                </c:pt>
                <c:pt idx="22">
                  <c:v>-0.22951047122478499</c:v>
                </c:pt>
                <c:pt idx="23">
                  <c:v>0.10908524692058599</c:v>
                </c:pt>
                <c:pt idx="24">
                  <c:v>0.78225696086883501</c:v>
                </c:pt>
                <c:pt idx="25">
                  <c:v>1.55604100227356</c:v>
                </c:pt>
                <c:pt idx="26">
                  <c:v>2.1922044754028298</c:v>
                </c:pt>
                <c:pt idx="27">
                  <c:v>2.61136770248413</c:v>
                </c:pt>
                <c:pt idx="28">
                  <c:v>2.9138381481170601</c:v>
                </c:pt>
                <c:pt idx="29">
                  <c:v>3.242972135543817</c:v>
                </c:pt>
                <c:pt idx="30">
                  <c:v>3.6040282249450599</c:v>
                </c:pt>
                <c:pt idx="31">
                  <c:v>3.8078789710998451</c:v>
                </c:pt>
                <c:pt idx="32">
                  <c:v>3.6302745342254599</c:v>
                </c:pt>
                <c:pt idx="33">
                  <c:v>3.0643858909606898</c:v>
                </c:pt>
                <c:pt idx="34">
                  <c:v>2.3950684070587052</c:v>
                </c:pt>
                <c:pt idx="35">
                  <c:v>1.96981012821197</c:v>
                </c:pt>
                <c:pt idx="36">
                  <c:v>1.88771319389343</c:v>
                </c:pt>
                <c:pt idx="37">
                  <c:v>1.9599866867065401</c:v>
                </c:pt>
                <c:pt idx="38">
                  <c:v>1.98243844509124</c:v>
                </c:pt>
                <c:pt idx="39">
                  <c:v>1.966402053833</c:v>
                </c:pt>
                <c:pt idx="40">
                  <c:v>2.0328688621521001</c:v>
                </c:pt>
                <c:pt idx="41">
                  <c:v>2.1473081111907901</c:v>
                </c:pt>
                <c:pt idx="42">
                  <c:v>2.1044471263885498</c:v>
                </c:pt>
                <c:pt idx="43">
                  <c:v>1.81155085563659</c:v>
                </c:pt>
                <c:pt idx="44">
                  <c:v>1.46331286430358</c:v>
                </c:pt>
                <c:pt idx="45">
                  <c:v>1.32473373413085</c:v>
                </c:pt>
                <c:pt idx="46">
                  <c:v>1.3969795703887899</c:v>
                </c:pt>
                <c:pt idx="47">
                  <c:v>1.42027187347412</c:v>
                </c:pt>
                <c:pt idx="48">
                  <c:v>1.19859778881073</c:v>
                </c:pt>
                <c:pt idx="49">
                  <c:v>0.79396975040435802</c:v>
                </c:pt>
                <c:pt idx="50">
                  <c:v>0.36756724119186401</c:v>
                </c:pt>
                <c:pt idx="51">
                  <c:v>-3.0548762530088001E-2</c:v>
                </c:pt>
                <c:pt idx="52">
                  <c:v>-0.39804726839065602</c:v>
                </c:pt>
                <c:pt idx="53">
                  <c:v>-0.60605496168136597</c:v>
                </c:pt>
                <c:pt idx="54">
                  <c:v>-0.48250254988670299</c:v>
                </c:pt>
                <c:pt idx="55">
                  <c:v>-9.5088288187980999E-2</c:v>
                </c:pt>
                <c:pt idx="56">
                  <c:v>0.212919756770134</c:v>
                </c:pt>
                <c:pt idx="57">
                  <c:v>0.17263503372669201</c:v>
                </c:pt>
                <c:pt idx="58">
                  <c:v>-0.114525750279427</c:v>
                </c:pt>
                <c:pt idx="59">
                  <c:v>-0.33948165178299</c:v>
                </c:pt>
                <c:pt idx="60">
                  <c:v>-0.37873393297195401</c:v>
                </c:pt>
                <c:pt idx="61">
                  <c:v>-0.38833516836166398</c:v>
                </c:pt>
                <c:pt idx="62">
                  <c:v>-0.52720940113067605</c:v>
                </c:pt>
                <c:pt idx="63">
                  <c:v>-0.75096642971038796</c:v>
                </c:pt>
                <c:pt idx="64">
                  <c:v>-0.93795263767242398</c:v>
                </c:pt>
                <c:pt idx="65">
                  <c:v>-1.0732237100601201</c:v>
                </c:pt>
                <c:pt idx="66">
                  <c:v>-1.1755406856536801</c:v>
                </c:pt>
                <c:pt idx="67">
                  <c:v>-1.13941478729248</c:v>
                </c:pt>
                <c:pt idx="68">
                  <c:v>-0.83966416120529197</c:v>
                </c:pt>
                <c:pt idx="69">
                  <c:v>-0.40055045485496499</c:v>
                </c:pt>
                <c:pt idx="70">
                  <c:v>-0.17860570549964899</c:v>
                </c:pt>
                <c:pt idx="71">
                  <c:v>-0.37311500310897799</c:v>
                </c:pt>
                <c:pt idx="72">
                  <c:v>-0.76095569133758501</c:v>
                </c:pt>
                <c:pt idx="73">
                  <c:v>-0.95404273271560702</c:v>
                </c:pt>
                <c:pt idx="74">
                  <c:v>-0.87455368041992199</c:v>
                </c:pt>
                <c:pt idx="75">
                  <c:v>-0.828330218791962</c:v>
                </c:pt>
                <c:pt idx="76">
                  <c:v>-1.0879807472228999</c:v>
                </c:pt>
                <c:pt idx="77">
                  <c:v>-1.5414664745330799</c:v>
                </c:pt>
                <c:pt idx="78">
                  <c:v>-1.8395767211914</c:v>
                </c:pt>
                <c:pt idx="79">
                  <c:v>-1.79926073551178</c:v>
                </c:pt>
                <c:pt idx="80">
                  <c:v>-1.53625035285949</c:v>
                </c:pt>
                <c:pt idx="81">
                  <c:v>-1.2319581508636399</c:v>
                </c:pt>
                <c:pt idx="82">
                  <c:v>-0.92037296295166005</c:v>
                </c:pt>
                <c:pt idx="83">
                  <c:v>-0.56948345899581898</c:v>
                </c:pt>
                <c:pt idx="84">
                  <c:v>-0.27024298906326299</c:v>
                </c:pt>
                <c:pt idx="85">
                  <c:v>-0.204786896705627</c:v>
                </c:pt>
                <c:pt idx="86">
                  <c:v>-0.41123309731483498</c:v>
                </c:pt>
                <c:pt idx="87">
                  <c:v>-0.67489230632782005</c:v>
                </c:pt>
                <c:pt idx="88">
                  <c:v>-0.72227162122726396</c:v>
                </c:pt>
                <c:pt idx="89">
                  <c:v>-0.50106978416442904</c:v>
                </c:pt>
                <c:pt idx="90">
                  <c:v>-0.21562388539314301</c:v>
                </c:pt>
                <c:pt idx="91">
                  <c:v>-8.4494113922119002E-2</c:v>
                </c:pt>
                <c:pt idx="92">
                  <c:v>-0.12067075073719</c:v>
                </c:pt>
                <c:pt idx="93">
                  <c:v>-0.18386478722095501</c:v>
                </c:pt>
                <c:pt idx="94">
                  <c:v>-0.20644263923168199</c:v>
                </c:pt>
                <c:pt idx="95">
                  <c:v>-0.29298451542854298</c:v>
                </c:pt>
                <c:pt idx="96">
                  <c:v>-0.57403975725173995</c:v>
                </c:pt>
                <c:pt idx="97">
                  <c:v>-1.0188019275665201</c:v>
                </c:pt>
                <c:pt idx="98">
                  <c:v>-1.4562240839004501</c:v>
                </c:pt>
                <c:pt idx="99">
                  <c:v>-1.7653102874755799</c:v>
                </c:pt>
                <c:pt idx="100">
                  <c:v>-1.9833958148956301</c:v>
                </c:pt>
                <c:pt idx="101">
                  <c:v>-2.2130095958709699</c:v>
                </c:pt>
                <c:pt idx="102">
                  <c:v>-2.4739060401916499</c:v>
                </c:pt>
                <c:pt idx="103">
                  <c:v>-2.6857020854949898</c:v>
                </c:pt>
                <c:pt idx="104">
                  <c:v>-2.76118016242981</c:v>
                </c:pt>
                <c:pt idx="105">
                  <c:v>-2.6715524196624698</c:v>
                </c:pt>
                <c:pt idx="106">
                  <c:v>-2.45765948295593</c:v>
                </c:pt>
                <c:pt idx="107">
                  <c:v>-2.2514388561248699</c:v>
                </c:pt>
                <c:pt idx="108">
                  <c:v>-2.2637867927551198</c:v>
                </c:pt>
                <c:pt idx="109">
                  <c:v>-2.6315674781799299</c:v>
                </c:pt>
                <c:pt idx="110">
                  <c:v>-3.2124557495117099</c:v>
                </c:pt>
                <c:pt idx="111">
                  <c:v>-3.61677026748657</c:v>
                </c:pt>
                <c:pt idx="112">
                  <c:v>-3.5552520751953098</c:v>
                </c:pt>
                <c:pt idx="113">
                  <c:v>-3.1444027423858598</c:v>
                </c:pt>
                <c:pt idx="114">
                  <c:v>-2.7776722908020002</c:v>
                </c:pt>
                <c:pt idx="115">
                  <c:v>-2.692135334014885</c:v>
                </c:pt>
                <c:pt idx="116">
                  <c:v>-2.76084184646606</c:v>
                </c:pt>
                <c:pt idx="117">
                  <c:v>-2.7348856925964302</c:v>
                </c:pt>
                <c:pt idx="118">
                  <c:v>-2.5659813880920401</c:v>
                </c:pt>
                <c:pt idx="119">
                  <c:v>-2.38538265228271</c:v>
                </c:pt>
                <c:pt idx="120">
                  <c:v>-2.24220395088195</c:v>
                </c:pt>
                <c:pt idx="121">
                  <c:v>-2.03154397010803</c:v>
                </c:pt>
                <c:pt idx="122">
                  <c:v>-1.6986898183822601</c:v>
                </c:pt>
                <c:pt idx="123">
                  <c:v>-1.3679342269897401</c:v>
                </c:pt>
                <c:pt idx="124">
                  <c:v>-1.18369936943054</c:v>
                </c:pt>
                <c:pt idx="125">
                  <c:v>-1.1175351142883301</c:v>
                </c:pt>
                <c:pt idx="126">
                  <c:v>-1.04160952568054</c:v>
                </c:pt>
                <c:pt idx="127">
                  <c:v>-0.93735045194625899</c:v>
                </c:pt>
                <c:pt idx="128">
                  <c:v>-0.90214002132415805</c:v>
                </c:pt>
                <c:pt idx="129">
                  <c:v>-0.94853150844573997</c:v>
                </c:pt>
                <c:pt idx="130">
                  <c:v>-0.92722451686859098</c:v>
                </c:pt>
                <c:pt idx="131">
                  <c:v>-0.71315002441406194</c:v>
                </c:pt>
                <c:pt idx="132">
                  <c:v>-0.38661509752273598</c:v>
                </c:pt>
                <c:pt idx="133">
                  <c:v>-0.14907269179821001</c:v>
                </c:pt>
                <c:pt idx="134">
                  <c:v>-9.9395319819450004E-2</c:v>
                </c:pt>
                <c:pt idx="135">
                  <c:v>-0.16733708977699299</c:v>
                </c:pt>
                <c:pt idx="136">
                  <c:v>-0.23796901106834401</c:v>
                </c:pt>
                <c:pt idx="137">
                  <c:v>-0.25463062524795499</c:v>
                </c:pt>
                <c:pt idx="138">
                  <c:v>-0.20466431975364699</c:v>
                </c:pt>
                <c:pt idx="139">
                  <c:v>-0.101554870605469</c:v>
                </c:pt>
                <c:pt idx="140">
                  <c:v>-2.0581865683197999E-2</c:v>
                </c:pt>
                <c:pt idx="141">
                  <c:v>-8.0376818776130995E-2</c:v>
                </c:pt>
                <c:pt idx="142">
                  <c:v>-0.33077844977378801</c:v>
                </c:pt>
                <c:pt idx="143">
                  <c:v>-0.68924963474273704</c:v>
                </c:pt>
                <c:pt idx="144">
                  <c:v>-1.0230532884597701</c:v>
                </c:pt>
                <c:pt idx="145">
                  <c:v>-1.2507506608962999</c:v>
                </c:pt>
                <c:pt idx="146">
                  <c:v>-1.33008348941803</c:v>
                </c:pt>
                <c:pt idx="147">
                  <c:v>-1.2284073829650799</c:v>
                </c:pt>
                <c:pt idx="148">
                  <c:v>-1.00907111167907</c:v>
                </c:pt>
                <c:pt idx="149">
                  <c:v>-0.89593011140823398</c:v>
                </c:pt>
                <c:pt idx="150">
                  <c:v>-1.0914237499237001</c:v>
                </c:pt>
                <c:pt idx="151">
                  <c:v>-1.4995304346084499</c:v>
                </c:pt>
                <c:pt idx="152">
                  <c:v>-1.77267777919769</c:v>
                </c:pt>
                <c:pt idx="153">
                  <c:v>-1.7242616415023799</c:v>
                </c:pt>
                <c:pt idx="154">
                  <c:v>-1.57099556922912</c:v>
                </c:pt>
                <c:pt idx="155">
                  <c:v>-1.62124371528625</c:v>
                </c:pt>
                <c:pt idx="156">
                  <c:v>-1.8226468563079801</c:v>
                </c:pt>
                <c:pt idx="157">
                  <c:v>-1.8503177165985101</c:v>
                </c:pt>
                <c:pt idx="158">
                  <c:v>-1.6528949737548799</c:v>
                </c:pt>
                <c:pt idx="159">
                  <c:v>-1.6332372426986601</c:v>
                </c:pt>
                <c:pt idx="160">
                  <c:v>-2.1012654304504301</c:v>
                </c:pt>
                <c:pt idx="161">
                  <c:v>-2.7260146141052202</c:v>
                </c:pt>
                <c:pt idx="162">
                  <c:v>-2.8345458507537771</c:v>
                </c:pt>
                <c:pt idx="163">
                  <c:v>-2.25150442123413</c:v>
                </c:pt>
                <c:pt idx="164">
                  <c:v>-1.55626773834228</c:v>
                </c:pt>
                <c:pt idx="165">
                  <c:v>-1.37335276603698</c:v>
                </c:pt>
                <c:pt idx="166">
                  <c:v>-1.62901270389556</c:v>
                </c:pt>
                <c:pt idx="167">
                  <c:v>-1.7495434284210201</c:v>
                </c:pt>
                <c:pt idx="168">
                  <c:v>-1.47770678997039</c:v>
                </c:pt>
                <c:pt idx="169">
                  <c:v>-1.17521059513092</c:v>
                </c:pt>
                <c:pt idx="170">
                  <c:v>-1.2578443288803101</c:v>
                </c:pt>
                <c:pt idx="171">
                  <c:v>-1.6167227029800399</c:v>
                </c:pt>
                <c:pt idx="172">
                  <c:v>-1.8134229183196999</c:v>
                </c:pt>
                <c:pt idx="173">
                  <c:v>-1.6946729421615601</c:v>
                </c:pt>
                <c:pt idx="174">
                  <c:v>-1.52880311012268</c:v>
                </c:pt>
                <c:pt idx="175">
                  <c:v>-1.5378117561340301</c:v>
                </c:pt>
                <c:pt idx="176">
                  <c:v>-1.57370328903198</c:v>
                </c:pt>
                <c:pt idx="177">
                  <c:v>-1.4149799346923799</c:v>
                </c:pt>
                <c:pt idx="178">
                  <c:v>-1.1972391605377199</c:v>
                </c:pt>
                <c:pt idx="179">
                  <c:v>-1.2933498620986901</c:v>
                </c:pt>
                <c:pt idx="180">
                  <c:v>-1.7789767980575499</c:v>
                </c:pt>
                <c:pt idx="181">
                  <c:v>-2.2435107231140101</c:v>
                </c:pt>
                <c:pt idx="182">
                  <c:v>-2.2435941696166899</c:v>
                </c:pt>
                <c:pt idx="183">
                  <c:v>-1.8191597461700399</c:v>
                </c:pt>
                <c:pt idx="184">
                  <c:v>-1.4265099763870199</c:v>
                </c:pt>
                <c:pt idx="185">
                  <c:v>-1.4175900220870901</c:v>
                </c:pt>
                <c:pt idx="186">
                  <c:v>-1.72419333457946</c:v>
                </c:pt>
                <c:pt idx="187">
                  <c:v>-2.0498261451721098</c:v>
                </c:pt>
                <c:pt idx="188">
                  <c:v>-2.2181916236877401</c:v>
                </c:pt>
                <c:pt idx="189">
                  <c:v>-2.256505489349359</c:v>
                </c:pt>
                <c:pt idx="190">
                  <c:v>-2.2497475147247301</c:v>
                </c:pt>
                <c:pt idx="191">
                  <c:v>-2.2551605701446502</c:v>
                </c:pt>
                <c:pt idx="192">
                  <c:v>-2.3267836570739702</c:v>
                </c:pt>
                <c:pt idx="193">
                  <c:v>-2.4803111553192099</c:v>
                </c:pt>
                <c:pt idx="194">
                  <c:v>-2.5994105339050191</c:v>
                </c:pt>
                <c:pt idx="195">
                  <c:v>-2.4975047111511199</c:v>
                </c:pt>
                <c:pt idx="196">
                  <c:v>-2.1587038040161102</c:v>
                </c:pt>
                <c:pt idx="197">
                  <c:v>-1.8327493667602499</c:v>
                </c:pt>
                <c:pt idx="198">
                  <c:v>-1.75978827476501</c:v>
                </c:pt>
                <c:pt idx="199">
                  <c:v>-1.8288484811782799</c:v>
                </c:pt>
              </c:numCache>
            </c:numRef>
          </c:val>
          <c:smooth val="0"/>
          <c:extLst>
            <c:ext xmlns:c16="http://schemas.microsoft.com/office/drawing/2014/chart" uri="{C3380CC4-5D6E-409C-BE32-E72D297353CC}">
              <c16:uniqueId val="{00000005-6855-4524-83BB-247C1189D026}"/>
            </c:ext>
          </c:extLst>
        </c:ser>
        <c:ser>
          <c:idx val="6"/>
          <c:order val="6"/>
          <c:tx>
            <c:strRef>
              <c:f>'60_F4 1Mir'!#REF!</c:f>
              <c:strCache>
                <c:ptCount val="1"/>
                <c:pt idx="0">
                  <c:v>#REF!</c:v>
                </c:pt>
              </c:strCache>
            </c:strRef>
          </c:tx>
          <c:marker>
            <c:symbol val="none"/>
          </c:marker>
          <c:cat>
            <c:numRef>
              <c:f>'60_F4 5Mir'!$A$2:$A$201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6-6855-4524-83BB-247C1189D026}"/>
            </c:ext>
          </c:extLst>
        </c:ser>
        <c:dLbls>
          <c:showLegendKey val="0"/>
          <c:showVal val="0"/>
          <c:showCatName val="0"/>
          <c:showSerName val="0"/>
          <c:showPercent val="0"/>
          <c:showBubbleSize val="0"/>
        </c:dLbls>
        <c:smooth val="0"/>
        <c:axId val="618947016"/>
        <c:axId val="618949896"/>
      </c:lineChart>
      <c:catAx>
        <c:axId val="618947016"/>
        <c:scaling>
          <c:orientation val="minMax"/>
        </c:scaling>
        <c:delete val="0"/>
        <c:axPos val="b"/>
        <c:numFmt formatCode="General" sourceLinked="1"/>
        <c:majorTickMark val="out"/>
        <c:minorTickMark val="none"/>
        <c:tickLblPos val="nextTo"/>
        <c:crossAx val="618949896"/>
        <c:crosses val="autoZero"/>
        <c:auto val="1"/>
        <c:lblAlgn val="ctr"/>
        <c:lblOffset val="100"/>
        <c:tickLblSkip val="50"/>
        <c:tickMarkSkip val="25"/>
        <c:noMultiLvlLbl val="0"/>
      </c:catAx>
      <c:valAx>
        <c:axId val="618949896"/>
        <c:scaling>
          <c:orientation val="minMax"/>
        </c:scaling>
        <c:delete val="0"/>
        <c:axPos val="l"/>
        <c:majorGridlines/>
        <c:numFmt formatCode="General" sourceLinked="1"/>
        <c:majorTickMark val="out"/>
        <c:minorTickMark val="none"/>
        <c:tickLblPos val="nextTo"/>
        <c:crossAx val="618947016"/>
        <c:crossesAt val="25"/>
        <c:crossBetween val="between"/>
      </c:valAx>
    </c:plotArea>
    <c:legend>
      <c:legendPos val="r"/>
      <c:legendEntry>
        <c:idx val="6"/>
        <c:delete val="1"/>
      </c:legendEntry>
      <c:layout>
        <c:manualLayout>
          <c:xMode val="edge"/>
          <c:yMode val="edge"/>
          <c:x val="0.65265961917220605"/>
          <c:y val="8.2588867871717195E-2"/>
          <c:w val="0.26049395798543501"/>
          <c:h val="0.36692683587767899"/>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dirty="0"/>
              <a:t>ERPs @F4 (RDLPFC): 1 Mirror Gender Pre-</a:t>
            </a:r>
            <a:r>
              <a:rPr lang="en-US" sz="1200" dirty="0" err="1"/>
              <a:t>Prac</a:t>
            </a:r>
            <a:r>
              <a:rPr lang="en-US" sz="1200" dirty="0"/>
              <a:t>-Post Comparison</a:t>
            </a:r>
          </a:p>
        </c:rich>
      </c:tx>
      <c:layout>
        <c:manualLayout>
          <c:xMode val="edge"/>
          <c:yMode val="edge"/>
          <c:x val="0.11893873191483301"/>
          <c:y val="0"/>
        </c:manualLayout>
      </c:layout>
      <c:overlay val="0"/>
    </c:title>
    <c:autoTitleDeleted val="0"/>
    <c:plotArea>
      <c:layout>
        <c:manualLayout>
          <c:layoutTarget val="inner"/>
          <c:xMode val="edge"/>
          <c:yMode val="edge"/>
          <c:x val="4.95743092105203E-2"/>
          <c:y val="0.13382200056247701"/>
          <c:w val="0.852207765680145"/>
          <c:h val="0.83790574579756305"/>
        </c:manualLayout>
      </c:layout>
      <c:lineChart>
        <c:grouping val="standard"/>
        <c:varyColors val="0"/>
        <c:ser>
          <c:idx val="0"/>
          <c:order val="0"/>
          <c:tx>
            <c:strRef>
              <c:f>'60_F4 1Mir'!$B$1</c:f>
              <c:strCache>
                <c:ptCount val="1"/>
                <c:pt idx="0">
                  <c:v>Male Pre 1</c:v>
                </c:pt>
              </c:strCache>
            </c:strRef>
          </c:tx>
          <c:spPr>
            <a:ln w="31750">
              <a:solidFill>
                <a:schemeClr val="bg1">
                  <a:lumMod val="75000"/>
                </a:schemeClr>
              </a:solidFill>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1Mir'!$B$2:$B$201</c:f>
              <c:numCache>
                <c:formatCode>General</c:formatCode>
                <c:ptCount val="200"/>
                <c:pt idx="0">
                  <c:v>-0.21540381014347099</c:v>
                </c:pt>
                <c:pt idx="1">
                  <c:v>7.6579071581363997E-2</c:v>
                </c:pt>
                <c:pt idx="2">
                  <c:v>0.360981225967407</c:v>
                </c:pt>
                <c:pt idx="3">
                  <c:v>0.46792614459991499</c:v>
                </c:pt>
                <c:pt idx="4">
                  <c:v>0.29144251346588101</c:v>
                </c:pt>
                <c:pt idx="5">
                  <c:v>-0.15827642381191301</c:v>
                </c:pt>
                <c:pt idx="6">
                  <c:v>-0.75229746103286699</c:v>
                </c:pt>
                <c:pt idx="7">
                  <c:v>-1.2051377296447701</c:v>
                </c:pt>
                <c:pt idx="8">
                  <c:v>-1.1838462352752599</c:v>
                </c:pt>
                <c:pt idx="9">
                  <c:v>-0.66097348928451505</c:v>
                </c:pt>
                <c:pt idx="10">
                  <c:v>-0.10340504348278</c:v>
                </c:pt>
                <c:pt idx="11">
                  <c:v>-5.6895494461060001E-2</c:v>
                </c:pt>
                <c:pt idx="12">
                  <c:v>-0.48520791530609098</c:v>
                </c:pt>
                <c:pt idx="13">
                  <c:v>-0.75024187564849898</c:v>
                </c:pt>
                <c:pt idx="14">
                  <c:v>-0.38585522770881697</c:v>
                </c:pt>
                <c:pt idx="15">
                  <c:v>0.29877576231956499</c:v>
                </c:pt>
                <c:pt idx="16">
                  <c:v>0.61026138067245495</c:v>
                </c:pt>
                <c:pt idx="17">
                  <c:v>0.34900438785553001</c:v>
                </c:pt>
                <c:pt idx="18">
                  <c:v>8.8061848655340003E-3</c:v>
                </c:pt>
                <c:pt idx="19">
                  <c:v>9.0380698442458995E-2</c:v>
                </c:pt>
                <c:pt idx="20">
                  <c:v>0.51460927724838301</c:v>
                </c:pt>
                <c:pt idx="21">
                  <c:v>0.84907573461532604</c:v>
                </c:pt>
                <c:pt idx="22">
                  <c:v>0.87402039766311601</c:v>
                </c:pt>
                <c:pt idx="23">
                  <c:v>0.69802284240722701</c:v>
                </c:pt>
                <c:pt idx="24">
                  <c:v>0.467656999826431</c:v>
                </c:pt>
                <c:pt idx="25">
                  <c:v>0.280036330223083</c:v>
                </c:pt>
                <c:pt idx="26">
                  <c:v>0.35589370131492598</c:v>
                </c:pt>
                <c:pt idx="27">
                  <c:v>0.96345287561416604</c:v>
                </c:pt>
                <c:pt idx="28">
                  <c:v>2.01245665550231</c:v>
                </c:pt>
                <c:pt idx="29">
                  <c:v>2.9454650878906201</c:v>
                </c:pt>
                <c:pt idx="30">
                  <c:v>3.2659375667571999</c:v>
                </c:pt>
                <c:pt idx="31">
                  <c:v>3.0797705650329501</c:v>
                </c:pt>
                <c:pt idx="32">
                  <c:v>2.9054291248321502</c:v>
                </c:pt>
                <c:pt idx="33">
                  <c:v>3.00353527069091</c:v>
                </c:pt>
                <c:pt idx="34">
                  <c:v>3.1319816112518302</c:v>
                </c:pt>
                <c:pt idx="35">
                  <c:v>2.9975121021270699</c:v>
                </c:pt>
                <c:pt idx="36">
                  <c:v>2.70422315597534</c:v>
                </c:pt>
                <c:pt idx="37">
                  <c:v>2.5826284885406401</c:v>
                </c:pt>
                <c:pt idx="38">
                  <c:v>2.70897269248962</c:v>
                </c:pt>
                <c:pt idx="39">
                  <c:v>2.7950592041015598</c:v>
                </c:pt>
                <c:pt idx="40">
                  <c:v>2.5541405677795401</c:v>
                </c:pt>
                <c:pt idx="41">
                  <c:v>2.0454716682434002</c:v>
                </c:pt>
                <c:pt idx="42">
                  <c:v>1.62449026107788</c:v>
                </c:pt>
                <c:pt idx="43">
                  <c:v>1.60839772224426</c:v>
                </c:pt>
                <c:pt idx="44">
                  <c:v>1.9774918556213299</c:v>
                </c:pt>
                <c:pt idx="45">
                  <c:v>2.3508882522582999</c:v>
                </c:pt>
                <c:pt idx="46">
                  <c:v>2.3108496665954501</c:v>
                </c:pt>
                <c:pt idx="47">
                  <c:v>1.8648543357849101</c:v>
                </c:pt>
                <c:pt idx="48">
                  <c:v>1.5370665788650499</c:v>
                </c:pt>
                <c:pt idx="49">
                  <c:v>1.81067895889282</c:v>
                </c:pt>
                <c:pt idx="50">
                  <c:v>2.4597318172454798</c:v>
                </c:pt>
                <c:pt idx="51">
                  <c:v>2.6813361644744802</c:v>
                </c:pt>
                <c:pt idx="52">
                  <c:v>2.05013728141784</c:v>
                </c:pt>
                <c:pt idx="53">
                  <c:v>1.12018382549285</c:v>
                </c:pt>
                <c:pt idx="54">
                  <c:v>0.78595376014709495</c:v>
                </c:pt>
                <c:pt idx="55">
                  <c:v>1.1412278413772501</c:v>
                </c:pt>
                <c:pt idx="56">
                  <c:v>1.35099065303802</c:v>
                </c:pt>
                <c:pt idx="57">
                  <c:v>0.74591314792633101</c:v>
                </c:pt>
                <c:pt idx="58">
                  <c:v>-0.31859007477760298</c:v>
                </c:pt>
                <c:pt idx="59">
                  <c:v>-0.96821761131286599</c:v>
                </c:pt>
                <c:pt idx="60">
                  <c:v>-0.92634832859039296</c:v>
                </c:pt>
                <c:pt idx="61">
                  <c:v>-0.72257113456726096</c:v>
                </c:pt>
                <c:pt idx="62">
                  <c:v>-0.83616471290588401</c:v>
                </c:pt>
                <c:pt idx="63">
                  <c:v>-1.07193291187286</c:v>
                </c:pt>
                <c:pt idx="64">
                  <c:v>-0.98303812742233299</c:v>
                </c:pt>
                <c:pt idx="65">
                  <c:v>-0.59349817037582397</c:v>
                </c:pt>
                <c:pt idx="66">
                  <c:v>-0.36182084679603599</c:v>
                </c:pt>
                <c:pt idx="67">
                  <c:v>-0.54009085893631004</c:v>
                </c:pt>
                <c:pt idx="68">
                  <c:v>-0.89559555053710904</c:v>
                </c:pt>
                <c:pt idx="69">
                  <c:v>-1.0921103954315099</c:v>
                </c:pt>
                <c:pt idx="70">
                  <c:v>-1.07447302341461</c:v>
                </c:pt>
                <c:pt idx="71">
                  <c:v>-0.97220033407211304</c:v>
                </c:pt>
                <c:pt idx="72">
                  <c:v>-0.82863599061965898</c:v>
                </c:pt>
                <c:pt idx="73">
                  <c:v>-0.58123433589935303</c:v>
                </c:pt>
                <c:pt idx="74">
                  <c:v>-0.19726939499378199</c:v>
                </c:pt>
                <c:pt idx="75">
                  <c:v>0.30594176054000899</c:v>
                </c:pt>
                <c:pt idx="76">
                  <c:v>0.88295084238052401</c:v>
                </c:pt>
                <c:pt idx="77">
                  <c:v>1.374645113945</c:v>
                </c:pt>
                <c:pt idx="78">
                  <c:v>1.51774907112121</c:v>
                </c:pt>
                <c:pt idx="79">
                  <c:v>1.24504613876342</c:v>
                </c:pt>
                <c:pt idx="80">
                  <c:v>0.91341555118560802</c:v>
                </c:pt>
                <c:pt idx="81">
                  <c:v>0.97877764701843295</c:v>
                </c:pt>
                <c:pt idx="82">
                  <c:v>1.40613889694213</c:v>
                </c:pt>
                <c:pt idx="83">
                  <c:v>1.65760922431945</c:v>
                </c:pt>
                <c:pt idx="84">
                  <c:v>1.3805253505706701</c:v>
                </c:pt>
                <c:pt idx="85">
                  <c:v>0.86482185125350997</c:v>
                </c:pt>
                <c:pt idx="86">
                  <c:v>0.60679817199706998</c:v>
                </c:pt>
                <c:pt idx="87">
                  <c:v>0.62763249874115001</c:v>
                </c:pt>
                <c:pt idx="88">
                  <c:v>0.56618559360504195</c:v>
                </c:pt>
                <c:pt idx="89">
                  <c:v>0.36421185731887801</c:v>
                </c:pt>
                <c:pt idx="90">
                  <c:v>0.43502283096313499</c:v>
                </c:pt>
                <c:pt idx="91">
                  <c:v>1.01784372329711</c:v>
                </c:pt>
                <c:pt idx="92">
                  <c:v>1.7288124561309799</c:v>
                </c:pt>
                <c:pt idx="93">
                  <c:v>2.04771876335144</c:v>
                </c:pt>
                <c:pt idx="94">
                  <c:v>2.0273134708404501</c:v>
                </c:pt>
                <c:pt idx="95">
                  <c:v>2.14086866378784</c:v>
                </c:pt>
                <c:pt idx="96">
                  <c:v>2.5127470493316602</c:v>
                </c:pt>
                <c:pt idx="97">
                  <c:v>2.72600173950195</c:v>
                </c:pt>
                <c:pt idx="98">
                  <c:v>2.4887921810150102</c:v>
                </c:pt>
                <c:pt idx="99">
                  <c:v>2.1063055992126398</c:v>
                </c:pt>
                <c:pt idx="100">
                  <c:v>2.0262773036956698</c:v>
                </c:pt>
                <c:pt idx="101">
                  <c:v>2.1779339313507</c:v>
                </c:pt>
                <c:pt idx="102">
                  <c:v>2.11899709701538</c:v>
                </c:pt>
                <c:pt idx="103">
                  <c:v>1.71909368038177</c:v>
                </c:pt>
                <c:pt idx="104">
                  <c:v>1.3051277399063099</c:v>
                </c:pt>
                <c:pt idx="105">
                  <c:v>1.1100493669509801</c:v>
                </c:pt>
                <c:pt idx="106">
                  <c:v>0.96633476018905595</c:v>
                </c:pt>
                <c:pt idx="107">
                  <c:v>0.71322399377822898</c:v>
                </c:pt>
                <c:pt idx="108">
                  <c:v>0.571671962738037</c:v>
                </c:pt>
                <c:pt idx="109">
                  <c:v>0.79986727237701405</c:v>
                </c:pt>
                <c:pt idx="110">
                  <c:v>1.17394566535949</c:v>
                </c:pt>
                <c:pt idx="111">
                  <c:v>1.1974694728851301</c:v>
                </c:pt>
                <c:pt idx="112">
                  <c:v>0.80494058132171598</c:v>
                </c:pt>
                <c:pt idx="113">
                  <c:v>0.48709309101104697</c:v>
                </c:pt>
                <c:pt idx="114">
                  <c:v>0.61266386508941695</c:v>
                </c:pt>
                <c:pt idx="115">
                  <c:v>0.94839251041412398</c:v>
                </c:pt>
                <c:pt idx="116">
                  <c:v>1.06391477584838</c:v>
                </c:pt>
                <c:pt idx="117">
                  <c:v>0.94986730813980103</c:v>
                </c:pt>
                <c:pt idx="118">
                  <c:v>0.91018486022949197</c:v>
                </c:pt>
                <c:pt idx="119">
                  <c:v>0.97866463661193803</c:v>
                </c:pt>
                <c:pt idx="120">
                  <c:v>0.83708441257476796</c:v>
                </c:pt>
                <c:pt idx="121">
                  <c:v>0.367000192403793</c:v>
                </c:pt>
                <c:pt idx="122">
                  <c:v>-7.0640608668326998E-2</c:v>
                </c:pt>
                <c:pt idx="123">
                  <c:v>-0.106542654335499</c:v>
                </c:pt>
                <c:pt idx="124">
                  <c:v>0.12573398649692499</c:v>
                </c:pt>
                <c:pt idx="125">
                  <c:v>0.20780557394027699</c:v>
                </c:pt>
                <c:pt idx="126">
                  <c:v>2.6739163324237002E-2</c:v>
                </c:pt>
                <c:pt idx="127">
                  <c:v>-0.143367484211922</c:v>
                </c:pt>
                <c:pt idx="128">
                  <c:v>-0.106796234846115</c:v>
                </c:pt>
                <c:pt idx="129">
                  <c:v>1.5440962277353001E-2</c:v>
                </c:pt>
                <c:pt idx="130">
                  <c:v>8.6668021976948006E-2</c:v>
                </c:pt>
                <c:pt idx="131">
                  <c:v>0.203068867325783</c:v>
                </c:pt>
                <c:pt idx="132">
                  <c:v>0.45025739073753401</c:v>
                </c:pt>
                <c:pt idx="133">
                  <c:v>0.62567788362503096</c:v>
                </c:pt>
                <c:pt idx="134">
                  <c:v>0.48068904876709001</c:v>
                </c:pt>
                <c:pt idx="135">
                  <c:v>0.148509636521339</c:v>
                </c:pt>
                <c:pt idx="136">
                  <c:v>2.5087226182221999E-2</c:v>
                </c:pt>
                <c:pt idx="137">
                  <c:v>0.19460119307041199</c:v>
                </c:pt>
                <c:pt idx="138">
                  <c:v>0.26116207242012002</c:v>
                </c:pt>
                <c:pt idx="139">
                  <c:v>-0.103074267506599</c:v>
                </c:pt>
                <c:pt idx="140">
                  <c:v>-0.665360867977142</c:v>
                </c:pt>
                <c:pt idx="141">
                  <c:v>-0.92041814327240001</c:v>
                </c:pt>
                <c:pt idx="142">
                  <c:v>-0.75869005918502797</c:v>
                </c:pt>
                <c:pt idx="143">
                  <c:v>-0.57511252164840698</c:v>
                </c:pt>
                <c:pt idx="144">
                  <c:v>-0.70070624351501498</c:v>
                </c:pt>
                <c:pt idx="145">
                  <c:v>-0.97445064783096302</c:v>
                </c:pt>
                <c:pt idx="146">
                  <c:v>-1.00639259815216</c:v>
                </c:pt>
                <c:pt idx="147">
                  <c:v>-0.69675964117050204</c:v>
                </c:pt>
                <c:pt idx="148">
                  <c:v>-0.307563126087189</c:v>
                </c:pt>
                <c:pt idx="149">
                  <c:v>-9.1684482991695002E-2</c:v>
                </c:pt>
                <c:pt idx="150">
                  <c:v>-3.9787948131561002E-2</c:v>
                </c:pt>
                <c:pt idx="151">
                  <c:v>-9.3161677941680007E-3</c:v>
                </c:pt>
                <c:pt idx="152">
                  <c:v>4.9996796995401001E-2</c:v>
                </c:pt>
                <c:pt idx="153">
                  <c:v>8.1093773245811004E-2</c:v>
                </c:pt>
                <c:pt idx="154">
                  <c:v>4.1765358299017001E-2</c:v>
                </c:pt>
                <c:pt idx="155">
                  <c:v>-4.7203604131936999E-2</c:v>
                </c:pt>
                <c:pt idx="156">
                  <c:v>-0.138205915689468</c:v>
                </c:pt>
                <c:pt idx="157">
                  <c:v>-0.17701263725757599</c:v>
                </c:pt>
                <c:pt idx="158">
                  <c:v>-0.12397337704896901</c:v>
                </c:pt>
                <c:pt idx="159">
                  <c:v>-2.4473905563354E-2</c:v>
                </c:pt>
                <c:pt idx="160">
                  <c:v>-3.2083943486214003E-2</c:v>
                </c:pt>
                <c:pt idx="161">
                  <c:v>-0.27461215853691101</c:v>
                </c:pt>
                <c:pt idx="162">
                  <c:v>-0.66733497381210305</c:v>
                </c:pt>
                <c:pt idx="163">
                  <c:v>-0.91730970144271895</c:v>
                </c:pt>
                <c:pt idx="164">
                  <c:v>-0.76719403266906705</c:v>
                </c:pt>
                <c:pt idx="165">
                  <c:v>-0.23414245247840901</c:v>
                </c:pt>
                <c:pt idx="166">
                  <c:v>0.390637516975403</c:v>
                </c:pt>
                <c:pt idx="167">
                  <c:v>0.76469254493713401</c:v>
                </c:pt>
                <c:pt idx="168">
                  <c:v>0.73883557319641102</c:v>
                </c:pt>
                <c:pt idx="169">
                  <c:v>0.44258287549018899</c:v>
                </c:pt>
                <c:pt idx="170">
                  <c:v>0.15960644185543099</c:v>
                </c:pt>
                <c:pt idx="171">
                  <c:v>8.2871630787848996E-2</c:v>
                </c:pt>
                <c:pt idx="172">
                  <c:v>0.16064091026783001</c:v>
                </c:pt>
                <c:pt idx="173">
                  <c:v>0.209232673048973</c:v>
                </c:pt>
                <c:pt idx="174">
                  <c:v>0.18541039526462599</c:v>
                </c:pt>
                <c:pt idx="175">
                  <c:v>0.27665475010871898</c:v>
                </c:pt>
                <c:pt idx="176">
                  <c:v>0.65562909841537498</c:v>
                </c:pt>
                <c:pt idx="177">
                  <c:v>1.1921025514602599</c:v>
                </c:pt>
                <c:pt idx="178">
                  <c:v>1.51998031139373</c:v>
                </c:pt>
                <c:pt idx="179">
                  <c:v>1.4140309095382599</c:v>
                </c:pt>
                <c:pt idx="180">
                  <c:v>1.0159829854965201</c:v>
                </c:pt>
                <c:pt idx="181">
                  <c:v>0.65618777275085405</c:v>
                </c:pt>
                <c:pt idx="182">
                  <c:v>0.541398465633392</c:v>
                </c:pt>
                <c:pt idx="183">
                  <c:v>0.67238205671310403</c:v>
                </c:pt>
                <c:pt idx="184">
                  <c:v>0.95443361997604403</c:v>
                </c:pt>
                <c:pt idx="185">
                  <c:v>1.24466896057128</c:v>
                </c:pt>
                <c:pt idx="186">
                  <c:v>1.3346486091613701</c:v>
                </c:pt>
                <c:pt idx="187">
                  <c:v>1.0713516473770099</c:v>
                </c:pt>
                <c:pt idx="188">
                  <c:v>0.566700398921967</c:v>
                </c:pt>
                <c:pt idx="189">
                  <c:v>0.17358233034610701</c:v>
                </c:pt>
                <c:pt idx="190">
                  <c:v>0.16095370054245001</c:v>
                </c:pt>
                <c:pt idx="191">
                  <c:v>0.475015729665756</c:v>
                </c:pt>
                <c:pt idx="192">
                  <c:v>0.88733863830566395</c:v>
                </c:pt>
                <c:pt idx="193">
                  <c:v>1.27531909942627</c:v>
                </c:pt>
                <c:pt idx="194">
                  <c:v>1.62268030643463</c:v>
                </c:pt>
                <c:pt idx="195">
                  <c:v>1.8173397779464699</c:v>
                </c:pt>
                <c:pt idx="196">
                  <c:v>1.6776438951492301</c:v>
                </c:pt>
                <c:pt idx="197">
                  <c:v>1.24873030185699</c:v>
                </c:pt>
                <c:pt idx="198">
                  <c:v>0.88890510797500599</c:v>
                </c:pt>
                <c:pt idx="199">
                  <c:v>0.90523773431777999</c:v>
                </c:pt>
              </c:numCache>
            </c:numRef>
          </c:val>
          <c:smooth val="0"/>
          <c:extLst>
            <c:ext xmlns:c16="http://schemas.microsoft.com/office/drawing/2014/chart" uri="{C3380CC4-5D6E-409C-BE32-E72D297353CC}">
              <c16:uniqueId val="{00000000-39BF-4889-A48A-E78732221F4B}"/>
            </c:ext>
          </c:extLst>
        </c:ser>
        <c:ser>
          <c:idx val="1"/>
          <c:order val="1"/>
          <c:tx>
            <c:strRef>
              <c:f>'60_F4 1Mir'!$C$1</c:f>
              <c:strCache>
                <c:ptCount val="1"/>
                <c:pt idx="0">
                  <c:v>Male Prac 1</c:v>
                </c:pt>
              </c:strCache>
            </c:strRef>
          </c:tx>
          <c:spPr>
            <a:ln w="38100">
              <a:solidFill>
                <a:schemeClr val="tx1">
                  <a:lumMod val="95000"/>
                  <a:lumOff val="5000"/>
                </a:schemeClr>
              </a:solidFill>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1Mir'!$C$2:$C$201</c:f>
              <c:numCache>
                <c:formatCode>General</c:formatCode>
                <c:ptCount val="200"/>
                <c:pt idx="0">
                  <c:v>-0.89044898748397805</c:v>
                </c:pt>
                <c:pt idx="1">
                  <c:v>-0.66789329051971402</c:v>
                </c:pt>
                <c:pt idx="2">
                  <c:v>-0.52198141813278198</c:v>
                </c:pt>
                <c:pt idx="3">
                  <c:v>-0.21265363693237299</c:v>
                </c:pt>
                <c:pt idx="4">
                  <c:v>0.27691185474395802</c:v>
                </c:pt>
                <c:pt idx="5">
                  <c:v>0.59949719905853305</c:v>
                </c:pt>
                <c:pt idx="6">
                  <c:v>0.46728020906448398</c:v>
                </c:pt>
                <c:pt idx="7">
                  <c:v>6.7672781646251998E-2</c:v>
                </c:pt>
                <c:pt idx="8">
                  <c:v>-0.11541001498699199</c:v>
                </c:pt>
                <c:pt idx="9">
                  <c:v>0.155161842703819</c:v>
                </c:pt>
                <c:pt idx="10">
                  <c:v>0.66125959157943703</c:v>
                </c:pt>
                <c:pt idx="11">
                  <c:v>1.0374130010604801</c:v>
                </c:pt>
                <c:pt idx="12">
                  <c:v>1.10888648033142</c:v>
                </c:pt>
                <c:pt idx="13">
                  <c:v>0.891265869140625</c:v>
                </c:pt>
                <c:pt idx="14">
                  <c:v>0.45145723223686202</c:v>
                </c:pt>
                <c:pt idx="15">
                  <c:v>-7.3985792696475997E-2</c:v>
                </c:pt>
                <c:pt idx="16">
                  <c:v>-0.43752068281173701</c:v>
                </c:pt>
                <c:pt idx="17">
                  <c:v>-0.46888712048530601</c:v>
                </c:pt>
                <c:pt idx="18">
                  <c:v>-0.30829197168350198</c:v>
                </c:pt>
                <c:pt idx="19">
                  <c:v>-0.27770373225212103</c:v>
                </c:pt>
                <c:pt idx="20">
                  <c:v>-0.46866321563720698</c:v>
                </c:pt>
                <c:pt idx="21">
                  <c:v>-0.61236983537673995</c:v>
                </c:pt>
                <c:pt idx="22">
                  <c:v>-0.45971485972404502</c:v>
                </c:pt>
                <c:pt idx="23">
                  <c:v>-0.154823318123817</c:v>
                </c:pt>
                <c:pt idx="24">
                  <c:v>-4.6466588973999003E-2</c:v>
                </c:pt>
                <c:pt idx="25">
                  <c:v>-0.19459515810012801</c:v>
                </c:pt>
                <c:pt idx="26">
                  <c:v>-0.30395030975341802</c:v>
                </c:pt>
                <c:pt idx="27">
                  <c:v>-0.19346380233764601</c:v>
                </c:pt>
                <c:pt idx="28">
                  <c:v>-0.104767538607121</c:v>
                </c:pt>
                <c:pt idx="29">
                  <c:v>-0.36450949311256398</c:v>
                </c:pt>
                <c:pt idx="30">
                  <c:v>-0.86555743217468295</c:v>
                </c:pt>
                <c:pt idx="31">
                  <c:v>-1.1195032596588099</c:v>
                </c:pt>
                <c:pt idx="32">
                  <c:v>-0.836828052997589</c:v>
                </c:pt>
                <c:pt idx="33">
                  <c:v>-0.25481271743774397</c:v>
                </c:pt>
                <c:pt idx="34">
                  <c:v>0.192903652787209</c:v>
                </c:pt>
                <c:pt idx="35">
                  <c:v>0.35521972179412797</c:v>
                </c:pt>
                <c:pt idx="36">
                  <c:v>0.35845577716827398</c:v>
                </c:pt>
                <c:pt idx="37">
                  <c:v>0.25057131052017201</c:v>
                </c:pt>
                <c:pt idx="38">
                  <c:v>-9.3523219227790999E-2</c:v>
                </c:pt>
                <c:pt idx="39">
                  <c:v>-0.66592633724212602</c:v>
                </c:pt>
                <c:pt idx="40">
                  <c:v>-1.1401716470718299</c:v>
                </c:pt>
                <c:pt idx="41">
                  <c:v>-1.1721212863922099</c:v>
                </c:pt>
                <c:pt idx="42">
                  <c:v>-0.82284647226333596</c:v>
                </c:pt>
                <c:pt idx="43">
                  <c:v>-0.50946432352065996</c:v>
                </c:pt>
                <c:pt idx="44">
                  <c:v>-0.513297319412231</c:v>
                </c:pt>
                <c:pt idx="45">
                  <c:v>-0.67400670051574696</c:v>
                </c:pt>
                <c:pt idx="46">
                  <c:v>-0.65659993886947599</c:v>
                </c:pt>
                <c:pt idx="47">
                  <c:v>-0.42588269710540799</c:v>
                </c:pt>
                <c:pt idx="48">
                  <c:v>-0.31427088379859902</c:v>
                </c:pt>
                <c:pt idx="49">
                  <c:v>-0.61168724298477195</c:v>
                </c:pt>
                <c:pt idx="50">
                  <c:v>-1.2035369873046791</c:v>
                </c:pt>
                <c:pt idx="51">
                  <c:v>-1.6942658424377399</c:v>
                </c:pt>
                <c:pt idx="52">
                  <c:v>-1.8432078361511199</c:v>
                </c:pt>
                <c:pt idx="53">
                  <c:v>-1.79600894451141</c:v>
                </c:pt>
                <c:pt idx="54">
                  <c:v>-1.88092029094696</c:v>
                </c:pt>
                <c:pt idx="55">
                  <c:v>-2.2510316371917698</c:v>
                </c:pt>
                <c:pt idx="56">
                  <c:v>-2.7827596664428702</c:v>
                </c:pt>
                <c:pt idx="57">
                  <c:v>-3.2862730026245099</c:v>
                </c:pt>
                <c:pt idx="58">
                  <c:v>-3.7120149135589591</c:v>
                </c:pt>
                <c:pt idx="59">
                  <c:v>-4.0984363555908203</c:v>
                </c:pt>
                <c:pt idx="60">
                  <c:v>-4.3900227546691797</c:v>
                </c:pt>
                <c:pt idx="61">
                  <c:v>-4.4390888214111301</c:v>
                </c:pt>
                <c:pt idx="62">
                  <c:v>-4.2274279594421298</c:v>
                </c:pt>
                <c:pt idx="63">
                  <c:v>-3.9859321117401101</c:v>
                </c:pt>
                <c:pt idx="64">
                  <c:v>-3.98066258430481</c:v>
                </c:pt>
                <c:pt idx="65">
                  <c:v>-4.2036070823669398</c:v>
                </c:pt>
                <c:pt idx="66">
                  <c:v>-4.3942408561706454</c:v>
                </c:pt>
                <c:pt idx="67">
                  <c:v>-4.3962664604187003</c:v>
                </c:pt>
                <c:pt idx="68">
                  <c:v>-4.368535041809074</c:v>
                </c:pt>
                <c:pt idx="69">
                  <c:v>-4.5397815704345703</c:v>
                </c:pt>
                <c:pt idx="70">
                  <c:v>-4.8393692970275799</c:v>
                </c:pt>
                <c:pt idx="71">
                  <c:v>-4.9457769393920898</c:v>
                </c:pt>
                <c:pt idx="72">
                  <c:v>-4.7210125923156703</c:v>
                </c:pt>
                <c:pt idx="73">
                  <c:v>-4.4232263565063397</c:v>
                </c:pt>
                <c:pt idx="74">
                  <c:v>-4.3685450553893954</c:v>
                </c:pt>
                <c:pt idx="75">
                  <c:v>-4.4886417388915998</c:v>
                </c:pt>
                <c:pt idx="76">
                  <c:v>-4.4074635505676198</c:v>
                </c:pt>
                <c:pt idx="77">
                  <c:v>-3.955666303634636</c:v>
                </c:pt>
                <c:pt idx="78">
                  <c:v>-3.4270212650299001</c:v>
                </c:pt>
                <c:pt idx="79">
                  <c:v>-3.2352194786071702</c:v>
                </c:pt>
                <c:pt idx="80">
                  <c:v>-3.4564826488494802</c:v>
                </c:pt>
                <c:pt idx="81">
                  <c:v>-3.8607048988342201</c:v>
                </c:pt>
                <c:pt idx="82">
                  <c:v>-4.3004016876220703</c:v>
                </c:pt>
                <c:pt idx="83">
                  <c:v>-4.8362965583801198</c:v>
                </c:pt>
                <c:pt idx="84">
                  <c:v>-5.4349961280822701</c:v>
                </c:pt>
                <c:pt idx="85">
                  <c:v>-5.7663650512695304</c:v>
                </c:pt>
                <c:pt idx="86">
                  <c:v>-5.5109820365905664</c:v>
                </c:pt>
                <c:pt idx="87">
                  <c:v>-4.8164114952087402</c:v>
                </c:pt>
                <c:pt idx="88">
                  <c:v>-4.2434778213500897</c:v>
                </c:pt>
                <c:pt idx="89">
                  <c:v>-4.2021031379699698</c:v>
                </c:pt>
                <c:pt idx="90">
                  <c:v>-4.564375877380364</c:v>
                </c:pt>
                <c:pt idx="91">
                  <c:v>-4.8997712135314897</c:v>
                </c:pt>
                <c:pt idx="92">
                  <c:v>-4.9719753265380797</c:v>
                </c:pt>
                <c:pt idx="93">
                  <c:v>-4.8782801628112704</c:v>
                </c:pt>
                <c:pt idx="94">
                  <c:v>-4.7863163948059002</c:v>
                </c:pt>
                <c:pt idx="95">
                  <c:v>-4.7381019592285076</c:v>
                </c:pt>
                <c:pt idx="96">
                  <c:v>-4.7557930946350098</c:v>
                </c:pt>
                <c:pt idx="97">
                  <c:v>-4.9633088111877397</c:v>
                </c:pt>
                <c:pt idx="98">
                  <c:v>-5.4438323974609304</c:v>
                </c:pt>
                <c:pt idx="99">
                  <c:v>-6.0389342308044354</c:v>
                </c:pt>
                <c:pt idx="100">
                  <c:v>-6.4462008476257298</c:v>
                </c:pt>
                <c:pt idx="101">
                  <c:v>-6.5327196121215803</c:v>
                </c:pt>
                <c:pt idx="102">
                  <c:v>-6.4311580657958904</c:v>
                </c:pt>
                <c:pt idx="103">
                  <c:v>-6.2938060760497949</c:v>
                </c:pt>
                <c:pt idx="104">
                  <c:v>-6.0833392143249503</c:v>
                </c:pt>
                <c:pt idx="105">
                  <c:v>-5.7208957672119052</c:v>
                </c:pt>
                <c:pt idx="106">
                  <c:v>-5.3570103645324654</c:v>
                </c:pt>
                <c:pt idx="107">
                  <c:v>-5.3085689544677699</c:v>
                </c:pt>
                <c:pt idx="108">
                  <c:v>-5.6786704063415501</c:v>
                </c:pt>
                <c:pt idx="109">
                  <c:v>-6.16869688034057</c:v>
                </c:pt>
                <c:pt idx="110">
                  <c:v>-6.3717007637023899</c:v>
                </c:pt>
                <c:pt idx="111">
                  <c:v>-6.1997699737548801</c:v>
                </c:pt>
                <c:pt idx="112">
                  <c:v>-5.9288530349731401</c:v>
                </c:pt>
                <c:pt idx="113">
                  <c:v>-5.8483858108520446</c:v>
                </c:pt>
                <c:pt idx="114">
                  <c:v>-5.9740810394287056</c:v>
                </c:pt>
                <c:pt idx="115">
                  <c:v>-6.1276445388793839</c:v>
                </c:pt>
                <c:pt idx="116">
                  <c:v>-6.2044582366943297</c:v>
                </c:pt>
                <c:pt idx="117">
                  <c:v>-6.28277111053466</c:v>
                </c:pt>
                <c:pt idx="118">
                  <c:v>-6.4990305900573704</c:v>
                </c:pt>
                <c:pt idx="119">
                  <c:v>-6.8793625831604004</c:v>
                </c:pt>
                <c:pt idx="120">
                  <c:v>-7.2919297218322701</c:v>
                </c:pt>
                <c:pt idx="121">
                  <c:v>-7.5471529960632298</c:v>
                </c:pt>
                <c:pt idx="122">
                  <c:v>-7.5780305862426696</c:v>
                </c:pt>
                <c:pt idx="123">
                  <c:v>-7.5507502555847097</c:v>
                </c:pt>
                <c:pt idx="124">
                  <c:v>-7.7370805740356356</c:v>
                </c:pt>
                <c:pt idx="125">
                  <c:v>-8.1946954727172798</c:v>
                </c:pt>
                <c:pt idx="126">
                  <c:v>-8.6225328445434499</c:v>
                </c:pt>
                <c:pt idx="127">
                  <c:v>-8.6739082336425692</c:v>
                </c:pt>
                <c:pt idx="128">
                  <c:v>-8.4274435043334908</c:v>
                </c:pt>
                <c:pt idx="129">
                  <c:v>-8.3627767562866193</c:v>
                </c:pt>
                <c:pt idx="130">
                  <c:v>-8.7339162826537979</c:v>
                </c:pt>
                <c:pt idx="131">
                  <c:v>-9.1159467697143501</c:v>
                </c:pt>
                <c:pt idx="132">
                  <c:v>-8.8377275466918803</c:v>
                </c:pt>
                <c:pt idx="133">
                  <c:v>-7.8703808784484739</c:v>
                </c:pt>
                <c:pt idx="134">
                  <c:v>-7.0140581130981401</c:v>
                </c:pt>
                <c:pt idx="135">
                  <c:v>-7.0341782569885138</c:v>
                </c:pt>
                <c:pt idx="136">
                  <c:v>-7.7903475761413477</c:v>
                </c:pt>
                <c:pt idx="137">
                  <c:v>-8.4642629623412997</c:v>
                </c:pt>
                <c:pt idx="138">
                  <c:v>-8.5656824111938406</c:v>
                </c:pt>
                <c:pt idx="139">
                  <c:v>-8.4010324478149396</c:v>
                </c:pt>
                <c:pt idx="140">
                  <c:v>-8.4811820983886701</c:v>
                </c:pt>
                <c:pt idx="141">
                  <c:v>-8.7719306945800692</c:v>
                </c:pt>
                <c:pt idx="142">
                  <c:v>-8.7920150756835902</c:v>
                </c:pt>
                <c:pt idx="143">
                  <c:v>-8.3110132217407209</c:v>
                </c:pt>
                <c:pt idx="144">
                  <c:v>-7.6285586357116699</c:v>
                </c:pt>
                <c:pt idx="145">
                  <c:v>-7.1438307762145996</c:v>
                </c:pt>
                <c:pt idx="146">
                  <c:v>-6.9388575553893999</c:v>
                </c:pt>
                <c:pt idx="147">
                  <c:v>-6.9200162887573198</c:v>
                </c:pt>
                <c:pt idx="148">
                  <c:v>-7.1284241676330451</c:v>
                </c:pt>
                <c:pt idx="149">
                  <c:v>-7.6348872184753329</c:v>
                </c:pt>
                <c:pt idx="150">
                  <c:v>-8.2193460464477504</c:v>
                </c:pt>
                <c:pt idx="151">
                  <c:v>-8.4674167633056605</c:v>
                </c:pt>
                <c:pt idx="152">
                  <c:v>-8.2616615295410103</c:v>
                </c:pt>
                <c:pt idx="153">
                  <c:v>-7.9498004913329998</c:v>
                </c:pt>
                <c:pt idx="154">
                  <c:v>-7.8857374191284046</c:v>
                </c:pt>
                <c:pt idx="155">
                  <c:v>-7.97688436508178</c:v>
                </c:pt>
                <c:pt idx="156">
                  <c:v>-7.8907041549682599</c:v>
                </c:pt>
                <c:pt idx="157">
                  <c:v>-7.6048994064331001</c:v>
                </c:pt>
                <c:pt idx="158">
                  <c:v>-7.4758272171020499</c:v>
                </c:pt>
                <c:pt idx="159">
                  <c:v>-7.7206034660339302</c:v>
                </c:pt>
                <c:pt idx="160">
                  <c:v>-8.0870046615600497</c:v>
                </c:pt>
                <c:pt idx="161">
                  <c:v>-8.2081403732299805</c:v>
                </c:pt>
                <c:pt idx="162">
                  <c:v>-8.1220102310180593</c:v>
                </c:pt>
                <c:pt idx="163">
                  <c:v>-8.1878118515014577</c:v>
                </c:pt>
                <c:pt idx="164">
                  <c:v>-8.5152626037597603</c:v>
                </c:pt>
                <c:pt idx="165">
                  <c:v>-8.7392950057983398</c:v>
                </c:pt>
                <c:pt idx="166">
                  <c:v>-8.4786796569824201</c:v>
                </c:pt>
                <c:pt idx="167">
                  <c:v>-7.8503222465515066</c:v>
                </c:pt>
                <c:pt idx="168">
                  <c:v>-7.3401913642883301</c:v>
                </c:pt>
                <c:pt idx="169">
                  <c:v>-7.2176532745361301</c:v>
                </c:pt>
                <c:pt idx="170">
                  <c:v>-7.2751679420471103</c:v>
                </c:pt>
                <c:pt idx="171">
                  <c:v>-7.1887378692626864</c:v>
                </c:pt>
                <c:pt idx="172">
                  <c:v>-6.9632387161254776</c:v>
                </c:pt>
                <c:pt idx="173">
                  <c:v>-6.8892931938171298</c:v>
                </c:pt>
                <c:pt idx="174">
                  <c:v>-7.1426320075988698</c:v>
                </c:pt>
                <c:pt idx="175">
                  <c:v>-7.5930023193359286</c:v>
                </c:pt>
                <c:pt idx="176">
                  <c:v>-8.0136442184448207</c:v>
                </c:pt>
                <c:pt idx="177">
                  <c:v>-8.3192291259765607</c:v>
                </c:pt>
                <c:pt idx="178">
                  <c:v>-8.5055665969848597</c:v>
                </c:pt>
                <c:pt idx="179">
                  <c:v>-8.4704341888427699</c:v>
                </c:pt>
                <c:pt idx="180">
                  <c:v>-8.0749416351318306</c:v>
                </c:pt>
                <c:pt idx="181">
                  <c:v>-7.3994126319885201</c:v>
                </c:pt>
                <c:pt idx="182">
                  <c:v>-6.7879929542541504</c:v>
                </c:pt>
                <c:pt idx="183">
                  <c:v>-6.5348019599914453</c:v>
                </c:pt>
                <c:pt idx="184">
                  <c:v>-6.5938968658447203</c:v>
                </c:pt>
                <c:pt idx="185">
                  <c:v>-6.6919016838073704</c:v>
                </c:pt>
                <c:pt idx="186">
                  <c:v>-6.6741695404052654</c:v>
                </c:pt>
                <c:pt idx="187">
                  <c:v>-6.6107697486877397</c:v>
                </c:pt>
                <c:pt idx="188">
                  <c:v>-6.5678172111511151</c:v>
                </c:pt>
                <c:pt idx="189">
                  <c:v>-6.4532532691955504</c:v>
                </c:pt>
                <c:pt idx="190">
                  <c:v>-6.2020640373229856</c:v>
                </c:pt>
                <c:pt idx="191">
                  <c:v>-5.9925675392150746</c:v>
                </c:pt>
                <c:pt idx="192">
                  <c:v>-6.0812230110168404</c:v>
                </c:pt>
                <c:pt idx="193">
                  <c:v>-6.4238586425781197</c:v>
                </c:pt>
                <c:pt idx="194">
                  <c:v>-6.6505146026611257</c:v>
                </c:pt>
                <c:pt idx="195">
                  <c:v>-6.5071315765380708</c:v>
                </c:pt>
                <c:pt idx="196">
                  <c:v>-6.1798939704895002</c:v>
                </c:pt>
                <c:pt idx="197">
                  <c:v>-6.0359482765197674</c:v>
                </c:pt>
                <c:pt idx="198">
                  <c:v>-6.1392588615417401</c:v>
                </c:pt>
                <c:pt idx="199">
                  <c:v>-6.2135539054870597</c:v>
                </c:pt>
              </c:numCache>
            </c:numRef>
          </c:val>
          <c:smooth val="0"/>
          <c:extLst>
            <c:ext xmlns:c16="http://schemas.microsoft.com/office/drawing/2014/chart" uri="{C3380CC4-5D6E-409C-BE32-E72D297353CC}">
              <c16:uniqueId val="{00000001-39BF-4889-A48A-E78732221F4B}"/>
            </c:ext>
          </c:extLst>
        </c:ser>
        <c:ser>
          <c:idx val="2"/>
          <c:order val="2"/>
          <c:tx>
            <c:strRef>
              <c:f>'60_F4 1Mir'!$D$1</c:f>
              <c:strCache>
                <c:ptCount val="1"/>
                <c:pt idx="0">
                  <c:v>Male Post 1</c:v>
                </c:pt>
              </c:strCache>
            </c:strRef>
          </c:tx>
          <c:spPr>
            <a:ln w="31750">
              <a:solidFill>
                <a:schemeClr val="bg1">
                  <a:lumMod val="50000"/>
                </a:schemeClr>
              </a:solidFill>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1Mir'!$D$2:$D$201</c:f>
              <c:numCache>
                <c:formatCode>General</c:formatCode>
                <c:ptCount val="200"/>
                <c:pt idx="0">
                  <c:v>-0.48222982883453402</c:v>
                </c:pt>
                <c:pt idx="1">
                  <c:v>-0.65826708078384399</c:v>
                </c:pt>
                <c:pt idx="2">
                  <c:v>-0.60881245136260997</c:v>
                </c:pt>
                <c:pt idx="3">
                  <c:v>-0.371928721666336</c:v>
                </c:pt>
                <c:pt idx="4">
                  <c:v>-9.5434188842772993E-2</c:v>
                </c:pt>
                <c:pt idx="5">
                  <c:v>0.270954519510269</c:v>
                </c:pt>
                <c:pt idx="6">
                  <c:v>0.857505202293396</c:v>
                </c:pt>
                <c:pt idx="7">
                  <c:v>1.51073002815246</c:v>
                </c:pt>
                <c:pt idx="8">
                  <c:v>1.7984980344772299</c:v>
                </c:pt>
                <c:pt idx="9">
                  <c:v>1.4909534454345701</c:v>
                </c:pt>
                <c:pt idx="10">
                  <c:v>0.897602319717407</c:v>
                </c:pt>
                <c:pt idx="11">
                  <c:v>0.57092040777206399</c:v>
                </c:pt>
                <c:pt idx="12">
                  <c:v>0.715526223182678</c:v>
                </c:pt>
                <c:pt idx="13">
                  <c:v>1.0208169221878001</c:v>
                </c:pt>
                <c:pt idx="14">
                  <c:v>1.0756846666336</c:v>
                </c:pt>
                <c:pt idx="15">
                  <c:v>0.806826412677765</c:v>
                </c:pt>
                <c:pt idx="16">
                  <c:v>0.43874129652977001</c:v>
                </c:pt>
                <c:pt idx="17">
                  <c:v>0.13316239416599299</c:v>
                </c:pt>
                <c:pt idx="18">
                  <c:v>-0.18949818611145</c:v>
                </c:pt>
                <c:pt idx="19">
                  <c:v>-0.67369008064269997</c:v>
                </c:pt>
                <c:pt idx="20">
                  <c:v>-1.2863339185714699</c:v>
                </c:pt>
                <c:pt idx="21">
                  <c:v>-1.8082295656204199</c:v>
                </c:pt>
                <c:pt idx="22">
                  <c:v>-2.02298760414123</c:v>
                </c:pt>
                <c:pt idx="23">
                  <c:v>-1.8805518150329501</c:v>
                </c:pt>
                <c:pt idx="24">
                  <c:v>-1.50996100902557</c:v>
                </c:pt>
                <c:pt idx="25">
                  <c:v>-1.11186611652374</c:v>
                </c:pt>
                <c:pt idx="26">
                  <c:v>-0.82296180725097701</c:v>
                </c:pt>
                <c:pt idx="27">
                  <c:v>-0.64403986930847201</c:v>
                </c:pt>
                <c:pt idx="28">
                  <c:v>-0.49565219879150402</c:v>
                </c:pt>
                <c:pt idx="29">
                  <c:v>-0.35058996081352201</c:v>
                </c:pt>
                <c:pt idx="30">
                  <c:v>-0.28141266107559199</c:v>
                </c:pt>
                <c:pt idx="31">
                  <c:v>-0.343075841665268</c:v>
                </c:pt>
                <c:pt idx="32">
                  <c:v>-0.448797106742859</c:v>
                </c:pt>
                <c:pt idx="33">
                  <c:v>-0.449038475751877</c:v>
                </c:pt>
                <c:pt idx="34">
                  <c:v>-0.34178784489631697</c:v>
                </c:pt>
                <c:pt idx="35">
                  <c:v>-0.30425107479095498</c:v>
                </c:pt>
                <c:pt idx="36">
                  <c:v>-0.45012548565864602</c:v>
                </c:pt>
                <c:pt idx="37">
                  <c:v>-0.63030284643173196</c:v>
                </c:pt>
                <c:pt idx="38">
                  <c:v>-0.59023576974868797</c:v>
                </c:pt>
                <c:pt idx="39">
                  <c:v>-0.30506458878517201</c:v>
                </c:pt>
                <c:pt idx="40">
                  <c:v>-2.8231186792254E-2</c:v>
                </c:pt>
                <c:pt idx="41">
                  <c:v>3.7759389728308002E-2</c:v>
                </c:pt>
                <c:pt idx="42">
                  <c:v>1.278443727642E-3</c:v>
                </c:pt>
                <c:pt idx="43">
                  <c:v>0.105490162968636</c:v>
                </c:pt>
                <c:pt idx="44">
                  <c:v>0.35860738158226002</c:v>
                </c:pt>
                <c:pt idx="45">
                  <c:v>0.48981034755706798</c:v>
                </c:pt>
                <c:pt idx="46">
                  <c:v>0.29780322313308699</c:v>
                </c:pt>
                <c:pt idx="47">
                  <c:v>-7.5569063425064004E-2</c:v>
                </c:pt>
                <c:pt idx="48">
                  <c:v>-0.28993588685989402</c:v>
                </c:pt>
                <c:pt idx="49">
                  <c:v>-0.16138024628162401</c:v>
                </c:pt>
                <c:pt idx="50">
                  <c:v>0.18117943406105</c:v>
                </c:pt>
                <c:pt idx="51">
                  <c:v>0.43289968371391302</c:v>
                </c:pt>
                <c:pt idx="52">
                  <c:v>0.33950284123420699</c:v>
                </c:pt>
                <c:pt idx="53">
                  <c:v>-0.14160546660423301</c:v>
                </c:pt>
                <c:pt idx="54">
                  <c:v>-0.78195136785507202</c:v>
                </c:pt>
                <c:pt idx="55">
                  <c:v>-1.21166467666626</c:v>
                </c:pt>
                <c:pt idx="56">
                  <c:v>-1.25664782524108</c:v>
                </c:pt>
                <c:pt idx="57">
                  <c:v>-1.1814494132995601</c:v>
                </c:pt>
                <c:pt idx="58">
                  <c:v>-1.4480620622634801</c:v>
                </c:pt>
                <c:pt idx="59">
                  <c:v>-2.14915823936462</c:v>
                </c:pt>
                <c:pt idx="60">
                  <c:v>-2.8215360641479399</c:v>
                </c:pt>
                <c:pt idx="61">
                  <c:v>-2.9811370372772199</c:v>
                </c:pt>
                <c:pt idx="62">
                  <c:v>-2.7429635524749698</c:v>
                </c:pt>
                <c:pt idx="63">
                  <c:v>-2.6781408786773602</c:v>
                </c:pt>
                <c:pt idx="64">
                  <c:v>-3.0693228244781401</c:v>
                </c:pt>
                <c:pt idx="65">
                  <c:v>-3.58977198600769</c:v>
                </c:pt>
                <c:pt idx="66">
                  <c:v>-3.82859063148498</c:v>
                </c:pt>
                <c:pt idx="67">
                  <c:v>-3.8467102050781201</c:v>
                </c:pt>
                <c:pt idx="68">
                  <c:v>-3.930140733718865</c:v>
                </c:pt>
                <c:pt idx="69">
                  <c:v>-3.9892389774322501</c:v>
                </c:pt>
                <c:pt idx="70">
                  <c:v>-3.6473653316497798</c:v>
                </c:pt>
                <c:pt idx="71">
                  <c:v>-2.9585192203521702</c:v>
                </c:pt>
                <c:pt idx="72">
                  <c:v>-2.5658640861511199</c:v>
                </c:pt>
                <c:pt idx="73">
                  <c:v>-2.8486244678497301</c:v>
                </c:pt>
                <c:pt idx="74">
                  <c:v>-3.2480940818786599</c:v>
                </c:pt>
                <c:pt idx="75">
                  <c:v>-2.924644470214838</c:v>
                </c:pt>
                <c:pt idx="76">
                  <c:v>-1.9745846986770601</c:v>
                </c:pt>
                <c:pt idx="77">
                  <c:v>-1.4261047840118399</c:v>
                </c:pt>
                <c:pt idx="78">
                  <c:v>-1.8599770069122299</c:v>
                </c:pt>
                <c:pt idx="79">
                  <c:v>-2.55275154113769</c:v>
                </c:pt>
                <c:pt idx="80">
                  <c:v>-2.4334237575531001</c:v>
                </c:pt>
                <c:pt idx="81">
                  <c:v>-1.58294093608856</c:v>
                </c:pt>
                <c:pt idx="82">
                  <c:v>-1.1576781272888099</c:v>
                </c:pt>
                <c:pt idx="83">
                  <c:v>-1.80586504936218</c:v>
                </c:pt>
                <c:pt idx="84">
                  <c:v>-2.78157258033752</c:v>
                </c:pt>
                <c:pt idx="85">
                  <c:v>-2.9747009277343701</c:v>
                </c:pt>
                <c:pt idx="86">
                  <c:v>-2.3883371353149401</c:v>
                </c:pt>
                <c:pt idx="87">
                  <c:v>-2.0395958423614502</c:v>
                </c:pt>
                <c:pt idx="88">
                  <c:v>-2.5316274166107098</c:v>
                </c:pt>
                <c:pt idx="89">
                  <c:v>-3.3225424289703298</c:v>
                </c:pt>
                <c:pt idx="90">
                  <c:v>-3.5670182704925502</c:v>
                </c:pt>
                <c:pt idx="91">
                  <c:v>-3.19674444198608</c:v>
                </c:pt>
                <c:pt idx="92">
                  <c:v>-2.7909631729125901</c:v>
                </c:pt>
                <c:pt idx="93">
                  <c:v>-2.6658773422241202</c:v>
                </c:pt>
                <c:pt idx="94">
                  <c:v>-2.5936875343322701</c:v>
                </c:pt>
                <c:pt idx="95">
                  <c:v>-2.3909921646118102</c:v>
                </c:pt>
                <c:pt idx="96">
                  <c:v>-2.3054273128509499</c:v>
                </c:pt>
                <c:pt idx="97">
                  <c:v>-2.6034288406371999</c:v>
                </c:pt>
                <c:pt idx="98">
                  <c:v>-3.0782670974731401</c:v>
                </c:pt>
                <c:pt idx="99">
                  <c:v>-3.2744445800781201</c:v>
                </c:pt>
                <c:pt idx="100">
                  <c:v>-3.07875156402587</c:v>
                </c:pt>
                <c:pt idx="101">
                  <c:v>-2.8111479282379102</c:v>
                </c:pt>
                <c:pt idx="102">
                  <c:v>-2.7632851600646902</c:v>
                </c:pt>
                <c:pt idx="103">
                  <c:v>-2.9019069671630802</c:v>
                </c:pt>
                <c:pt idx="104">
                  <c:v>-3.06473684310913</c:v>
                </c:pt>
                <c:pt idx="105">
                  <c:v>-3.2080805301666202</c:v>
                </c:pt>
                <c:pt idx="106">
                  <c:v>-3.326240301132199</c:v>
                </c:pt>
                <c:pt idx="107">
                  <c:v>-3.3063766956329301</c:v>
                </c:pt>
                <c:pt idx="108">
                  <c:v>-3.0577096939086901</c:v>
                </c:pt>
                <c:pt idx="109">
                  <c:v>-2.70180010795593</c:v>
                </c:pt>
                <c:pt idx="110">
                  <c:v>-2.4510650634765581</c:v>
                </c:pt>
                <c:pt idx="111">
                  <c:v>-2.329265356063837</c:v>
                </c:pt>
                <c:pt idx="112">
                  <c:v>-2.1891119480132999</c:v>
                </c:pt>
                <c:pt idx="113">
                  <c:v>-2.0147321224212602</c:v>
                </c:pt>
                <c:pt idx="114">
                  <c:v>-2.00260257720947</c:v>
                </c:pt>
                <c:pt idx="115">
                  <c:v>-2.2494785785675</c:v>
                </c:pt>
                <c:pt idx="116">
                  <c:v>-2.5335633754730198</c:v>
                </c:pt>
                <c:pt idx="117">
                  <c:v>-2.57487797737121</c:v>
                </c:pt>
                <c:pt idx="118">
                  <c:v>-2.4264402389526301</c:v>
                </c:pt>
                <c:pt idx="119">
                  <c:v>-2.41278672218322</c:v>
                </c:pt>
                <c:pt idx="120">
                  <c:v>-2.6780412197113002</c:v>
                </c:pt>
                <c:pt idx="121">
                  <c:v>-2.9740293025970401</c:v>
                </c:pt>
                <c:pt idx="122">
                  <c:v>-2.9779284000396702</c:v>
                </c:pt>
                <c:pt idx="123">
                  <c:v>-2.7037386894225999</c:v>
                </c:pt>
                <c:pt idx="124">
                  <c:v>-2.4906592369079501</c:v>
                </c:pt>
                <c:pt idx="125">
                  <c:v>-2.6356813907623202</c:v>
                </c:pt>
                <c:pt idx="126">
                  <c:v>-3.1227319240570002</c:v>
                </c:pt>
                <c:pt idx="127">
                  <c:v>-3.6741797924041699</c:v>
                </c:pt>
                <c:pt idx="128">
                  <c:v>-3.9809691905975302</c:v>
                </c:pt>
                <c:pt idx="129">
                  <c:v>-3.9135947227478001</c:v>
                </c:pt>
                <c:pt idx="130">
                  <c:v>-3.62493801116943</c:v>
                </c:pt>
                <c:pt idx="131">
                  <c:v>-3.4681091308593701</c:v>
                </c:pt>
                <c:pt idx="132">
                  <c:v>-3.7157232761382999</c:v>
                </c:pt>
                <c:pt idx="133">
                  <c:v>-4.29663038253784</c:v>
                </c:pt>
                <c:pt idx="134">
                  <c:v>-4.85927057266235</c:v>
                </c:pt>
                <c:pt idx="135">
                  <c:v>-5.1333799362182599</c:v>
                </c:pt>
                <c:pt idx="136">
                  <c:v>-5.1800341606140066</c:v>
                </c:pt>
                <c:pt idx="137">
                  <c:v>-5.2471218109130797</c:v>
                </c:pt>
                <c:pt idx="138">
                  <c:v>-5.4576892852783203</c:v>
                </c:pt>
                <c:pt idx="139">
                  <c:v>-5.7333726882934499</c:v>
                </c:pt>
                <c:pt idx="140">
                  <c:v>-5.9716410636901802</c:v>
                </c:pt>
                <c:pt idx="141">
                  <c:v>-6.1500720977783203</c:v>
                </c:pt>
                <c:pt idx="142">
                  <c:v>-6.2294926643371502</c:v>
                </c:pt>
                <c:pt idx="143">
                  <c:v>-6.0902705192565856</c:v>
                </c:pt>
                <c:pt idx="144">
                  <c:v>-5.6718783378601003</c:v>
                </c:pt>
                <c:pt idx="145">
                  <c:v>-5.1219091415405202</c:v>
                </c:pt>
                <c:pt idx="146">
                  <c:v>-4.6994915008544886</c:v>
                </c:pt>
                <c:pt idx="147">
                  <c:v>-4.5357284545898402</c:v>
                </c:pt>
                <c:pt idx="148">
                  <c:v>-4.5581164360046298</c:v>
                </c:pt>
                <c:pt idx="149">
                  <c:v>-4.6407408714294354</c:v>
                </c:pt>
                <c:pt idx="150">
                  <c:v>-4.7350697517395002</c:v>
                </c:pt>
                <c:pt idx="151">
                  <c:v>-4.8306956291198704</c:v>
                </c:pt>
                <c:pt idx="152">
                  <c:v>-4.8872532844543404</c:v>
                </c:pt>
                <c:pt idx="153">
                  <c:v>-4.8739161491393954</c:v>
                </c:pt>
                <c:pt idx="154">
                  <c:v>-4.8217778205871467</c:v>
                </c:pt>
                <c:pt idx="155">
                  <c:v>-4.7738513946533203</c:v>
                </c:pt>
                <c:pt idx="156">
                  <c:v>-4.7147178649902246</c:v>
                </c:pt>
                <c:pt idx="157">
                  <c:v>-4.6145186424255229</c:v>
                </c:pt>
                <c:pt idx="158">
                  <c:v>-4.5119976997375399</c:v>
                </c:pt>
                <c:pt idx="159">
                  <c:v>-4.4691267013549796</c:v>
                </c:pt>
                <c:pt idx="160">
                  <c:v>-4.4485659599304199</c:v>
                </c:pt>
                <c:pt idx="161">
                  <c:v>-4.3375668525695756</c:v>
                </c:pt>
                <c:pt idx="162">
                  <c:v>-4.1305694580078098</c:v>
                </c:pt>
                <c:pt idx="163">
                  <c:v>-3.9930830001831001</c:v>
                </c:pt>
                <c:pt idx="164">
                  <c:v>-4.0589299201965297</c:v>
                </c:pt>
                <c:pt idx="165">
                  <c:v>-4.2271246910095197</c:v>
                </c:pt>
                <c:pt idx="166">
                  <c:v>-4.2715835571288956</c:v>
                </c:pt>
                <c:pt idx="167">
                  <c:v>-4.132507801055894</c:v>
                </c:pt>
                <c:pt idx="168">
                  <c:v>-3.976873636245716</c:v>
                </c:pt>
                <c:pt idx="169">
                  <c:v>-3.9403328895568799</c:v>
                </c:pt>
                <c:pt idx="170">
                  <c:v>-3.9285764694213801</c:v>
                </c:pt>
                <c:pt idx="171">
                  <c:v>-3.77040314674377</c:v>
                </c:pt>
                <c:pt idx="172">
                  <c:v>-3.4881315231323202</c:v>
                </c:pt>
                <c:pt idx="173">
                  <c:v>-3.2753777503967201</c:v>
                </c:pt>
                <c:pt idx="174">
                  <c:v>-3.22407078742981</c:v>
                </c:pt>
                <c:pt idx="175">
                  <c:v>-3.2150564193725502</c:v>
                </c:pt>
                <c:pt idx="176">
                  <c:v>-3.1296982765197701</c:v>
                </c:pt>
                <c:pt idx="177">
                  <c:v>-3.0579268932342498</c:v>
                </c:pt>
                <c:pt idx="178">
                  <c:v>-3.1907587051391602</c:v>
                </c:pt>
                <c:pt idx="179">
                  <c:v>-3.5472707748413002</c:v>
                </c:pt>
                <c:pt idx="180">
                  <c:v>-3.9250288009643501</c:v>
                </c:pt>
                <c:pt idx="181">
                  <c:v>-4.1251950263976909</c:v>
                </c:pt>
                <c:pt idx="182">
                  <c:v>-4.1319994926452601</c:v>
                </c:pt>
                <c:pt idx="183">
                  <c:v>-4.0466976165771404</c:v>
                </c:pt>
                <c:pt idx="184">
                  <c:v>-3.946829319000237</c:v>
                </c:pt>
                <c:pt idx="185">
                  <c:v>-3.87639307975769</c:v>
                </c:pt>
                <c:pt idx="186">
                  <c:v>-3.8877356052398602</c:v>
                </c:pt>
                <c:pt idx="187">
                  <c:v>-3.97398829460144</c:v>
                </c:pt>
                <c:pt idx="188">
                  <c:v>-3.9816505908965998</c:v>
                </c:pt>
                <c:pt idx="189">
                  <c:v>-3.7241804599761901</c:v>
                </c:pt>
                <c:pt idx="190">
                  <c:v>-3.22856616973877</c:v>
                </c:pt>
                <c:pt idx="191">
                  <c:v>-2.78182053565979</c:v>
                </c:pt>
                <c:pt idx="192">
                  <c:v>-2.6553208827972399</c:v>
                </c:pt>
                <c:pt idx="193">
                  <c:v>-2.8295731544494598</c:v>
                </c:pt>
                <c:pt idx="194">
                  <c:v>-3.0629789829254102</c:v>
                </c:pt>
                <c:pt idx="195">
                  <c:v>-3.190849304199205</c:v>
                </c:pt>
                <c:pt idx="196">
                  <c:v>-3.23416876792907</c:v>
                </c:pt>
                <c:pt idx="197">
                  <c:v>-3.21438241004943</c:v>
                </c:pt>
                <c:pt idx="198">
                  <c:v>-3.0252943038940399</c:v>
                </c:pt>
                <c:pt idx="199">
                  <c:v>-2.6048917770385702</c:v>
                </c:pt>
              </c:numCache>
            </c:numRef>
          </c:val>
          <c:smooth val="0"/>
          <c:extLst>
            <c:ext xmlns:c16="http://schemas.microsoft.com/office/drawing/2014/chart" uri="{C3380CC4-5D6E-409C-BE32-E72D297353CC}">
              <c16:uniqueId val="{00000002-39BF-4889-A48A-E78732221F4B}"/>
            </c:ext>
          </c:extLst>
        </c:ser>
        <c:ser>
          <c:idx val="3"/>
          <c:order val="3"/>
          <c:tx>
            <c:strRef>
              <c:f>'60_F4 1Mir'!$E$1</c:f>
              <c:strCache>
                <c:ptCount val="1"/>
                <c:pt idx="0">
                  <c:v>Female Pre 1</c:v>
                </c:pt>
              </c:strCache>
            </c:strRef>
          </c:tx>
          <c:spPr>
            <a:ln>
              <a:solidFill>
                <a:schemeClr val="bg1">
                  <a:lumMod val="75000"/>
                </a:schemeClr>
              </a:solidFill>
              <a:prstDash val="sysDot"/>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1Mir'!$E$2:$E$201</c:f>
              <c:numCache>
                <c:formatCode>General</c:formatCode>
                <c:ptCount val="200"/>
                <c:pt idx="0">
                  <c:v>-0.576579809188843</c:v>
                </c:pt>
                <c:pt idx="1">
                  <c:v>-0.41881600022316001</c:v>
                </c:pt>
                <c:pt idx="2">
                  <c:v>-0.31802600622177102</c:v>
                </c:pt>
                <c:pt idx="3">
                  <c:v>-0.41795808076858498</c:v>
                </c:pt>
                <c:pt idx="4">
                  <c:v>-0.64448565244674705</c:v>
                </c:pt>
                <c:pt idx="5">
                  <c:v>-0.718833327293396</c:v>
                </c:pt>
                <c:pt idx="6">
                  <c:v>-0.460871040821075</c:v>
                </c:pt>
                <c:pt idx="7">
                  <c:v>-1.5337717719376E-2</c:v>
                </c:pt>
                <c:pt idx="8">
                  <c:v>0.29531422257423401</c:v>
                </c:pt>
                <c:pt idx="9">
                  <c:v>0.31101369857788103</c:v>
                </c:pt>
                <c:pt idx="10">
                  <c:v>0.16222712397575401</c:v>
                </c:pt>
                <c:pt idx="11">
                  <c:v>7.0995286107063002E-2</c:v>
                </c:pt>
                <c:pt idx="12">
                  <c:v>0.10305945575237301</c:v>
                </c:pt>
                <c:pt idx="13">
                  <c:v>0.14155617356300401</c:v>
                </c:pt>
                <c:pt idx="14">
                  <c:v>6.1805464327334997E-2</c:v>
                </c:pt>
                <c:pt idx="15">
                  <c:v>-0.111986696720123</c:v>
                </c:pt>
                <c:pt idx="16">
                  <c:v>-0.222355216741562</c:v>
                </c:pt>
                <c:pt idx="17">
                  <c:v>-0.133338123559952</c:v>
                </c:pt>
                <c:pt idx="18">
                  <c:v>0.131754159927368</c:v>
                </c:pt>
                <c:pt idx="19">
                  <c:v>0.405708968639374</c:v>
                </c:pt>
                <c:pt idx="20">
                  <c:v>0.53359568119049094</c:v>
                </c:pt>
                <c:pt idx="21">
                  <c:v>0.50517600774765004</c:v>
                </c:pt>
                <c:pt idx="22">
                  <c:v>0.42658424377441401</c:v>
                </c:pt>
                <c:pt idx="23">
                  <c:v>0.399839878082275</c:v>
                </c:pt>
                <c:pt idx="24">
                  <c:v>0.48995652794838002</c:v>
                </c:pt>
                <c:pt idx="25">
                  <c:v>0.79480570554733299</c:v>
                </c:pt>
                <c:pt idx="26">
                  <c:v>1.42669212818145</c:v>
                </c:pt>
                <c:pt idx="27">
                  <c:v>2.3471295833587602</c:v>
                </c:pt>
                <c:pt idx="28">
                  <c:v>3.2834391593933101</c:v>
                </c:pt>
                <c:pt idx="29">
                  <c:v>3.9195969104766801</c:v>
                </c:pt>
                <c:pt idx="30">
                  <c:v>4.1713318824768004</c:v>
                </c:pt>
                <c:pt idx="31">
                  <c:v>4.185999870300285</c:v>
                </c:pt>
                <c:pt idx="32">
                  <c:v>4.0794115066528303</c:v>
                </c:pt>
                <c:pt idx="33">
                  <c:v>3.80958795547485</c:v>
                </c:pt>
                <c:pt idx="34">
                  <c:v>3.3671245574951101</c:v>
                </c:pt>
                <c:pt idx="35">
                  <c:v>2.9495525360107391</c:v>
                </c:pt>
                <c:pt idx="36">
                  <c:v>2.7905786037445002</c:v>
                </c:pt>
                <c:pt idx="37">
                  <c:v>2.8555889129638561</c:v>
                </c:pt>
                <c:pt idx="38">
                  <c:v>2.8656964302062851</c:v>
                </c:pt>
                <c:pt idx="39">
                  <c:v>2.6388173103332502</c:v>
                </c:pt>
                <c:pt idx="40">
                  <c:v>2.2709317207336399</c:v>
                </c:pt>
                <c:pt idx="41">
                  <c:v>1.94198286533355</c:v>
                </c:pt>
                <c:pt idx="42">
                  <c:v>1.69779777526855</c:v>
                </c:pt>
                <c:pt idx="43">
                  <c:v>1.5186355113983101</c:v>
                </c:pt>
                <c:pt idx="44">
                  <c:v>1.45971083641052</c:v>
                </c:pt>
                <c:pt idx="45">
                  <c:v>1.54618191719055</c:v>
                </c:pt>
                <c:pt idx="46">
                  <c:v>1.6004734039306601</c:v>
                </c:pt>
                <c:pt idx="47">
                  <c:v>1.4040253162384</c:v>
                </c:pt>
                <c:pt idx="48">
                  <c:v>1.0569349527359</c:v>
                </c:pt>
                <c:pt idx="49">
                  <c:v>0.94098502397537198</c:v>
                </c:pt>
                <c:pt idx="50">
                  <c:v>1.2008144855499201</c:v>
                </c:pt>
                <c:pt idx="51">
                  <c:v>1.4585548639297401</c:v>
                </c:pt>
                <c:pt idx="52">
                  <c:v>1.26465320587158</c:v>
                </c:pt>
                <c:pt idx="53">
                  <c:v>0.71621471643447898</c:v>
                </c:pt>
                <c:pt idx="54">
                  <c:v>0.34651517868041998</c:v>
                </c:pt>
                <c:pt idx="55">
                  <c:v>0.39996910095214799</c:v>
                </c:pt>
                <c:pt idx="56">
                  <c:v>0.51811826229095503</c:v>
                </c:pt>
                <c:pt idx="57">
                  <c:v>0.283610969781876</c:v>
                </c:pt>
                <c:pt idx="58">
                  <c:v>-0.18173721432685899</c:v>
                </c:pt>
                <c:pt idx="59">
                  <c:v>-0.42571645975112898</c:v>
                </c:pt>
                <c:pt idx="60">
                  <c:v>-0.330517798662186</c:v>
                </c:pt>
                <c:pt idx="61">
                  <c:v>-0.236360028386116</c:v>
                </c:pt>
                <c:pt idx="62">
                  <c:v>-0.38786831498146102</c:v>
                </c:pt>
                <c:pt idx="63">
                  <c:v>-0.59029334783554099</c:v>
                </c:pt>
                <c:pt idx="64">
                  <c:v>-0.59336203336715698</c:v>
                </c:pt>
                <c:pt idx="65">
                  <c:v>-0.56066226959228505</c:v>
                </c:pt>
                <c:pt idx="66">
                  <c:v>-0.86307555437088002</c:v>
                </c:pt>
                <c:pt idx="67">
                  <c:v>-1.4949024915695099</c:v>
                </c:pt>
                <c:pt idx="68">
                  <c:v>-2.0099110603332502</c:v>
                </c:pt>
                <c:pt idx="69">
                  <c:v>-2.0930361747741699</c:v>
                </c:pt>
                <c:pt idx="70">
                  <c:v>-1.93460428714752</c:v>
                </c:pt>
                <c:pt idx="71">
                  <c:v>-1.8952102661132799</c:v>
                </c:pt>
                <c:pt idx="72">
                  <c:v>-1.9973976612091</c:v>
                </c:pt>
                <c:pt idx="73">
                  <c:v>-1.97527062892913</c:v>
                </c:pt>
                <c:pt idx="74">
                  <c:v>-1.7397247552871691</c:v>
                </c:pt>
                <c:pt idx="75">
                  <c:v>-1.5420502424240099</c:v>
                </c:pt>
                <c:pt idx="76">
                  <c:v>-1.6316734552383401</c:v>
                </c:pt>
                <c:pt idx="77">
                  <c:v>-1.93710076808929</c:v>
                </c:pt>
                <c:pt idx="78">
                  <c:v>-2.1792137622833199</c:v>
                </c:pt>
                <c:pt idx="79">
                  <c:v>-2.1846411228179901</c:v>
                </c:pt>
                <c:pt idx="80">
                  <c:v>-1.9945552349090501</c:v>
                </c:pt>
                <c:pt idx="81">
                  <c:v>-1.7586597204208301</c:v>
                </c:pt>
                <c:pt idx="82">
                  <c:v>-1.6400836706161499</c:v>
                </c:pt>
                <c:pt idx="83">
                  <c:v>-1.7532879114151001</c:v>
                </c:pt>
                <c:pt idx="84">
                  <c:v>-2.04766774177551</c:v>
                </c:pt>
                <c:pt idx="85">
                  <c:v>-2.2635238170623699</c:v>
                </c:pt>
                <c:pt idx="86">
                  <c:v>-2.1495716571807799</c:v>
                </c:pt>
                <c:pt idx="87">
                  <c:v>-1.76386070251464</c:v>
                </c:pt>
                <c:pt idx="88">
                  <c:v>-1.4392775297164899</c:v>
                </c:pt>
                <c:pt idx="89">
                  <c:v>-1.38988232612609</c:v>
                </c:pt>
                <c:pt idx="90">
                  <c:v>-1.4573848247528001</c:v>
                </c:pt>
                <c:pt idx="91">
                  <c:v>-1.3422385454177801</c:v>
                </c:pt>
                <c:pt idx="92">
                  <c:v>-0.99392461776733398</c:v>
                </c:pt>
                <c:pt idx="93">
                  <c:v>-0.63641840219497703</c:v>
                </c:pt>
                <c:pt idx="94">
                  <c:v>-0.44410389661788902</c:v>
                </c:pt>
                <c:pt idx="95">
                  <c:v>-0.357488483190536</c:v>
                </c:pt>
                <c:pt idx="96">
                  <c:v>-0.258669793605804</c:v>
                </c:pt>
                <c:pt idx="97">
                  <c:v>-0.181893110275269</c:v>
                </c:pt>
                <c:pt idx="98">
                  <c:v>-0.239453360438347</c:v>
                </c:pt>
                <c:pt idx="99">
                  <c:v>-0.419838666915894</c:v>
                </c:pt>
                <c:pt idx="100">
                  <c:v>-0.59176808595657304</c:v>
                </c:pt>
                <c:pt idx="101">
                  <c:v>-0.68839567899704002</c:v>
                </c:pt>
                <c:pt idx="102">
                  <c:v>-0.78138530254364003</c:v>
                </c:pt>
                <c:pt idx="103">
                  <c:v>-0.95535451173782304</c:v>
                </c:pt>
                <c:pt idx="104">
                  <c:v>-1.1958782672882</c:v>
                </c:pt>
                <c:pt idx="105">
                  <c:v>-1.42533266544342</c:v>
                </c:pt>
                <c:pt idx="106">
                  <c:v>-1.5771232843398999</c:v>
                </c:pt>
                <c:pt idx="107">
                  <c:v>-1.6102647781371999</c:v>
                </c:pt>
                <c:pt idx="108">
                  <c:v>-1.53570592403411</c:v>
                </c:pt>
                <c:pt idx="109">
                  <c:v>-1.4821462631225499</c:v>
                </c:pt>
                <c:pt idx="110">
                  <c:v>-1.64081454277038</c:v>
                </c:pt>
                <c:pt idx="111">
                  <c:v>-2.0444662570953298</c:v>
                </c:pt>
                <c:pt idx="112">
                  <c:v>-2.4526784420013401</c:v>
                </c:pt>
                <c:pt idx="113">
                  <c:v>-2.5823512077331499</c:v>
                </c:pt>
                <c:pt idx="114">
                  <c:v>-2.4455895423889098</c:v>
                </c:pt>
                <c:pt idx="115">
                  <c:v>-2.331429004669177</c:v>
                </c:pt>
                <c:pt idx="116">
                  <c:v>-2.4142167568206698</c:v>
                </c:pt>
                <c:pt idx="117">
                  <c:v>-2.51612329483032</c:v>
                </c:pt>
                <c:pt idx="118">
                  <c:v>-2.3600285053253098</c:v>
                </c:pt>
                <c:pt idx="119">
                  <c:v>-1.96218073368072</c:v>
                </c:pt>
                <c:pt idx="120">
                  <c:v>-1.6225736141204801</c:v>
                </c:pt>
                <c:pt idx="121">
                  <c:v>-1.5495128631591799</c:v>
                </c:pt>
                <c:pt idx="122">
                  <c:v>-1.65681624412536</c:v>
                </c:pt>
                <c:pt idx="123">
                  <c:v>-1.7724087238311701</c:v>
                </c:pt>
                <c:pt idx="124">
                  <c:v>-1.88698077201843</c:v>
                </c:pt>
                <c:pt idx="125">
                  <c:v>-2.0724422931671049</c:v>
                </c:pt>
                <c:pt idx="126">
                  <c:v>-2.2571811676025302</c:v>
                </c:pt>
                <c:pt idx="127">
                  <c:v>-2.2704746723175</c:v>
                </c:pt>
                <c:pt idx="128">
                  <c:v>-2.1096839904785099</c:v>
                </c:pt>
                <c:pt idx="129">
                  <c:v>-1.99239218235015</c:v>
                </c:pt>
                <c:pt idx="130">
                  <c:v>-2.0553402900695801</c:v>
                </c:pt>
                <c:pt idx="131">
                  <c:v>-2.1179950237274099</c:v>
                </c:pt>
                <c:pt idx="132">
                  <c:v>-1.8918091058730999</c:v>
                </c:pt>
                <c:pt idx="133">
                  <c:v>-1.3936910629272401</c:v>
                </c:pt>
                <c:pt idx="134">
                  <c:v>-1.00140833854675</c:v>
                </c:pt>
                <c:pt idx="135">
                  <c:v>-1.0348536968231199</c:v>
                </c:pt>
                <c:pt idx="136">
                  <c:v>-1.3697862625121999</c:v>
                </c:pt>
                <c:pt idx="137">
                  <c:v>-1.5696718692779501</c:v>
                </c:pt>
                <c:pt idx="138">
                  <c:v>-1.38750696182251</c:v>
                </c:pt>
                <c:pt idx="139">
                  <c:v>-1.05023753643035</c:v>
                </c:pt>
                <c:pt idx="140">
                  <c:v>-1.00686848163604</c:v>
                </c:pt>
                <c:pt idx="141">
                  <c:v>-1.4337846040725699</c:v>
                </c:pt>
                <c:pt idx="142">
                  <c:v>-2.0404105186462398</c:v>
                </c:pt>
                <c:pt idx="143">
                  <c:v>-2.3522429466247452</c:v>
                </c:pt>
                <c:pt idx="144">
                  <c:v>-2.13691806793212</c:v>
                </c:pt>
                <c:pt idx="145">
                  <c:v>-1.54374539852142</c:v>
                </c:pt>
                <c:pt idx="146">
                  <c:v>-0.89599114656448398</c:v>
                </c:pt>
                <c:pt idx="147">
                  <c:v>-0.43678992986679099</c:v>
                </c:pt>
                <c:pt idx="148">
                  <c:v>-0.268500655889511</c:v>
                </c:pt>
                <c:pt idx="149">
                  <c:v>-0.40936309099197399</c:v>
                </c:pt>
                <c:pt idx="150">
                  <c:v>-0.77667409181594804</c:v>
                </c:pt>
                <c:pt idx="151">
                  <c:v>-1.1326719522476201</c:v>
                </c:pt>
                <c:pt idx="152">
                  <c:v>-1.2017433643341</c:v>
                </c:pt>
                <c:pt idx="153">
                  <c:v>-0.94117611646652199</c:v>
                </c:pt>
                <c:pt idx="154">
                  <c:v>-0.64189386367797896</c:v>
                </c:pt>
                <c:pt idx="155">
                  <c:v>-0.64763700962066695</c:v>
                </c:pt>
                <c:pt idx="156">
                  <c:v>-0.96666699647903398</c:v>
                </c:pt>
                <c:pt idx="157">
                  <c:v>-1.24894046783447</c:v>
                </c:pt>
                <c:pt idx="158">
                  <c:v>-1.1816225051879801</c:v>
                </c:pt>
                <c:pt idx="159">
                  <c:v>-0.83538115024566695</c:v>
                </c:pt>
                <c:pt idx="160">
                  <c:v>-0.55562132596969604</c:v>
                </c:pt>
                <c:pt idx="161">
                  <c:v>-0.56295895576477095</c:v>
                </c:pt>
                <c:pt idx="162">
                  <c:v>-0.75073957443237305</c:v>
                </c:pt>
                <c:pt idx="163">
                  <c:v>-0.86943566799163796</c:v>
                </c:pt>
                <c:pt idx="164">
                  <c:v>-0.82156312465667702</c:v>
                </c:pt>
                <c:pt idx="165">
                  <c:v>-0.74312406778335605</c:v>
                </c:pt>
                <c:pt idx="166">
                  <c:v>-0.85013276338577304</c:v>
                </c:pt>
                <c:pt idx="167">
                  <c:v>-1.23160183429718</c:v>
                </c:pt>
                <c:pt idx="168">
                  <c:v>-1.7371784448623599</c:v>
                </c:pt>
                <c:pt idx="169">
                  <c:v>-2.03415822982788</c:v>
                </c:pt>
                <c:pt idx="170">
                  <c:v>-1.8488867282867401</c:v>
                </c:pt>
                <c:pt idx="171">
                  <c:v>-1.2524725198745701</c:v>
                </c:pt>
                <c:pt idx="172">
                  <c:v>-0.68839359283447299</c:v>
                </c:pt>
                <c:pt idx="173">
                  <c:v>-0.60113894939422596</c:v>
                </c:pt>
                <c:pt idx="174">
                  <c:v>-0.994340300559998</c:v>
                </c:pt>
                <c:pt idx="175">
                  <c:v>-1.4359115362167301</c:v>
                </c:pt>
                <c:pt idx="176">
                  <c:v>-1.55655765533447</c:v>
                </c:pt>
                <c:pt idx="177">
                  <c:v>-1.4607994556427</c:v>
                </c:pt>
                <c:pt idx="178">
                  <c:v>-1.52955663204193</c:v>
                </c:pt>
                <c:pt idx="179">
                  <c:v>-1.8575146198272701</c:v>
                </c:pt>
                <c:pt idx="180">
                  <c:v>-2.0592069625854399</c:v>
                </c:pt>
                <c:pt idx="181">
                  <c:v>-1.7166233062744101</c:v>
                </c:pt>
                <c:pt idx="182">
                  <c:v>-0.90833699703216597</c:v>
                </c:pt>
                <c:pt idx="183">
                  <c:v>-0.157221123576164</c:v>
                </c:pt>
                <c:pt idx="184">
                  <c:v>0.11772656440734899</c:v>
                </c:pt>
                <c:pt idx="185">
                  <c:v>-4.6135712414979997E-2</c:v>
                </c:pt>
                <c:pt idx="186">
                  <c:v>-0.36500731110572798</c:v>
                </c:pt>
                <c:pt idx="187">
                  <c:v>-0.69763714075088501</c:v>
                </c:pt>
                <c:pt idx="188">
                  <c:v>-1.08401226997375</c:v>
                </c:pt>
                <c:pt idx="189">
                  <c:v>-1.47723937034606</c:v>
                </c:pt>
                <c:pt idx="190">
                  <c:v>-1.6531007289886399</c:v>
                </c:pt>
                <c:pt idx="191">
                  <c:v>-1.47496008872985</c:v>
                </c:pt>
                <c:pt idx="192">
                  <c:v>-1.1253080368041899</c:v>
                </c:pt>
                <c:pt idx="193">
                  <c:v>-0.92789089679717995</c:v>
                </c:pt>
                <c:pt idx="194">
                  <c:v>-0.96887552738189697</c:v>
                </c:pt>
                <c:pt idx="195">
                  <c:v>-1.02976369857788</c:v>
                </c:pt>
                <c:pt idx="196">
                  <c:v>-0.910930275917053</c:v>
                </c:pt>
                <c:pt idx="197">
                  <c:v>-0.68352186679840099</c:v>
                </c:pt>
                <c:pt idx="198">
                  <c:v>-0.52689921855926503</c:v>
                </c:pt>
                <c:pt idx="199">
                  <c:v>-0.42693758010864302</c:v>
                </c:pt>
              </c:numCache>
            </c:numRef>
          </c:val>
          <c:smooth val="0"/>
          <c:extLst>
            <c:ext xmlns:c16="http://schemas.microsoft.com/office/drawing/2014/chart" uri="{C3380CC4-5D6E-409C-BE32-E72D297353CC}">
              <c16:uniqueId val="{00000003-39BF-4889-A48A-E78732221F4B}"/>
            </c:ext>
          </c:extLst>
        </c:ser>
        <c:ser>
          <c:idx val="4"/>
          <c:order val="4"/>
          <c:tx>
            <c:strRef>
              <c:f>'60_F4 1Mir'!$F$1</c:f>
              <c:strCache>
                <c:ptCount val="1"/>
                <c:pt idx="0">
                  <c:v>Female Prac 1</c:v>
                </c:pt>
              </c:strCache>
            </c:strRef>
          </c:tx>
          <c:spPr>
            <a:ln w="38100">
              <a:solidFill>
                <a:schemeClr val="tx1">
                  <a:lumMod val="95000"/>
                  <a:lumOff val="5000"/>
                </a:schemeClr>
              </a:solidFill>
              <a:prstDash val="sysDot"/>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1Mir'!$F$2:$F$201</c:f>
              <c:numCache>
                <c:formatCode>General</c:formatCode>
                <c:ptCount val="200"/>
                <c:pt idx="0">
                  <c:v>-0.96448230743408203</c:v>
                </c:pt>
                <c:pt idx="1">
                  <c:v>-0.99398040771484397</c:v>
                </c:pt>
                <c:pt idx="2">
                  <c:v>-0.88252353668212902</c:v>
                </c:pt>
                <c:pt idx="3">
                  <c:v>-0.603515565395355</c:v>
                </c:pt>
                <c:pt idx="4">
                  <c:v>-0.38425445556640597</c:v>
                </c:pt>
                <c:pt idx="5">
                  <c:v>-0.34557223320007302</c:v>
                </c:pt>
                <c:pt idx="6">
                  <c:v>-0.27023676037788402</c:v>
                </c:pt>
                <c:pt idx="7">
                  <c:v>0.111920915544033</c:v>
                </c:pt>
                <c:pt idx="8">
                  <c:v>0.69912844896316495</c:v>
                </c:pt>
                <c:pt idx="9">
                  <c:v>1.0694330930709799</c:v>
                </c:pt>
                <c:pt idx="10">
                  <c:v>0.96715772151946999</c:v>
                </c:pt>
                <c:pt idx="11">
                  <c:v>0.57411313056945801</c:v>
                </c:pt>
                <c:pt idx="12">
                  <c:v>0.23865000903606401</c:v>
                </c:pt>
                <c:pt idx="13">
                  <c:v>8.2366980612277998E-2</c:v>
                </c:pt>
                <c:pt idx="14">
                  <c:v>1.1457800865170001E-3</c:v>
                </c:pt>
                <c:pt idx="15">
                  <c:v>-5.1666963845491E-2</c:v>
                </c:pt>
                <c:pt idx="16">
                  <c:v>1.1381769552826999E-2</c:v>
                </c:pt>
                <c:pt idx="17">
                  <c:v>0.19265939295291901</c:v>
                </c:pt>
                <c:pt idx="18">
                  <c:v>0.30873093008995101</c:v>
                </c:pt>
                <c:pt idx="19">
                  <c:v>0.223492816090584</c:v>
                </c:pt>
                <c:pt idx="20">
                  <c:v>5.9696067124604998E-2</c:v>
                </c:pt>
                <c:pt idx="21">
                  <c:v>2.9644465073942999E-2</c:v>
                </c:pt>
                <c:pt idx="22">
                  <c:v>0.110433124005795</c:v>
                </c:pt>
                <c:pt idx="23">
                  <c:v>5.7025909423828E-2</c:v>
                </c:pt>
                <c:pt idx="24">
                  <c:v>-0.24075219035148601</c:v>
                </c:pt>
                <c:pt idx="25">
                  <c:v>-0.58294343948364302</c:v>
                </c:pt>
                <c:pt idx="26">
                  <c:v>-0.73366338014602706</c:v>
                </c:pt>
                <c:pt idx="27">
                  <c:v>-0.73464465141296398</c:v>
                </c:pt>
                <c:pt idx="28">
                  <c:v>-0.79427236318588301</c:v>
                </c:pt>
                <c:pt idx="29">
                  <c:v>-0.94220697879791304</c:v>
                </c:pt>
                <c:pt idx="30">
                  <c:v>-0.98952597379684404</c:v>
                </c:pt>
                <c:pt idx="31">
                  <c:v>-0.84335708618164096</c:v>
                </c:pt>
                <c:pt idx="32">
                  <c:v>-0.65645861625671398</c:v>
                </c:pt>
                <c:pt idx="33">
                  <c:v>-0.55621916055679299</c:v>
                </c:pt>
                <c:pt idx="34">
                  <c:v>-0.397882699966431</c:v>
                </c:pt>
                <c:pt idx="35">
                  <c:v>-8.3560226485129997E-3</c:v>
                </c:pt>
                <c:pt idx="36">
                  <c:v>0.39864769577980003</c:v>
                </c:pt>
                <c:pt idx="37">
                  <c:v>0.32783126831054699</c:v>
                </c:pt>
                <c:pt idx="38">
                  <c:v>-0.38626733422279402</c:v>
                </c:pt>
                <c:pt idx="39">
                  <c:v>-1.2795637845993</c:v>
                </c:pt>
                <c:pt idx="40">
                  <c:v>-1.75241827964782</c:v>
                </c:pt>
                <c:pt idx="41">
                  <c:v>-1.74490010738372</c:v>
                </c:pt>
                <c:pt idx="42">
                  <c:v>-1.7080316543579099</c:v>
                </c:pt>
                <c:pt idx="43">
                  <c:v>-1.9501879215240401</c:v>
                </c:pt>
                <c:pt idx="44">
                  <c:v>-2.2765443325042698</c:v>
                </c:pt>
                <c:pt idx="45">
                  <c:v>-2.3681526184082</c:v>
                </c:pt>
                <c:pt idx="46">
                  <c:v>-2.2846364974975502</c:v>
                </c:pt>
                <c:pt idx="47">
                  <c:v>-2.3593680858611981</c:v>
                </c:pt>
                <c:pt idx="48">
                  <c:v>-2.6988394260406401</c:v>
                </c:pt>
                <c:pt idx="49">
                  <c:v>-3.0582318305969198</c:v>
                </c:pt>
                <c:pt idx="50">
                  <c:v>-3.2374908924102699</c:v>
                </c:pt>
                <c:pt idx="51">
                  <c:v>-3.3484292030334402</c:v>
                </c:pt>
                <c:pt idx="52">
                  <c:v>-3.54790163040161</c:v>
                </c:pt>
                <c:pt idx="53">
                  <c:v>-3.7012660503387398</c:v>
                </c:pt>
                <c:pt idx="54">
                  <c:v>-3.5553028583526598</c:v>
                </c:pt>
                <c:pt idx="55">
                  <c:v>-3.1801366806030198</c:v>
                </c:pt>
                <c:pt idx="56">
                  <c:v>-2.9744441509246791</c:v>
                </c:pt>
                <c:pt idx="57">
                  <c:v>-3.1639809608459402</c:v>
                </c:pt>
                <c:pt idx="58">
                  <c:v>-3.5006961822509699</c:v>
                </c:pt>
                <c:pt idx="59">
                  <c:v>-3.6022925376892001</c:v>
                </c:pt>
                <c:pt idx="60">
                  <c:v>-3.4463241100311199</c:v>
                </c:pt>
                <c:pt idx="61">
                  <c:v>-3.3295040130615199</c:v>
                </c:pt>
                <c:pt idx="62">
                  <c:v>-3.3992767333984251</c:v>
                </c:pt>
                <c:pt idx="63">
                  <c:v>-3.4668986797332648</c:v>
                </c:pt>
                <c:pt idx="64">
                  <c:v>-3.3508038520812899</c:v>
                </c:pt>
                <c:pt idx="65">
                  <c:v>-3.2018551826477002</c:v>
                </c:pt>
                <c:pt idx="66">
                  <c:v>-3.31986236572265</c:v>
                </c:pt>
                <c:pt idx="67">
                  <c:v>-3.7433922290802002</c:v>
                </c:pt>
                <c:pt idx="68">
                  <c:v>-4.2117600440979004</c:v>
                </c:pt>
                <c:pt idx="69">
                  <c:v>-4.5233950614929199</c:v>
                </c:pt>
                <c:pt idx="70">
                  <c:v>-4.7468404769897399</c:v>
                </c:pt>
                <c:pt idx="71">
                  <c:v>-5.0010867118835396</c:v>
                </c:pt>
                <c:pt idx="72">
                  <c:v>-5.1729602813720703</c:v>
                </c:pt>
                <c:pt idx="73">
                  <c:v>-5.0176153182983354</c:v>
                </c:pt>
                <c:pt idx="74">
                  <c:v>-4.5079493522643999</c:v>
                </c:pt>
                <c:pt idx="75">
                  <c:v>-3.93141365051269</c:v>
                </c:pt>
                <c:pt idx="76">
                  <c:v>-3.58264732360839</c:v>
                </c:pt>
                <c:pt idx="77">
                  <c:v>-3.45142674446106</c:v>
                </c:pt>
                <c:pt idx="78">
                  <c:v>-3.2989940643310498</c:v>
                </c:pt>
                <c:pt idx="79">
                  <c:v>-3.0039217472076398</c:v>
                </c:pt>
                <c:pt idx="80">
                  <c:v>-2.7273135185241699</c:v>
                </c:pt>
                <c:pt idx="81">
                  <c:v>-2.6988787651061998</c:v>
                </c:pt>
                <c:pt idx="82">
                  <c:v>-2.9058880805969198</c:v>
                </c:pt>
                <c:pt idx="83">
                  <c:v>-3.0838277339935298</c:v>
                </c:pt>
                <c:pt idx="84">
                  <c:v>-3.03111600875854</c:v>
                </c:pt>
                <c:pt idx="85">
                  <c:v>-2.85354280471801</c:v>
                </c:pt>
                <c:pt idx="86">
                  <c:v>-2.8167643547058101</c:v>
                </c:pt>
                <c:pt idx="87">
                  <c:v>-2.9746546745300191</c:v>
                </c:pt>
                <c:pt idx="88">
                  <c:v>-3.0535311698913499</c:v>
                </c:pt>
                <c:pt idx="89">
                  <c:v>-2.7763285636901802</c:v>
                </c:pt>
                <c:pt idx="90">
                  <c:v>-2.2377188205718901</c:v>
                </c:pt>
                <c:pt idx="91">
                  <c:v>-1.8448139429092401</c:v>
                </c:pt>
                <c:pt idx="92">
                  <c:v>-1.87259101867675</c:v>
                </c:pt>
                <c:pt idx="93">
                  <c:v>-2.17858457565307</c:v>
                </c:pt>
                <c:pt idx="94">
                  <c:v>-2.4131591320037771</c:v>
                </c:pt>
                <c:pt idx="95">
                  <c:v>-2.4194979667663499</c:v>
                </c:pt>
                <c:pt idx="96">
                  <c:v>-2.32472372055053</c:v>
                </c:pt>
                <c:pt idx="97">
                  <c:v>-2.2997527122497501</c:v>
                </c:pt>
                <c:pt idx="98">
                  <c:v>-2.38740015029907</c:v>
                </c:pt>
                <c:pt idx="99">
                  <c:v>-2.5886130332946702</c:v>
                </c:pt>
                <c:pt idx="100">
                  <c:v>-2.9518442153930571</c:v>
                </c:pt>
                <c:pt idx="101">
                  <c:v>-3.4634776115417401</c:v>
                </c:pt>
                <c:pt idx="102">
                  <c:v>-3.9501323699951101</c:v>
                </c:pt>
                <c:pt idx="103">
                  <c:v>-4.2357201576232901</c:v>
                </c:pt>
                <c:pt idx="104">
                  <c:v>-4.3625779151916486</c:v>
                </c:pt>
                <c:pt idx="105">
                  <c:v>-4.5084276199340803</c:v>
                </c:pt>
                <c:pt idx="106">
                  <c:v>-4.6789426803588796</c:v>
                </c:pt>
                <c:pt idx="107">
                  <c:v>-4.6566300392150746</c:v>
                </c:pt>
                <c:pt idx="108">
                  <c:v>-4.3355488777160538</c:v>
                </c:pt>
                <c:pt idx="109">
                  <c:v>-3.95620489120483</c:v>
                </c:pt>
                <c:pt idx="110">
                  <c:v>-3.8477034568786599</c:v>
                </c:pt>
                <c:pt idx="111">
                  <c:v>-4.0017056465148899</c:v>
                </c:pt>
                <c:pt idx="112">
                  <c:v>-4.08524465560913</c:v>
                </c:pt>
                <c:pt idx="113">
                  <c:v>-3.8875191211700399</c:v>
                </c:pt>
                <c:pt idx="114">
                  <c:v>-3.5761866569518999</c:v>
                </c:pt>
                <c:pt idx="115">
                  <c:v>-3.431826353073117</c:v>
                </c:pt>
                <c:pt idx="116">
                  <c:v>-3.4732613563537602</c:v>
                </c:pt>
                <c:pt idx="117">
                  <c:v>-3.4836678504943799</c:v>
                </c:pt>
                <c:pt idx="118">
                  <c:v>-3.3268058300018248</c:v>
                </c:pt>
                <c:pt idx="119">
                  <c:v>-3.07859802246093</c:v>
                </c:pt>
                <c:pt idx="120">
                  <c:v>-2.8634483814239502</c:v>
                </c:pt>
                <c:pt idx="121">
                  <c:v>-2.7121105194091801</c:v>
                </c:pt>
                <c:pt idx="122">
                  <c:v>-2.6086404323577801</c:v>
                </c:pt>
                <c:pt idx="123">
                  <c:v>-2.54037141799926</c:v>
                </c:pt>
                <c:pt idx="124">
                  <c:v>-2.4444718360900799</c:v>
                </c:pt>
                <c:pt idx="125">
                  <c:v>-2.2359058856964098</c:v>
                </c:pt>
                <c:pt idx="126">
                  <c:v>-1.98954558372497</c:v>
                </c:pt>
                <c:pt idx="127">
                  <c:v>-1.9723981618881199</c:v>
                </c:pt>
                <c:pt idx="128">
                  <c:v>-2.32979011535644</c:v>
                </c:pt>
                <c:pt idx="129">
                  <c:v>-2.8077833652496298</c:v>
                </c:pt>
                <c:pt idx="130">
                  <c:v>-2.9930739402771001</c:v>
                </c:pt>
                <c:pt idx="131">
                  <c:v>-2.841953992843619</c:v>
                </c:pt>
                <c:pt idx="132">
                  <c:v>-2.7565951347350981</c:v>
                </c:pt>
                <c:pt idx="133">
                  <c:v>-3.0338926315307591</c:v>
                </c:pt>
                <c:pt idx="134">
                  <c:v>-3.4442665576934801</c:v>
                </c:pt>
                <c:pt idx="135">
                  <c:v>-3.5619144439697199</c:v>
                </c:pt>
                <c:pt idx="136">
                  <c:v>-3.3815643787384002</c:v>
                </c:pt>
                <c:pt idx="137">
                  <c:v>-3.3087782859802202</c:v>
                </c:pt>
                <c:pt idx="138">
                  <c:v>-3.5309662818908598</c:v>
                </c:pt>
                <c:pt idx="139">
                  <c:v>-3.7150130271911599</c:v>
                </c:pt>
                <c:pt idx="140">
                  <c:v>-3.5145576000213601</c:v>
                </c:pt>
                <c:pt idx="141">
                  <c:v>-3.1483557224273602</c:v>
                </c:pt>
                <c:pt idx="142">
                  <c:v>-3.1587564945220898</c:v>
                </c:pt>
                <c:pt idx="143">
                  <c:v>-3.64813160896301</c:v>
                </c:pt>
                <c:pt idx="144">
                  <c:v>-4.0838665962219203</c:v>
                </c:pt>
                <c:pt idx="145">
                  <c:v>-3.9818863868713299</c:v>
                </c:pt>
                <c:pt idx="146">
                  <c:v>-3.54495048522949</c:v>
                </c:pt>
                <c:pt idx="147">
                  <c:v>-3.392444610595696</c:v>
                </c:pt>
                <c:pt idx="148">
                  <c:v>-3.7583937644958501</c:v>
                </c:pt>
                <c:pt idx="149">
                  <c:v>-4.2098913192748997</c:v>
                </c:pt>
                <c:pt idx="150">
                  <c:v>-4.192996025085435</c:v>
                </c:pt>
                <c:pt idx="151">
                  <c:v>-3.6592979431152299</c:v>
                </c:pt>
                <c:pt idx="152">
                  <c:v>-3.0439267158508301</c:v>
                </c:pt>
                <c:pt idx="153">
                  <c:v>-2.7476212978363002</c:v>
                </c:pt>
                <c:pt idx="154">
                  <c:v>-2.7881646156311</c:v>
                </c:pt>
                <c:pt idx="155">
                  <c:v>-2.9192738533020002</c:v>
                </c:pt>
                <c:pt idx="156">
                  <c:v>-2.9469008445739702</c:v>
                </c:pt>
                <c:pt idx="157">
                  <c:v>-2.8749213218688898</c:v>
                </c:pt>
                <c:pt idx="158">
                  <c:v>-2.8103156089782702</c:v>
                </c:pt>
                <c:pt idx="159">
                  <c:v>-2.7961585521697998</c:v>
                </c:pt>
                <c:pt idx="160">
                  <c:v>-2.7539489269256499</c:v>
                </c:pt>
                <c:pt idx="161">
                  <c:v>-2.60514116287231</c:v>
                </c:pt>
                <c:pt idx="162">
                  <c:v>-2.44847536087036</c:v>
                </c:pt>
                <c:pt idx="163">
                  <c:v>-2.5470232963561998</c:v>
                </c:pt>
                <c:pt idx="164">
                  <c:v>-3.04122686386108</c:v>
                </c:pt>
                <c:pt idx="165">
                  <c:v>-3.6922447681427002</c:v>
                </c:pt>
                <c:pt idx="166">
                  <c:v>-4.0338640213012704</c:v>
                </c:pt>
                <c:pt idx="167">
                  <c:v>-3.8355579376220699</c:v>
                </c:pt>
                <c:pt idx="168">
                  <c:v>-3.3243927955627401</c:v>
                </c:pt>
                <c:pt idx="169">
                  <c:v>-2.88135385513305</c:v>
                </c:pt>
                <c:pt idx="170">
                  <c:v>-2.63024425506591</c:v>
                </c:pt>
                <c:pt idx="171">
                  <c:v>-2.46846222877502</c:v>
                </c:pt>
                <c:pt idx="172">
                  <c:v>-2.411141395568837</c:v>
                </c:pt>
                <c:pt idx="173">
                  <c:v>-2.6342999935150102</c:v>
                </c:pt>
                <c:pt idx="174">
                  <c:v>-3.09573149681091</c:v>
                </c:pt>
                <c:pt idx="175">
                  <c:v>-3.3556373119354199</c:v>
                </c:pt>
                <c:pt idx="176">
                  <c:v>-3.0255713462829501</c:v>
                </c:pt>
                <c:pt idx="177">
                  <c:v>-2.31819415092468</c:v>
                </c:pt>
                <c:pt idx="178">
                  <c:v>-1.8829549551010101</c:v>
                </c:pt>
                <c:pt idx="179">
                  <c:v>-2.0430157184600799</c:v>
                </c:pt>
                <c:pt idx="180">
                  <c:v>-2.4210877418518</c:v>
                </c:pt>
                <c:pt idx="181">
                  <c:v>-2.45680475234985</c:v>
                </c:pt>
                <c:pt idx="182">
                  <c:v>-2.1034228801727202</c:v>
                </c:pt>
                <c:pt idx="183">
                  <c:v>-1.7815510034561099</c:v>
                </c:pt>
                <c:pt idx="184">
                  <c:v>-1.74244344234466</c:v>
                </c:pt>
                <c:pt idx="185">
                  <c:v>-1.7815681695938099</c:v>
                </c:pt>
                <c:pt idx="186">
                  <c:v>-1.6474313735961901</c:v>
                </c:pt>
                <c:pt idx="187">
                  <c:v>-1.4514201879501301</c:v>
                </c:pt>
                <c:pt idx="188">
                  <c:v>-1.44519615173339</c:v>
                </c:pt>
                <c:pt idx="189">
                  <c:v>-1.5507125854492101</c:v>
                </c:pt>
                <c:pt idx="190">
                  <c:v>-1.41968846321106</c:v>
                </c:pt>
                <c:pt idx="191">
                  <c:v>-0.96937960386276201</c:v>
                </c:pt>
                <c:pt idx="192">
                  <c:v>-0.57337504625320401</c:v>
                </c:pt>
                <c:pt idx="193">
                  <c:v>-0.563695788383484</c:v>
                </c:pt>
                <c:pt idx="194">
                  <c:v>-0.73339372873306297</c:v>
                </c:pt>
                <c:pt idx="195">
                  <c:v>-0.57602536678314198</c:v>
                </c:pt>
                <c:pt idx="196">
                  <c:v>3.3770274370909001E-2</c:v>
                </c:pt>
                <c:pt idx="197">
                  <c:v>0.64565014839172397</c:v>
                </c:pt>
                <c:pt idx="198">
                  <c:v>0.78428936004638705</c:v>
                </c:pt>
                <c:pt idx="199">
                  <c:v>0.50603353977203402</c:v>
                </c:pt>
              </c:numCache>
            </c:numRef>
          </c:val>
          <c:smooth val="0"/>
          <c:extLst>
            <c:ext xmlns:c16="http://schemas.microsoft.com/office/drawing/2014/chart" uri="{C3380CC4-5D6E-409C-BE32-E72D297353CC}">
              <c16:uniqueId val="{00000004-39BF-4889-A48A-E78732221F4B}"/>
            </c:ext>
          </c:extLst>
        </c:ser>
        <c:ser>
          <c:idx val="5"/>
          <c:order val="5"/>
          <c:tx>
            <c:strRef>
              <c:f>'60_F4 1Mir'!$G$1</c:f>
              <c:strCache>
                <c:ptCount val="1"/>
                <c:pt idx="0">
                  <c:v>Female Post 1</c:v>
                </c:pt>
              </c:strCache>
            </c:strRef>
          </c:tx>
          <c:spPr>
            <a:ln w="31750">
              <a:solidFill>
                <a:schemeClr val="bg1">
                  <a:lumMod val="50000"/>
                </a:schemeClr>
              </a:solidFill>
              <a:prstDash val="sysDot"/>
            </a:ln>
          </c:spPr>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1Mir'!$G$2:$G$201</c:f>
              <c:numCache>
                <c:formatCode>General</c:formatCode>
                <c:ptCount val="200"/>
                <c:pt idx="0">
                  <c:v>0.127315282821655</c:v>
                </c:pt>
                <c:pt idx="1">
                  <c:v>-0.27703428268432601</c:v>
                </c:pt>
                <c:pt idx="2">
                  <c:v>-0.38468426465988198</c:v>
                </c:pt>
                <c:pt idx="3">
                  <c:v>-0.26863902807235701</c:v>
                </c:pt>
                <c:pt idx="4">
                  <c:v>-3.4546900540590002E-2</c:v>
                </c:pt>
                <c:pt idx="5">
                  <c:v>0.277368664741516</c:v>
                </c:pt>
                <c:pt idx="6">
                  <c:v>0.54736137390136697</c:v>
                </c:pt>
                <c:pt idx="7">
                  <c:v>0.54916292428970304</c:v>
                </c:pt>
                <c:pt idx="8">
                  <c:v>0.20188245177269001</c:v>
                </c:pt>
                <c:pt idx="9">
                  <c:v>-0.25366252660751298</c:v>
                </c:pt>
                <c:pt idx="10">
                  <c:v>-0.467773526906967</c:v>
                </c:pt>
                <c:pt idx="11">
                  <c:v>-0.33007460832595797</c:v>
                </c:pt>
                <c:pt idx="12">
                  <c:v>-2.5662065017969999E-3</c:v>
                </c:pt>
                <c:pt idx="13">
                  <c:v>0.33174985647201499</c:v>
                </c:pt>
                <c:pt idx="14">
                  <c:v>0.58931332826614402</c:v>
                </c:pt>
                <c:pt idx="15">
                  <c:v>0.66915291547775302</c:v>
                </c:pt>
                <c:pt idx="16">
                  <c:v>0.43373411893844599</c:v>
                </c:pt>
                <c:pt idx="17">
                  <c:v>-6.9871447980403997E-2</c:v>
                </c:pt>
                <c:pt idx="18">
                  <c:v>-0.50847470760345503</c:v>
                </c:pt>
                <c:pt idx="19">
                  <c:v>-0.56959182024002097</c:v>
                </c:pt>
                <c:pt idx="20">
                  <c:v>-0.32932153344154402</c:v>
                </c:pt>
                <c:pt idx="21">
                  <c:v>-0.14087998867034901</c:v>
                </c:pt>
                <c:pt idx="22">
                  <c:v>-0.152131512761116</c:v>
                </c:pt>
                <c:pt idx="23">
                  <c:v>-0.122950099408627</c:v>
                </c:pt>
                <c:pt idx="24">
                  <c:v>0.185161992907524</c:v>
                </c:pt>
                <c:pt idx="25">
                  <c:v>0.60288268327713002</c:v>
                </c:pt>
                <c:pt idx="26">
                  <c:v>0.72174030542373702</c:v>
                </c:pt>
                <c:pt idx="27">
                  <c:v>0.40879616141319303</c:v>
                </c:pt>
                <c:pt idx="28">
                  <c:v>-3.7297487258911001E-2</c:v>
                </c:pt>
                <c:pt idx="29">
                  <c:v>-0.26093855500221302</c:v>
                </c:pt>
                <c:pt idx="30">
                  <c:v>-0.20150227844715099</c:v>
                </c:pt>
                <c:pt idx="31">
                  <c:v>1.204776763916E-2</c:v>
                </c:pt>
                <c:pt idx="32">
                  <c:v>0.353166073560715</c:v>
                </c:pt>
                <c:pt idx="33">
                  <c:v>0.88410490751266502</c:v>
                </c:pt>
                <c:pt idx="34">
                  <c:v>1.4830125570297199</c:v>
                </c:pt>
                <c:pt idx="35">
                  <c:v>1.79937875270843</c:v>
                </c:pt>
                <c:pt idx="36">
                  <c:v>1.60167288780212</c:v>
                </c:pt>
                <c:pt idx="37">
                  <c:v>1.08836865425109</c:v>
                </c:pt>
                <c:pt idx="38">
                  <c:v>0.73745411634445202</c:v>
                </c:pt>
                <c:pt idx="39">
                  <c:v>0.85185146331787098</c:v>
                </c:pt>
                <c:pt idx="40">
                  <c:v>1.3178789615631099</c:v>
                </c:pt>
                <c:pt idx="41">
                  <c:v>1.79676473140716</c:v>
                </c:pt>
                <c:pt idx="42">
                  <c:v>2.0577411651611301</c:v>
                </c:pt>
                <c:pt idx="43">
                  <c:v>2.08045101165771</c:v>
                </c:pt>
                <c:pt idx="44">
                  <c:v>1.91842305660247</c:v>
                </c:pt>
                <c:pt idx="45">
                  <c:v>1.59044420719146</c:v>
                </c:pt>
                <c:pt idx="46">
                  <c:v>1.14038586616516</c:v>
                </c:pt>
                <c:pt idx="47">
                  <c:v>0.72447401285171498</c:v>
                </c:pt>
                <c:pt idx="48">
                  <c:v>0.540233135223389</c:v>
                </c:pt>
                <c:pt idx="49">
                  <c:v>0.64366424083709695</c:v>
                </c:pt>
                <c:pt idx="50">
                  <c:v>0.88574087619781505</c:v>
                </c:pt>
                <c:pt idx="51">
                  <c:v>1.06388759613037</c:v>
                </c:pt>
                <c:pt idx="52">
                  <c:v>1.1080529689788801</c:v>
                </c:pt>
                <c:pt idx="53">
                  <c:v>1.0828206539153999</c:v>
                </c:pt>
                <c:pt idx="54">
                  <c:v>1.0419670343398999</c:v>
                </c:pt>
                <c:pt idx="55">
                  <c:v>0.95936506986617998</c:v>
                </c:pt>
                <c:pt idx="56">
                  <c:v>0.80619353055954002</c:v>
                </c:pt>
                <c:pt idx="57">
                  <c:v>0.60847920179367099</c:v>
                </c:pt>
                <c:pt idx="58">
                  <c:v>0.37488538026809698</c:v>
                </c:pt>
                <c:pt idx="59">
                  <c:v>4.0387652814387998E-2</c:v>
                </c:pt>
                <c:pt idx="60">
                  <c:v>-0.424643814563751</c:v>
                </c:pt>
                <c:pt idx="61">
                  <c:v>-0.89785832166671797</c:v>
                </c:pt>
                <c:pt idx="62">
                  <c:v>-1.2216227054595901</c:v>
                </c:pt>
                <c:pt idx="63">
                  <c:v>-1.43344342708587</c:v>
                </c:pt>
                <c:pt idx="64">
                  <c:v>-1.7301429510116499</c:v>
                </c:pt>
                <c:pt idx="65">
                  <c:v>-2.1399857997894198</c:v>
                </c:pt>
                <c:pt idx="66">
                  <c:v>-2.3891100883483798</c:v>
                </c:pt>
                <c:pt idx="67">
                  <c:v>-2.2543904781341499</c:v>
                </c:pt>
                <c:pt idx="68">
                  <c:v>-1.9457321166992101</c:v>
                </c:pt>
                <c:pt idx="69">
                  <c:v>-1.8930480480194001</c:v>
                </c:pt>
                <c:pt idx="70">
                  <c:v>-2.1482400894164999</c:v>
                </c:pt>
                <c:pt idx="71">
                  <c:v>-2.2632517814636199</c:v>
                </c:pt>
                <c:pt idx="72">
                  <c:v>-1.9001442193984901</c:v>
                </c:pt>
                <c:pt idx="73">
                  <c:v>-1.34548771381378</c:v>
                </c:pt>
                <c:pt idx="74">
                  <c:v>-1.16642725467681</c:v>
                </c:pt>
                <c:pt idx="75">
                  <c:v>-1.4571722745895299</c:v>
                </c:pt>
                <c:pt idx="76">
                  <c:v>-1.7397701740264799</c:v>
                </c:pt>
                <c:pt idx="77">
                  <c:v>-1.6500326395034699</c:v>
                </c:pt>
                <c:pt idx="78">
                  <c:v>-1.41007435321807</c:v>
                </c:pt>
                <c:pt idx="79">
                  <c:v>-1.4398221969604399</c:v>
                </c:pt>
                <c:pt idx="80">
                  <c:v>-1.73953056335449</c:v>
                </c:pt>
                <c:pt idx="81">
                  <c:v>-1.9478782415389999</c:v>
                </c:pt>
                <c:pt idx="82">
                  <c:v>-1.90103507041931</c:v>
                </c:pt>
                <c:pt idx="83">
                  <c:v>-1.7954075336456301</c:v>
                </c:pt>
                <c:pt idx="84">
                  <c:v>-1.7752012014389</c:v>
                </c:pt>
                <c:pt idx="85">
                  <c:v>-1.6999816894531199</c:v>
                </c:pt>
                <c:pt idx="86">
                  <c:v>-1.48661172389984</c:v>
                </c:pt>
                <c:pt idx="87">
                  <c:v>-1.403921365737909</c:v>
                </c:pt>
                <c:pt idx="88">
                  <c:v>-1.72666895389556</c:v>
                </c:pt>
                <c:pt idx="89">
                  <c:v>-2.2376434803009002</c:v>
                </c:pt>
                <c:pt idx="90">
                  <c:v>-2.4274611473083501</c:v>
                </c:pt>
                <c:pt idx="91">
                  <c:v>-2.2015457153320299</c:v>
                </c:pt>
                <c:pt idx="92">
                  <c:v>-2.0572319030761701</c:v>
                </c:pt>
                <c:pt idx="93">
                  <c:v>-2.4094004631042361</c:v>
                </c:pt>
                <c:pt idx="94">
                  <c:v>-2.999077320098865</c:v>
                </c:pt>
                <c:pt idx="95">
                  <c:v>-3.2146637439727699</c:v>
                </c:pt>
                <c:pt idx="96">
                  <c:v>-2.8523459434509171</c:v>
                </c:pt>
                <c:pt idx="97">
                  <c:v>-2.2833619117736799</c:v>
                </c:pt>
                <c:pt idx="98">
                  <c:v>-1.921994805335989</c:v>
                </c:pt>
                <c:pt idx="99">
                  <c:v>-1.83085560798645</c:v>
                </c:pt>
                <c:pt idx="100">
                  <c:v>-1.9124063253402701</c:v>
                </c:pt>
                <c:pt idx="101">
                  <c:v>-2.2004222869872998</c:v>
                </c:pt>
                <c:pt idx="102">
                  <c:v>-2.7459061145782391</c:v>
                </c:pt>
                <c:pt idx="103">
                  <c:v>-3.3598065376281649</c:v>
                </c:pt>
                <c:pt idx="104">
                  <c:v>-3.70797395706176</c:v>
                </c:pt>
                <c:pt idx="105">
                  <c:v>-3.64942479133606</c:v>
                </c:pt>
                <c:pt idx="106">
                  <c:v>-3.32890748977661</c:v>
                </c:pt>
                <c:pt idx="107">
                  <c:v>-2.9574325084686199</c:v>
                </c:pt>
                <c:pt idx="108">
                  <c:v>-2.66056180000305</c:v>
                </c:pt>
                <c:pt idx="109">
                  <c:v>-2.5346436500549299</c:v>
                </c:pt>
                <c:pt idx="110">
                  <c:v>-2.6513767242431601</c:v>
                </c:pt>
                <c:pt idx="111">
                  <c:v>-2.934823036193837</c:v>
                </c:pt>
                <c:pt idx="112">
                  <c:v>-3.18650770187377</c:v>
                </c:pt>
                <c:pt idx="113">
                  <c:v>-3.3350901603698651</c:v>
                </c:pt>
                <c:pt idx="114">
                  <c:v>-3.5252921581268302</c:v>
                </c:pt>
                <c:pt idx="115">
                  <c:v>-3.8332240581512398</c:v>
                </c:pt>
                <c:pt idx="116">
                  <c:v>-4.0425672531127894</c:v>
                </c:pt>
                <c:pt idx="117">
                  <c:v>-3.9230327606201101</c:v>
                </c:pt>
                <c:pt idx="118">
                  <c:v>-3.6508209705352699</c:v>
                </c:pt>
                <c:pt idx="119">
                  <c:v>-3.6623389720916699</c:v>
                </c:pt>
                <c:pt idx="120">
                  <c:v>-4.03968906402587</c:v>
                </c:pt>
                <c:pt idx="121">
                  <c:v>-4.3234252929687456</c:v>
                </c:pt>
                <c:pt idx="122">
                  <c:v>-4.1053705215454039</c:v>
                </c:pt>
                <c:pt idx="123">
                  <c:v>-3.5890088081359801</c:v>
                </c:pt>
                <c:pt idx="124">
                  <c:v>-3.3001167774200399</c:v>
                </c:pt>
                <c:pt idx="125">
                  <c:v>-3.3664221763610791</c:v>
                </c:pt>
                <c:pt idx="126">
                  <c:v>-3.4192459583282351</c:v>
                </c:pt>
                <c:pt idx="127">
                  <c:v>-3.2297763824462802</c:v>
                </c:pt>
                <c:pt idx="128">
                  <c:v>-3.0906999111175502</c:v>
                </c:pt>
                <c:pt idx="129">
                  <c:v>-3.3691115379333501</c:v>
                </c:pt>
                <c:pt idx="130">
                  <c:v>-3.91910552978515</c:v>
                </c:pt>
                <c:pt idx="131">
                  <c:v>-4.2344465255737296</c:v>
                </c:pt>
                <c:pt idx="132">
                  <c:v>-4.1066355705261151</c:v>
                </c:pt>
                <c:pt idx="133">
                  <c:v>-3.8412737846374498</c:v>
                </c:pt>
                <c:pt idx="134">
                  <c:v>-3.78902888298034</c:v>
                </c:pt>
                <c:pt idx="135">
                  <c:v>-3.912001371383659</c:v>
                </c:pt>
                <c:pt idx="136">
                  <c:v>-3.9427790641784601</c:v>
                </c:pt>
                <c:pt idx="137">
                  <c:v>-3.7892615795135498</c:v>
                </c:pt>
                <c:pt idx="138">
                  <c:v>-3.60315561294555</c:v>
                </c:pt>
                <c:pt idx="139">
                  <c:v>-3.5371940135955802</c:v>
                </c:pt>
                <c:pt idx="140">
                  <c:v>-3.60956382751464</c:v>
                </c:pt>
                <c:pt idx="141">
                  <c:v>-3.7765762805938698</c:v>
                </c:pt>
                <c:pt idx="142">
                  <c:v>-3.9828350543975799</c:v>
                </c:pt>
                <c:pt idx="143">
                  <c:v>-4.1329183578491149</c:v>
                </c:pt>
                <c:pt idx="144">
                  <c:v>-4.1490559577941797</c:v>
                </c:pt>
                <c:pt idx="145">
                  <c:v>-4.0905060768127353</c:v>
                </c:pt>
                <c:pt idx="146">
                  <c:v>-4.0896444320678702</c:v>
                </c:pt>
                <c:pt idx="147">
                  <c:v>-4.126020908355704</c:v>
                </c:pt>
                <c:pt idx="148">
                  <c:v>-3.996208906173695</c:v>
                </c:pt>
                <c:pt idx="149">
                  <c:v>-3.5986361503600999</c:v>
                </c:pt>
                <c:pt idx="150">
                  <c:v>-3.1316874027252202</c:v>
                </c:pt>
                <c:pt idx="151">
                  <c:v>-2.8727340698242099</c:v>
                </c:pt>
                <c:pt idx="152">
                  <c:v>-2.8381130695343</c:v>
                </c:pt>
                <c:pt idx="153">
                  <c:v>-2.82784700393676</c:v>
                </c:pt>
                <c:pt idx="154">
                  <c:v>-2.7713024616241402</c:v>
                </c:pt>
                <c:pt idx="155">
                  <c:v>-2.8242628574371298</c:v>
                </c:pt>
                <c:pt idx="156">
                  <c:v>-3.0683128833770699</c:v>
                </c:pt>
                <c:pt idx="157">
                  <c:v>-3.30083775520324</c:v>
                </c:pt>
                <c:pt idx="158">
                  <c:v>-3.2669825553893999</c:v>
                </c:pt>
                <c:pt idx="159">
                  <c:v>-2.9960284233093151</c:v>
                </c:pt>
                <c:pt idx="160">
                  <c:v>-2.75276374816894</c:v>
                </c:pt>
                <c:pt idx="161">
                  <c:v>-2.70667099952697</c:v>
                </c:pt>
                <c:pt idx="162">
                  <c:v>-2.8068981170654301</c:v>
                </c:pt>
                <c:pt idx="163">
                  <c:v>-2.9665896892547581</c:v>
                </c:pt>
                <c:pt idx="164">
                  <c:v>-3.18685674667358</c:v>
                </c:pt>
                <c:pt idx="165">
                  <c:v>-3.4365584850311151</c:v>
                </c:pt>
                <c:pt idx="166">
                  <c:v>-3.5628135204315101</c:v>
                </c:pt>
                <c:pt idx="167">
                  <c:v>-3.44786500930786</c:v>
                </c:pt>
                <c:pt idx="168">
                  <c:v>-3.1830573081970202</c:v>
                </c:pt>
                <c:pt idx="169">
                  <c:v>-2.978052139282215</c:v>
                </c:pt>
                <c:pt idx="170">
                  <c:v>-2.9452962875366202</c:v>
                </c:pt>
                <c:pt idx="171">
                  <c:v>-3.0678911209106401</c:v>
                </c:pt>
                <c:pt idx="172">
                  <c:v>-3.3154988288879301</c:v>
                </c:pt>
                <c:pt idx="173">
                  <c:v>-3.6445858478546098</c:v>
                </c:pt>
                <c:pt idx="174">
                  <c:v>-3.9021964073181099</c:v>
                </c:pt>
                <c:pt idx="175">
                  <c:v>-3.8990516662597581</c:v>
                </c:pt>
                <c:pt idx="176">
                  <c:v>-3.6388587951660099</c:v>
                </c:pt>
                <c:pt idx="177">
                  <c:v>-3.3452098369598251</c:v>
                </c:pt>
                <c:pt idx="178">
                  <c:v>-3.18157911300659</c:v>
                </c:pt>
                <c:pt idx="179">
                  <c:v>-3.0663928985595699</c:v>
                </c:pt>
                <c:pt idx="180">
                  <c:v>-2.87515044212341</c:v>
                </c:pt>
                <c:pt idx="181">
                  <c:v>-2.7009792327880802</c:v>
                </c:pt>
                <c:pt idx="182">
                  <c:v>-2.7307441234588561</c:v>
                </c:pt>
                <c:pt idx="183">
                  <c:v>-2.9233081340789702</c:v>
                </c:pt>
                <c:pt idx="184">
                  <c:v>-3.0241122245788499</c:v>
                </c:pt>
                <c:pt idx="185">
                  <c:v>-2.9101853370666499</c:v>
                </c:pt>
                <c:pt idx="186">
                  <c:v>-2.7104868888854901</c:v>
                </c:pt>
                <c:pt idx="187">
                  <c:v>-2.5275902748107901</c:v>
                </c:pt>
                <c:pt idx="188">
                  <c:v>-2.2847537994384699</c:v>
                </c:pt>
                <c:pt idx="189">
                  <c:v>-2.01297903060913</c:v>
                </c:pt>
                <c:pt idx="190">
                  <c:v>-2.0503342151641801</c:v>
                </c:pt>
                <c:pt idx="191">
                  <c:v>-2.6367492675781201</c:v>
                </c:pt>
                <c:pt idx="192">
                  <c:v>-3.4053051471710201</c:v>
                </c:pt>
                <c:pt idx="193">
                  <c:v>-3.6560981273651101</c:v>
                </c:pt>
                <c:pt idx="194">
                  <c:v>-3.2163619995117099</c:v>
                </c:pt>
                <c:pt idx="195">
                  <c:v>-2.6830482482910099</c:v>
                </c:pt>
                <c:pt idx="196">
                  <c:v>-2.6053321361541699</c:v>
                </c:pt>
                <c:pt idx="197">
                  <c:v>-2.7332885265350302</c:v>
                </c:pt>
                <c:pt idx="198">
                  <c:v>-2.4439816474914502</c:v>
                </c:pt>
                <c:pt idx="199">
                  <c:v>-1.7319043874740601</c:v>
                </c:pt>
              </c:numCache>
            </c:numRef>
          </c:val>
          <c:smooth val="0"/>
          <c:extLst>
            <c:ext xmlns:c16="http://schemas.microsoft.com/office/drawing/2014/chart" uri="{C3380CC4-5D6E-409C-BE32-E72D297353CC}">
              <c16:uniqueId val="{00000005-39BF-4889-A48A-E78732221F4B}"/>
            </c:ext>
          </c:extLst>
        </c:ser>
        <c:ser>
          <c:idx val="6"/>
          <c:order val="6"/>
          <c:tx>
            <c:strRef>
              <c:f>'60_F4 1Mir'!#REF!</c:f>
              <c:strCache>
                <c:ptCount val="1"/>
                <c:pt idx="0">
                  <c:v>#REF!</c:v>
                </c:pt>
              </c:strCache>
            </c:strRef>
          </c:tx>
          <c:marker>
            <c:symbol val="none"/>
          </c:marker>
          <c:cat>
            <c:numRef>
              <c:f>'60_F4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6-39BF-4889-A48A-E78732221F4B}"/>
            </c:ext>
          </c:extLst>
        </c:ser>
        <c:dLbls>
          <c:showLegendKey val="0"/>
          <c:showVal val="0"/>
          <c:showCatName val="0"/>
          <c:showSerName val="0"/>
          <c:showPercent val="0"/>
          <c:showBubbleSize val="0"/>
        </c:dLbls>
        <c:smooth val="0"/>
        <c:axId val="619000072"/>
        <c:axId val="619002952"/>
      </c:lineChart>
      <c:catAx>
        <c:axId val="619000072"/>
        <c:scaling>
          <c:orientation val="minMax"/>
        </c:scaling>
        <c:delete val="0"/>
        <c:axPos val="b"/>
        <c:numFmt formatCode="General" sourceLinked="1"/>
        <c:majorTickMark val="out"/>
        <c:minorTickMark val="none"/>
        <c:tickLblPos val="nextTo"/>
        <c:crossAx val="619002952"/>
        <c:crosses val="autoZero"/>
        <c:auto val="1"/>
        <c:lblAlgn val="ctr"/>
        <c:lblOffset val="100"/>
        <c:tickLblSkip val="50"/>
        <c:tickMarkSkip val="25"/>
        <c:noMultiLvlLbl val="0"/>
      </c:catAx>
      <c:valAx>
        <c:axId val="619002952"/>
        <c:scaling>
          <c:orientation val="minMax"/>
        </c:scaling>
        <c:delete val="0"/>
        <c:axPos val="l"/>
        <c:majorGridlines/>
        <c:numFmt formatCode="General" sourceLinked="1"/>
        <c:majorTickMark val="out"/>
        <c:minorTickMark val="none"/>
        <c:tickLblPos val="nextTo"/>
        <c:crossAx val="619000072"/>
        <c:crossesAt val="25"/>
        <c:crossBetween val="between"/>
      </c:valAx>
    </c:plotArea>
    <c:legend>
      <c:legendPos val="r"/>
      <c:legendEntry>
        <c:idx val="6"/>
        <c:delete val="1"/>
      </c:legendEntry>
      <c:layout>
        <c:manualLayout>
          <c:xMode val="edge"/>
          <c:yMode val="edge"/>
          <c:x val="0.77397782231285095"/>
          <c:y val="8.4639410037466306E-2"/>
          <c:w val="0.22370183904194499"/>
          <c:h val="0.280354642400515"/>
        </c:manualLayout>
      </c:layout>
      <c:overlay val="0"/>
    </c:legend>
    <c:plotVisOnly val="1"/>
    <c:dispBlanksAs val="gap"/>
    <c:showDLblsOverMax val="0"/>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3 Mirror Pre-Post Comparison</a:t>
            </a:r>
          </a:p>
        </c:rich>
      </c:tx>
      <c:layout>
        <c:manualLayout>
          <c:xMode val="edge"/>
          <c:yMode val="edge"/>
          <c:x val="0.23146816366837"/>
          <c:y val="2.4676988902155701E-2"/>
        </c:manualLayout>
      </c:layout>
      <c:overlay val="0"/>
    </c:title>
    <c:autoTitleDeleted val="0"/>
    <c:plotArea>
      <c:layout>
        <c:manualLayout>
          <c:layoutTarget val="inner"/>
          <c:xMode val="edge"/>
          <c:yMode val="edge"/>
          <c:x val="6.2474190726159201E-2"/>
          <c:y val="5.0925925925925902E-2"/>
          <c:w val="0.89323059102881697"/>
          <c:h val="0.87962962962962998"/>
        </c:manualLayout>
      </c:layout>
      <c:lineChart>
        <c:grouping val="standard"/>
        <c:varyColors val="0"/>
        <c:ser>
          <c:idx val="2"/>
          <c:order val="0"/>
          <c:tx>
            <c:strRef>
              <c:f>'34_Pz'!$F$1</c:f>
              <c:strCache>
                <c:ptCount val="1"/>
                <c:pt idx="0">
                  <c:v>Pretest 3</c:v>
                </c:pt>
              </c:strCache>
            </c:strRef>
          </c:tx>
          <c:spPr>
            <a:ln w="38100" cmpd="sng">
              <a:solidFill>
                <a:schemeClr val="tx1">
                  <a:lumMod val="65000"/>
                  <a:lumOff val="35000"/>
                </a:schemeClr>
              </a:solidFill>
              <a:prstDash val="sysDot"/>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'34_Pz'!$F$2:$F$201</c:f>
              <c:numCache>
                <c:formatCode>General</c:formatCode>
                <c:ptCount val="200"/>
                <c:pt idx="0">
                  <c:v>0.88294583559036299</c:v>
                </c:pt>
                <c:pt idx="1">
                  <c:v>0.54956960678100597</c:v>
                </c:pt>
                <c:pt idx="2">
                  <c:v>0.224635675549507</c:v>
                </c:pt>
                <c:pt idx="3">
                  <c:v>0.122585646808147</c:v>
                </c:pt>
                <c:pt idx="4">
                  <c:v>0.202267646789551</c:v>
                </c:pt>
                <c:pt idx="5">
                  <c:v>0.26688480377197299</c:v>
                </c:pt>
                <c:pt idx="6">
                  <c:v>0.254309803247452</c:v>
                </c:pt>
                <c:pt idx="7">
                  <c:v>0.28970447182655301</c:v>
                </c:pt>
                <c:pt idx="8">
                  <c:v>0.43862447142601002</c:v>
                </c:pt>
                <c:pt idx="9">
                  <c:v>0.54743993282318104</c:v>
                </c:pt>
                <c:pt idx="10">
                  <c:v>0.42046856880187999</c:v>
                </c:pt>
                <c:pt idx="11">
                  <c:v>7.1918614208697995E-2</c:v>
                </c:pt>
                <c:pt idx="12">
                  <c:v>-0.31649294495582603</c:v>
                </c:pt>
                <c:pt idx="13">
                  <c:v>-0.64969378709793102</c:v>
                </c:pt>
                <c:pt idx="14">
                  <c:v>-0.98837405443191495</c:v>
                </c:pt>
                <c:pt idx="15">
                  <c:v>-1.33809101581573</c:v>
                </c:pt>
                <c:pt idx="16">
                  <c:v>-1.51117622852325</c:v>
                </c:pt>
                <c:pt idx="17">
                  <c:v>-1.31372082233429</c:v>
                </c:pt>
                <c:pt idx="18">
                  <c:v>-0.80565071105956998</c:v>
                </c:pt>
                <c:pt idx="19">
                  <c:v>-0.249834284186363</c:v>
                </c:pt>
                <c:pt idx="20">
                  <c:v>0.18046616017818501</c:v>
                </c:pt>
                <c:pt idx="21">
                  <c:v>0.51292884349822998</c:v>
                </c:pt>
                <c:pt idx="22">
                  <c:v>0.77685111761093095</c:v>
                </c:pt>
                <c:pt idx="23">
                  <c:v>0.84241676330566395</c:v>
                </c:pt>
                <c:pt idx="24">
                  <c:v>0.589030861854553</c:v>
                </c:pt>
                <c:pt idx="25">
                  <c:v>0.169742345809937</c:v>
                </c:pt>
                <c:pt idx="26">
                  <c:v>-6.1069089919329002E-2</c:v>
                </c:pt>
                <c:pt idx="27">
                  <c:v>6.5532311797142001E-2</c:v>
                </c:pt>
                <c:pt idx="28">
                  <c:v>0.31756630539894098</c:v>
                </c:pt>
                <c:pt idx="29">
                  <c:v>0.31307670474052401</c:v>
                </c:pt>
                <c:pt idx="30">
                  <c:v>-6.3498713076115001E-2</c:v>
                </c:pt>
                <c:pt idx="31">
                  <c:v>-0.57080715894699097</c:v>
                </c:pt>
                <c:pt idx="32">
                  <c:v>-0.90252047777175903</c:v>
                </c:pt>
                <c:pt idx="33">
                  <c:v>-0.97254371643066395</c:v>
                </c:pt>
                <c:pt idx="34">
                  <c:v>-0.89692890644073497</c:v>
                </c:pt>
                <c:pt idx="35">
                  <c:v>-0.79687052965164196</c:v>
                </c:pt>
                <c:pt idx="36">
                  <c:v>-0.71088033914565996</c:v>
                </c:pt>
                <c:pt idx="37">
                  <c:v>-0.66540509462356601</c:v>
                </c:pt>
                <c:pt idx="38">
                  <c:v>-0.71553838253021196</c:v>
                </c:pt>
                <c:pt idx="39">
                  <c:v>-0.86224472522735596</c:v>
                </c:pt>
                <c:pt idx="40">
                  <c:v>-0.987737536430359</c:v>
                </c:pt>
                <c:pt idx="41">
                  <c:v>-0.95509862899780296</c:v>
                </c:pt>
                <c:pt idx="42">
                  <c:v>-0.77630341053009</c:v>
                </c:pt>
                <c:pt idx="43">
                  <c:v>-0.62271571159362804</c:v>
                </c:pt>
                <c:pt idx="44">
                  <c:v>-0.63397872447967496</c:v>
                </c:pt>
                <c:pt idx="45">
                  <c:v>-0.74705678224563599</c:v>
                </c:pt>
                <c:pt idx="46">
                  <c:v>-0.76219403743743896</c:v>
                </c:pt>
                <c:pt idx="47">
                  <c:v>-0.57338267564773604</c:v>
                </c:pt>
                <c:pt idx="48">
                  <c:v>-0.27885231375694303</c:v>
                </c:pt>
                <c:pt idx="49">
                  <c:v>-4.1159380227327E-2</c:v>
                </c:pt>
                <c:pt idx="50">
                  <c:v>0.110396608710289</c:v>
                </c:pt>
                <c:pt idx="51">
                  <c:v>0.28144755959510798</c:v>
                </c:pt>
                <c:pt idx="52">
                  <c:v>0.53253608942031905</c:v>
                </c:pt>
                <c:pt idx="53">
                  <c:v>0.77266013622283902</c:v>
                </c:pt>
                <c:pt idx="54">
                  <c:v>0.87507402896881104</c:v>
                </c:pt>
                <c:pt idx="55">
                  <c:v>0.85729235410690297</c:v>
                </c:pt>
                <c:pt idx="56">
                  <c:v>0.88074493408203103</c:v>
                </c:pt>
                <c:pt idx="57">
                  <c:v>1.06922590732574</c:v>
                </c:pt>
                <c:pt idx="58">
                  <c:v>1.37028908729553</c:v>
                </c:pt>
                <c:pt idx="59">
                  <c:v>1.61314702033996</c:v>
                </c:pt>
                <c:pt idx="60">
                  <c:v>1.6785624027252199</c:v>
                </c:pt>
                <c:pt idx="61">
                  <c:v>1.60449838638305</c:v>
                </c:pt>
                <c:pt idx="62">
                  <c:v>1.5560499429702701</c:v>
                </c:pt>
                <c:pt idx="63">
                  <c:v>1.7081743478775</c:v>
                </c:pt>
                <c:pt idx="64">
                  <c:v>2.1222326755523602</c:v>
                </c:pt>
                <c:pt idx="65">
                  <c:v>2.6959266662597599</c:v>
                </c:pt>
                <c:pt idx="66">
                  <c:v>3.2403202056884699</c:v>
                </c:pt>
                <c:pt idx="67">
                  <c:v>3.63541483879089</c:v>
                </c:pt>
                <c:pt idx="68">
                  <c:v>3.9081780910491899</c:v>
                </c:pt>
                <c:pt idx="69">
                  <c:v>4.1375207901000897</c:v>
                </c:pt>
                <c:pt idx="70">
                  <c:v>4.3071084022521902</c:v>
                </c:pt>
                <c:pt idx="71">
                  <c:v>4.3125929832458496</c:v>
                </c:pt>
                <c:pt idx="72">
                  <c:v>4.124380588531479</c:v>
                </c:pt>
                <c:pt idx="73">
                  <c:v>3.8748753070831241</c:v>
                </c:pt>
                <c:pt idx="74">
                  <c:v>3.7280392646789502</c:v>
                </c:pt>
                <c:pt idx="75">
                  <c:v>3.6958415508270201</c:v>
                </c:pt>
                <c:pt idx="76">
                  <c:v>3.6430878639221098</c:v>
                </c:pt>
                <c:pt idx="77">
                  <c:v>3.4623560905456499</c:v>
                </c:pt>
                <c:pt idx="78">
                  <c:v>3.1736493110656698</c:v>
                </c:pt>
                <c:pt idx="79">
                  <c:v>2.8445272445678702</c:v>
                </c:pt>
                <c:pt idx="80">
                  <c:v>2.4974484443664502</c:v>
                </c:pt>
                <c:pt idx="81">
                  <c:v>2.15233159065246</c:v>
                </c:pt>
                <c:pt idx="82">
                  <c:v>1.9013037681579501</c:v>
                </c:pt>
                <c:pt idx="83">
                  <c:v>1.8456674814224201</c:v>
                </c:pt>
                <c:pt idx="84">
                  <c:v>1.9507952928543</c:v>
                </c:pt>
                <c:pt idx="85">
                  <c:v>2.0386312007903999</c:v>
                </c:pt>
                <c:pt idx="86">
                  <c:v>1.9607836008071899</c:v>
                </c:pt>
                <c:pt idx="87">
                  <c:v>1.7520439624786299</c:v>
                </c:pt>
                <c:pt idx="88">
                  <c:v>1.6039224863052299</c:v>
                </c:pt>
                <c:pt idx="89">
                  <c:v>1.71874964237213</c:v>
                </c:pt>
                <c:pt idx="90">
                  <c:v>2.1861972808837802</c:v>
                </c:pt>
                <c:pt idx="91">
                  <c:v>2.92044997215271</c:v>
                </c:pt>
                <c:pt idx="92">
                  <c:v>3.6621570587158199</c:v>
                </c:pt>
                <c:pt idx="93">
                  <c:v>4.1090950965881303</c:v>
                </c:pt>
                <c:pt idx="94">
                  <c:v>4.1623578071594078</c:v>
                </c:pt>
                <c:pt idx="95">
                  <c:v>4.0557518005370996</c:v>
                </c:pt>
                <c:pt idx="96">
                  <c:v>4.1511454582214284</c:v>
                </c:pt>
                <c:pt idx="97">
                  <c:v>4.5610947608947701</c:v>
                </c:pt>
                <c:pt idx="98">
                  <c:v>5.0403008460998464</c:v>
                </c:pt>
                <c:pt idx="99">
                  <c:v>5.2990846633911097</c:v>
                </c:pt>
                <c:pt idx="100">
                  <c:v>5.3518972396850444</c:v>
                </c:pt>
                <c:pt idx="101">
                  <c:v>5.4743947982787997</c:v>
                </c:pt>
                <c:pt idx="102">
                  <c:v>5.8654208183288432</c:v>
                </c:pt>
                <c:pt idx="103">
                  <c:v>6.4694919586181596</c:v>
                </c:pt>
                <c:pt idx="104">
                  <c:v>7.1282844543456942</c:v>
                </c:pt>
                <c:pt idx="105">
                  <c:v>7.7629923820495597</c:v>
                </c:pt>
                <c:pt idx="106">
                  <c:v>8.3270254135131676</c:v>
                </c:pt>
                <c:pt idx="107">
                  <c:v>8.6944246292114187</c:v>
                </c:pt>
                <c:pt idx="108">
                  <c:v>8.7554502487182599</c:v>
                </c:pt>
                <c:pt idx="109">
                  <c:v>8.6178426742553693</c:v>
                </c:pt>
                <c:pt idx="110">
                  <c:v>8.5782585144042898</c:v>
                </c:pt>
                <c:pt idx="111">
                  <c:v>8.8280239105224485</c:v>
                </c:pt>
                <c:pt idx="112">
                  <c:v>9.2511062622070295</c:v>
                </c:pt>
                <c:pt idx="113">
                  <c:v>9.5591773986816406</c:v>
                </c:pt>
                <c:pt idx="114">
                  <c:v>9.5711927413940376</c:v>
                </c:pt>
                <c:pt idx="115">
                  <c:v>9.3106136322021396</c:v>
                </c:pt>
                <c:pt idx="116">
                  <c:v>8.8991317749023402</c:v>
                </c:pt>
                <c:pt idx="117">
                  <c:v>8.4640150070190394</c:v>
                </c:pt>
                <c:pt idx="118">
                  <c:v>8.1321277618408079</c:v>
                </c:pt>
                <c:pt idx="119">
                  <c:v>7.9902257919311497</c:v>
                </c:pt>
                <c:pt idx="120">
                  <c:v>7.9929986000061</c:v>
                </c:pt>
                <c:pt idx="121">
                  <c:v>7.9805450439453098</c:v>
                </c:pt>
                <c:pt idx="122">
                  <c:v>7.8513832092285076</c:v>
                </c:pt>
                <c:pt idx="123">
                  <c:v>7.6759834289550657</c:v>
                </c:pt>
                <c:pt idx="124">
                  <c:v>7.5836691856384197</c:v>
                </c:pt>
                <c:pt idx="125">
                  <c:v>7.5799617767333904</c:v>
                </c:pt>
                <c:pt idx="126">
                  <c:v>7.5572080612182599</c:v>
                </c:pt>
                <c:pt idx="127">
                  <c:v>7.4712758064270002</c:v>
                </c:pt>
                <c:pt idx="128">
                  <c:v>7.4075207710266104</c:v>
                </c:pt>
                <c:pt idx="129">
                  <c:v>7.4408068656921298</c:v>
                </c:pt>
                <c:pt idx="130">
                  <c:v>7.51247215270996</c:v>
                </c:pt>
                <c:pt idx="131">
                  <c:v>7.5070590972900302</c:v>
                </c:pt>
                <c:pt idx="132">
                  <c:v>7.4020256996154696</c:v>
                </c:pt>
                <c:pt idx="133">
                  <c:v>7.2725791931152299</c:v>
                </c:pt>
                <c:pt idx="134">
                  <c:v>7.1818585395812846</c:v>
                </c:pt>
                <c:pt idx="135">
                  <c:v>7.1493182182311976</c:v>
                </c:pt>
                <c:pt idx="136">
                  <c:v>7.2169189453125</c:v>
                </c:pt>
                <c:pt idx="137">
                  <c:v>7.4380311965942303</c:v>
                </c:pt>
                <c:pt idx="138">
                  <c:v>7.7540616989135698</c:v>
                </c:pt>
                <c:pt idx="139">
                  <c:v>7.9670295715331996</c:v>
                </c:pt>
                <c:pt idx="140">
                  <c:v>7.9272265434265066</c:v>
                </c:pt>
                <c:pt idx="141">
                  <c:v>7.7177219390869043</c:v>
                </c:pt>
                <c:pt idx="142">
                  <c:v>7.5648579597473011</c:v>
                </c:pt>
                <c:pt idx="143">
                  <c:v>7.5655603408813397</c:v>
                </c:pt>
                <c:pt idx="144">
                  <c:v>7.5910353660583443</c:v>
                </c:pt>
                <c:pt idx="145">
                  <c:v>7.4866857528686497</c:v>
                </c:pt>
                <c:pt idx="146">
                  <c:v>7.2849645614623944</c:v>
                </c:pt>
                <c:pt idx="147">
                  <c:v>7.1538958549499432</c:v>
                </c:pt>
                <c:pt idx="148">
                  <c:v>7.1783018112182599</c:v>
                </c:pt>
                <c:pt idx="149">
                  <c:v>7.2738256454467702</c:v>
                </c:pt>
                <c:pt idx="150">
                  <c:v>7.3051810264587331</c:v>
                </c:pt>
                <c:pt idx="151">
                  <c:v>7.2095670700073198</c:v>
                </c:pt>
                <c:pt idx="152">
                  <c:v>6.9914913177490199</c:v>
                </c:pt>
                <c:pt idx="153">
                  <c:v>6.6807470321655202</c:v>
                </c:pt>
                <c:pt idx="154">
                  <c:v>6.3546252250671298</c:v>
                </c:pt>
                <c:pt idx="155">
                  <c:v>6.1451473236083904</c:v>
                </c:pt>
                <c:pt idx="156">
                  <c:v>6.1344923973083496</c:v>
                </c:pt>
                <c:pt idx="157">
                  <c:v>6.2417945861816397</c:v>
                </c:pt>
                <c:pt idx="158">
                  <c:v>6.2799210548400799</c:v>
                </c:pt>
                <c:pt idx="159">
                  <c:v>6.1541571617126376</c:v>
                </c:pt>
                <c:pt idx="160">
                  <c:v>5.9673228263854812</c:v>
                </c:pt>
                <c:pt idx="161">
                  <c:v>5.9071130752563397</c:v>
                </c:pt>
                <c:pt idx="162">
                  <c:v>6.0573449134826598</c:v>
                </c:pt>
                <c:pt idx="163">
                  <c:v>6.33900594711303</c:v>
                </c:pt>
                <c:pt idx="164">
                  <c:v>6.5996665954589799</c:v>
                </c:pt>
                <c:pt idx="165">
                  <c:v>6.7208557128906197</c:v>
                </c:pt>
                <c:pt idx="166">
                  <c:v>6.6645550727844078</c:v>
                </c:pt>
                <c:pt idx="167">
                  <c:v>6.4731588363647399</c:v>
                </c:pt>
                <c:pt idx="168">
                  <c:v>6.2365155220031703</c:v>
                </c:pt>
                <c:pt idx="169">
                  <c:v>6.0213446617126403</c:v>
                </c:pt>
                <c:pt idx="170">
                  <c:v>5.8182444572448704</c:v>
                </c:pt>
                <c:pt idx="171">
                  <c:v>5.5900382995605398</c:v>
                </c:pt>
                <c:pt idx="172">
                  <c:v>5.3808059692382741</c:v>
                </c:pt>
                <c:pt idx="173">
                  <c:v>5.3196783065795898</c:v>
                </c:pt>
                <c:pt idx="174">
                  <c:v>5.4643130302429199</c:v>
                </c:pt>
                <c:pt idx="175">
                  <c:v>5.6729116439819256</c:v>
                </c:pt>
                <c:pt idx="176">
                  <c:v>5.7126746177673287</c:v>
                </c:pt>
                <c:pt idx="177">
                  <c:v>5.5138311386108398</c:v>
                </c:pt>
                <c:pt idx="178">
                  <c:v>5.2585949897766104</c:v>
                </c:pt>
                <c:pt idx="179">
                  <c:v>5.1741685867309446</c:v>
                </c:pt>
                <c:pt idx="180">
                  <c:v>5.2734532356262198</c:v>
                </c:pt>
                <c:pt idx="181">
                  <c:v>5.3591623306274396</c:v>
                </c:pt>
                <c:pt idx="182">
                  <c:v>5.2719302177429199</c:v>
                </c:pt>
                <c:pt idx="183">
                  <c:v>5.0668611526489196</c:v>
                </c:pt>
                <c:pt idx="184">
                  <c:v>4.9249339103698686</c:v>
                </c:pt>
                <c:pt idx="185">
                  <c:v>4.9391746520995996</c:v>
                </c:pt>
                <c:pt idx="186">
                  <c:v>5.03098344802856</c:v>
                </c:pt>
                <c:pt idx="187">
                  <c:v>5.0483293533325204</c:v>
                </c:pt>
                <c:pt idx="188">
                  <c:v>4.8972005844116202</c:v>
                </c:pt>
                <c:pt idx="189">
                  <c:v>4.5852060317993102</c:v>
                </c:pt>
                <c:pt idx="190">
                  <c:v>4.1980690956115696</c:v>
                </c:pt>
                <c:pt idx="191">
                  <c:v>3.8616595268249498</c:v>
                </c:pt>
                <c:pt idx="192">
                  <c:v>3.6850926876068102</c:v>
                </c:pt>
                <c:pt idx="193">
                  <c:v>3.6805889606475799</c:v>
                </c:pt>
                <c:pt idx="194">
                  <c:v>3.73431324958801</c:v>
                </c:pt>
                <c:pt idx="195">
                  <c:v>3.6932461261749201</c:v>
                </c:pt>
                <c:pt idx="196">
                  <c:v>3.4982709884643501</c:v>
                </c:pt>
                <c:pt idx="197">
                  <c:v>3.2248287200927699</c:v>
                </c:pt>
                <c:pt idx="198">
                  <c:v>3.0010402202606201</c:v>
                </c:pt>
                <c:pt idx="199">
                  <c:v>2.9071125984191801</c:v>
                </c:pt>
              </c:numCache>
            </c:numRef>
          </c:val>
          <c:smooth val="0"/>
          <c:extLst>
            <c:ext xmlns:c16="http://schemas.microsoft.com/office/drawing/2014/chart" uri="{C3380CC4-5D6E-409C-BE32-E72D297353CC}">
              <c16:uniqueId val="{00000000-958E-4168-84EE-2277813CBCE6}"/>
            </c:ext>
          </c:extLst>
        </c:ser>
        <c:ser>
          <c:idx val="3"/>
          <c:order val="1"/>
          <c:tx>
            <c:strRef>
              <c:f>'34_Pz'!$G$1</c:f>
              <c:strCache>
                <c:ptCount val="1"/>
                <c:pt idx="0">
                  <c:v>Posttest 3</c:v>
                </c:pt>
              </c:strCache>
            </c:strRef>
          </c:tx>
          <c:spPr>
            <a:ln w="38100">
              <a:solidFill>
                <a:schemeClr val="tx1">
                  <a:lumMod val="65000"/>
                  <a:lumOff val="35000"/>
                </a:schemeClr>
              </a:solidFill>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'34_Pz'!$G$2:$G$201</c:f>
              <c:numCache>
                <c:formatCode>General</c:formatCode>
                <c:ptCount val="200"/>
                <c:pt idx="0">
                  <c:v>3.0250859260559002</c:v>
                </c:pt>
                <c:pt idx="1">
                  <c:v>2.6102032661437899</c:v>
                </c:pt>
                <c:pt idx="2">
                  <c:v>2.1103241443634002</c:v>
                </c:pt>
                <c:pt idx="3">
                  <c:v>1.7339183092117301</c:v>
                </c:pt>
                <c:pt idx="4">
                  <c:v>1.39337229728698</c:v>
                </c:pt>
                <c:pt idx="5">
                  <c:v>0.93489158153533902</c:v>
                </c:pt>
                <c:pt idx="6">
                  <c:v>0.51192182302474998</c:v>
                </c:pt>
                <c:pt idx="7">
                  <c:v>0.44296592473983798</c:v>
                </c:pt>
                <c:pt idx="8">
                  <c:v>0.69505912065506004</c:v>
                </c:pt>
                <c:pt idx="9">
                  <c:v>0.79435777664184604</c:v>
                </c:pt>
                <c:pt idx="10">
                  <c:v>0.39280810952186601</c:v>
                </c:pt>
                <c:pt idx="11">
                  <c:v>-0.26790803670883201</c:v>
                </c:pt>
                <c:pt idx="12">
                  <c:v>-0.66037011146545399</c:v>
                </c:pt>
                <c:pt idx="13">
                  <c:v>-0.63089239597320601</c:v>
                </c:pt>
                <c:pt idx="14">
                  <c:v>-0.51752042770385698</c:v>
                </c:pt>
                <c:pt idx="15">
                  <c:v>-0.63683563470840499</c:v>
                </c:pt>
                <c:pt idx="16">
                  <c:v>-0.90800756216049205</c:v>
                </c:pt>
                <c:pt idx="17">
                  <c:v>-1.0801033973693801</c:v>
                </c:pt>
                <c:pt idx="18">
                  <c:v>-1.12413418292999</c:v>
                </c:pt>
                <c:pt idx="19">
                  <c:v>-1.2043550014495801</c:v>
                </c:pt>
                <c:pt idx="20">
                  <c:v>-1.36919617652893</c:v>
                </c:pt>
                <c:pt idx="21">
                  <c:v>-1.49299788475036</c:v>
                </c:pt>
                <c:pt idx="22">
                  <c:v>-1.5167281627655</c:v>
                </c:pt>
                <c:pt idx="23">
                  <c:v>-1.55044758319854</c:v>
                </c:pt>
                <c:pt idx="24">
                  <c:v>-1.6854133605957</c:v>
                </c:pt>
                <c:pt idx="25">
                  <c:v>-1.8674516677856401</c:v>
                </c:pt>
                <c:pt idx="26">
                  <c:v>-2.051041364669798</c:v>
                </c:pt>
                <c:pt idx="27">
                  <c:v>-2.334638833999624</c:v>
                </c:pt>
                <c:pt idx="28">
                  <c:v>-2.7887055873870801</c:v>
                </c:pt>
                <c:pt idx="29">
                  <c:v>-3.2353127002715998</c:v>
                </c:pt>
                <c:pt idx="30">
                  <c:v>-3.3895056247711102</c:v>
                </c:pt>
                <c:pt idx="31">
                  <c:v>-3.2190017700195299</c:v>
                </c:pt>
                <c:pt idx="32">
                  <c:v>-2.9888749122619598</c:v>
                </c:pt>
                <c:pt idx="33">
                  <c:v>-2.8989405632018999</c:v>
                </c:pt>
                <c:pt idx="34">
                  <c:v>-2.8363759517669598</c:v>
                </c:pt>
                <c:pt idx="35">
                  <c:v>-2.5934069156646702</c:v>
                </c:pt>
                <c:pt idx="36">
                  <c:v>-2.2009861469268799</c:v>
                </c:pt>
                <c:pt idx="37">
                  <c:v>-1.88133025169372</c:v>
                </c:pt>
                <c:pt idx="38">
                  <c:v>-1.7301946878433201</c:v>
                </c:pt>
                <c:pt idx="39">
                  <c:v>-1.6251789331436099</c:v>
                </c:pt>
                <c:pt idx="40">
                  <c:v>-1.45783495903015</c:v>
                </c:pt>
                <c:pt idx="41">
                  <c:v>-1.2905734777450499</c:v>
                </c:pt>
                <c:pt idx="42">
                  <c:v>-1.21613180637359</c:v>
                </c:pt>
                <c:pt idx="43">
                  <c:v>-1.2000199556350699</c:v>
                </c:pt>
                <c:pt idx="44">
                  <c:v>-1.1702628135681099</c:v>
                </c:pt>
                <c:pt idx="45">
                  <c:v>-1.15473985671997</c:v>
                </c:pt>
                <c:pt idx="46">
                  <c:v>-1.1857504844665501</c:v>
                </c:pt>
                <c:pt idx="47">
                  <c:v>-1.13251185417175</c:v>
                </c:pt>
                <c:pt idx="48">
                  <c:v>-0.81190991401672397</c:v>
                </c:pt>
                <c:pt idx="49">
                  <c:v>-0.27850365638732899</c:v>
                </c:pt>
                <c:pt idx="50">
                  <c:v>0.17200717329978901</c:v>
                </c:pt>
                <c:pt idx="51">
                  <c:v>0.36517986655235302</c:v>
                </c:pt>
                <c:pt idx="52">
                  <c:v>0.47084087133407598</c:v>
                </c:pt>
                <c:pt idx="53">
                  <c:v>0.74209129810333296</c:v>
                </c:pt>
                <c:pt idx="54">
                  <c:v>1.13452744483947</c:v>
                </c:pt>
                <c:pt idx="55">
                  <c:v>1.35533010959625</c:v>
                </c:pt>
                <c:pt idx="56">
                  <c:v>1.2571778297424301</c:v>
                </c:pt>
                <c:pt idx="57">
                  <c:v>0.99688255786895796</c:v>
                </c:pt>
                <c:pt idx="58">
                  <c:v>0.76595532894134499</c:v>
                </c:pt>
                <c:pt idx="59">
                  <c:v>0.54125684499740601</c:v>
                </c:pt>
                <c:pt idx="60">
                  <c:v>0.226549282670021</c:v>
                </c:pt>
                <c:pt idx="61">
                  <c:v>-7.2123661637306005E-2</c:v>
                </c:pt>
                <c:pt idx="62">
                  <c:v>-9.6848145127296004E-2</c:v>
                </c:pt>
                <c:pt idx="63">
                  <c:v>0.23368509113788599</c:v>
                </c:pt>
                <c:pt idx="64">
                  <c:v>0.67870092391967796</c:v>
                </c:pt>
                <c:pt idx="65">
                  <c:v>0.90306943655014005</c:v>
                </c:pt>
                <c:pt idx="66">
                  <c:v>0.77257627248764005</c:v>
                </c:pt>
                <c:pt idx="67">
                  <c:v>0.39715951681137102</c:v>
                </c:pt>
                <c:pt idx="68">
                  <c:v>-2.2620860487223001E-2</c:v>
                </c:pt>
                <c:pt idx="69">
                  <c:v>-0.32133573293685902</c:v>
                </c:pt>
                <c:pt idx="70">
                  <c:v>-0.40657991170883201</c:v>
                </c:pt>
                <c:pt idx="71">
                  <c:v>-0.27403190732002303</c:v>
                </c:pt>
                <c:pt idx="72">
                  <c:v>-4.6502635814250001E-3</c:v>
                </c:pt>
                <c:pt idx="73">
                  <c:v>0.28268903493881198</c:v>
                </c:pt>
                <c:pt idx="74">
                  <c:v>0.46835291385650601</c:v>
                </c:pt>
                <c:pt idx="75">
                  <c:v>0.41922992467880199</c:v>
                </c:pt>
                <c:pt idx="76">
                  <c:v>2.5772934779525001E-2</c:v>
                </c:pt>
                <c:pt idx="77">
                  <c:v>-0.65064001083374001</c:v>
                </c:pt>
                <c:pt idx="78">
                  <c:v>-1.3132420778274501</c:v>
                </c:pt>
                <c:pt idx="79">
                  <c:v>-1.6585398912429801</c:v>
                </c:pt>
                <c:pt idx="80">
                  <c:v>-1.7036777734756401</c:v>
                </c:pt>
                <c:pt idx="81">
                  <c:v>-1.7571043968200599</c:v>
                </c:pt>
                <c:pt idx="82">
                  <c:v>-1.98583531379699</c:v>
                </c:pt>
                <c:pt idx="83">
                  <c:v>-2.14080309867858</c:v>
                </c:pt>
                <c:pt idx="84">
                  <c:v>-1.8742440938949501</c:v>
                </c:pt>
                <c:pt idx="85">
                  <c:v>-1.26515996456146</c:v>
                </c:pt>
                <c:pt idx="86">
                  <c:v>-0.81165522336959794</c:v>
                </c:pt>
                <c:pt idx="87">
                  <c:v>-0.84279870986938499</c:v>
                </c:pt>
                <c:pt idx="88">
                  <c:v>-1.11544060707092</c:v>
                </c:pt>
                <c:pt idx="89">
                  <c:v>-1.13140320777893</c:v>
                </c:pt>
                <c:pt idx="90">
                  <c:v>-0.74175125360488903</c:v>
                </c:pt>
                <c:pt idx="91">
                  <c:v>-0.25857883691787698</c:v>
                </c:pt>
                <c:pt idx="92">
                  <c:v>-1.0339419357479E-2</c:v>
                </c:pt>
                <c:pt idx="93">
                  <c:v>2.0555268973111999E-2</c:v>
                </c:pt>
                <c:pt idx="94">
                  <c:v>7.7173255383968006E-2</c:v>
                </c:pt>
                <c:pt idx="95">
                  <c:v>0.310782730579376</c:v>
                </c:pt>
                <c:pt idx="96">
                  <c:v>0.69211834669113204</c:v>
                </c:pt>
                <c:pt idx="97">
                  <c:v>1.1360822916030799</c:v>
                </c:pt>
                <c:pt idx="98">
                  <c:v>1.5773842334747299</c:v>
                </c:pt>
                <c:pt idx="99">
                  <c:v>1.96343410015106</c:v>
                </c:pt>
                <c:pt idx="100">
                  <c:v>2.30337262153625</c:v>
                </c:pt>
                <c:pt idx="101">
                  <c:v>2.7191531658172599</c:v>
                </c:pt>
                <c:pt idx="102">
                  <c:v>3.3199267387390101</c:v>
                </c:pt>
                <c:pt idx="103">
                  <c:v>3.9920513629913299</c:v>
                </c:pt>
                <c:pt idx="104">
                  <c:v>4.4438095092773402</c:v>
                </c:pt>
                <c:pt idx="105">
                  <c:v>4.5461463928222603</c:v>
                </c:pt>
                <c:pt idx="106">
                  <c:v>4.5367083549499503</c:v>
                </c:pt>
                <c:pt idx="107">
                  <c:v>4.7628450393676687</c:v>
                </c:pt>
                <c:pt idx="108">
                  <c:v>5.264435768127429</c:v>
                </c:pt>
                <c:pt idx="109">
                  <c:v>5.7403440475463796</c:v>
                </c:pt>
                <c:pt idx="110">
                  <c:v>5.9300575256347603</c:v>
                </c:pt>
                <c:pt idx="111">
                  <c:v>5.89228916168212</c:v>
                </c:pt>
                <c:pt idx="112">
                  <c:v>5.8462648391723597</c:v>
                </c:pt>
                <c:pt idx="113">
                  <c:v>5.8589711189269931</c:v>
                </c:pt>
                <c:pt idx="114">
                  <c:v>5.8135795593261657</c:v>
                </c:pt>
                <c:pt idx="115">
                  <c:v>5.6405243873596067</c:v>
                </c:pt>
                <c:pt idx="116">
                  <c:v>5.4361233711242596</c:v>
                </c:pt>
                <c:pt idx="117">
                  <c:v>5.3131985664367489</c:v>
                </c:pt>
                <c:pt idx="118">
                  <c:v>5.2310142517089746</c:v>
                </c:pt>
                <c:pt idx="119">
                  <c:v>5.0543913841247496</c:v>
                </c:pt>
                <c:pt idx="120">
                  <c:v>4.7508010864257786</c:v>
                </c:pt>
                <c:pt idx="121">
                  <c:v>4.4588136672973597</c:v>
                </c:pt>
                <c:pt idx="122">
                  <c:v>4.3496651649475098</c:v>
                </c:pt>
                <c:pt idx="123">
                  <c:v>4.4544286727905202</c:v>
                </c:pt>
                <c:pt idx="124">
                  <c:v>4.6399440765380744</c:v>
                </c:pt>
                <c:pt idx="125">
                  <c:v>4.7414660453796298</c:v>
                </c:pt>
                <c:pt idx="126">
                  <c:v>4.7164778709411603</c:v>
                </c:pt>
                <c:pt idx="127">
                  <c:v>4.67506647109985</c:v>
                </c:pt>
                <c:pt idx="128">
                  <c:v>4.7565240859985298</c:v>
                </c:pt>
                <c:pt idx="129">
                  <c:v>4.9805626869201598</c:v>
                </c:pt>
                <c:pt idx="130">
                  <c:v>5.2394661903381303</c:v>
                </c:pt>
                <c:pt idx="131">
                  <c:v>5.4319739341735804</c:v>
                </c:pt>
                <c:pt idx="132">
                  <c:v>5.5607810020446697</c:v>
                </c:pt>
                <c:pt idx="133">
                  <c:v>5.6686630249023402</c:v>
                </c:pt>
                <c:pt idx="134">
                  <c:v>5.7308449745178196</c:v>
                </c:pt>
                <c:pt idx="135">
                  <c:v>5.6992044448852477</c:v>
                </c:pt>
                <c:pt idx="136">
                  <c:v>5.6501369476318244</c:v>
                </c:pt>
                <c:pt idx="137">
                  <c:v>5.7782692909240696</c:v>
                </c:pt>
                <c:pt idx="138">
                  <c:v>6.1676664352416903</c:v>
                </c:pt>
                <c:pt idx="139">
                  <c:v>6.6246533393859712</c:v>
                </c:pt>
                <c:pt idx="140">
                  <c:v>6.8353829383850044</c:v>
                </c:pt>
                <c:pt idx="141">
                  <c:v>6.68821001052856</c:v>
                </c:pt>
                <c:pt idx="142">
                  <c:v>6.3547034263610787</c:v>
                </c:pt>
                <c:pt idx="143">
                  <c:v>6.0357670783996502</c:v>
                </c:pt>
                <c:pt idx="144">
                  <c:v>5.7358345985412598</c:v>
                </c:pt>
                <c:pt idx="145">
                  <c:v>5.3489727973937899</c:v>
                </c:pt>
                <c:pt idx="146">
                  <c:v>4.88909912109375</c:v>
                </c:pt>
                <c:pt idx="147">
                  <c:v>4.5211043357849086</c:v>
                </c:pt>
                <c:pt idx="148">
                  <c:v>4.3583707809448198</c:v>
                </c:pt>
                <c:pt idx="149">
                  <c:v>4.3253264427184996</c:v>
                </c:pt>
                <c:pt idx="150">
                  <c:v>4.2701635360717702</c:v>
                </c:pt>
                <c:pt idx="151">
                  <c:v>4.1649961471557448</c:v>
                </c:pt>
                <c:pt idx="152">
                  <c:v>4.1351346969604341</c:v>
                </c:pt>
                <c:pt idx="153">
                  <c:v>4.2996444702148402</c:v>
                </c:pt>
                <c:pt idx="154">
                  <c:v>4.6308422088623002</c:v>
                </c:pt>
                <c:pt idx="155">
                  <c:v>4.9799613952636701</c:v>
                </c:pt>
                <c:pt idx="156">
                  <c:v>5.2103033065795898</c:v>
                </c:pt>
                <c:pt idx="157">
                  <c:v>5.2915043830871502</c:v>
                </c:pt>
                <c:pt idx="158">
                  <c:v>5.2761864662170366</c:v>
                </c:pt>
                <c:pt idx="159">
                  <c:v>5.2067198753356898</c:v>
                </c:pt>
                <c:pt idx="160">
                  <c:v>5.0732522010803196</c:v>
                </c:pt>
                <c:pt idx="161">
                  <c:v>4.8779959678649831</c:v>
                </c:pt>
                <c:pt idx="162">
                  <c:v>4.7096533775329501</c:v>
                </c:pt>
                <c:pt idx="163">
                  <c:v>4.6912693977355904</c:v>
                </c:pt>
                <c:pt idx="164">
                  <c:v>4.83214902877807</c:v>
                </c:pt>
                <c:pt idx="165">
                  <c:v>4.9813342094421298</c:v>
                </c:pt>
                <c:pt idx="166">
                  <c:v>4.9875221252441397</c:v>
                </c:pt>
                <c:pt idx="167">
                  <c:v>4.8849420547485298</c:v>
                </c:pt>
                <c:pt idx="168">
                  <c:v>4.8459601402282697</c:v>
                </c:pt>
                <c:pt idx="169">
                  <c:v>4.9430260658264098</c:v>
                </c:pt>
                <c:pt idx="170">
                  <c:v>5.0415301322937003</c:v>
                </c:pt>
                <c:pt idx="171">
                  <c:v>4.9749937057495099</c:v>
                </c:pt>
                <c:pt idx="172">
                  <c:v>4.7578005790710343</c:v>
                </c:pt>
                <c:pt idx="173">
                  <c:v>4.5430259704589746</c:v>
                </c:pt>
                <c:pt idx="174">
                  <c:v>4.4083952903747496</c:v>
                </c:pt>
                <c:pt idx="175">
                  <c:v>4.28131103515625</c:v>
                </c:pt>
                <c:pt idx="176">
                  <c:v>4.0719289779662997</c:v>
                </c:pt>
                <c:pt idx="177">
                  <c:v>3.7858850955963099</c:v>
                </c:pt>
                <c:pt idx="178">
                  <c:v>3.479015111923204</c:v>
                </c:pt>
                <c:pt idx="179">
                  <c:v>3.1926701068878098</c:v>
                </c:pt>
                <c:pt idx="180">
                  <c:v>2.9852943420410099</c:v>
                </c:pt>
                <c:pt idx="181">
                  <c:v>2.9376568794250391</c:v>
                </c:pt>
                <c:pt idx="182">
                  <c:v>3.0318408012390101</c:v>
                </c:pt>
                <c:pt idx="183">
                  <c:v>3.0848577022552401</c:v>
                </c:pt>
                <c:pt idx="184">
                  <c:v>2.9243204593658398</c:v>
                </c:pt>
                <c:pt idx="185">
                  <c:v>2.6138243675231898</c:v>
                </c:pt>
                <c:pt idx="186">
                  <c:v>2.3742113113403298</c:v>
                </c:pt>
                <c:pt idx="187">
                  <c:v>2.2629313468933101</c:v>
                </c:pt>
                <c:pt idx="188">
                  <c:v>2.0841434001922599</c:v>
                </c:pt>
                <c:pt idx="189">
                  <c:v>1.7014849185943599</c:v>
                </c:pt>
                <c:pt idx="190">
                  <c:v>1.2944194078445399</c:v>
                </c:pt>
                <c:pt idx="191">
                  <c:v>1.13251733779907</c:v>
                </c:pt>
                <c:pt idx="192">
                  <c:v>1.1735988855361901</c:v>
                </c:pt>
                <c:pt idx="193">
                  <c:v>1.1152034997939999</c:v>
                </c:pt>
                <c:pt idx="194">
                  <c:v>0.87250357866287198</c:v>
                </c:pt>
                <c:pt idx="195">
                  <c:v>0.76069051027297996</c:v>
                </c:pt>
                <c:pt idx="196">
                  <c:v>1.03565073013305</c:v>
                </c:pt>
                <c:pt idx="197">
                  <c:v>1.4167667627334499</c:v>
                </c:pt>
                <c:pt idx="198">
                  <c:v>1.33121454715728</c:v>
                </c:pt>
                <c:pt idx="199">
                  <c:v>0.62774616479873702</c:v>
                </c:pt>
              </c:numCache>
            </c:numRef>
          </c:val>
          <c:smooth val="0"/>
          <c:extLst>
            <c:ext xmlns:c16="http://schemas.microsoft.com/office/drawing/2014/chart" uri="{C3380CC4-5D6E-409C-BE32-E72D297353CC}">
              <c16:uniqueId val="{00000001-958E-4168-84EE-2277813CBCE6}"/>
            </c:ext>
          </c:extLst>
        </c:ser>
        <c:dLbls>
          <c:showLegendKey val="0"/>
          <c:showVal val="0"/>
          <c:showCatName val="0"/>
          <c:showSerName val="0"/>
          <c:showPercent val="0"/>
          <c:showBubbleSize val="0"/>
        </c:dLbls>
        <c:smooth val="0"/>
        <c:axId val="623978616"/>
        <c:axId val="623983944"/>
      </c:lineChart>
      <c:catAx>
        <c:axId val="623978616"/>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3983944"/>
        <c:crosses val="autoZero"/>
        <c:auto val="1"/>
        <c:lblAlgn val="ctr"/>
        <c:lblOffset val="100"/>
        <c:tickLblSkip val="50"/>
        <c:tickMarkSkip val="25"/>
        <c:noMultiLvlLbl val="0"/>
      </c:catAx>
      <c:valAx>
        <c:axId val="623983944"/>
        <c:scaling>
          <c:orientation val="minMax"/>
          <c:max val="12"/>
          <c:min val="-4"/>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3978616"/>
        <c:crossesAt val="25"/>
        <c:crossBetween val="between"/>
      </c:valAx>
    </c:plotArea>
    <c:legend>
      <c:legendPos val="r"/>
      <c:layout>
        <c:manualLayout>
          <c:xMode val="edge"/>
          <c:yMode val="edge"/>
          <c:x val="0.75814505696359702"/>
          <c:y val="0.83874904749809498"/>
          <c:w val="0.225688734032366"/>
          <c:h val="9.2547987953118693E-2"/>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9607843137254902E-2"/>
          <c:y val="2.3826110665717801E-2"/>
          <c:w val="0.97209653092005999"/>
          <c:h val="0.95234777866856402"/>
        </c:manualLayout>
      </c:layout>
      <c:lineChart>
        <c:grouping val="standard"/>
        <c:varyColors val="0"/>
        <c:ser>
          <c:idx val="0"/>
          <c:order val="0"/>
          <c:tx>
            <c:strRef>
              <c:f>'60_F4 1Mir (2)'!$B$1</c:f>
              <c:strCache>
                <c:ptCount val="1"/>
                <c:pt idx="0">
                  <c:v>Pretest</c:v>
                </c:pt>
              </c:strCache>
            </c:strRef>
          </c:tx>
          <c:spPr>
            <a:ln w="25400">
              <a:solidFill>
                <a:schemeClr val="bg1">
                  <a:lumMod val="50000"/>
                </a:schemeClr>
              </a:solidFill>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(2)'!$B$2:$B$201</c:f>
              <c:numCache>
                <c:formatCode>General</c:formatCode>
                <c:ptCount val="200"/>
                <c:pt idx="0">
                  <c:v>-0.21540381014347099</c:v>
                </c:pt>
                <c:pt idx="1">
                  <c:v>7.6579071581363997E-2</c:v>
                </c:pt>
                <c:pt idx="2">
                  <c:v>0.360981225967407</c:v>
                </c:pt>
                <c:pt idx="3">
                  <c:v>0.46792614459991499</c:v>
                </c:pt>
                <c:pt idx="4">
                  <c:v>0.29144251346588101</c:v>
                </c:pt>
                <c:pt idx="5">
                  <c:v>-0.15827642381191301</c:v>
                </c:pt>
                <c:pt idx="6">
                  <c:v>-0.75229746103286699</c:v>
                </c:pt>
                <c:pt idx="7">
                  <c:v>-1.2051377296447701</c:v>
                </c:pt>
                <c:pt idx="8">
                  <c:v>-1.1838462352752599</c:v>
                </c:pt>
                <c:pt idx="9">
                  <c:v>-0.66097348928451505</c:v>
                </c:pt>
                <c:pt idx="10">
                  <c:v>-0.10340504348278</c:v>
                </c:pt>
                <c:pt idx="11">
                  <c:v>-5.6895494461060001E-2</c:v>
                </c:pt>
                <c:pt idx="12">
                  <c:v>-0.48520791530609098</c:v>
                </c:pt>
                <c:pt idx="13">
                  <c:v>-0.75024187564849898</c:v>
                </c:pt>
                <c:pt idx="14">
                  <c:v>-0.38585522770881697</c:v>
                </c:pt>
                <c:pt idx="15">
                  <c:v>0.29877576231956499</c:v>
                </c:pt>
                <c:pt idx="16">
                  <c:v>0.61026138067245495</c:v>
                </c:pt>
                <c:pt idx="17">
                  <c:v>0.34900438785553001</c:v>
                </c:pt>
                <c:pt idx="18">
                  <c:v>8.8061848655340003E-3</c:v>
                </c:pt>
                <c:pt idx="19">
                  <c:v>9.0380698442458995E-2</c:v>
                </c:pt>
                <c:pt idx="20">
                  <c:v>0.51460927724838301</c:v>
                </c:pt>
                <c:pt idx="21">
                  <c:v>0.84907573461532604</c:v>
                </c:pt>
                <c:pt idx="22">
                  <c:v>0.87402039766311601</c:v>
                </c:pt>
                <c:pt idx="23">
                  <c:v>0.69802284240722701</c:v>
                </c:pt>
                <c:pt idx="24">
                  <c:v>0.467656999826431</c:v>
                </c:pt>
                <c:pt idx="25">
                  <c:v>0.280036330223083</c:v>
                </c:pt>
                <c:pt idx="26">
                  <c:v>0.35589370131492598</c:v>
                </c:pt>
                <c:pt idx="27">
                  <c:v>0.96345287561416604</c:v>
                </c:pt>
                <c:pt idx="28">
                  <c:v>2.01245665550231</c:v>
                </c:pt>
                <c:pt idx="29">
                  <c:v>2.9454650878906201</c:v>
                </c:pt>
                <c:pt idx="30">
                  <c:v>3.2659375667571999</c:v>
                </c:pt>
                <c:pt idx="31">
                  <c:v>3.0797705650329501</c:v>
                </c:pt>
                <c:pt idx="32">
                  <c:v>2.9054291248321502</c:v>
                </c:pt>
                <c:pt idx="33">
                  <c:v>3.00353527069091</c:v>
                </c:pt>
                <c:pt idx="34">
                  <c:v>3.1319816112518302</c:v>
                </c:pt>
                <c:pt idx="35">
                  <c:v>2.9975121021270699</c:v>
                </c:pt>
                <c:pt idx="36">
                  <c:v>2.70422315597534</c:v>
                </c:pt>
                <c:pt idx="37">
                  <c:v>2.5826284885406401</c:v>
                </c:pt>
                <c:pt idx="38">
                  <c:v>2.70897269248962</c:v>
                </c:pt>
                <c:pt idx="39">
                  <c:v>2.7950592041015598</c:v>
                </c:pt>
                <c:pt idx="40">
                  <c:v>2.5541405677795401</c:v>
                </c:pt>
                <c:pt idx="41">
                  <c:v>2.0454716682434002</c:v>
                </c:pt>
                <c:pt idx="42">
                  <c:v>1.62449026107788</c:v>
                </c:pt>
                <c:pt idx="43">
                  <c:v>1.60839772224426</c:v>
                </c:pt>
                <c:pt idx="44">
                  <c:v>1.9774918556213299</c:v>
                </c:pt>
                <c:pt idx="45">
                  <c:v>2.3508882522582999</c:v>
                </c:pt>
                <c:pt idx="46">
                  <c:v>2.3108496665954501</c:v>
                </c:pt>
                <c:pt idx="47">
                  <c:v>1.8648543357849101</c:v>
                </c:pt>
                <c:pt idx="48">
                  <c:v>1.5370665788650499</c:v>
                </c:pt>
                <c:pt idx="49">
                  <c:v>1.81067895889282</c:v>
                </c:pt>
                <c:pt idx="50">
                  <c:v>2.4597318172454798</c:v>
                </c:pt>
                <c:pt idx="51">
                  <c:v>2.6813361644744802</c:v>
                </c:pt>
                <c:pt idx="52">
                  <c:v>2.05013728141784</c:v>
                </c:pt>
                <c:pt idx="53">
                  <c:v>1.12018382549285</c:v>
                </c:pt>
                <c:pt idx="54">
                  <c:v>0.78595376014709495</c:v>
                </c:pt>
                <c:pt idx="55">
                  <c:v>1.1412278413772501</c:v>
                </c:pt>
                <c:pt idx="56">
                  <c:v>1.35099065303802</c:v>
                </c:pt>
                <c:pt idx="57">
                  <c:v>0.74591314792633101</c:v>
                </c:pt>
                <c:pt idx="58">
                  <c:v>-0.31859007477760298</c:v>
                </c:pt>
                <c:pt idx="59">
                  <c:v>-0.96821761131286599</c:v>
                </c:pt>
                <c:pt idx="60">
                  <c:v>-0.92634832859039296</c:v>
                </c:pt>
                <c:pt idx="61">
                  <c:v>-0.72257113456726096</c:v>
                </c:pt>
                <c:pt idx="62">
                  <c:v>-0.83616471290588401</c:v>
                </c:pt>
                <c:pt idx="63">
                  <c:v>-1.07193291187286</c:v>
                </c:pt>
                <c:pt idx="64">
                  <c:v>-0.98303812742233299</c:v>
                </c:pt>
                <c:pt idx="65">
                  <c:v>-0.59349817037582397</c:v>
                </c:pt>
                <c:pt idx="66">
                  <c:v>-0.36182084679603599</c:v>
                </c:pt>
                <c:pt idx="67">
                  <c:v>-0.54009085893631004</c:v>
                </c:pt>
                <c:pt idx="68">
                  <c:v>-0.89559555053710904</c:v>
                </c:pt>
                <c:pt idx="69">
                  <c:v>-1.0921103954315099</c:v>
                </c:pt>
                <c:pt idx="70">
                  <c:v>-1.07447302341461</c:v>
                </c:pt>
                <c:pt idx="71">
                  <c:v>-0.97220033407211304</c:v>
                </c:pt>
                <c:pt idx="72">
                  <c:v>-0.82863599061965898</c:v>
                </c:pt>
                <c:pt idx="73">
                  <c:v>-0.58123433589935303</c:v>
                </c:pt>
                <c:pt idx="74">
                  <c:v>-0.19726939499378199</c:v>
                </c:pt>
                <c:pt idx="75">
                  <c:v>0.30594176054000899</c:v>
                </c:pt>
                <c:pt idx="76">
                  <c:v>0.88295084238052401</c:v>
                </c:pt>
                <c:pt idx="77">
                  <c:v>1.374645113945</c:v>
                </c:pt>
                <c:pt idx="78">
                  <c:v>1.51774907112121</c:v>
                </c:pt>
                <c:pt idx="79">
                  <c:v>1.24504613876342</c:v>
                </c:pt>
                <c:pt idx="80">
                  <c:v>0.91341555118560802</c:v>
                </c:pt>
                <c:pt idx="81">
                  <c:v>0.97877764701843295</c:v>
                </c:pt>
                <c:pt idx="82">
                  <c:v>1.40613889694213</c:v>
                </c:pt>
                <c:pt idx="83">
                  <c:v>1.65760922431945</c:v>
                </c:pt>
                <c:pt idx="84">
                  <c:v>1.3805253505706701</c:v>
                </c:pt>
                <c:pt idx="85">
                  <c:v>0.86482185125350997</c:v>
                </c:pt>
                <c:pt idx="86">
                  <c:v>0.60679817199706998</c:v>
                </c:pt>
                <c:pt idx="87">
                  <c:v>0.62763249874115001</c:v>
                </c:pt>
                <c:pt idx="88">
                  <c:v>0.56618559360504195</c:v>
                </c:pt>
                <c:pt idx="89">
                  <c:v>0.36421185731887801</c:v>
                </c:pt>
                <c:pt idx="90">
                  <c:v>0.43502283096313499</c:v>
                </c:pt>
                <c:pt idx="91">
                  <c:v>1.01784372329711</c:v>
                </c:pt>
                <c:pt idx="92">
                  <c:v>1.7288124561309799</c:v>
                </c:pt>
                <c:pt idx="93">
                  <c:v>2.04771876335144</c:v>
                </c:pt>
                <c:pt idx="94">
                  <c:v>2.0273134708404501</c:v>
                </c:pt>
                <c:pt idx="95">
                  <c:v>2.14086866378784</c:v>
                </c:pt>
                <c:pt idx="96">
                  <c:v>2.5127470493316602</c:v>
                </c:pt>
                <c:pt idx="97">
                  <c:v>2.72600173950195</c:v>
                </c:pt>
                <c:pt idx="98">
                  <c:v>2.4887921810150102</c:v>
                </c:pt>
                <c:pt idx="99">
                  <c:v>2.1063055992126398</c:v>
                </c:pt>
                <c:pt idx="100">
                  <c:v>2.0262773036956698</c:v>
                </c:pt>
                <c:pt idx="101">
                  <c:v>2.1779339313507</c:v>
                </c:pt>
                <c:pt idx="102">
                  <c:v>2.11899709701538</c:v>
                </c:pt>
                <c:pt idx="103">
                  <c:v>1.71909368038177</c:v>
                </c:pt>
                <c:pt idx="104">
                  <c:v>1.3051277399063099</c:v>
                </c:pt>
                <c:pt idx="105">
                  <c:v>1.1100493669509801</c:v>
                </c:pt>
                <c:pt idx="106">
                  <c:v>0.96633476018905595</c:v>
                </c:pt>
                <c:pt idx="107">
                  <c:v>0.71322399377822898</c:v>
                </c:pt>
                <c:pt idx="108">
                  <c:v>0.571671962738037</c:v>
                </c:pt>
                <c:pt idx="109">
                  <c:v>0.79986727237701405</c:v>
                </c:pt>
                <c:pt idx="110">
                  <c:v>1.17394566535949</c:v>
                </c:pt>
                <c:pt idx="111">
                  <c:v>1.1974694728851301</c:v>
                </c:pt>
                <c:pt idx="112">
                  <c:v>0.80494058132171598</c:v>
                </c:pt>
                <c:pt idx="113">
                  <c:v>0.48709309101104697</c:v>
                </c:pt>
                <c:pt idx="114">
                  <c:v>0.61266386508941695</c:v>
                </c:pt>
                <c:pt idx="115">
                  <c:v>0.94839251041412398</c:v>
                </c:pt>
                <c:pt idx="116">
                  <c:v>1.06391477584838</c:v>
                </c:pt>
                <c:pt idx="117">
                  <c:v>0.94986730813980103</c:v>
                </c:pt>
                <c:pt idx="118">
                  <c:v>0.91018486022949197</c:v>
                </c:pt>
                <c:pt idx="119">
                  <c:v>0.97866463661193803</c:v>
                </c:pt>
                <c:pt idx="120">
                  <c:v>0.83708441257476796</c:v>
                </c:pt>
                <c:pt idx="121">
                  <c:v>0.367000192403793</c:v>
                </c:pt>
                <c:pt idx="122">
                  <c:v>-7.0640608668326998E-2</c:v>
                </c:pt>
                <c:pt idx="123">
                  <c:v>-0.106542654335499</c:v>
                </c:pt>
                <c:pt idx="124">
                  <c:v>0.12573398649692499</c:v>
                </c:pt>
                <c:pt idx="125">
                  <c:v>0.20780557394027699</c:v>
                </c:pt>
                <c:pt idx="126">
                  <c:v>2.6739163324237002E-2</c:v>
                </c:pt>
                <c:pt idx="127">
                  <c:v>-0.143367484211922</c:v>
                </c:pt>
                <c:pt idx="128">
                  <c:v>-0.106796234846115</c:v>
                </c:pt>
                <c:pt idx="129">
                  <c:v>1.5440962277353001E-2</c:v>
                </c:pt>
                <c:pt idx="130">
                  <c:v>8.6668021976948006E-2</c:v>
                </c:pt>
                <c:pt idx="131">
                  <c:v>0.203068867325783</c:v>
                </c:pt>
                <c:pt idx="132">
                  <c:v>0.45025739073753401</c:v>
                </c:pt>
                <c:pt idx="133">
                  <c:v>0.62567788362503096</c:v>
                </c:pt>
                <c:pt idx="134">
                  <c:v>0.48068904876709001</c:v>
                </c:pt>
                <c:pt idx="135">
                  <c:v>0.148509636521339</c:v>
                </c:pt>
                <c:pt idx="136">
                  <c:v>2.5087226182221999E-2</c:v>
                </c:pt>
                <c:pt idx="137">
                  <c:v>0.19460119307041199</c:v>
                </c:pt>
                <c:pt idx="138">
                  <c:v>0.26116207242012002</c:v>
                </c:pt>
                <c:pt idx="139">
                  <c:v>-0.103074267506599</c:v>
                </c:pt>
                <c:pt idx="140">
                  <c:v>-0.665360867977142</c:v>
                </c:pt>
                <c:pt idx="141">
                  <c:v>-0.92041814327240001</c:v>
                </c:pt>
                <c:pt idx="142">
                  <c:v>-0.75869005918502797</c:v>
                </c:pt>
                <c:pt idx="143">
                  <c:v>-0.57511252164840698</c:v>
                </c:pt>
                <c:pt idx="144">
                  <c:v>-0.70070624351501498</c:v>
                </c:pt>
                <c:pt idx="145">
                  <c:v>-0.97445064783096302</c:v>
                </c:pt>
                <c:pt idx="146">
                  <c:v>-1.00639259815216</c:v>
                </c:pt>
                <c:pt idx="147">
                  <c:v>-0.69675964117050204</c:v>
                </c:pt>
                <c:pt idx="148">
                  <c:v>-0.307563126087189</c:v>
                </c:pt>
                <c:pt idx="149">
                  <c:v>-9.1684482991695002E-2</c:v>
                </c:pt>
                <c:pt idx="150">
                  <c:v>-3.9787948131561002E-2</c:v>
                </c:pt>
                <c:pt idx="151">
                  <c:v>-9.3161677941680007E-3</c:v>
                </c:pt>
                <c:pt idx="152">
                  <c:v>4.9996796995401001E-2</c:v>
                </c:pt>
                <c:pt idx="153">
                  <c:v>8.1093773245811004E-2</c:v>
                </c:pt>
                <c:pt idx="154">
                  <c:v>4.1765358299017001E-2</c:v>
                </c:pt>
                <c:pt idx="155">
                  <c:v>-4.7203604131936999E-2</c:v>
                </c:pt>
                <c:pt idx="156">
                  <c:v>-0.138205915689468</c:v>
                </c:pt>
                <c:pt idx="157">
                  <c:v>-0.17701263725757599</c:v>
                </c:pt>
                <c:pt idx="158">
                  <c:v>-0.12397337704896901</c:v>
                </c:pt>
                <c:pt idx="159">
                  <c:v>-2.4473905563354E-2</c:v>
                </c:pt>
                <c:pt idx="160">
                  <c:v>-3.2083943486214003E-2</c:v>
                </c:pt>
                <c:pt idx="161">
                  <c:v>-0.27461215853691101</c:v>
                </c:pt>
                <c:pt idx="162">
                  <c:v>-0.66733497381210305</c:v>
                </c:pt>
                <c:pt idx="163">
                  <c:v>-0.91730970144271895</c:v>
                </c:pt>
                <c:pt idx="164">
                  <c:v>-0.76719403266906705</c:v>
                </c:pt>
                <c:pt idx="165">
                  <c:v>-0.23414245247840901</c:v>
                </c:pt>
                <c:pt idx="166">
                  <c:v>0.390637516975403</c:v>
                </c:pt>
                <c:pt idx="167">
                  <c:v>0.76469254493713401</c:v>
                </c:pt>
                <c:pt idx="168">
                  <c:v>0.73883557319641102</c:v>
                </c:pt>
                <c:pt idx="169">
                  <c:v>0.44258287549018899</c:v>
                </c:pt>
                <c:pt idx="170">
                  <c:v>0.15960644185543099</c:v>
                </c:pt>
                <c:pt idx="171">
                  <c:v>8.2871630787848996E-2</c:v>
                </c:pt>
                <c:pt idx="172">
                  <c:v>0.16064091026783001</c:v>
                </c:pt>
                <c:pt idx="173">
                  <c:v>0.209232673048973</c:v>
                </c:pt>
                <c:pt idx="174">
                  <c:v>0.18541039526462599</c:v>
                </c:pt>
                <c:pt idx="175">
                  <c:v>0.27665475010871898</c:v>
                </c:pt>
                <c:pt idx="176">
                  <c:v>0.65562909841537498</c:v>
                </c:pt>
                <c:pt idx="177">
                  <c:v>1.1921025514602599</c:v>
                </c:pt>
                <c:pt idx="178">
                  <c:v>1.51998031139373</c:v>
                </c:pt>
                <c:pt idx="179">
                  <c:v>1.4140309095382599</c:v>
                </c:pt>
                <c:pt idx="180">
                  <c:v>1.0159829854965201</c:v>
                </c:pt>
                <c:pt idx="181">
                  <c:v>0.65618777275085405</c:v>
                </c:pt>
                <c:pt idx="182">
                  <c:v>0.541398465633392</c:v>
                </c:pt>
                <c:pt idx="183">
                  <c:v>0.67238205671310403</c:v>
                </c:pt>
                <c:pt idx="184">
                  <c:v>0.95443361997604403</c:v>
                </c:pt>
                <c:pt idx="185">
                  <c:v>1.24466896057128</c:v>
                </c:pt>
                <c:pt idx="186">
                  <c:v>1.3346486091613701</c:v>
                </c:pt>
                <c:pt idx="187">
                  <c:v>1.0713516473770099</c:v>
                </c:pt>
                <c:pt idx="188">
                  <c:v>0.566700398921967</c:v>
                </c:pt>
                <c:pt idx="189">
                  <c:v>0.17358233034610701</c:v>
                </c:pt>
                <c:pt idx="190">
                  <c:v>0.16095370054245001</c:v>
                </c:pt>
                <c:pt idx="191">
                  <c:v>0.475015729665756</c:v>
                </c:pt>
                <c:pt idx="192">
                  <c:v>0.88733863830566395</c:v>
                </c:pt>
                <c:pt idx="193">
                  <c:v>1.27531909942627</c:v>
                </c:pt>
                <c:pt idx="194">
                  <c:v>1.62268030643463</c:v>
                </c:pt>
                <c:pt idx="195">
                  <c:v>1.8173397779464699</c:v>
                </c:pt>
                <c:pt idx="196">
                  <c:v>1.6776438951492301</c:v>
                </c:pt>
                <c:pt idx="197">
                  <c:v>1.24873030185699</c:v>
                </c:pt>
                <c:pt idx="198">
                  <c:v>0.88890510797500599</c:v>
                </c:pt>
                <c:pt idx="199">
                  <c:v>0.90523773431777999</c:v>
                </c:pt>
              </c:numCache>
            </c:numRef>
          </c:val>
          <c:smooth val="0"/>
          <c:extLst>
            <c:ext xmlns:c16="http://schemas.microsoft.com/office/drawing/2014/chart" uri="{C3380CC4-5D6E-409C-BE32-E72D297353CC}">
              <c16:uniqueId val="{00000000-4CA7-4130-8893-9562B917EBB8}"/>
            </c:ext>
          </c:extLst>
        </c:ser>
        <c:ser>
          <c:idx val="1"/>
          <c:order val="1"/>
          <c:tx>
            <c:strRef>
              <c:f>'60_F4 1Mir (2)'!$C$1</c:f>
              <c:strCache>
                <c:ptCount val="1"/>
                <c:pt idx="0">
                  <c:v>Practice</c:v>
                </c:pt>
              </c:strCache>
            </c:strRef>
          </c:tx>
          <c:spPr>
            <a:ln w="25400">
              <a:solidFill>
                <a:schemeClr val="tx1">
                  <a:lumMod val="95000"/>
                  <a:lumOff val="5000"/>
                </a:schemeClr>
              </a:solidFill>
              <a:prstDash val="sysDash"/>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(2)'!$C$2:$C$201</c:f>
              <c:numCache>
                <c:formatCode>General</c:formatCode>
                <c:ptCount val="200"/>
                <c:pt idx="0">
                  <c:v>-0.89044898748397805</c:v>
                </c:pt>
                <c:pt idx="1">
                  <c:v>-0.66789329051971402</c:v>
                </c:pt>
                <c:pt idx="2">
                  <c:v>-0.52198141813278198</c:v>
                </c:pt>
                <c:pt idx="3">
                  <c:v>-0.21265363693237299</c:v>
                </c:pt>
                <c:pt idx="4">
                  <c:v>0.27691185474395802</c:v>
                </c:pt>
                <c:pt idx="5">
                  <c:v>0.59949719905853305</c:v>
                </c:pt>
                <c:pt idx="6">
                  <c:v>0.46728020906448398</c:v>
                </c:pt>
                <c:pt idx="7">
                  <c:v>6.7672781646251998E-2</c:v>
                </c:pt>
                <c:pt idx="8">
                  <c:v>-0.11541001498699199</c:v>
                </c:pt>
                <c:pt idx="9">
                  <c:v>0.155161842703819</c:v>
                </c:pt>
                <c:pt idx="10">
                  <c:v>0.66125959157943703</c:v>
                </c:pt>
                <c:pt idx="11">
                  <c:v>1.0374130010604801</c:v>
                </c:pt>
                <c:pt idx="12">
                  <c:v>1.10888648033142</c:v>
                </c:pt>
                <c:pt idx="13">
                  <c:v>0.891265869140625</c:v>
                </c:pt>
                <c:pt idx="14">
                  <c:v>0.45145723223686202</c:v>
                </c:pt>
                <c:pt idx="15">
                  <c:v>-7.3985792696475997E-2</c:v>
                </c:pt>
                <c:pt idx="16">
                  <c:v>-0.43752068281173701</c:v>
                </c:pt>
                <c:pt idx="17">
                  <c:v>-0.46888712048530601</c:v>
                </c:pt>
                <c:pt idx="18">
                  <c:v>-0.30829197168350198</c:v>
                </c:pt>
                <c:pt idx="19">
                  <c:v>-0.27770373225212103</c:v>
                </c:pt>
                <c:pt idx="20">
                  <c:v>-0.46866321563720698</c:v>
                </c:pt>
                <c:pt idx="21">
                  <c:v>-0.61236983537673995</c:v>
                </c:pt>
                <c:pt idx="22">
                  <c:v>-0.45971485972404502</c:v>
                </c:pt>
                <c:pt idx="23">
                  <c:v>-0.154823318123817</c:v>
                </c:pt>
                <c:pt idx="24">
                  <c:v>-4.6466588973999003E-2</c:v>
                </c:pt>
                <c:pt idx="25">
                  <c:v>-0.19459515810012801</c:v>
                </c:pt>
                <c:pt idx="26">
                  <c:v>-0.30395030975341802</c:v>
                </c:pt>
                <c:pt idx="27">
                  <c:v>-0.19346380233764601</c:v>
                </c:pt>
                <c:pt idx="28">
                  <c:v>-0.104767538607121</c:v>
                </c:pt>
                <c:pt idx="29">
                  <c:v>-0.36450949311256398</c:v>
                </c:pt>
                <c:pt idx="30">
                  <c:v>-0.86555743217468295</c:v>
                </c:pt>
                <c:pt idx="31">
                  <c:v>-1.1195032596588099</c:v>
                </c:pt>
                <c:pt idx="32">
                  <c:v>-0.836828052997589</c:v>
                </c:pt>
                <c:pt idx="33">
                  <c:v>-0.25481271743774397</c:v>
                </c:pt>
                <c:pt idx="34">
                  <c:v>0.192903652787209</c:v>
                </c:pt>
                <c:pt idx="35">
                  <c:v>0.35521972179412797</c:v>
                </c:pt>
                <c:pt idx="36">
                  <c:v>0.35845577716827398</c:v>
                </c:pt>
                <c:pt idx="37">
                  <c:v>0.25057131052017201</c:v>
                </c:pt>
                <c:pt idx="38">
                  <c:v>-9.3523219227790999E-2</c:v>
                </c:pt>
                <c:pt idx="39">
                  <c:v>-0.66592633724212602</c:v>
                </c:pt>
                <c:pt idx="40">
                  <c:v>-1.1401716470718299</c:v>
                </c:pt>
                <c:pt idx="41">
                  <c:v>-1.1721212863922099</c:v>
                </c:pt>
                <c:pt idx="42">
                  <c:v>-0.82284647226333596</c:v>
                </c:pt>
                <c:pt idx="43">
                  <c:v>-0.50946432352065996</c:v>
                </c:pt>
                <c:pt idx="44">
                  <c:v>-0.513297319412231</c:v>
                </c:pt>
                <c:pt idx="45">
                  <c:v>-0.67400670051574696</c:v>
                </c:pt>
                <c:pt idx="46">
                  <c:v>-0.65659993886947599</c:v>
                </c:pt>
                <c:pt idx="47">
                  <c:v>-0.42588269710540799</c:v>
                </c:pt>
                <c:pt idx="48">
                  <c:v>-0.31427088379859902</c:v>
                </c:pt>
                <c:pt idx="49">
                  <c:v>-0.61168724298477195</c:v>
                </c:pt>
                <c:pt idx="50">
                  <c:v>-1.2035369873046791</c:v>
                </c:pt>
                <c:pt idx="51">
                  <c:v>-1.6942658424377399</c:v>
                </c:pt>
                <c:pt idx="52">
                  <c:v>-1.8432078361511199</c:v>
                </c:pt>
                <c:pt idx="53">
                  <c:v>-1.79600894451141</c:v>
                </c:pt>
                <c:pt idx="54">
                  <c:v>-1.88092029094696</c:v>
                </c:pt>
                <c:pt idx="55">
                  <c:v>-2.2510316371917698</c:v>
                </c:pt>
                <c:pt idx="56">
                  <c:v>-2.7827596664428702</c:v>
                </c:pt>
                <c:pt idx="57">
                  <c:v>-3.2862730026245099</c:v>
                </c:pt>
                <c:pt idx="58">
                  <c:v>-3.7120149135589591</c:v>
                </c:pt>
                <c:pt idx="59">
                  <c:v>-4.0984363555908203</c:v>
                </c:pt>
                <c:pt idx="60">
                  <c:v>-4.3900227546691797</c:v>
                </c:pt>
                <c:pt idx="61">
                  <c:v>-4.4390888214111301</c:v>
                </c:pt>
                <c:pt idx="62">
                  <c:v>-4.2274279594421298</c:v>
                </c:pt>
                <c:pt idx="63">
                  <c:v>-3.9859321117401101</c:v>
                </c:pt>
                <c:pt idx="64">
                  <c:v>-3.98066258430481</c:v>
                </c:pt>
                <c:pt idx="65">
                  <c:v>-4.2036070823669398</c:v>
                </c:pt>
                <c:pt idx="66">
                  <c:v>-4.3942408561706481</c:v>
                </c:pt>
                <c:pt idx="67">
                  <c:v>-4.3962664604187003</c:v>
                </c:pt>
                <c:pt idx="68">
                  <c:v>-4.3685350418090767</c:v>
                </c:pt>
                <c:pt idx="69">
                  <c:v>-4.5397815704345703</c:v>
                </c:pt>
                <c:pt idx="70">
                  <c:v>-4.8393692970275799</c:v>
                </c:pt>
                <c:pt idx="71">
                  <c:v>-4.9457769393920898</c:v>
                </c:pt>
                <c:pt idx="72">
                  <c:v>-4.7210125923156703</c:v>
                </c:pt>
                <c:pt idx="73">
                  <c:v>-4.4232263565063397</c:v>
                </c:pt>
                <c:pt idx="74">
                  <c:v>-4.3685450553893981</c:v>
                </c:pt>
                <c:pt idx="75">
                  <c:v>-4.4886417388915998</c:v>
                </c:pt>
                <c:pt idx="76">
                  <c:v>-4.4074635505676198</c:v>
                </c:pt>
                <c:pt idx="77">
                  <c:v>-3.9556663036346378</c:v>
                </c:pt>
                <c:pt idx="78">
                  <c:v>-3.4270212650299001</c:v>
                </c:pt>
                <c:pt idx="79">
                  <c:v>-3.2352194786071702</c:v>
                </c:pt>
                <c:pt idx="80">
                  <c:v>-3.4564826488494802</c:v>
                </c:pt>
                <c:pt idx="81">
                  <c:v>-3.8607048988342201</c:v>
                </c:pt>
                <c:pt idx="82">
                  <c:v>-4.3004016876220703</c:v>
                </c:pt>
                <c:pt idx="83">
                  <c:v>-4.8362965583801198</c:v>
                </c:pt>
                <c:pt idx="84">
                  <c:v>-5.4349961280822701</c:v>
                </c:pt>
                <c:pt idx="85">
                  <c:v>-5.7663650512695304</c:v>
                </c:pt>
                <c:pt idx="86">
                  <c:v>-5.5109820365905682</c:v>
                </c:pt>
                <c:pt idx="87">
                  <c:v>-4.8164114952087402</c:v>
                </c:pt>
                <c:pt idx="88">
                  <c:v>-4.2434778213500897</c:v>
                </c:pt>
                <c:pt idx="89">
                  <c:v>-4.2021031379699698</c:v>
                </c:pt>
                <c:pt idx="90">
                  <c:v>-4.5643758773803667</c:v>
                </c:pt>
                <c:pt idx="91">
                  <c:v>-4.8997712135314897</c:v>
                </c:pt>
                <c:pt idx="92">
                  <c:v>-4.9719753265380797</c:v>
                </c:pt>
                <c:pt idx="93">
                  <c:v>-4.8782801628112704</c:v>
                </c:pt>
                <c:pt idx="94">
                  <c:v>-4.7863163948059002</c:v>
                </c:pt>
                <c:pt idx="95">
                  <c:v>-4.7381019592285076</c:v>
                </c:pt>
                <c:pt idx="96">
                  <c:v>-4.7557930946350098</c:v>
                </c:pt>
                <c:pt idx="97">
                  <c:v>-4.9633088111877397</c:v>
                </c:pt>
                <c:pt idx="98">
                  <c:v>-5.4438323974609304</c:v>
                </c:pt>
                <c:pt idx="99">
                  <c:v>-6.038934230804438</c:v>
                </c:pt>
                <c:pt idx="100">
                  <c:v>-6.4462008476257298</c:v>
                </c:pt>
                <c:pt idx="101">
                  <c:v>-6.5327196121215803</c:v>
                </c:pt>
                <c:pt idx="102">
                  <c:v>-6.4311580657958904</c:v>
                </c:pt>
                <c:pt idx="103">
                  <c:v>-6.2938060760497976</c:v>
                </c:pt>
                <c:pt idx="104">
                  <c:v>-6.0833392143249503</c:v>
                </c:pt>
                <c:pt idx="105">
                  <c:v>-5.7208957672119078</c:v>
                </c:pt>
                <c:pt idx="106">
                  <c:v>-5.357010364532468</c:v>
                </c:pt>
                <c:pt idx="107">
                  <c:v>-5.3085689544677699</c:v>
                </c:pt>
                <c:pt idx="108">
                  <c:v>-5.6786704063415501</c:v>
                </c:pt>
                <c:pt idx="109">
                  <c:v>-6.16869688034057</c:v>
                </c:pt>
                <c:pt idx="110">
                  <c:v>-6.3717007637023899</c:v>
                </c:pt>
                <c:pt idx="111">
                  <c:v>-6.1997699737548801</c:v>
                </c:pt>
                <c:pt idx="112">
                  <c:v>-5.9288530349731401</c:v>
                </c:pt>
                <c:pt idx="113">
                  <c:v>-5.8483858108520481</c:v>
                </c:pt>
                <c:pt idx="114">
                  <c:v>-5.9740810394287083</c:v>
                </c:pt>
                <c:pt idx="115">
                  <c:v>-6.1276445388793874</c:v>
                </c:pt>
                <c:pt idx="116">
                  <c:v>-6.2044582366943297</c:v>
                </c:pt>
                <c:pt idx="117">
                  <c:v>-6.28277111053466</c:v>
                </c:pt>
                <c:pt idx="118">
                  <c:v>-6.4990305900573704</c:v>
                </c:pt>
                <c:pt idx="119">
                  <c:v>-6.8793625831604004</c:v>
                </c:pt>
                <c:pt idx="120">
                  <c:v>-7.2919297218322701</c:v>
                </c:pt>
                <c:pt idx="121">
                  <c:v>-7.5471529960632298</c:v>
                </c:pt>
                <c:pt idx="122">
                  <c:v>-7.5780305862426696</c:v>
                </c:pt>
                <c:pt idx="123">
                  <c:v>-7.5507502555847097</c:v>
                </c:pt>
                <c:pt idx="124">
                  <c:v>-7.7370805740356383</c:v>
                </c:pt>
                <c:pt idx="125">
                  <c:v>-8.1946954727172798</c:v>
                </c:pt>
                <c:pt idx="126">
                  <c:v>-8.6225328445434499</c:v>
                </c:pt>
                <c:pt idx="127">
                  <c:v>-8.6739082336425692</c:v>
                </c:pt>
                <c:pt idx="128">
                  <c:v>-8.4274435043334908</c:v>
                </c:pt>
                <c:pt idx="129">
                  <c:v>-8.3627767562866193</c:v>
                </c:pt>
                <c:pt idx="130">
                  <c:v>-8.7339162826537979</c:v>
                </c:pt>
                <c:pt idx="131">
                  <c:v>-9.1159467697143501</c:v>
                </c:pt>
                <c:pt idx="132">
                  <c:v>-8.8377275466918856</c:v>
                </c:pt>
                <c:pt idx="133">
                  <c:v>-7.8703808784484766</c:v>
                </c:pt>
                <c:pt idx="134">
                  <c:v>-7.0140581130981401</c:v>
                </c:pt>
                <c:pt idx="135">
                  <c:v>-7.0341782569885174</c:v>
                </c:pt>
                <c:pt idx="136">
                  <c:v>-7.7903475761413477</c:v>
                </c:pt>
                <c:pt idx="137">
                  <c:v>-8.4642629623412997</c:v>
                </c:pt>
                <c:pt idx="138">
                  <c:v>-8.5656824111938406</c:v>
                </c:pt>
                <c:pt idx="139">
                  <c:v>-8.4010324478149396</c:v>
                </c:pt>
                <c:pt idx="140">
                  <c:v>-8.4811820983886701</c:v>
                </c:pt>
                <c:pt idx="141">
                  <c:v>-8.7719306945800692</c:v>
                </c:pt>
                <c:pt idx="142">
                  <c:v>-8.7920150756835902</c:v>
                </c:pt>
                <c:pt idx="143">
                  <c:v>-8.3110132217407209</c:v>
                </c:pt>
                <c:pt idx="144">
                  <c:v>-7.6285586357116699</c:v>
                </c:pt>
                <c:pt idx="145">
                  <c:v>-7.1438307762145996</c:v>
                </c:pt>
                <c:pt idx="146">
                  <c:v>-6.9388575553893999</c:v>
                </c:pt>
                <c:pt idx="147">
                  <c:v>-6.9200162887573198</c:v>
                </c:pt>
                <c:pt idx="148">
                  <c:v>-7.1284241676330478</c:v>
                </c:pt>
                <c:pt idx="149">
                  <c:v>-7.6348872184753356</c:v>
                </c:pt>
                <c:pt idx="150">
                  <c:v>-8.2193460464477504</c:v>
                </c:pt>
                <c:pt idx="151">
                  <c:v>-8.4674167633056605</c:v>
                </c:pt>
                <c:pt idx="152">
                  <c:v>-8.2616615295410103</c:v>
                </c:pt>
                <c:pt idx="153">
                  <c:v>-7.9498004913329998</c:v>
                </c:pt>
                <c:pt idx="154">
                  <c:v>-7.8857374191284082</c:v>
                </c:pt>
                <c:pt idx="155">
                  <c:v>-7.97688436508178</c:v>
                </c:pt>
                <c:pt idx="156">
                  <c:v>-7.8907041549682599</c:v>
                </c:pt>
                <c:pt idx="157">
                  <c:v>-7.6048994064331001</c:v>
                </c:pt>
                <c:pt idx="158">
                  <c:v>-7.4758272171020499</c:v>
                </c:pt>
                <c:pt idx="159">
                  <c:v>-7.7206034660339302</c:v>
                </c:pt>
                <c:pt idx="160">
                  <c:v>-8.0870046615600497</c:v>
                </c:pt>
                <c:pt idx="161">
                  <c:v>-8.2081403732299805</c:v>
                </c:pt>
                <c:pt idx="162">
                  <c:v>-8.1220102310180593</c:v>
                </c:pt>
                <c:pt idx="163">
                  <c:v>-8.1878118515014577</c:v>
                </c:pt>
                <c:pt idx="164">
                  <c:v>-8.5152626037597603</c:v>
                </c:pt>
                <c:pt idx="165">
                  <c:v>-8.7392950057983398</c:v>
                </c:pt>
                <c:pt idx="166">
                  <c:v>-8.4786796569824201</c:v>
                </c:pt>
                <c:pt idx="167">
                  <c:v>-7.8503222465515083</c:v>
                </c:pt>
                <c:pt idx="168">
                  <c:v>-7.3401913642883301</c:v>
                </c:pt>
                <c:pt idx="169">
                  <c:v>-7.2176532745361301</c:v>
                </c:pt>
                <c:pt idx="170">
                  <c:v>-7.2751679420471103</c:v>
                </c:pt>
                <c:pt idx="171">
                  <c:v>-7.1887378692626882</c:v>
                </c:pt>
                <c:pt idx="172">
                  <c:v>-6.9632387161254776</c:v>
                </c:pt>
                <c:pt idx="173">
                  <c:v>-6.8892931938171298</c:v>
                </c:pt>
                <c:pt idx="174">
                  <c:v>-7.1426320075988698</c:v>
                </c:pt>
                <c:pt idx="175">
                  <c:v>-7.5930023193359286</c:v>
                </c:pt>
                <c:pt idx="176">
                  <c:v>-8.0136442184448207</c:v>
                </c:pt>
                <c:pt idx="177">
                  <c:v>-8.3192291259765607</c:v>
                </c:pt>
                <c:pt idx="178">
                  <c:v>-8.5055665969848597</c:v>
                </c:pt>
                <c:pt idx="179">
                  <c:v>-8.4704341888427699</c:v>
                </c:pt>
                <c:pt idx="180">
                  <c:v>-8.0749416351318306</c:v>
                </c:pt>
                <c:pt idx="181">
                  <c:v>-7.3994126319885201</c:v>
                </c:pt>
                <c:pt idx="182">
                  <c:v>-6.7879929542541504</c:v>
                </c:pt>
                <c:pt idx="183">
                  <c:v>-6.534801959991448</c:v>
                </c:pt>
                <c:pt idx="184">
                  <c:v>-6.5938968658447203</c:v>
                </c:pt>
                <c:pt idx="185">
                  <c:v>-6.6919016838073704</c:v>
                </c:pt>
                <c:pt idx="186">
                  <c:v>-6.6741695404052681</c:v>
                </c:pt>
                <c:pt idx="187">
                  <c:v>-6.6107697486877397</c:v>
                </c:pt>
                <c:pt idx="188">
                  <c:v>-6.5678172111511177</c:v>
                </c:pt>
                <c:pt idx="189">
                  <c:v>-6.4532532691955504</c:v>
                </c:pt>
                <c:pt idx="190">
                  <c:v>-6.2020640373229883</c:v>
                </c:pt>
                <c:pt idx="191">
                  <c:v>-5.9925675392150781</c:v>
                </c:pt>
                <c:pt idx="192">
                  <c:v>-6.0812230110168404</c:v>
                </c:pt>
                <c:pt idx="193">
                  <c:v>-6.4238586425781197</c:v>
                </c:pt>
                <c:pt idx="194">
                  <c:v>-6.6505146026611284</c:v>
                </c:pt>
                <c:pt idx="195">
                  <c:v>-6.5071315765380762</c:v>
                </c:pt>
                <c:pt idx="196">
                  <c:v>-6.1798939704895002</c:v>
                </c:pt>
                <c:pt idx="197">
                  <c:v>-6.0359482765197683</c:v>
                </c:pt>
                <c:pt idx="198">
                  <c:v>-6.1392588615417401</c:v>
                </c:pt>
                <c:pt idx="199">
                  <c:v>-6.2135539054870597</c:v>
                </c:pt>
              </c:numCache>
            </c:numRef>
          </c:val>
          <c:smooth val="0"/>
          <c:extLst>
            <c:ext xmlns:c16="http://schemas.microsoft.com/office/drawing/2014/chart" uri="{C3380CC4-5D6E-409C-BE32-E72D297353CC}">
              <c16:uniqueId val="{00000001-4CA7-4130-8893-9562B917EBB8}"/>
            </c:ext>
          </c:extLst>
        </c:ser>
        <c:ser>
          <c:idx val="2"/>
          <c:order val="2"/>
          <c:tx>
            <c:strRef>
              <c:f>'60_F4 1Mir (2)'!$D$1</c:f>
              <c:strCache>
                <c:ptCount val="1"/>
                <c:pt idx="0">
                  <c:v>Posttest</c:v>
                </c:pt>
              </c:strCache>
            </c:strRef>
          </c:tx>
          <c:spPr>
            <a:ln w="25400">
              <a:solidFill>
                <a:schemeClr val="tx1"/>
              </a:solidFill>
              <a:prstDash val="solid"/>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(2)'!$D$2:$D$201</c:f>
              <c:numCache>
                <c:formatCode>General</c:formatCode>
                <c:ptCount val="200"/>
                <c:pt idx="0">
                  <c:v>-0.48222982883453402</c:v>
                </c:pt>
                <c:pt idx="1">
                  <c:v>-0.65826708078384399</c:v>
                </c:pt>
                <c:pt idx="2">
                  <c:v>-0.60881245136260997</c:v>
                </c:pt>
                <c:pt idx="3">
                  <c:v>-0.371928721666336</c:v>
                </c:pt>
                <c:pt idx="4">
                  <c:v>-9.5434188842772993E-2</c:v>
                </c:pt>
                <c:pt idx="5">
                  <c:v>0.270954519510269</c:v>
                </c:pt>
                <c:pt idx="6">
                  <c:v>0.857505202293396</c:v>
                </c:pt>
                <c:pt idx="7">
                  <c:v>1.51073002815246</c:v>
                </c:pt>
                <c:pt idx="8">
                  <c:v>1.7984980344772299</c:v>
                </c:pt>
                <c:pt idx="9">
                  <c:v>1.4909534454345701</c:v>
                </c:pt>
                <c:pt idx="10">
                  <c:v>0.897602319717407</c:v>
                </c:pt>
                <c:pt idx="11">
                  <c:v>0.57092040777206399</c:v>
                </c:pt>
                <c:pt idx="12">
                  <c:v>0.715526223182678</c:v>
                </c:pt>
                <c:pt idx="13">
                  <c:v>1.0208169221878001</c:v>
                </c:pt>
                <c:pt idx="14">
                  <c:v>1.0756846666336</c:v>
                </c:pt>
                <c:pt idx="15">
                  <c:v>0.806826412677765</c:v>
                </c:pt>
                <c:pt idx="16">
                  <c:v>0.43874129652977001</c:v>
                </c:pt>
                <c:pt idx="17">
                  <c:v>0.13316239416599299</c:v>
                </c:pt>
                <c:pt idx="18">
                  <c:v>-0.18949818611145</c:v>
                </c:pt>
                <c:pt idx="19">
                  <c:v>-0.67369008064269997</c:v>
                </c:pt>
                <c:pt idx="20">
                  <c:v>-1.2863339185714699</c:v>
                </c:pt>
                <c:pt idx="21">
                  <c:v>-1.8082295656204199</c:v>
                </c:pt>
                <c:pt idx="22">
                  <c:v>-2.02298760414123</c:v>
                </c:pt>
                <c:pt idx="23">
                  <c:v>-1.8805518150329501</c:v>
                </c:pt>
                <c:pt idx="24">
                  <c:v>-1.50996100902557</c:v>
                </c:pt>
                <c:pt idx="25">
                  <c:v>-1.11186611652374</c:v>
                </c:pt>
                <c:pt idx="26">
                  <c:v>-0.82296180725097701</c:v>
                </c:pt>
                <c:pt idx="27">
                  <c:v>-0.64403986930847201</c:v>
                </c:pt>
                <c:pt idx="28">
                  <c:v>-0.49565219879150402</c:v>
                </c:pt>
                <c:pt idx="29">
                  <c:v>-0.35058996081352201</c:v>
                </c:pt>
                <c:pt idx="30">
                  <c:v>-0.28141266107559199</c:v>
                </c:pt>
                <c:pt idx="31">
                  <c:v>-0.343075841665268</c:v>
                </c:pt>
                <c:pt idx="32">
                  <c:v>-0.448797106742859</c:v>
                </c:pt>
                <c:pt idx="33">
                  <c:v>-0.449038475751877</c:v>
                </c:pt>
                <c:pt idx="34">
                  <c:v>-0.34178784489631697</c:v>
                </c:pt>
                <c:pt idx="35">
                  <c:v>-0.30425107479095498</c:v>
                </c:pt>
                <c:pt idx="36">
                  <c:v>-0.45012548565864602</c:v>
                </c:pt>
                <c:pt idx="37">
                  <c:v>-0.63030284643173196</c:v>
                </c:pt>
                <c:pt idx="38">
                  <c:v>-0.59023576974868797</c:v>
                </c:pt>
                <c:pt idx="39">
                  <c:v>-0.30506458878517201</c:v>
                </c:pt>
                <c:pt idx="40">
                  <c:v>-2.8231186792254E-2</c:v>
                </c:pt>
                <c:pt idx="41">
                  <c:v>3.7759389728308002E-2</c:v>
                </c:pt>
                <c:pt idx="42">
                  <c:v>1.278443727642E-3</c:v>
                </c:pt>
                <c:pt idx="43">
                  <c:v>0.105490162968636</c:v>
                </c:pt>
                <c:pt idx="44">
                  <c:v>0.35860738158226002</c:v>
                </c:pt>
                <c:pt idx="45">
                  <c:v>0.48981034755706798</c:v>
                </c:pt>
                <c:pt idx="46">
                  <c:v>0.29780322313308699</c:v>
                </c:pt>
                <c:pt idx="47">
                  <c:v>-7.5569063425064004E-2</c:v>
                </c:pt>
                <c:pt idx="48">
                  <c:v>-0.28993588685989402</c:v>
                </c:pt>
                <c:pt idx="49">
                  <c:v>-0.16138024628162401</c:v>
                </c:pt>
                <c:pt idx="50">
                  <c:v>0.18117943406105</c:v>
                </c:pt>
                <c:pt idx="51">
                  <c:v>0.43289968371391302</c:v>
                </c:pt>
                <c:pt idx="52">
                  <c:v>0.33950284123420699</c:v>
                </c:pt>
                <c:pt idx="53">
                  <c:v>-0.14160546660423301</c:v>
                </c:pt>
                <c:pt idx="54">
                  <c:v>-0.78195136785507202</c:v>
                </c:pt>
                <c:pt idx="55">
                  <c:v>-1.21166467666626</c:v>
                </c:pt>
                <c:pt idx="56">
                  <c:v>-1.25664782524108</c:v>
                </c:pt>
                <c:pt idx="57">
                  <c:v>-1.1814494132995601</c:v>
                </c:pt>
                <c:pt idx="58">
                  <c:v>-1.4480620622634801</c:v>
                </c:pt>
                <c:pt idx="59">
                  <c:v>-2.14915823936462</c:v>
                </c:pt>
                <c:pt idx="60">
                  <c:v>-2.8215360641479399</c:v>
                </c:pt>
                <c:pt idx="61">
                  <c:v>-2.9811370372772199</c:v>
                </c:pt>
                <c:pt idx="62">
                  <c:v>-2.7429635524749698</c:v>
                </c:pt>
                <c:pt idx="63">
                  <c:v>-2.6781408786773602</c:v>
                </c:pt>
                <c:pt idx="64">
                  <c:v>-3.0693228244781401</c:v>
                </c:pt>
                <c:pt idx="65">
                  <c:v>-3.58977198600769</c:v>
                </c:pt>
                <c:pt idx="66">
                  <c:v>-3.82859063148498</c:v>
                </c:pt>
                <c:pt idx="67">
                  <c:v>-3.8467102050781201</c:v>
                </c:pt>
                <c:pt idx="68">
                  <c:v>-3.9301407337188681</c:v>
                </c:pt>
                <c:pt idx="69">
                  <c:v>-3.9892389774322501</c:v>
                </c:pt>
                <c:pt idx="70">
                  <c:v>-3.6473653316497798</c:v>
                </c:pt>
                <c:pt idx="71">
                  <c:v>-2.9585192203521702</c:v>
                </c:pt>
                <c:pt idx="72">
                  <c:v>-2.5658640861511199</c:v>
                </c:pt>
                <c:pt idx="73">
                  <c:v>-2.8486244678497301</c:v>
                </c:pt>
                <c:pt idx="74">
                  <c:v>-3.2480940818786599</c:v>
                </c:pt>
                <c:pt idx="75">
                  <c:v>-2.924644470214838</c:v>
                </c:pt>
                <c:pt idx="76">
                  <c:v>-1.9745846986770601</c:v>
                </c:pt>
                <c:pt idx="77">
                  <c:v>-1.4261047840118399</c:v>
                </c:pt>
                <c:pt idx="78">
                  <c:v>-1.8599770069122299</c:v>
                </c:pt>
                <c:pt idx="79">
                  <c:v>-2.55275154113769</c:v>
                </c:pt>
                <c:pt idx="80">
                  <c:v>-2.4334237575531001</c:v>
                </c:pt>
                <c:pt idx="81">
                  <c:v>-1.58294093608856</c:v>
                </c:pt>
                <c:pt idx="82">
                  <c:v>-1.1576781272888099</c:v>
                </c:pt>
                <c:pt idx="83">
                  <c:v>-1.80586504936218</c:v>
                </c:pt>
                <c:pt idx="84">
                  <c:v>-2.78157258033752</c:v>
                </c:pt>
                <c:pt idx="85">
                  <c:v>-2.9747009277343701</c:v>
                </c:pt>
                <c:pt idx="86">
                  <c:v>-2.3883371353149401</c:v>
                </c:pt>
                <c:pt idx="87">
                  <c:v>-2.0395958423614502</c:v>
                </c:pt>
                <c:pt idx="88">
                  <c:v>-2.5316274166107098</c:v>
                </c:pt>
                <c:pt idx="89">
                  <c:v>-3.3225424289703298</c:v>
                </c:pt>
                <c:pt idx="90">
                  <c:v>-3.5670182704925502</c:v>
                </c:pt>
                <c:pt idx="91">
                  <c:v>-3.19674444198608</c:v>
                </c:pt>
                <c:pt idx="92">
                  <c:v>-2.7909631729125901</c:v>
                </c:pt>
                <c:pt idx="93">
                  <c:v>-2.6658773422241202</c:v>
                </c:pt>
                <c:pt idx="94">
                  <c:v>-2.5936875343322701</c:v>
                </c:pt>
                <c:pt idx="95">
                  <c:v>-2.3909921646118102</c:v>
                </c:pt>
                <c:pt idx="96">
                  <c:v>-2.3054273128509499</c:v>
                </c:pt>
                <c:pt idx="97">
                  <c:v>-2.6034288406371999</c:v>
                </c:pt>
                <c:pt idx="98">
                  <c:v>-3.0782670974731401</c:v>
                </c:pt>
                <c:pt idx="99">
                  <c:v>-3.2744445800781201</c:v>
                </c:pt>
                <c:pt idx="100">
                  <c:v>-3.07875156402587</c:v>
                </c:pt>
                <c:pt idx="101">
                  <c:v>-2.8111479282379102</c:v>
                </c:pt>
                <c:pt idx="102">
                  <c:v>-2.7632851600646902</c:v>
                </c:pt>
                <c:pt idx="103">
                  <c:v>-2.9019069671630802</c:v>
                </c:pt>
                <c:pt idx="104">
                  <c:v>-3.06473684310913</c:v>
                </c:pt>
                <c:pt idx="105">
                  <c:v>-3.2080805301666202</c:v>
                </c:pt>
                <c:pt idx="106">
                  <c:v>-3.326240301132199</c:v>
                </c:pt>
                <c:pt idx="107">
                  <c:v>-3.3063766956329301</c:v>
                </c:pt>
                <c:pt idx="108">
                  <c:v>-3.0577096939086901</c:v>
                </c:pt>
                <c:pt idx="109">
                  <c:v>-2.70180010795593</c:v>
                </c:pt>
                <c:pt idx="110">
                  <c:v>-2.4510650634765581</c:v>
                </c:pt>
                <c:pt idx="111">
                  <c:v>-2.3292653560638379</c:v>
                </c:pt>
                <c:pt idx="112">
                  <c:v>-2.1891119480132999</c:v>
                </c:pt>
                <c:pt idx="113">
                  <c:v>-2.0147321224212602</c:v>
                </c:pt>
                <c:pt idx="114">
                  <c:v>-2.00260257720947</c:v>
                </c:pt>
                <c:pt idx="115">
                  <c:v>-2.2494785785675</c:v>
                </c:pt>
                <c:pt idx="116">
                  <c:v>-2.5335633754730198</c:v>
                </c:pt>
                <c:pt idx="117">
                  <c:v>-2.57487797737121</c:v>
                </c:pt>
                <c:pt idx="118">
                  <c:v>-2.4264402389526301</c:v>
                </c:pt>
                <c:pt idx="119">
                  <c:v>-2.41278672218322</c:v>
                </c:pt>
                <c:pt idx="120">
                  <c:v>-2.6780412197113002</c:v>
                </c:pt>
                <c:pt idx="121">
                  <c:v>-2.9740293025970401</c:v>
                </c:pt>
                <c:pt idx="122">
                  <c:v>-2.9779284000396702</c:v>
                </c:pt>
                <c:pt idx="123">
                  <c:v>-2.7037386894225999</c:v>
                </c:pt>
                <c:pt idx="124">
                  <c:v>-2.4906592369079501</c:v>
                </c:pt>
                <c:pt idx="125">
                  <c:v>-2.6356813907623202</c:v>
                </c:pt>
                <c:pt idx="126">
                  <c:v>-3.1227319240570002</c:v>
                </c:pt>
                <c:pt idx="127">
                  <c:v>-3.6741797924041699</c:v>
                </c:pt>
                <c:pt idx="128">
                  <c:v>-3.9809691905975302</c:v>
                </c:pt>
                <c:pt idx="129">
                  <c:v>-3.9135947227478001</c:v>
                </c:pt>
                <c:pt idx="130">
                  <c:v>-3.62493801116943</c:v>
                </c:pt>
                <c:pt idx="131">
                  <c:v>-3.4681091308593701</c:v>
                </c:pt>
                <c:pt idx="132">
                  <c:v>-3.7157232761382999</c:v>
                </c:pt>
                <c:pt idx="133">
                  <c:v>-4.29663038253784</c:v>
                </c:pt>
                <c:pt idx="134">
                  <c:v>-4.85927057266235</c:v>
                </c:pt>
                <c:pt idx="135">
                  <c:v>-5.1333799362182599</c:v>
                </c:pt>
                <c:pt idx="136">
                  <c:v>-5.1800341606140083</c:v>
                </c:pt>
                <c:pt idx="137">
                  <c:v>-5.2471218109130797</c:v>
                </c:pt>
                <c:pt idx="138">
                  <c:v>-5.4576892852783203</c:v>
                </c:pt>
                <c:pt idx="139">
                  <c:v>-5.7333726882934499</c:v>
                </c:pt>
                <c:pt idx="140">
                  <c:v>-5.9716410636901802</c:v>
                </c:pt>
                <c:pt idx="141">
                  <c:v>-6.1500720977783203</c:v>
                </c:pt>
                <c:pt idx="142">
                  <c:v>-6.2294926643371502</c:v>
                </c:pt>
                <c:pt idx="143">
                  <c:v>-6.0902705192565882</c:v>
                </c:pt>
                <c:pt idx="144">
                  <c:v>-5.6718783378601003</c:v>
                </c:pt>
                <c:pt idx="145">
                  <c:v>-5.1219091415405202</c:v>
                </c:pt>
                <c:pt idx="146">
                  <c:v>-4.6994915008544886</c:v>
                </c:pt>
                <c:pt idx="147">
                  <c:v>-4.5357284545898402</c:v>
                </c:pt>
                <c:pt idx="148">
                  <c:v>-4.5581164360046298</c:v>
                </c:pt>
                <c:pt idx="149">
                  <c:v>-4.640740871429438</c:v>
                </c:pt>
                <c:pt idx="150">
                  <c:v>-4.7350697517395002</c:v>
                </c:pt>
                <c:pt idx="151">
                  <c:v>-4.8306956291198704</c:v>
                </c:pt>
                <c:pt idx="152">
                  <c:v>-4.8872532844543404</c:v>
                </c:pt>
                <c:pt idx="153">
                  <c:v>-4.8739161491393981</c:v>
                </c:pt>
                <c:pt idx="154">
                  <c:v>-4.8217778205871484</c:v>
                </c:pt>
                <c:pt idx="155">
                  <c:v>-4.7738513946533203</c:v>
                </c:pt>
                <c:pt idx="156">
                  <c:v>-4.7147178649902282</c:v>
                </c:pt>
                <c:pt idx="157">
                  <c:v>-4.6145186424255256</c:v>
                </c:pt>
                <c:pt idx="158">
                  <c:v>-4.5119976997375399</c:v>
                </c:pt>
                <c:pt idx="159">
                  <c:v>-4.4691267013549796</c:v>
                </c:pt>
                <c:pt idx="160">
                  <c:v>-4.4485659599304199</c:v>
                </c:pt>
                <c:pt idx="161">
                  <c:v>-4.3375668525695783</c:v>
                </c:pt>
                <c:pt idx="162">
                  <c:v>-4.1305694580078098</c:v>
                </c:pt>
                <c:pt idx="163">
                  <c:v>-3.9930830001831001</c:v>
                </c:pt>
                <c:pt idx="164">
                  <c:v>-4.0589299201965297</c:v>
                </c:pt>
                <c:pt idx="165">
                  <c:v>-4.2271246910095197</c:v>
                </c:pt>
                <c:pt idx="166">
                  <c:v>-4.2715835571288983</c:v>
                </c:pt>
                <c:pt idx="167">
                  <c:v>-4.1325078010558967</c:v>
                </c:pt>
                <c:pt idx="168">
                  <c:v>-3.9768736362457182</c:v>
                </c:pt>
                <c:pt idx="169">
                  <c:v>-3.9403328895568799</c:v>
                </c:pt>
                <c:pt idx="170">
                  <c:v>-3.9285764694213801</c:v>
                </c:pt>
                <c:pt idx="171">
                  <c:v>-3.77040314674377</c:v>
                </c:pt>
                <c:pt idx="172">
                  <c:v>-3.4881315231323202</c:v>
                </c:pt>
                <c:pt idx="173">
                  <c:v>-3.2753777503967201</c:v>
                </c:pt>
                <c:pt idx="174">
                  <c:v>-3.22407078742981</c:v>
                </c:pt>
                <c:pt idx="175">
                  <c:v>-3.2150564193725502</c:v>
                </c:pt>
                <c:pt idx="176">
                  <c:v>-3.1296982765197701</c:v>
                </c:pt>
                <c:pt idx="177">
                  <c:v>-3.0579268932342498</c:v>
                </c:pt>
                <c:pt idx="178">
                  <c:v>-3.1907587051391602</c:v>
                </c:pt>
                <c:pt idx="179">
                  <c:v>-3.5472707748413002</c:v>
                </c:pt>
                <c:pt idx="180">
                  <c:v>-3.9250288009643501</c:v>
                </c:pt>
                <c:pt idx="181">
                  <c:v>-4.1251950263976962</c:v>
                </c:pt>
                <c:pt idx="182">
                  <c:v>-4.1319994926452601</c:v>
                </c:pt>
                <c:pt idx="183">
                  <c:v>-4.0466976165771404</c:v>
                </c:pt>
                <c:pt idx="184">
                  <c:v>-3.9468293190002379</c:v>
                </c:pt>
                <c:pt idx="185">
                  <c:v>-3.87639307975769</c:v>
                </c:pt>
                <c:pt idx="186">
                  <c:v>-3.8877356052398602</c:v>
                </c:pt>
                <c:pt idx="187">
                  <c:v>-3.97398829460144</c:v>
                </c:pt>
                <c:pt idx="188">
                  <c:v>-3.9816505908965998</c:v>
                </c:pt>
                <c:pt idx="189">
                  <c:v>-3.7241804599761901</c:v>
                </c:pt>
                <c:pt idx="190">
                  <c:v>-3.22856616973877</c:v>
                </c:pt>
                <c:pt idx="191">
                  <c:v>-2.78182053565979</c:v>
                </c:pt>
                <c:pt idx="192">
                  <c:v>-2.6553208827972399</c:v>
                </c:pt>
                <c:pt idx="193">
                  <c:v>-2.8295731544494598</c:v>
                </c:pt>
                <c:pt idx="194">
                  <c:v>-3.0629789829254102</c:v>
                </c:pt>
                <c:pt idx="195">
                  <c:v>-3.1908493041992081</c:v>
                </c:pt>
                <c:pt idx="196">
                  <c:v>-3.23416876792907</c:v>
                </c:pt>
                <c:pt idx="197">
                  <c:v>-3.21438241004943</c:v>
                </c:pt>
                <c:pt idx="198">
                  <c:v>-3.0252943038940399</c:v>
                </c:pt>
                <c:pt idx="199">
                  <c:v>-2.6048917770385702</c:v>
                </c:pt>
              </c:numCache>
            </c:numRef>
          </c:val>
          <c:smooth val="0"/>
          <c:extLst>
            <c:ext xmlns:c16="http://schemas.microsoft.com/office/drawing/2014/chart" uri="{C3380CC4-5D6E-409C-BE32-E72D297353CC}">
              <c16:uniqueId val="{00000002-4CA7-4130-8893-9562B917EBB8}"/>
            </c:ext>
          </c:extLst>
        </c:ser>
        <c:ser>
          <c:idx val="6"/>
          <c:order val="3"/>
          <c:tx>
            <c:strRef>
              <c:f>'60_F4 1Mir'!#REF!</c:f>
              <c:strCache>
                <c:ptCount val="1"/>
                <c:pt idx="0">
                  <c:v>#REF!</c:v>
                </c:pt>
              </c:strCache>
            </c:strRef>
          </c:tx>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4CA7-4130-8893-9562B917EBB8}"/>
            </c:ext>
          </c:extLst>
        </c:ser>
        <c:dLbls>
          <c:showLegendKey val="0"/>
          <c:showVal val="0"/>
          <c:showCatName val="0"/>
          <c:showSerName val="0"/>
          <c:showPercent val="0"/>
          <c:showBubbleSize val="0"/>
        </c:dLbls>
        <c:smooth val="0"/>
        <c:axId val="621744344"/>
        <c:axId val="621747464"/>
      </c:lineChart>
      <c:catAx>
        <c:axId val="621744344"/>
        <c:scaling>
          <c:orientation val="minMax"/>
        </c:scaling>
        <c:delete val="0"/>
        <c:axPos val="b"/>
        <c:numFmt formatCode="General" sourceLinked="1"/>
        <c:majorTickMark val="out"/>
        <c:minorTickMark val="none"/>
        <c:tickLblPos val="none"/>
        <c:crossAx val="621747464"/>
        <c:crosses val="autoZero"/>
        <c:auto val="1"/>
        <c:lblAlgn val="ctr"/>
        <c:lblOffset val="100"/>
        <c:tickLblSkip val="50"/>
        <c:tickMarkSkip val="25"/>
        <c:noMultiLvlLbl val="0"/>
      </c:catAx>
      <c:valAx>
        <c:axId val="621747464"/>
        <c:scaling>
          <c:orientation val="minMax"/>
          <c:max val="4"/>
          <c:min val="-9"/>
        </c:scaling>
        <c:delete val="0"/>
        <c:axPos val="l"/>
        <c:numFmt formatCode="General" sourceLinked="1"/>
        <c:majorTickMark val="out"/>
        <c:minorTickMark val="none"/>
        <c:tickLblPos val="nextTo"/>
        <c:crossAx val="621744344"/>
        <c:crossesAt val="25"/>
        <c:crossBetween val="between"/>
      </c:valAx>
    </c:plotArea>
    <c:legend>
      <c:legendPos val="r"/>
      <c:legendEntry>
        <c:idx val="3"/>
        <c:delete val="1"/>
      </c:legendEntry>
      <c:layout>
        <c:manualLayout>
          <c:xMode val="edge"/>
          <c:yMode val="edge"/>
          <c:x val="0.15466744236538099"/>
          <c:y val="0.81543613038948504"/>
          <c:w val="0.31481676221070198"/>
          <c:h val="0.143925967709054"/>
        </c:manualLayout>
      </c:layout>
      <c:overlay val="0"/>
    </c:legend>
    <c:plotVisOnly val="1"/>
    <c:dispBlanksAs val="gap"/>
    <c:showDLblsOverMax val="0"/>
  </c:chart>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9.7817468062888505E-2"/>
          <c:y val="6.1833420575124337E-2"/>
          <c:w val="0.84127420291410904"/>
          <c:h val="0.89552747200759386"/>
        </c:manualLayout>
      </c:layout>
      <c:lineChart>
        <c:grouping val="standard"/>
        <c:varyColors val="0"/>
        <c:ser>
          <c:idx val="3"/>
          <c:order val="0"/>
          <c:tx>
            <c:strRef>
              <c:f>'60_F4 1Mir (2)'!$E$1</c:f>
              <c:strCache>
                <c:ptCount val="1"/>
                <c:pt idx="0">
                  <c:v>Pretest</c:v>
                </c:pt>
              </c:strCache>
            </c:strRef>
          </c:tx>
          <c:spPr>
            <a:ln w="25400">
              <a:solidFill>
                <a:schemeClr val="bg1">
                  <a:lumMod val="50000"/>
                </a:schemeClr>
              </a:solidFill>
              <a:prstDash val="solid"/>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(2)'!$E$2:$E$201</c:f>
              <c:numCache>
                <c:formatCode>General</c:formatCode>
                <c:ptCount val="200"/>
                <c:pt idx="0">
                  <c:v>-0.576579809188843</c:v>
                </c:pt>
                <c:pt idx="1">
                  <c:v>-0.41881600022316001</c:v>
                </c:pt>
                <c:pt idx="2">
                  <c:v>-0.31802600622177102</c:v>
                </c:pt>
                <c:pt idx="3">
                  <c:v>-0.41795808076858498</c:v>
                </c:pt>
                <c:pt idx="4">
                  <c:v>-0.64448565244674705</c:v>
                </c:pt>
                <c:pt idx="5">
                  <c:v>-0.718833327293396</c:v>
                </c:pt>
                <c:pt idx="6">
                  <c:v>-0.460871040821075</c:v>
                </c:pt>
                <c:pt idx="7">
                  <c:v>-1.5337717719376E-2</c:v>
                </c:pt>
                <c:pt idx="8">
                  <c:v>0.29531422257423401</c:v>
                </c:pt>
                <c:pt idx="9">
                  <c:v>0.31101369857788103</c:v>
                </c:pt>
                <c:pt idx="10">
                  <c:v>0.16222712397575401</c:v>
                </c:pt>
                <c:pt idx="11">
                  <c:v>7.0995286107063002E-2</c:v>
                </c:pt>
                <c:pt idx="12">
                  <c:v>0.10305945575237301</c:v>
                </c:pt>
                <c:pt idx="13">
                  <c:v>0.14155617356300401</c:v>
                </c:pt>
                <c:pt idx="14">
                  <c:v>6.1805464327334997E-2</c:v>
                </c:pt>
                <c:pt idx="15">
                  <c:v>-0.111986696720123</c:v>
                </c:pt>
                <c:pt idx="16">
                  <c:v>-0.222355216741562</c:v>
                </c:pt>
                <c:pt idx="17">
                  <c:v>-0.133338123559952</c:v>
                </c:pt>
                <c:pt idx="18">
                  <c:v>0.131754159927368</c:v>
                </c:pt>
                <c:pt idx="19">
                  <c:v>0.405708968639374</c:v>
                </c:pt>
                <c:pt idx="20">
                  <c:v>0.53359568119049094</c:v>
                </c:pt>
                <c:pt idx="21">
                  <c:v>0.50517600774765004</c:v>
                </c:pt>
                <c:pt idx="22">
                  <c:v>0.42658424377441401</c:v>
                </c:pt>
                <c:pt idx="23">
                  <c:v>0.399839878082275</c:v>
                </c:pt>
                <c:pt idx="24">
                  <c:v>0.48995652794838002</c:v>
                </c:pt>
                <c:pt idx="25">
                  <c:v>0.79480570554733299</c:v>
                </c:pt>
                <c:pt idx="26">
                  <c:v>1.42669212818145</c:v>
                </c:pt>
                <c:pt idx="27">
                  <c:v>2.3471295833587602</c:v>
                </c:pt>
                <c:pt idx="28">
                  <c:v>3.2834391593933101</c:v>
                </c:pt>
                <c:pt idx="29">
                  <c:v>3.9195969104766801</c:v>
                </c:pt>
                <c:pt idx="30">
                  <c:v>4.1713318824768004</c:v>
                </c:pt>
                <c:pt idx="31">
                  <c:v>4.1859998703002876</c:v>
                </c:pt>
                <c:pt idx="32">
                  <c:v>4.0794115066528303</c:v>
                </c:pt>
                <c:pt idx="33">
                  <c:v>3.80958795547485</c:v>
                </c:pt>
                <c:pt idx="34">
                  <c:v>3.3671245574951101</c:v>
                </c:pt>
                <c:pt idx="35">
                  <c:v>2.9495525360107391</c:v>
                </c:pt>
                <c:pt idx="36">
                  <c:v>2.7905786037445002</c:v>
                </c:pt>
                <c:pt idx="37">
                  <c:v>2.8555889129638579</c:v>
                </c:pt>
                <c:pt idx="38">
                  <c:v>2.8656964302062882</c:v>
                </c:pt>
                <c:pt idx="39">
                  <c:v>2.6388173103332502</c:v>
                </c:pt>
                <c:pt idx="40">
                  <c:v>2.2709317207336399</c:v>
                </c:pt>
                <c:pt idx="41">
                  <c:v>1.94198286533355</c:v>
                </c:pt>
                <c:pt idx="42">
                  <c:v>1.69779777526855</c:v>
                </c:pt>
                <c:pt idx="43">
                  <c:v>1.5186355113983101</c:v>
                </c:pt>
                <c:pt idx="44">
                  <c:v>1.45971083641052</c:v>
                </c:pt>
                <c:pt idx="45">
                  <c:v>1.54618191719055</c:v>
                </c:pt>
                <c:pt idx="46">
                  <c:v>1.6004734039306601</c:v>
                </c:pt>
                <c:pt idx="47">
                  <c:v>1.4040253162384</c:v>
                </c:pt>
                <c:pt idx="48">
                  <c:v>1.0569349527359</c:v>
                </c:pt>
                <c:pt idx="49">
                  <c:v>0.94098502397537198</c:v>
                </c:pt>
                <c:pt idx="50">
                  <c:v>1.2008144855499201</c:v>
                </c:pt>
                <c:pt idx="51">
                  <c:v>1.4585548639297401</c:v>
                </c:pt>
                <c:pt idx="52">
                  <c:v>1.26465320587158</c:v>
                </c:pt>
                <c:pt idx="53">
                  <c:v>0.71621471643447898</c:v>
                </c:pt>
                <c:pt idx="54">
                  <c:v>0.34651517868041998</c:v>
                </c:pt>
                <c:pt idx="55">
                  <c:v>0.39996910095214799</c:v>
                </c:pt>
                <c:pt idx="56">
                  <c:v>0.51811826229095503</c:v>
                </c:pt>
                <c:pt idx="57">
                  <c:v>0.283610969781876</c:v>
                </c:pt>
                <c:pt idx="58">
                  <c:v>-0.18173721432685899</c:v>
                </c:pt>
                <c:pt idx="59">
                  <c:v>-0.42571645975112898</c:v>
                </c:pt>
                <c:pt idx="60">
                  <c:v>-0.330517798662186</c:v>
                </c:pt>
                <c:pt idx="61">
                  <c:v>-0.236360028386116</c:v>
                </c:pt>
                <c:pt idx="62">
                  <c:v>-0.38786831498146102</c:v>
                </c:pt>
                <c:pt idx="63">
                  <c:v>-0.59029334783554099</c:v>
                </c:pt>
                <c:pt idx="64">
                  <c:v>-0.59336203336715698</c:v>
                </c:pt>
                <c:pt idx="65">
                  <c:v>-0.56066226959228505</c:v>
                </c:pt>
                <c:pt idx="66">
                  <c:v>-0.86307555437088002</c:v>
                </c:pt>
                <c:pt idx="67">
                  <c:v>-1.4949024915695099</c:v>
                </c:pt>
                <c:pt idx="68">
                  <c:v>-2.0099110603332502</c:v>
                </c:pt>
                <c:pt idx="69">
                  <c:v>-2.0930361747741699</c:v>
                </c:pt>
                <c:pt idx="70">
                  <c:v>-1.93460428714752</c:v>
                </c:pt>
                <c:pt idx="71">
                  <c:v>-1.8952102661132799</c:v>
                </c:pt>
                <c:pt idx="72">
                  <c:v>-1.9973976612091</c:v>
                </c:pt>
                <c:pt idx="73">
                  <c:v>-1.97527062892913</c:v>
                </c:pt>
                <c:pt idx="74">
                  <c:v>-1.7397247552871691</c:v>
                </c:pt>
                <c:pt idx="75">
                  <c:v>-1.5420502424240099</c:v>
                </c:pt>
                <c:pt idx="76">
                  <c:v>-1.6316734552383401</c:v>
                </c:pt>
                <c:pt idx="77">
                  <c:v>-1.93710076808929</c:v>
                </c:pt>
                <c:pt idx="78">
                  <c:v>-2.1792137622833199</c:v>
                </c:pt>
                <c:pt idx="79">
                  <c:v>-2.1846411228179901</c:v>
                </c:pt>
                <c:pt idx="80">
                  <c:v>-1.9945552349090501</c:v>
                </c:pt>
                <c:pt idx="81">
                  <c:v>-1.7586597204208301</c:v>
                </c:pt>
                <c:pt idx="82">
                  <c:v>-1.6400836706161499</c:v>
                </c:pt>
                <c:pt idx="83">
                  <c:v>-1.7532879114151001</c:v>
                </c:pt>
                <c:pt idx="84">
                  <c:v>-2.04766774177551</c:v>
                </c:pt>
                <c:pt idx="85">
                  <c:v>-2.2635238170623699</c:v>
                </c:pt>
                <c:pt idx="86">
                  <c:v>-2.1495716571807799</c:v>
                </c:pt>
                <c:pt idx="87">
                  <c:v>-1.76386070251464</c:v>
                </c:pt>
                <c:pt idx="88">
                  <c:v>-1.4392775297164899</c:v>
                </c:pt>
                <c:pt idx="89">
                  <c:v>-1.38988232612609</c:v>
                </c:pt>
                <c:pt idx="90">
                  <c:v>-1.4573848247528001</c:v>
                </c:pt>
                <c:pt idx="91">
                  <c:v>-1.3422385454177801</c:v>
                </c:pt>
                <c:pt idx="92">
                  <c:v>-0.99392461776733398</c:v>
                </c:pt>
                <c:pt idx="93">
                  <c:v>-0.63641840219497703</c:v>
                </c:pt>
                <c:pt idx="94">
                  <c:v>-0.44410389661788902</c:v>
                </c:pt>
                <c:pt idx="95">
                  <c:v>-0.357488483190536</c:v>
                </c:pt>
                <c:pt idx="96">
                  <c:v>-0.258669793605804</c:v>
                </c:pt>
                <c:pt idx="97">
                  <c:v>-0.181893110275269</c:v>
                </c:pt>
                <c:pt idx="98">
                  <c:v>-0.239453360438347</c:v>
                </c:pt>
                <c:pt idx="99">
                  <c:v>-0.419838666915894</c:v>
                </c:pt>
                <c:pt idx="100">
                  <c:v>-0.59176808595657304</c:v>
                </c:pt>
                <c:pt idx="101">
                  <c:v>-0.68839567899704002</c:v>
                </c:pt>
                <c:pt idx="102">
                  <c:v>-0.78138530254364003</c:v>
                </c:pt>
                <c:pt idx="103">
                  <c:v>-0.95535451173782304</c:v>
                </c:pt>
                <c:pt idx="104">
                  <c:v>-1.1958782672882</c:v>
                </c:pt>
                <c:pt idx="105">
                  <c:v>-1.42533266544342</c:v>
                </c:pt>
                <c:pt idx="106">
                  <c:v>-1.5771232843398999</c:v>
                </c:pt>
                <c:pt idx="107">
                  <c:v>-1.6102647781371999</c:v>
                </c:pt>
                <c:pt idx="108">
                  <c:v>-1.53570592403411</c:v>
                </c:pt>
                <c:pt idx="109">
                  <c:v>-1.4821462631225499</c:v>
                </c:pt>
                <c:pt idx="110">
                  <c:v>-1.64081454277038</c:v>
                </c:pt>
                <c:pt idx="111">
                  <c:v>-2.0444662570953298</c:v>
                </c:pt>
                <c:pt idx="112">
                  <c:v>-2.4526784420013401</c:v>
                </c:pt>
                <c:pt idx="113">
                  <c:v>-2.5823512077331499</c:v>
                </c:pt>
                <c:pt idx="114">
                  <c:v>-2.4455895423889098</c:v>
                </c:pt>
                <c:pt idx="115">
                  <c:v>-2.3314290046691779</c:v>
                </c:pt>
                <c:pt idx="116">
                  <c:v>-2.4142167568206698</c:v>
                </c:pt>
                <c:pt idx="117">
                  <c:v>-2.51612329483032</c:v>
                </c:pt>
                <c:pt idx="118">
                  <c:v>-2.3600285053253098</c:v>
                </c:pt>
                <c:pt idx="119">
                  <c:v>-1.96218073368072</c:v>
                </c:pt>
                <c:pt idx="120">
                  <c:v>-1.6225736141204801</c:v>
                </c:pt>
                <c:pt idx="121">
                  <c:v>-1.5495128631591799</c:v>
                </c:pt>
                <c:pt idx="122">
                  <c:v>-1.65681624412536</c:v>
                </c:pt>
                <c:pt idx="123">
                  <c:v>-1.7724087238311701</c:v>
                </c:pt>
                <c:pt idx="124">
                  <c:v>-1.88698077201843</c:v>
                </c:pt>
                <c:pt idx="125">
                  <c:v>-2.072442293167108</c:v>
                </c:pt>
                <c:pt idx="126">
                  <c:v>-2.2571811676025302</c:v>
                </c:pt>
                <c:pt idx="127">
                  <c:v>-2.2704746723175</c:v>
                </c:pt>
                <c:pt idx="128">
                  <c:v>-2.1096839904785099</c:v>
                </c:pt>
                <c:pt idx="129">
                  <c:v>-1.99239218235015</c:v>
                </c:pt>
                <c:pt idx="130">
                  <c:v>-2.0553402900695801</c:v>
                </c:pt>
                <c:pt idx="131">
                  <c:v>-2.1179950237274099</c:v>
                </c:pt>
                <c:pt idx="132">
                  <c:v>-1.8918091058730999</c:v>
                </c:pt>
                <c:pt idx="133">
                  <c:v>-1.3936910629272401</c:v>
                </c:pt>
                <c:pt idx="134">
                  <c:v>-1.00140833854675</c:v>
                </c:pt>
                <c:pt idx="135">
                  <c:v>-1.0348536968231199</c:v>
                </c:pt>
                <c:pt idx="136">
                  <c:v>-1.3697862625121999</c:v>
                </c:pt>
                <c:pt idx="137">
                  <c:v>-1.5696718692779501</c:v>
                </c:pt>
                <c:pt idx="138">
                  <c:v>-1.38750696182251</c:v>
                </c:pt>
                <c:pt idx="139">
                  <c:v>-1.05023753643035</c:v>
                </c:pt>
                <c:pt idx="140">
                  <c:v>-1.00686848163604</c:v>
                </c:pt>
                <c:pt idx="141">
                  <c:v>-1.4337846040725699</c:v>
                </c:pt>
                <c:pt idx="142">
                  <c:v>-2.0404105186462398</c:v>
                </c:pt>
                <c:pt idx="143">
                  <c:v>-2.3522429466247479</c:v>
                </c:pt>
                <c:pt idx="144">
                  <c:v>-2.13691806793212</c:v>
                </c:pt>
                <c:pt idx="145">
                  <c:v>-1.54374539852142</c:v>
                </c:pt>
                <c:pt idx="146">
                  <c:v>-0.89599114656448398</c:v>
                </c:pt>
                <c:pt idx="147">
                  <c:v>-0.43678992986679099</c:v>
                </c:pt>
                <c:pt idx="148">
                  <c:v>-0.268500655889511</c:v>
                </c:pt>
                <c:pt idx="149">
                  <c:v>-0.40936309099197399</c:v>
                </c:pt>
                <c:pt idx="150">
                  <c:v>-0.77667409181594804</c:v>
                </c:pt>
                <c:pt idx="151">
                  <c:v>-1.1326719522476201</c:v>
                </c:pt>
                <c:pt idx="152">
                  <c:v>-1.2017433643341</c:v>
                </c:pt>
                <c:pt idx="153">
                  <c:v>-0.94117611646652199</c:v>
                </c:pt>
                <c:pt idx="154">
                  <c:v>-0.64189386367797896</c:v>
                </c:pt>
                <c:pt idx="155">
                  <c:v>-0.64763700962066695</c:v>
                </c:pt>
                <c:pt idx="156">
                  <c:v>-0.96666699647903398</c:v>
                </c:pt>
                <c:pt idx="157">
                  <c:v>-1.24894046783447</c:v>
                </c:pt>
                <c:pt idx="158">
                  <c:v>-1.1816225051879801</c:v>
                </c:pt>
                <c:pt idx="159">
                  <c:v>-0.83538115024566695</c:v>
                </c:pt>
                <c:pt idx="160">
                  <c:v>-0.55562132596969604</c:v>
                </c:pt>
                <c:pt idx="161">
                  <c:v>-0.56295895576477095</c:v>
                </c:pt>
                <c:pt idx="162">
                  <c:v>-0.75073957443237305</c:v>
                </c:pt>
                <c:pt idx="163">
                  <c:v>-0.86943566799163796</c:v>
                </c:pt>
                <c:pt idx="164">
                  <c:v>-0.82156312465667702</c:v>
                </c:pt>
                <c:pt idx="165">
                  <c:v>-0.74312406778335605</c:v>
                </c:pt>
                <c:pt idx="166">
                  <c:v>-0.85013276338577304</c:v>
                </c:pt>
                <c:pt idx="167">
                  <c:v>-1.23160183429718</c:v>
                </c:pt>
                <c:pt idx="168">
                  <c:v>-1.7371784448623599</c:v>
                </c:pt>
                <c:pt idx="169">
                  <c:v>-2.03415822982788</c:v>
                </c:pt>
                <c:pt idx="170">
                  <c:v>-1.8488867282867401</c:v>
                </c:pt>
                <c:pt idx="171">
                  <c:v>-1.2524725198745701</c:v>
                </c:pt>
                <c:pt idx="172">
                  <c:v>-0.68839359283447299</c:v>
                </c:pt>
                <c:pt idx="173">
                  <c:v>-0.60113894939422596</c:v>
                </c:pt>
                <c:pt idx="174">
                  <c:v>-0.994340300559998</c:v>
                </c:pt>
                <c:pt idx="175">
                  <c:v>-1.4359115362167301</c:v>
                </c:pt>
                <c:pt idx="176">
                  <c:v>-1.55655765533447</c:v>
                </c:pt>
                <c:pt idx="177">
                  <c:v>-1.4607994556427</c:v>
                </c:pt>
                <c:pt idx="178">
                  <c:v>-1.52955663204193</c:v>
                </c:pt>
                <c:pt idx="179">
                  <c:v>-1.8575146198272701</c:v>
                </c:pt>
                <c:pt idx="180">
                  <c:v>-2.0592069625854399</c:v>
                </c:pt>
                <c:pt idx="181">
                  <c:v>-1.7166233062744101</c:v>
                </c:pt>
                <c:pt idx="182">
                  <c:v>-0.90833699703216597</c:v>
                </c:pt>
                <c:pt idx="183">
                  <c:v>-0.157221123576164</c:v>
                </c:pt>
                <c:pt idx="184">
                  <c:v>0.11772656440734899</c:v>
                </c:pt>
                <c:pt idx="185">
                  <c:v>-4.6135712414979997E-2</c:v>
                </c:pt>
                <c:pt idx="186">
                  <c:v>-0.36500731110572798</c:v>
                </c:pt>
                <c:pt idx="187">
                  <c:v>-0.69763714075088501</c:v>
                </c:pt>
                <c:pt idx="188">
                  <c:v>-1.08401226997375</c:v>
                </c:pt>
                <c:pt idx="189">
                  <c:v>-1.47723937034606</c:v>
                </c:pt>
                <c:pt idx="190">
                  <c:v>-1.6531007289886399</c:v>
                </c:pt>
                <c:pt idx="191">
                  <c:v>-1.47496008872985</c:v>
                </c:pt>
                <c:pt idx="192">
                  <c:v>-1.1253080368041899</c:v>
                </c:pt>
                <c:pt idx="193">
                  <c:v>-0.92789089679717995</c:v>
                </c:pt>
                <c:pt idx="194">
                  <c:v>-0.96887552738189697</c:v>
                </c:pt>
                <c:pt idx="195">
                  <c:v>-1.02976369857788</c:v>
                </c:pt>
                <c:pt idx="196">
                  <c:v>-0.910930275917053</c:v>
                </c:pt>
                <c:pt idx="197">
                  <c:v>-0.68352186679840099</c:v>
                </c:pt>
                <c:pt idx="198">
                  <c:v>-0.52689921855926503</c:v>
                </c:pt>
                <c:pt idx="199">
                  <c:v>-0.42693758010864302</c:v>
                </c:pt>
              </c:numCache>
            </c:numRef>
          </c:val>
          <c:smooth val="0"/>
          <c:extLst>
            <c:ext xmlns:c16="http://schemas.microsoft.com/office/drawing/2014/chart" uri="{C3380CC4-5D6E-409C-BE32-E72D297353CC}">
              <c16:uniqueId val="{00000000-AD39-461F-99F1-DCC054A90715}"/>
            </c:ext>
          </c:extLst>
        </c:ser>
        <c:ser>
          <c:idx val="4"/>
          <c:order val="1"/>
          <c:tx>
            <c:strRef>
              <c:f>'60_F4 1Mir (2)'!$F$1</c:f>
              <c:strCache>
                <c:ptCount val="1"/>
                <c:pt idx="0">
                  <c:v>Practice</c:v>
                </c:pt>
              </c:strCache>
            </c:strRef>
          </c:tx>
          <c:spPr>
            <a:ln w="31750">
              <a:solidFill>
                <a:schemeClr val="tx1">
                  <a:lumMod val="95000"/>
                  <a:lumOff val="5000"/>
                </a:schemeClr>
              </a:solidFill>
              <a:prstDash val="sysDot"/>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(2)'!$F$2:$F$201</c:f>
              <c:numCache>
                <c:formatCode>General</c:formatCode>
                <c:ptCount val="200"/>
                <c:pt idx="0">
                  <c:v>-0.96448230743408203</c:v>
                </c:pt>
                <c:pt idx="1">
                  <c:v>-0.99398040771484397</c:v>
                </c:pt>
                <c:pt idx="2">
                  <c:v>-0.88252353668212902</c:v>
                </c:pt>
                <c:pt idx="3">
                  <c:v>-0.603515565395355</c:v>
                </c:pt>
                <c:pt idx="4">
                  <c:v>-0.38425445556640597</c:v>
                </c:pt>
                <c:pt idx="5">
                  <c:v>-0.34557223320007302</c:v>
                </c:pt>
                <c:pt idx="6">
                  <c:v>-0.27023676037788402</c:v>
                </c:pt>
                <c:pt idx="7">
                  <c:v>0.111920915544033</c:v>
                </c:pt>
                <c:pt idx="8">
                  <c:v>0.69912844896316495</c:v>
                </c:pt>
                <c:pt idx="9">
                  <c:v>1.0694330930709799</c:v>
                </c:pt>
                <c:pt idx="10">
                  <c:v>0.96715772151946999</c:v>
                </c:pt>
                <c:pt idx="11">
                  <c:v>0.57411313056945801</c:v>
                </c:pt>
                <c:pt idx="12">
                  <c:v>0.23865000903606401</c:v>
                </c:pt>
                <c:pt idx="13">
                  <c:v>8.2366980612277998E-2</c:v>
                </c:pt>
                <c:pt idx="14">
                  <c:v>1.1457800865170001E-3</c:v>
                </c:pt>
                <c:pt idx="15">
                  <c:v>-5.1666963845491E-2</c:v>
                </c:pt>
                <c:pt idx="16">
                  <c:v>1.1381769552826999E-2</c:v>
                </c:pt>
                <c:pt idx="17">
                  <c:v>0.19265939295291901</c:v>
                </c:pt>
                <c:pt idx="18">
                  <c:v>0.30873093008995101</c:v>
                </c:pt>
                <c:pt idx="19">
                  <c:v>0.223492816090584</c:v>
                </c:pt>
                <c:pt idx="20">
                  <c:v>5.9696067124604998E-2</c:v>
                </c:pt>
                <c:pt idx="21">
                  <c:v>2.9644465073942999E-2</c:v>
                </c:pt>
                <c:pt idx="22">
                  <c:v>0.110433124005795</c:v>
                </c:pt>
                <c:pt idx="23">
                  <c:v>5.7025909423828E-2</c:v>
                </c:pt>
                <c:pt idx="24">
                  <c:v>-0.24075219035148601</c:v>
                </c:pt>
                <c:pt idx="25">
                  <c:v>-0.58294343948364302</c:v>
                </c:pt>
                <c:pt idx="26">
                  <c:v>-0.73366338014602706</c:v>
                </c:pt>
                <c:pt idx="27">
                  <c:v>-0.73464465141296398</c:v>
                </c:pt>
                <c:pt idx="28">
                  <c:v>-0.79427236318588301</c:v>
                </c:pt>
                <c:pt idx="29">
                  <c:v>-0.94220697879791304</c:v>
                </c:pt>
                <c:pt idx="30">
                  <c:v>-0.98952597379684404</c:v>
                </c:pt>
                <c:pt idx="31">
                  <c:v>-0.84335708618164096</c:v>
                </c:pt>
                <c:pt idx="32">
                  <c:v>-0.65645861625671398</c:v>
                </c:pt>
                <c:pt idx="33">
                  <c:v>-0.55621916055679299</c:v>
                </c:pt>
                <c:pt idx="34">
                  <c:v>-0.397882699966431</c:v>
                </c:pt>
                <c:pt idx="35">
                  <c:v>-8.3560226485129997E-3</c:v>
                </c:pt>
                <c:pt idx="36">
                  <c:v>0.39864769577980003</c:v>
                </c:pt>
                <c:pt idx="37">
                  <c:v>0.32783126831054699</c:v>
                </c:pt>
                <c:pt idx="38">
                  <c:v>-0.38626733422279402</c:v>
                </c:pt>
                <c:pt idx="39">
                  <c:v>-1.2795637845993</c:v>
                </c:pt>
                <c:pt idx="40">
                  <c:v>-1.75241827964782</c:v>
                </c:pt>
                <c:pt idx="41">
                  <c:v>-1.74490010738372</c:v>
                </c:pt>
                <c:pt idx="42">
                  <c:v>-1.7080316543579099</c:v>
                </c:pt>
                <c:pt idx="43">
                  <c:v>-1.9501879215240401</c:v>
                </c:pt>
                <c:pt idx="44">
                  <c:v>-2.2765443325042698</c:v>
                </c:pt>
                <c:pt idx="45">
                  <c:v>-2.3681526184082</c:v>
                </c:pt>
                <c:pt idx="46">
                  <c:v>-2.2846364974975502</c:v>
                </c:pt>
                <c:pt idx="47">
                  <c:v>-2.3593680858611981</c:v>
                </c:pt>
                <c:pt idx="48">
                  <c:v>-2.6988394260406401</c:v>
                </c:pt>
                <c:pt idx="49">
                  <c:v>-3.0582318305969198</c:v>
                </c:pt>
                <c:pt idx="50">
                  <c:v>-3.2374908924102699</c:v>
                </c:pt>
                <c:pt idx="51">
                  <c:v>-3.3484292030334402</c:v>
                </c:pt>
                <c:pt idx="52">
                  <c:v>-3.54790163040161</c:v>
                </c:pt>
                <c:pt idx="53">
                  <c:v>-3.7012660503387398</c:v>
                </c:pt>
                <c:pt idx="54">
                  <c:v>-3.5553028583526598</c:v>
                </c:pt>
                <c:pt idx="55">
                  <c:v>-3.1801366806030198</c:v>
                </c:pt>
                <c:pt idx="56">
                  <c:v>-2.9744441509246791</c:v>
                </c:pt>
                <c:pt idx="57">
                  <c:v>-3.1639809608459402</c:v>
                </c:pt>
                <c:pt idx="58">
                  <c:v>-3.5006961822509699</c:v>
                </c:pt>
                <c:pt idx="59">
                  <c:v>-3.6022925376892001</c:v>
                </c:pt>
                <c:pt idx="60">
                  <c:v>-3.4463241100311199</c:v>
                </c:pt>
                <c:pt idx="61">
                  <c:v>-3.3295040130615199</c:v>
                </c:pt>
                <c:pt idx="62">
                  <c:v>-3.3992767333984282</c:v>
                </c:pt>
                <c:pt idx="63">
                  <c:v>-3.4668986797332679</c:v>
                </c:pt>
                <c:pt idx="64">
                  <c:v>-3.3508038520812899</c:v>
                </c:pt>
                <c:pt idx="65">
                  <c:v>-3.2018551826477002</c:v>
                </c:pt>
                <c:pt idx="66">
                  <c:v>-3.31986236572265</c:v>
                </c:pt>
                <c:pt idx="67">
                  <c:v>-3.7433922290802002</c:v>
                </c:pt>
                <c:pt idx="68">
                  <c:v>-4.2117600440979004</c:v>
                </c:pt>
                <c:pt idx="69">
                  <c:v>-4.5233950614929199</c:v>
                </c:pt>
                <c:pt idx="70">
                  <c:v>-4.7468404769897399</c:v>
                </c:pt>
                <c:pt idx="71">
                  <c:v>-5.0010867118835396</c:v>
                </c:pt>
                <c:pt idx="72">
                  <c:v>-5.1729602813720703</c:v>
                </c:pt>
                <c:pt idx="73">
                  <c:v>-5.0176153182983381</c:v>
                </c:pt>
                <c:pt idx="74">
                  <c:v>-4.5079493522643999</c:v>
                </c:pt>
                <c:pt idx="75">
                  <c:v>-3.93141365051269</c:v>
                </c:pt>
                <c:pt idx="76">
                  <c:v>-3.58264732360839</c:v>
                </c:pt>
                <c:pt idx="77">
                  <c:v>-3.45142674446106</c:v>
                </c:pt>
                <c:pt idx="78">
                  <c:v>-3.2989940643310498</c:v>
                </c:pt>
                <c:pt idx="79">
                  <c:v>-3.0039217472076398</c:v>
                </c:pt>
                <c:pt idx="80">
                  <c:v>-2.7273135185241699</c:v>
                </c:pt>
                <c:pt idx="81">
                  <c:v>-2.6988787651061998</c:v>
                </c:pt>
                <c:pt idx="82">
                  <c:v>-2.9058880805969198</c:v>
                </c:pt>
                <c:pt idx="83">
                  <c:v>-3.0838277339935298</c:v>
                </c:pt>
                <c:pt idx="84">
                  <c:v>-3.03111600875854</c:v>
                </c:pt>
                <c:pt idx="85">
                  <c:v>-2.85354280471801</c:v>
                </c:pt>
                <c:pt idx="86">
                  <c:v>-2.8167643547058101</c:v>
                </c:pt>
                <c:pt idx="87">
                  <c:v>-2.9746546745300191</c:v>
                </c:pt>
                <c:pt idx="88">
                  <c:v>-3.0535311698913499</c:v>
                </c:pt>
                <c:pt idx="89">
                  <c:v>-2.7763285636901802</c:v>
                </c:pt>
                <c:pt idx="90">
                  <c:v>-2.2377188205718901</c:v>
                </c:pt>
                <c:pt idx="91">
                  <c:v>-1.8448139429092401</c:v>
                </c:pt>
                <c:pt idx="92">
                  <c:v>-1.87259101867675</c:v>
                </c:pt>
                <c:pt idx="93">
                  <c:v>-2.17858457565307</c:v>
                </c:pt>
                <c:pt idx="94">
                  <c:v>-2.413159132003778</c:v>
                </c:pt>
                <c:pt idx="95">
                  <c:v>-2.4194979667663499</c:v>
                </c:pt>
                <c:pt idx="96">
                  <c:v>-2.32472372055053</c:v>
                </c:pt>
                <c:pt idx="97">
                  <c:v>-2.2997527122497501</c:v>
                </c:pt>
                <c:pt idx="98">
                  <c:v>-2.38740015029907</c:v>
                </c:pt>
                <c:pt idx="99">
                  <c:v>-2.5886130332946702</c:v>
                </c:pt>
                <c:pt idx="100">
                  <c:v>-2.951844215393058</c:v>
                </c:pt>
                <c:pt idx="101">
                  <c:v>-3.4634776115417401</c:v>
                </c:pt>
                <c:pt idx="102">
                  <c:v>-3.9501323699951101</c:v>
                </c:pt>
                <c:pt idx="103">
                  <c:v>-4.2357201576232901</c:v>
                </c:pt>
                <c:pt idx="104">
                  <c:v>-4.3625779151916486</c:v>
                </c:pt>
                <c:pt idx="105">
                  <c:v>-4.5084276199340803</c:v>
                </c:pt>
                <c:pt idx="106">
                  <c:v>-4.6789426803588796</c:v>
                </c:pt>
                <c:pt idx="107">
                  <c:v>-4.6566300392150781</c:v>
                </c:pt>
                <c:pt idx="108">
                  <c:v>-4.3355488777160573</c:v>
                </c:pt>
                <c:pt idx="109">
                  <c:v>-3.95620489120483</c:v>
                </c:pt>
                <c:pt idx="110">
                  <c:v>-3.8477034568786599</c:v>
                </c:pt>
                <c:pt idx="111">
                  <c:v>-4.0017056465148899</c:v>
                </c:pt>
                <c:pt idx="112">
                  <c:v>-4.08524465560913</c:v>
                </c:pt>
                <c:pt idx="113">
                  <c:v>-3.8875191211700399</c:v>
                </c:pt>
                <c:pt idx="114">
                  <c:v>-3.5761866569518999</c:v>
                </c:pt>
                <c:pt idx="115">
                  <c:v>-3.4318263530731179</c:v>
                </c:pt>
                <c:pt idx="116">
                  <c:v>-3.4732613563537602</c:v>
                </c:pt>
                <c:pt idx="117">
                  <c:v>-3.4836678504943799</c:v>
                </c:pt>
                <c:pt idx="118">
                  <c:v>-3.3268058300018279</c:v>
                </c:pt>
                <c:pt idx="119">
                  <c:v>-3.07859802246093</c:v>
                </c:pt>
                <c:pt idx="120">
                  <c:v>-2.8634483814239502</c:v>
                </c:pt>
                <c:pt idx="121">
                  <c:v>-2.7121105194091801</c:v>
                </c:pt>
                <c:pt idx="122">
                  <c:v>-2.6086404323577801</c:v>
                </c:pt>
                <c:pt idx="123">
                  <c:v>-2.54037141799926</c:v>
                </c:pt>
                <c:pt idx="124">
                  <c:v>-2.4444718360900799</c:v>
                </c:pt>
                <c:pt idx="125">
                  <c:v>-2.2359058856964098</c:v>
                </c:pt>
                <c:pt idx="126">
                  <c:v>-1.98954558372497</c:v>
                </c:pt>
                <c:pt idx="127">
                  <c:v>-1.9723981618881199</c:v>
                </c:pt>
                <c:pt idx="128">
                  <c:v>-2.32979011535644</c:v>
                </c:pt>
                <c:pt idx="129">
                  <c:v>-2.8077833652496298</c:v>
                </c:pt>
                <c:pt idx="130">
                  <c:v>-2.9930739402771001</c:v>
                </c:pt>
                <c:pt idx="131">
                  <c:v>-2.841953992843619</c:v>
                </c:pt>
                <c:pt idx="132">
                  <c:v>-2.7565951347350981</c:v>
                </c:pt>
                <c:pt idx="133">
                  <c:v>-3.0338926315307591</c:v>
                </c:pt>
                <c:pt idx="134">
                  <c:v>-3.4442665576934801</c:v>
                </c:pt>
                <c:pt idx="135">
                  <c:v>-3.5619144439697199</c:v>
                </c:pt>
                <c:pt idx="136">
                  <c:v>-3.3815643787384002</c:v>
                </c:pt>
                <c:pt idx="137">
                  <c:v>-3.3087782859802202</c:v>
                </c:pt>
                <c:pt idx="138">
                  <c:v>-3.5309662818908598</c:v>
                </c:pt>
                <c:pt idx="139">
                  <c:v>-3.7150130271911599</c:v>
                </c:pt>
                <c:pt idx="140">
                  <c:v>-3.5145576000213601</c:v>
                </c:pt>
                <c:pt idx="141">
                  <c:v>-3.1483557224273602</c:v>
                </c:pt>
                <c:pt idx="142">
                  <c:v>-3.1587564945220898</c:v>
                </c:pt>
                <c:pt idx="143">
                  <c:v>-3.64813160896301</c:v>
                </c:pt>
                <c:pt idx="144">
                  <c:v>-4.0838665962219203</c:v>
                </c:pt>
                <c:pt idx="145">
                  <c:v>-3.9818863868713299</c:v>
                </c:pt>
                <c:pt idx="146">
                  <c:v>-3.54495048522949</c:v>
                </c:pt>
                <c:pt idx="147">
                  <c:v>-3.3924446105956978</c:v>
                </c:pt>
                <c:pt idx="148">
                  <c:v>-3.7583937644958501</c:v>
                </c:pt>
                <c:pt idx="149">
                  <c:v>-4.2098913192748997</c:v>
                </c:pt>
                <c:pt idx="150">
                  <c:v>-4.1929960250854377</c:v>
                </c:pt>
                <c:pt idx="151">
                  <c:v>-3.6592979431152299</c:v>
                </c:pt>
                <c:pt idx="152">
                  <c:v>-3.0439267158508301</c:v>
                </c:pt>
                <c:pt idx="153">
                  <c:v>-2.7476212978363002</c:v>
                </c:pt>
                <c:pt idx="154">
                  <c:v>-2.7881646156311</c:v>
                </c:pt>
                <c:pt idx="155">
                  <c:v>-2.9192738533020002</c:v>
                </c:pt>
                <c:pt idx="156">
                  <c:v>-2.9469008445739702</c:v>
                </c:pt>
                <c:pt idx="157">
                  <c:v>-2.8749213218688898</c:v>
                </c:pt>
                <c:pt idx="158">
                  <c:v>-2.8103156089782702</c:v>
                </c:pt>
                <c:pt idx="159">
                  <c:v>-2.7961585521697998</c:v>
                </c:pt>
                <c:pt idx="160">
                  <c:v>-2.7539489269256499</c:v>
                </c:pt>
                <c:pt idx="161">
                  <c:v>-2.60514116287231</c:v>
                </c:pt>
                <c:pt idx="162">
                  <c:v>-2.44847536087036</c:v>
                </c:pt>
                <c:pt idx="163">
                  <c:v>-2.5470232963561998</c:v>
                </c:pt>
                <c:pt idx="164">
                  <c:v>-3.04122686386108</c:v>
                </c:pt>
                <c:pt idx="165">
                  <c:v>-3.6922447681427002</c:v>
                </c:pt>
                <c:pt idx="166">
                  <c:v>-4.0338640213012704</c:v>
                </c:pt>
                <c:pt idx="167">
                  <c:v>-3.8355579376220699</c:v>
                </c:pt>
                <c:pt idx="168">
                  <c:v>-3.3243927955627401</c:v>
                </c:pt>
                <c:pt idx="169">
                  <c:v>-2.88135385513305</c:v>
                </c:pt>
                <c:pt idx="170">
                  <c:v>-2.63024425506591</c:v>
                </c:pt>
                <c:pt idx="171">
                  <c:v>-2.46846222877502</c:v>
                </c:pt>
                <c:pt idx="172">
                  <c:v>-2.4111413955688379</c:v>
                </c:pt>
                <c:pt idx="173">
                  <c:v>-2.6342999935150102</c:v>
                </c:pt>
                <c:pt idx="174">
                  <c:v>-3.09573149681091</c:v>
                </c:pt>
                <c:pt idx="175">
                  <c:v>-3.3556373119354199</c:v>
                </c:pt>
                <c:pt idx="176">
                  <c:v>-3.0255713462829501</c:v>
                </c:pt>
                <c:pt idx="177">
                  <c:v>-2.31819415092468</c:v>
                </c:pt>
                <c:pt idx="178">
                  <c:v>-1.8829549551010101</c:v>
                </c:pt>
                <c:pt idx="179">
                  <c:v>-2.0430157184600799</c:v>
                </c:pt>
                <c:pt idx="180">
                  <c:v>-2.4210877418518</c:v>
                </c:pt>
                <c:pt idx="181">
                  <c:v>-2.45680475234985</c:v>
                </c:pt>
                <c:pt idx="182">
                  <c:v>-2.1034228801727202</c:v>
                </c:pt>
                <c:pt idx="183">
                  <c:v>-1.7815510034561099</c:v>
                </c:pt>
                <c:pt idx="184">
                  <c:v>-1.74244344234466</c:v>
                </c:pt>
                <c:pt idx="185">
                  <c:v>-1.7815681695938099</c:v>
                </c:pt>
                <c:pt idx="186">
                  <c:v>-1.6474313735961901</c:v>
                </c:pt>
                <c:pt idx="187">
                  <c:v>-1.4514201879501301</c:v>
                </c:pt>
                <c:pt idx="188">
                  <c:v>-1.44519615173339</c:v>
                </c:pt>
                <c:pt idx="189">
                  <c:v>-1.5507125854492101</c:v>
                </c:pt>
                <c:pt idx="190">
                  <c:v>-1.41968846321106</c:v>
                </c:pt>
                <c:pt idx="191">
                  <c:v>-0.96937960386276201</c:v>
                </c:pt>
                <c:pt idx="192">
                  <c:v>-0.57337504625320401</c:v>
                </c:pt>
                <c:pt idx="193">
                  <c:v>-0.563695788383484</c:v>
                </c:pt>
                <c:pt idx="194">
                  <c:v>-0.73339372873306297</c:v>
                </c:pt>
                <c:pt idx="195">
                  <c:v>-0.57602536678314198</c:v>
                </c:pt>
                <c:pt idx="196">
                  <c:v>3.3770274370909001E-2</c:v>
                </c:pt>
                <c:pt idx="197">
                  <c:v>0.64565014839172397</c:v>
                </c:pt>
                <c:pt idx="198">
                  <c:v>0.78428936004638705</c:v>
                </c:pt>
                <c:pt idx="199">
                  <c:v>0.50603353977203402</c:v>
                </c:pt>
              </c:numCache>
            </c:numRef>
          </c:val>
          <c:smooth val="0"/>
          <c:extLst>
            <c:ext xmlns:c16="http://schemas.microsoft.com/office/drawing/2014/chart" uri="{C3380CC4-5D6E-409C-BE32-E72D297353CC}">
              <c16:uniqueId val="{00000001-AD39-461F-99F1-DCC054A90715}"/>
            </c:ext>
          </c:extLst>
        </c:ser>
        <c:ser>
          <c:idx val="5"/>
          <c:order val="2"/>
          <c:tx>
            <c:strRef>
              <c:f>'60_F4 1Mir (2)'!$G$1</c:f>
              <c:strCache>
                <c:ptCount val="1"/>
                <c:pt idx="0">
                  <c:v>Posttest</c:v>
                </c:pt>
              </c:strCache>
            </c:strRef>
          </c:tx>
          <c:spPr>
            <a:ln w="25400">
              <a:solidFill>
                <a:schemeClr val="tx1"/>
              </a:solidFill>
              <a:prstDash val="solid"/>
            </a:ln>
          </c:spPr>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 (2)'!$G$2:$G$201</c:f>
              <c:numCache>
                <c:formatCode>General</c:formatCode>
                <c:ptCount val="200"/>
                <c:pt idx="0">
                  <c:v>0.127315282821655</c:v>
                </c:pt>
                <c:pt idx="1">
                  <c:v>-0.27703428268432601</c:v>
                </c:pt>
                <c:pt idx="2">
                  <c:v>-0.38468426465988198</c:v>
                </c:pt>
                <c:pt idx="3">
                  <c:v>-0.26863902807235701</c:v>
                </c:pt>
                <c:pt idx="4">
                  <c:v>-3.4546900540590002E-2</c:v>
                </c:pt>
                <c:pt idx="5">
                  <c:v>0.277368664741516</c:v>
                </c:pt>
                <c:pt idx="6">
                  <c:v>0.54736137390136697</c:v>
                </c:pt>
                <c:pt idx="7">
                  <c:v>0.54916292428970304</c:v>
                </c:pt>
                <c:pt idx="8">
                  <c:v>0.20188245177269001</c:v>
                </c:pt>
                <c:pt idx="9">
                  <c:v>-0.25366252660751298</c:v>
                </c:pt>
                <c:pt idx="10">
                  <c:v>-0.467773526906967</c:v>
                </c:pt>
                <c:pt idx="11">
                  <c:v>-0.33007460832595797</c:v>
                </c:pt>
                <c:pt idx="12">
                  <c:v>-2.5662065017969999E-3</c:v>
                </c:pt>
                <c:pt idx="13">
                  <c:v>0.33174985647201499</c:v>
                </c:pt>
                <c:pt idx="14">
                  <c:v>0.58931332826614402</c:v>
                </c:pt>
                <c:pt idx="15">
                  <c:v>0.66915291547775302</c:v>
                </c:pt>
                <c:pt idx="16">
                  <c:v>0.43373411893844599</c:v>
                </c:pt>
                <c:pt idx="17">
                  <c:v>-6.9871447980403997E-2</c:v>
                </c:pt>
                <c:pt idx="18">
                  <c:v>-0.50847470760345503</c:v>
                </c:pt>
                <c:pt idx="19">
                  <c:v>-0.56959182024002097</c:v>
                </c:pt>
                <c:pt idx="20">
                  <c:v>-0.32932153344154402</c:v>
                </c:pt>
                <c:pt idx="21">
                  <c:v>-0.14087998867034901</c:v>
                </c:pt>
                <c:pt idx="22">
                  <c:v>-0.152131512761116</c:v>
                </c:pt>
                <c:pt idx="23">
                  <c:v>-0.122950099408627</c:v>
                </c:pt>
                <c:pt idx="24">
                  <c:v>0.185161992907524</c:v>
                </c:pt>
                <c:pt idx="25">
                  <c:v>0.60288268327713002</c:v>
                </c:pt>
                <c:pt idx="26">
                  <c:v>0.72174030542373702</c:v>
                </c:pt>
                <c:pt idx="27">
                  <c:v>0.40879616141319303</c:v>
                </c:pt>
                <c:pt idx="28">
                  <c:v>-3.7297487258911001E-2</c:v>
                </c:pt>
                <c:pt idx="29">
                  <c:v>-0.26093855500221302</c:v>
                </c:pt>
                <c:pt idx="30">
                  <c:v>-0.20150227844715099</c:v>
                </c:pt>
                <c:pt idx="31">
                  <c:v>1.204776763916E-2</c:v>
                </c:pt>
                <c:pt idx="32">
                  <c:v>0.353166073560715</c:v>
                </c:pt>
                <c:pt idx="33">
                  <c:v>0.88410490751266502</c:v>
                </c:pt>
                <c:pt idx="34">
                  <c:v>1.4830125570297199</c:v>
                </c:pt>
                <c:pt idx="35">
                  <c:v>1.79937875270843</c:v>
                </c:pt>
                <c:pt idx="36">
                  <c:v>1.60167288780212</c:v>
                </c:pt>
                <c:pt idx="37">
                  <c:v>1.08836865425109</c:v>
                </c:pt>
                <c:pt idx="38">
                  <c:v>0.73745411634445202</c:v>
                </c:pt>
                <c:pt idx="39">
                  <c:v>0.85185146331787098</c:v>
                </c:pt>
                <c:pt idx="40">
                  <c:v>1.3178789615631099</c:v>
                </c:pt>
                <c:pt idx="41">
                  <c:v>1.79676473140716</c:v>
                </c:pt>
                <c:pt idx="42">
                  <c:v>2.0577411651611301</c:v>
                </c:pt>
                <c:pt idx="43">
                  <c:v>2.08045101165771</c:v>
                </c:pt>
                <c:pt idx="44">
                  <c:v>1.91842305660247</c:v>
                </c:pt>
                <c:pt idx="45">
                  <c:v>1.59044420719146</c:v>
                </c:pt>
                <c:pt idx="46">
                  <c:v>1.14038586616516</c:v>
                </c:pt>
                <c:pt idx="47">
                  <c:v>0.72447401285171498</c:v>
                </c:pt>
                <c:pt idx="48">
                  <c:v>0.540233135223389</c:v>
                </c:pt>
                <c:pt idx="49">
                  <c:v>0.64366424083709695</c:v>
                </c:pt>
                <c:pt idx="50">
                  <c:v>0.88574087619781505</c:v>
                </c:pt>
                <c:pt idx="51">
                  <c:v>1.06388759613037</c:v>
                </c:pt>
                <c:pt idx="52">
                  <c:v>1.1080529689788801</c:v>
                </c:pt>
                <c:pt idx="53">
                  <c:v>1.0828206539153999</c:v>
                </c:pt>
                <c:pt idx="54">
                  <c:v>1.0419670343398999</c:v>
                </c:pt>
                <c:pt idx="55">
                  <c:v>0.95936506986617998</c:v>
                </c:pt>
                <c:pt idx="56">
                  <c:v>0.80619353055954002</c:v>
                </c:pt>
                <c:pt idx="57">
                  <c:v>0.60847920179367099</c:v>
                </c:pt>
                <c:pt idx="58">
                  <c:v>0.37488538026809698</c:v>
                </c:pt>
                <c:pt idx="59">
                  <c:v>4.0387652814387998E-2</c:v>
                </c:pt>
                <c:pt idx="60">
                  <c:v>-0.424643814563751</c:v>
                </c:pt>
                <c:pt idx="61">
                  <c:v>-0.89785832166671797</c:v>
                </c:pt>
                <c:pt idx="62">
                  <c:v>-1.2216227054595901</c:v>
                </c:pt>
                <c:pt idx="63">
                  <c:v>-1.43344342708587</c:v>
                </c:pt>
                <c:pt idx="64">
                  <c:v>-1.7301429510116499</c:v>
                </c:pt>
                <c:pt idx="65">
                  <c:v>-2.1399857997894198</c:v>
                </c:pt>
                <c:pt idx="66">
                  <c:v>-2.3891100883483798</c:v>
                </c:pt>
                <c:pt idx="67">
                  <c:v>-2.2543904781341499</c:v>
                </c:pt>
                <c:pt idx="68">
                  <c:v>-1.9457321166992101</c:v>
                </c:pt>
                <c:pt idx="69">
                  <c:v>-1.8930480480194001</c:v>
                </c:pt>
                <c:pt idx="70">
                  <c:v>-2.1482400894164999</c:v>
                </c:pt>
                <c:pt idx="71">
                  <c:v>-2.2632517814636199</c:v>
                </c:pt>
                <c:pt idx="72">
                  <c:v>-1.9001442193984901</c:v>
                </c:pt>
                <c:pt idx="73">
                  <c:v>-1.34548771381378</c:v>
                </c:pt>
                <c:pt idx="74">
                  <c:v>-1.16642725467681</c:v>
                </c:pt>
                <c:pt idx="75">
                  <c:v>-1.4571722745895299</c:v>
                </c:pt>
                <c:pt idx="76">
                  <c:v>-1.7397701740264799</c:v>
                </c:pt>
                <c:pt idx="77">
                  <c:v>-1.6500326395034699</c:v>
                </c:pt>
                <c:pt idx="78">
                  <c:v>-1.41007435321807</c:v>
                </c:pt>
                <c:pt idx="79">
                  <c:v>-1.4398221969604399</c:v>
                </c:pt>
                <c:pt idx="80">
                  <c:v>-1.73953056335449</c:v>
                </c:pt>
                <c:pt idx="81">
                  <c:v>-1.9478782415389999</c:v>
                </c:pt>
                <c:pt idx="82">
                  <c:v>-1.90103507041931</c:v>
                </c:pt>
                <c:pt idx="83">
                  <c:v>-1.7954075336456301</c:v>
                </c:pt>
                <c:pt idx="84">
                  <c:v>-1.7752012014389</c:v>
                </c:pt>
                <c:pt idx="85">
                  <c:v>-1.6999816894531199</c:v>
                </c:pt>
                <c:pt idx="86">
                  <c:v>-1.48661172389984</c:v>
                </c:pt>
                <c:pt idx="87">
                  <c:v>-1.403921365737909</c:v>
                </c:pt>
                <c:pt idx="88">
                  <c:v>-1.72666895389556</c:v>
                </c:pt>
                <c:pt idx="89">
                  <c:v>-2.2376434803009002</c:v>
                </c:pt>
                <c:pt idx="90">
                  <c:v>-2.4274611473083501</c:v>
                </c:pt>
                <c:pt idx="91">
                  <c:v>-2.2015457153320299</c:v>
                </c:pt>
                <c:pt idx="92">
                  <c:v>-2.0572319030761701</c:v>
                </c:pt>
                <c:pt idx="93">
                  <c:v>-2.4094004631042378</c:v>
                </c:pt>
                <c:pt idx="94">
                  <c:v>-2.9990773200988681</c:v>
                </c:pt>
                <c:pt idx="95">
                  <c:v>-3.2146637439727699</c:v>
                </c:pt>
                <c:pt idx="96">
                  <c:v>-2.852345943450918</c:v>
                </c:pt>
                <c:pt idx="97">
                  <c:v>-2.2833619117736799</c:v>
                </c:pt>
                <c:pt idx="98">
                  <c:v>-1.921994805335989</c:v>
                </c:pt>
                <c:pt idx="99">
                  <c:v>-1.83085560798645</c:v>
                </c:pt>
                <c:pt idx="100">
                  <c:v>-1.9124063253402701</c:v>
                </c:pt>
                <c:pt idx="101">
                  <c:v>-2.2004222869872998</c:v>
                </c:pt>
                <c:pt idx="102">
                  <c:v>-2.7459061145782391</c:v>
                </c:pt>
                <c:pt idx="103">
                  <c:v>-3.3598065376281681</c:v>
                </c:pt>
                <c:pt idx="104">
                  <c:v>-3.70797395706176</c:v>
                </c:pt>
                <c:pt idx="105">
                  <c:v>-3.64942479133606</c:v>
                </c:pt>
                <c:pt idx="106">
                  <c:v>-3.32890748977661</c:v>
                </c:pt>
                <c:pt idx="107">
                  <c:v>-2.9574325084686199</c:v>
                </c:pt>
                <c:pt idx="108">
                  <c:v>-2.66056180000305</c:v>
                </c:pt>
                <c:pt idx="109">
                  <c:v>-2.5346436500549299</c:v>
                </c:pt>
                <c:pt idx="110">
                  <c:v>-2.6513767242431601</c:v>
                </c:pt>
                <c:pt idx="111">
                  <c:v>-2.9348230361938379</c:v>
                </c:pt>
                <c:pt idx="112">
                  <c:v>-3.18650770187377</c:v>
                </c:pt>
                <c:pt idx="113">
                  <c:v>-3.3350901603698682</c:v>
                </c:pt>
                <c:pt idx="114">
                  <c:v>-3.5252921581268302</c:v>
                </c:pt>
                <c:pt idx="115">
                  <c:v>-3.8332240581512398</c:v>
                </c:pt>
                <c:pt idx="116">
                  <c:v>-4.0425672531127894</c:v>
                </c:pt>
                <c:pt idx="117">
                  <c:v>-3.9230327606201101</c:v>
                </c:pt>
                <c:pt idx="118">
                  <c:v>-3.6508209705352699</c:v>
                </c:pt>
                <c:pt idx="119">
                  <c:v>-3.6623389720916699</c:v>
                </c:pt>
                <c:pt idx="120">
                  <c:v>-4.03968906402587</c:v>
                </c:pt>
                <c:pt idx="121">
                  <c:v>-4.3234252929687482</c:v>
                </c:pt>
                <c:pt idx="122">
                  <c:v>-4.1053705215454066</c:v>
                </c:pt>
                <c:pt idx="123">
                  <c:v>-3.5890088081359801</c:v>
                </c:pt>
                <c:pt idx="124">
                  <c:v>-3.3001167774200399</c:v>
                </c:pt>
                <c:pt idx="125">
                  <c:v>-3.3664221763610791</c:v>
                </c:pt>
                <c:pt idx="126">
                  <c:v>-3.4192459583282382</c:v>
                </c:pt>
                <c:pt idx="127">
                  <c:v>-3.2297763824462802</c:v>
                </c:pt>
                <c:pt idx="128">
                  <c:v>-3.0906999111175502</c:v>
                </c:pt>
                <c:pt idx="129">
                  <c:v>-3.3691115379333501</c:v>
                </c:pt>
                <c:pt idx="130">
                  <c:v>-3.91910552978515</c:v>
                </c:pt>
                <c:pt idx="131">
                  <c:v>-4.2344465255737296</c:v>
                </c:pt>
                <c:pt idx="132">
                  <c:v>-4.1066355705261177</c:v>
                </c:pt>
                <c:pt idx="133">
                  <c:v>-3.8412737846374498</c:v>
                </c:pt>
                <c:pt idx="134">
                  <c:v>-3.78902888298034</c:v>
                </c:pt>
                <c:pt idx="135">
                  <c:v>-3.912001371383659</c:v>
                </c:pt>
                <c:pt idx="136">
                  <c:v>-3.9427790641784601</c:v>
                </c:pt>
                <c:pt idx="137">
                  <c:v>-3.7892615795135498</c:v>
                </c:pt>
                <c:pt idx="138">
                  <c:v>-3.60315561294555</c:v>
                </c:pt>
                <c:pt idx="139">
                  <c:v>-3.5371940135955802</c:v>
                </c:pt>
                <c:pt idx="140">
                  <c:v>-3.60956382751464</c:v>
                </c:pt>
                <c:pt idx="141">
                  <c:v>-3.7765762805938698</c:v>
                </c:pt>
                <c:pt idx="142">
                  <c:v>-3.9828350543975799</c:v>
                </c:pt>
                <c:pt idx="143">
                  <c:v>-4.1329183578491184</c:v>
                </c:pt>
                <c:pt idx="144">
                  <c:v>-4.1490559577941797</c:v>
                </c:pt>
                <c:pt idx="145">
                  <c:v>-4.0905060768127379</c:v>
                </c:pt>
                <c:pt idx="146">
                  <c:v>-4.0896444320678702</c:v>
                </c:pt>
                <c:pt idx="147">
                  <c:v>-4.1260209083557067</c:v>
                </c:pt>
                <c:pt idx="148">
                  <c:v>-3.9962089061736981</c:v>
                </c:pt>
                <c:pt idx="149">
                  <c:v>-3.5986361503600999</c:v>
                </c:pt>
                <c:pt idx="150">
                  <c:v>-3.1316874027252202</c:v>
                </c:pt>
                <c:pt idx="151">
                  <c:v>-2.8727340698242099</c:v>
                </c:pt>
                <c:pt idx="152">
                  <c:v>-2.8381130695343</c:v>
                </c:pt>
                <c:pt idx="153">
                  <c:v>-2.82784700393676</c:v>
                </c:pt>
                <c:pt idx="154">
                  <c:v>-2.7713024616241402</c:v>
                </c:pt>
                <c:pt idx="155">
                  <c:v>-2.8242628574371298</c:v>
                </c:pt>
                <c:pt idx="156">
                  <c:v>-3.0683128833770699</c:v>
                </c:pt>
                <c:pt idx="157">
                  <c:v>-3.30083775520324</c:v>
                </c:pt>
                <c:pt idx="158">
                  <c:v>-3.2669825553893999</c:v>
                </c:pt>
                <c:pt idx="159">
                  <c:v>-2.9960284233093182</c:v>
                </c:pt>
                <c:pt idx="160">
                  <c:v>-2.75276374816894</c:v>
                </c:pt>
                <c:pt idx="161">
                  <c:v>-2.70667099952697</c:v>
                </c:pt>
                <c:pt idx="162">
                  <c:v>-2.8068981170654301</c:v>
                </c:pt>
                <c:pt idx="163">
                  <c:v>-2.9665896892547581</c:v>
                </c:pt>
                <c:pt idx="164">
                  <c:v>-3.18685674667358</c:v>
                </c:pt>
                <c:pt idx="165">
                  <c:v>-3.4365584850311182</c:v>
                </c:pt>
                <c:pt idx="166">
                  <c:v>-3.5628135204315101</c:v>
                </c:pt>
                <c:pt idx="167">
                  <c:v>-3.44786500930786</c:v>
                </c:pt>
                <c:pt idx="168">
                  <c:v>-3.1830573081970202</c:v>
                </c:pt>
                <c:pt idx="169">
                  <c:v>-2.9780521392822181</c:v>
                </c:pt>
                <c:pt idx="170">
                  <c:v>-2.9452962875366202</c:v>
                </c:pt>
                <c:pt idx="171">
                  <c:v>-3.0678911209106401</c:v>
                </c:pt>
                <c:pt idx="172">
                  <c:v>-3.3154988288879301</c:v>
                </c:pt>
                <c:pt idx="173">
                  <c:v>-3.6445858478546098</c:v>
                </c:pt>
                <c:pt idx="174">
                  <c:v>-3.9021964073181099</c:v>
                </c:pt>
                <c:pt idx="175">
                  <c:v>-3.8990516662597581</c:v>
                </c:pt>
                <c:pt idx="176">
                  <c:v>-3.6388587951660099</c:v>
                </c:pt>
                <c:pt idx="177">
                  <c:v>-3.3452098369598282</c:v>
                </c:pt>
                <c:pt idx="178">
                  <c:v>-3.18157911300659</c:v>
                </c:pt>
                <c:pt idx="179">
                  <c:v>-3.0663928985595699</c:v>
                </c:pt>
                <c:pt idx="180">
                  <c:v>-2.87515044212341</c:v>
                </c:pt>
                <c:pt idx="181">
                  <c:v>-2.7009792327880802</c:v>
                </c:pt>
                <c:pt idx="182">
                  <c:v>-2.7307441234588579</c:v>
                </c:pt>
                <c:pt idx="183">
                  <c:v>-2.9233081340789702</c:v>
                </c:pt>
                <c:pt idx="184">
                  <c:v>-3.0241122245788499</c:v>
                </c:pt>
                <c:pt idx="185">
                  <c:v>-2.9101853370666499</c:v>
                </c:pt>
                <c:pt idx="186">
                  <c:v>-2.7104868888854901</c:v>
                </c:pt>
                <c:pt idx="187">
                  <c:v>-2.5275902748107901</c:v>
                </c:pt>
                <c:pt idx="188">
                  <c:v>-2.2847537994384699</c:v>
                </c:pt>
                <c:pt idx="189">
                  <c:v>-2.01297903060913</c:v>
                </c:pt>
                <c:pt idx="190">
                  <c:v>-2.0503342151641801</c:v>
                </c:pt>
                <c:pt idx="191">
                  <c:v>-2.6367492675781201</c:v>
                </c:pt>
                <c:pt idx="192">
                  <c:v>-3.4053051471710201</c:v>
                </c:pt>
                <c:pt idx="193">
                  <c:v>-3.6560981273651101</c:v>
                </c:pt>
                <c:pt idx="194">
                  <c:v>-3.2163619995117099</c:v>
                </c:pt>
                <c:pt idx="195">
                  <c:v>-2.6830482482910099</c:v>
                </c:pt>
                <c:pt idx="196">
                  <c:v>-2.6053321361541699</c:v>
                </c:pt>
                <c:pt idx="197">
                  <c:v>-2.7332885265350302</c:v>
                </c:pt>
                <c:pt idx="198">
                  <c:v>-2.4439816474914502</c:v>
                </c:pt>
                <c:pt idx="199">
                  <c:v>-1.7319043874740601</c:v>
                </c:pt>
              </c:numCache>
            </c:numRef>
          </c:val>
          <c:smooth val="0"/>
          <c:extLst>
            <c:ext xmlns:c16="http://schemas.microsoft.com/office/drawing/2014/chart" uri="{C3380CC4-5D6E-409C-BE32-E72D297353CC}">
              <c16:uniqueId val="{00000002-AD39-461F-99F1-DCC054A90715}"/>
            </c:ext>
          </c:extLst>
        </c:ser>
        <c:ser>
          <c:idx val="6"/>
          <c:order val="3"/>
          <c:tx>
            <c:strRef>
              <c:f>'60_F4 1Mir'!#REF!</c:f>
              <c:strCache>
                <c:ptCount val="1"/>
                <c:pt idx="0">
                  <c:v>#REF!</c:v>
                </c:pt>
              </c:strCache>
            </c:strRef>
          </c:tx>
          <c:marker>
            <c:symbol val="none"/>
          </c:marker>
          <c:cat>
            <c:numRef>
              <c:f>'60_F4 1Mir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AD39-461F-99F1-DCC054A90715}"/>
            </c:ext>
          </c:extLst>
        </c:ser>
        <c:dLbls>
          <c:showLegendKey val="0"/>
          <c:showVal val="0"/>
          <c:showCatName val="0"/>
          <c:showSerName val="0"/>
          <c:showPercent val="0"/>
          <c:showBubbleSize val="0"/>
        </c:dLbls>
        <c:smooth val="0"/>
        <c:axId val="621780424"/>
        <c:axId val="621783544"/>
      </c:lineChart>
      <c:catAx>
        <c:axId val="621780424"/>
        <c:scaling>
          <c:orientation val="minMax"/>
        </c:scaling>
        <c:delete val="0"/>
        <c:axPos val="b"/>
        <c:numFmt formatCode="General" sourceLinked="1"/>
        <c:majorTickMark val="out"/>
        <c:minorTickMark val="none"/>
        <c:tickLblPos val="nextTo"/>
        <c:crossAx val="621783544"/>
        <c:crosses val="autoZero"/>
        <c:auto val="1"/>
        <c:lblAlgn val="ctr"/>
        <c:lblOffset val="100"/>
        <c:tickLblSkip val="50"/>
        <c:tickMarkSkip val="25"/>
        <c:noMultiLvlLbl val="0"/>
      </c:catAx>
      <c:valAx>
        <c:axId val="621783544"/>
        <c:scaling>
          <c:orientation val="minMax"/>
          <c:max val="4"/>
          <c:min val="-9"/>
        </c:scaling>
        <c:delete val="0"/>
        <c:axPos val="l"/>
        <c:numFmt formatCode="General" sourceLinked="1"/>
        <c:majorTickMark val="out"/>
        <c:minorTickMark val="none"/>
        <c:tickLblPos val="nextTo"/>
        <c:crossAx val="621780424"/>
        <c:crossesAt val="25"/>
        <c:crossBetween val="between"/>
      </c:valAx>
    </c:plotArea>
    <c:legend>
      <c:legendPos val="r"/>
      <c:legendEntry>
        <c:idx val="3"/>
        <c:delete val="1"/>
      </c:legendEntry>
      <c:layout>
        <c:manualLayout>
          <c:xMode val="edge"/>
          <c:yMode val="edge"/>
          <c:x val="0.58299135331374985"/>
          <c:y val="0.80417265023265327"/>
          <c:w val="0.35236405379292801"/>
          <c:h val="0.15207341293020901"/>
        </c:manualLayout>
      </c:layout>
      <c:overlay val="0"/>
    </c:legend>
    <c:plotVisOnly val="1"/>
    <c:dispBlanksAs val="gap"/>
    <c:showDLblsOverMax val="0"/>
  </c:chart>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3826110665717801E-2"/>
          <c:w val="0.98286453037688803"/>
          <c:h val="0.94154202472496196"/>
        </c:manualLayout>
      </c:layout>
      <c:lineChart>
        <c:grouping val="standard"/>
        <c:varyColors val="0"/>
        <c:ser>
          <c:idx val="0"/>
          <c:order val="0"/>
          <c:tx>
            <c:strRef>
              <c:f>'60_F4 3Mir (2)'!$B$1</c:f>
              <c:strCache>
                <c:ptCount val="1"/>
                <c:pt idx="0">
                  <c:v>Pretest</c:v>
                </c:pt>
              </c:strCache>
            </c:strRef>
          </c:tx>
          <c:spPr>
            <a:ln w="25400">
              <a:solidFill>
                <a:schemeClr val="bg1">
                  <a:lumMod val="50000"/>
                </a:schemeClr>
              </a:solidFill>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(2)'!$B$2:$B$201</c:f>
              <c:numCache>
                <c:formatCode>General</c:formatCode>
                <c:ptCount val="200"/>
                <c:pt idx="0">
                  <c:v>0.264061719179153</c:v>
                </c:pt>
                <c:pt idx="1">
                  <c:v>-3.6316655576228998E-2</c:v>
                </c:pt>
                <c:pt idx="2">
                  <c:v>-0.121881917119026</c:v>
                </c:pt>
                <c:pt idx="3">
                  <c:v>3.9001572877169002E-2</c:v>
                </c:pt>
                <c:pt idx="4">
                  <c:v>0.373494982719421</c:v>
                </c:pt>
                <c:pt idx="5">
                  <c:v>0.74454653263091997</c:v>
                </c:pt>
                <c:pt idx="6">
                  <c:v>0.97435259819030795</c:v>
                </c:pt>
                <c:pt idx="7">
                  <c:v>0.92088222503662098</c:v>
                </c:pt>
                <c:pt idx="8">
                  <c:v>0.59921365976333596</c:v>
                </c:pt>
                <c:pt idx="9">
                  <c:v>0.21079097688198101</c:v>
                </c:pt>
                <c:pt idx="10">
                  <c:v>-7.4446201324500003E-4</c:v>
                </c:pt>
                <c:pt idx="11">
                  <c:v>5.7540249079465998E-2</c:v>
                </c:pt>
                <c:pt idx="12">
                  <c:v>0.28736662864685097</c:v>
                </c:pt>
                <c:pt idx="13">
                  <c:v>0.52096408605575595</c:v>
                </c:pt>
                <c:pt idx="14">
                  <c:v>0.63802856206893899</c:v>
                </c:pt>
                <c:pt idx="15">
                  <c:v>0.58621454238891602</c:v>
                </c:pt>
                <c:pt idx="16">
                  <c:v>0.379921704530716</c:v>
                </c:pt>
                <c:pt idx="17">
                  <c:v>0.11802063137292899</c:v>
                </c:pt>
                <c:pt idx="18">
                  <c:v>-8.2572169601917003E-2</c:v>
                </c:pt>
                <c:pt idx="19">
                  <c:v>-0.24697446823120101</c:v>
                </c:pt>
                <c:pt idx="20">
                  <c:v>-0.56595933437347401</c:v>
                </c:pt>
                <c:pt idx="21">
                  <c:v>-1.12652158737182</c:v>
                </c:pt>
                <c:pt idx="22">
                  <c:v>-1.6493514776229801</c:v>
                </c:pt>
                <c:pt idx="23">
                  <c:v>-1.6925396919250399</c:v>
                </c:pt>
                <c:pt idx="24">
                  <c:v>-1.1915411949157699</c:v>
                </c:pt>
                <c:pt idx="25">
                  <c:v>-0.60254597663879395</c:v>
                </c:pt>
                <c:pt idx="26">
                  <c:v>-0.33207905292510997</c:v>
                </c:pt>
                <c:pt idx="27">
                  <c:v>-0.166784912347794</c:v>
                </c:pt>
                <c:pt idx="28">
                  <c:v>0.44196036458015397</c:v>
                </c:pt>
                <c:pt idx="29">
                  <c:v>1.5344055891036901</c:v>
                </c:pt>
                <c:pt idx="30">
                  <c:v>2.4358808994293191</c:v>
                </c:pt>
                <c:pt idx="31">
                  <c:v>2.5927000045776301</c:v>
                </c:pt>
                <c:pt idx="32">
                  <c:v>2.3357999324798482</c:v>
                </c:pt>
                <c:pt idx="33">
                  <c:v>2.4352612495422301</c:v>
                </c:pt>
                <c:pt idx="34">
                  <c:v>2.9822759628295898</c:v>
                </c:pt>
                <c:pt idx="35">
                  <c:v>3.1780080795287979</c:v>
                </c:pt>
                <c:pt idx="36">
                  <c:v>2.4188272953033398</c:v>
                </c:pt>
                <c:pt idx="37">
                  <c:v>1.2349172830581601</c:v>
                </c:pt>
                <c:pt idx="38">
                  <c:v>0.76938241720199596</c:v>
                </c:pt>
                <c:pt idx="39">
                  <c:v>1.44764816761016</c:v>
                </c:pt>
                <c:pt idx="40">
                  <c:v>2.5450370311736998</c:v>
                </c:pt>
                <c:pt idx="41">
                  <c:v>3.1008262634277299</c:v>
                </c:pt>
                <c:pt idx="42">
                  <c:v>2.9021048545837398</c:v>
                </c:pt>
                <c:pt idx="43">
                  <c:v>2.3947606086730899</c:v>
                </c:pt>
                <c:pt idx="44">
                  <c:v>1.94544565677642</c:v>
                </c:pt>
                <c:pt idx="45">
                  <c:v>1.5553829669952299</c:v>
                </c:pt>
                <c:pt idx="46">
                  <c:v>1.1970906257629299</c:v>
                </c:pt>
                <c:pt idx="47">
                  <c:v>1.0313760042190501</c:v>
                </c:pt>
                <c:pt idx="48">
                  <c:v>1.15305912494659</c:v>
                </c:pt>
                <c:pt idx="49">
                  <c:v>1.36150515079498</c:v>
                </c:pt>
                <c:pt idx="50">
                  <c:v>1.36128437519073</c:v>
                </c:pt>
                <c:pt idx="51">
                  <c:v>1.0718346834182699</c:v>
                </c:pt>
                <c:pt idx="52">
                  <c:v>0.60883140563964799</c:v>
                </c:pt>
                <c:pt idx="53">
                  <c:v>8.519883453846E-2</c:v>
                </c:pt>
                <c:pt idx="54">
                  <c:v>-0.407391726970673</c:v>
                </c:pt>
                <c:pt idx="55">
                  <c:v>-0.72374629974365201</c:v>
                </c:pt>
                <c:pt idx="56">
                  <c:v>-0.79497045278549205</c:v>
                </c:pt>
                <c:pt idx="57">
                  <c:v>-0.814866423606873</c:v>
                </c:pt>
                <c:pt idx="58">
                  <c:v>-1.0654810667037899</c:v>
                </c:pt>
                <c:pt idx="59">
                  <c:v>-1.51077663898468</c:v>
                </c:pt>
                <c:pt idx="60">
                  <c:v>-1.7974101305007899</c:v>
                </c:pt>
                <c:pt idx="61">
                  <c:v>-1.7765518426895099</c:v>
                </c:pt>
                <c:pt idx="62">
                  <c:v>-1.78471255302429</c:v>
                </c:pt>
                <c:pt idx="63">
                  <c:v>-2.1754388809204102</c:v>
                </c:pt>
                <c:pt idx="64">
                  <c:v>-2.7365458011627202</c:v>
                </c:pt>
                <c:pt idx="65">
                  <c:v>-2.90243339538574</c:v>
                </c:pt>
                <c:pt idx="66">
                  <c:v>-2.5253236293792698</c:v>
                </c:pt>
                <c:pt idx="67">
                  <c:v>-2.06896495819091</c:v>
                </c:pt>
                <c:pt idx="68">
                  <c:v>-1.9000500440597501</c:v>
                </c:pt>
                <c:pt idx="69">
                  <c:v>-1.72740125656127</c:v>
                </c:pt>
                <c:pt idx="70">
                  <c:v>-1.0600224733352599</c:v>
                </c:pt>
                <c:pt idx="71">
                  <c:v>-2.7905898168683E-2</c:v>
                </c:pt>
                <c:pt idx="72">
                  <c:v>0.66632789373397805</c:v>
                </c:pt>
                <c:pt idx="73">
                  <c:v>0.61979985237121604</c:v>
                </c:pt>
                <c:pt idx="74">
                  <c:v>0.174926057457924</c:v>
                </c:pt>
                <c:pt idx="75">
                  <c:v>-0.14285048842430101</c:v>
                </c:pt>
                <c:pt idx="76">
                  <c:v>-0.28012967109680198</c:v>
                </c:pt>
                <c:pt idx="77">
                  <c:v>-0.45644503831863398</c:v>
                </c:pt>
                <c:pt idx="78">
                  <c:v>-0.57211798429489102</c:v>
                </c:pt>
                <c:pt idx="79">
                  <c:v>-0.28540381789207497</c:v>
                </c:pt>
                <c:pt idx="80">
                  <c:v>0.311537355184555</c:v>
                </c:pt>
                <c:pt idx="81">
                  <c:v>0.55457633733749401</c:v>
                </c:pt>
                <c:pt idx="82">
                  <c:v>9.9118622019890006E-3</c:v>
                </c:pt>
                <c:pt idx="83">
                  <c:v>-0.85674649477005005</c:v>
                </c:pt>
                <c:pt idx="84">
                  <c:v>-1.1594703197479199</c:v>
                </c:pt>
                <c:pt idx="85">
                  <c:v>-0.65469032526016202</c:v>
                </c:pt>
                <c:pt idx="86">
                  <c:v>7.7242418192329998E-3</c:v>
                </c:pt>
                <c:pt idx="87">
                  <c:v>0.12737447023391699</c:v>
                </c:pt>
                <c:pt idx="88">
                  <c:v>-0.26222899556160001</c:v>
                </c:pt>
                <c:pt idx="89">
                  <c:v>-0.61561352014541604</c:v>
                </c:pt>
                <c:pt idx="90">
                  <c:v>-0.64816784858703602</c:v>
                </c:pt>
                <c:pt idx="91">
                  <c:v>-0.60560858249664296</c:v>
                </c:pt>
                <c:pt idx="92">
                  <c:v>-0.81579262018203702</c:v>
                </c:pt>
                <c:pt idx="93">
                  <c:v>-1.2418143749237001</c:v>
                </c:pt>
                <c:pt idx="94">
                  <c:v>-1.57401239871978</c:v>
                </c:pt>
                <c:pt idx="95">
                  <c:v>-1.61587727069854</c:v>
                </c:pt>
                <c:pt idx="96">
                  <c:v>-1.4654849767684901</c:v>
                </c:pt>
                <c:pt idx="97">
                  <c:v>-1.38664710521698</c:v>
                </c:pt>
                <c:pt idx="98">
                  <c:v>-1.5853511095046999</c:v>
                </c:pt>
                <c:pt idx="99">
                  <c:v>-2.0532567501068102</c:v>
                </c:pt>
                <c:pt idx="100">
                  <c:v>-2.5472762584686199</c:v>
                </c:pt>
                <c:pt idx="101">
                  <c:v>-2.76523613929748</c:v>
                </c:pt>
                <c:pt idx="102">
                  <c:v>-2.6319065093994101</c:v>
                </c:pt>
                <c:pt idx="103">
                  <c:v>-2.3892045021057098</c:v>
                </c:pt>
                <c:pt idx="104">
                  <c:v>-2.3191680908203098</c:v>
                </c:pt>
                <c:pt idx="105">
                  <c:v>-2.3934957981109601</c:v>
                </c:pt>
                <c:pt idx="106">
                  <c:v>-2.3038229942321702</c:v>
                </c:pt>
                <c:pt idx="107">
                  <c:v>-1.8620527982711701</c:v>
                </c:pt>
                <c:pt idx="108">
                  <c:v>-1.2539352178573591</c:v>
                </c:pt>
                <c:pt idx="109">
                  <c:v>-0.83001083135604903</c:v>
                </c:pt>
                <c:pt idx="110">
                  <c:v>-0.743918776512146</c:v>
                </c:pt>
                <c:pt idx="111">
                  <c:v>-0.90614151954650901</c:v>
                </c:pt>
                <c:pt idx="112">
                  <c:v>-1.21639811992645</c:v>
                </c:pt>
                <c:pt idx="113">
                  <c:v>-1.6706733703613199</c:v>
                </c:pt>
                <c:pt idx="114">
                  <c:v>-2.2192575931549001</c:v>
                </c:pt>
                <c:pt idx="115">
                  <c:v>-2.6792886257171591</c:v>
                </c:pt>
                <c:pt idx="116">
                  <c:v>-2.9031777381896902</c:v>
                </c:pt>
                <c:pt idx="117">
                  <c:v>-2.9579515457153298</c:v>
                </c:pt>
                <c:pt idx="118">
                  <c:v>-3.0252771377563401</c:v>
                </c:pt>
                <c:pt idx="119">
                  <c:v>-3.1565377712249698</c:v>
                </c:pt>
                <c:pt idx="120">
                  <c:v>-3.23508620262146</c:v>
                </c:pt>
                <c:pt idx="121">
                  <c:v>-3.18186283111572</c:v>
                </c:pt>
                <c:pt idx="122">
                  <c:v>-3.088134765625</c:v>
                </c:pt>
                <c:pt idx="123">
                  <c:v>-3.1006705760955802</c:v>
                </c:pt>
                <c:pt idx="124">
                  <c:v>-3.26473784446716</c:v>
                </c:pt>
                <c:pt idx="125">
                  <c:v>-3.5437781810760498</c:v>
                </c:pt>
                <c:pt idx="126">
                  <c:v>-3.9111258983611998</c:v>
                </c:pt>
                <c:pt idx="127">
                  <c:v>-4.3141498565673766</c:v>
                </c:pt>
                <c:pt idx="128">
                  <c:v>-4.5836110115051198</c:v>
                </c:pt>
                <c:pt idx="129">
                  <c:v>-4.5193538665771404</c:v>
                </c:pt>
                <c:pt idx="130">
                  <c:v>-4.1218242645263574</c:v>
                </c:pt>
                <c:pt idx="131">
                  <c:v>-3.6550047397613499</c:v>
                </c:pt>
                <c:pt idx="132">
                  <c:v>-3.4063270092010498</c:v>
                </c:pt>
                <c:pt idx="133">
                  <c:v>-3.4247255325317298</c:v>
                </c:pt>
                <c:pt idx="134">
                  <c:v>-3.5466012954711901</c:v>
                </c:pt>
                <c:pt idx="135">
                  <c:v>-3.6187713146209699</c:v>
                </c:pt>
                <c:pt idx="136">
                  <c:v>-3.6065289974212602</c:v>
                </c:pt>
                <c:pt idx="137">
                  <c:v>-3.52259969711303</c:v>
                </c:pt>
                <c:pt idx="138">
                  <c:v>-3.3899681568145699</c:v>
                </c:pt>
                <c:pt idx="139">
                  <c:v>-3.31219387054443</c:v>
                </c:pt>
                <c:pt idx="140">
                  <c:v>-3.4441976547241202</c:v>
                </c:pt>
                <c:pt idx="141">
                  <c:v>-3.77461838722229</c:v>
                </c:pt>
                <c:pt idx="142">
                  <c:v>-4.0172905921936</c:v>
                </c:pt>
                <c:pt idx="143">
                  <c:v>-3.88458228111267</c:v>
                </c:pt>
                <c:pt idx="144">
                  <c:v>-3.4780058860778791</c:v>
                </c:pt>
                <c:pt idx="145">
                  <c:v>-3.2441627979278498</c:v>
                </c:pt>
                <c:pt idx="146">
                  <c:v>-3.4548857212066602</c:v>
                </c:pt>
                <c:pt idx="147">
                  <c:v>-3.8538038730621298</c:v>
                </c:pt>
                <c:pt idx="148">
                  <c:v>-3.9720909595489502</c:v>
                </c:pt>
                <c:pt idx="149">
                  <c:v>-3.73806452751159</c:v>
                </c:pt>
                <c:pt idx="150">
                  <c:v>-3.5700423717498682</c:v>
                </c:pt>
                <c:pt idx="151">
                  <c:v>-3.8154885768890301</c:v>
                </c:pt>
                <c:pt idx="152">
                  <c:v>-4.2820796966552699</c:v>
                </c:pt>
                <c:pt idx="153">
                  <c:v>-4.4873337745666504</c:v>
                </c:pt>
                <c:pt idx="154">
                  <c:v>-4.2771468162536603</c:v>
                </c:pt>
                <c:pt idx="155">
                  <c:v>-3.9838118553161599</c:v>
                </c:pt>
                <c:pt idx="156">
                  <c:v>-3.94926834106445</c:v>
                </c:pt>
                <c:pt idx="157">
                  <c:v>-4.0912494659423801</c:v>
                </c:pt>
                <c:pt idx="158">
                  <c:v>-4.07075691223144</c:v>
                </c:pt>
                <c:pt idx="159">
                  <c:v>-3.7640454769134499</c:v>
                </c:pt>
                <c:pt idx="160">
                  <c:v>-3.38600373268127</c:v>
                </c:pt>
                <c:pt idx="161">
                  <c:v>-3.172070503234858</c:v>
                </c:pt>
                <c:pt idx="162">
                  <c:v>-3.1258070468902499</c:v>
                </c:pt>
                <c:pt idx="163">
                  <c:v>-3.13603687286377</c:v>
                </c:pt>
                <c:pt idx="164">
                  <c:v>-3.1785538196563698</c:v>
                </c:pt>
                <c:pt idx="165">
                  <c:v>-3.27470397949218</c:v>
                </c:pt>
                <c:pt idx="166">
                  <c:v>-3.34708476066589</c:v>
                </c:pt>
                <c:pt idx="167">
                  <c:v>-3.28128814697265</c:v>
                </c:pt>
                <c:pt idx="168">
                  <c:v>-3.1253235340118399</c:v>
                </c:pt>
                <c:pt idx="169">
                  <c:v>-3.0847175121307302</c:v>
                </c:pt>
                <c:pt idx="170">
                  <c:v>-3.2732248306274401</c:v>
                </c:pt>
                <c:pt idx="171">
                  <c:v>-3.5729126930236781</c:v>
                </c:pt>
                <c:pt idx="172">
                  <c:v>-3.8013956546783398</c:v>
                </c:pt>
                <c:pt idx="173">
                  <c:v>-3.9174787998199401</c:v>
                </c:pt>
                <c:pt idx="174">
                  <c:v>-3.9799764156341482</c:v>
                </c:pt>
                <c:pt idx="175">
                  <c:v>-4.0013022422790501</c:v>
                </c:pt>
                <c:pt idx="176">
                  <c:v>-3.9822838306427002</c:v>
                </c:pt>
                <c:pt idx="177">
                  <c:v>-4.0474672317504794</c:v>
                </c:pt>
                <c:pt idx="178">
                  <c:v>-4.36590147018432</c:v>
                </c:pt>
                <c:pt idx="179">
                  <c:v>-4.8903508186340297</c:v>
                </c:pt>
                <c:pt idx="180">
                  <c:v>-5.3189592361450169</c:v>
                </c:pt>
                <c:pt idx="181">
                  <c:v>-5.4022665023803702</c:v>
                </c:pt>
                <c:pt idx="182">
                  <c:v>-5.1862778663635201</c:v>
                </c:pt>
                <c:pt idx="183">
                  <c:v>-4.8588466644287083</c:v>
                </c:pt>
                <c:pt idx="184">
                  <c:v>-4.4778380393981898</c:v>
                </c:pt>
                <c:pt idx="185">
                  <c:v>-4.0235166549682573</c:v>
                </c:pt>
                <c:pt idx="186">
                  <c:v>-3.63643097877502</c:v>
                </c:pt>
                <c:pt idx="187">
                  <c:v>-3.5433592796325599</c:v>
                </c:pt>
                <c:pt idx="188">
                  <c:v>-3.6916391849517791</c:v>
                </c:pt>
                <c:pt idx="189">
                  <c:v>-3.6969754695892281</c:v>
                </c:pt>
                <c:pt idx="190">
                  <c:v>-3.3287513256072998</c:v>
                </c:pt>
                <c:pt idx="191">
                  <c:v>-2.8880319595336901</c:v>
                </c:pt>
                <c:pt idx="192">
                  <c:v>-2.86474132537841</c:v>
                </c:pt>
                <c:pt idx="193">
                  <c:v>-3.2767372131347599</c:v>
                </c:pt>
                <c:pt idx="194">
                  <c:v>-3.6136384010314901</c:v>
                </c:pt>
                <c:pt idx="195">
                  <c:v>-3.48346996307373</c:v>
                </c:pt>
                <c:pt idx="196">
                  <c:v>-3.0594441890716482</c:v>
                </c:pt>
                <c:pt idx="197">
                  <c:v>-2.7480885982513401</c:v>
                </c:pt>
                <c:pt idx="198">
                  <c:v>-2.64144682884216</c:v>
                </c:pt>
                <c:pt idx="199">
                  <c:v>-2.5482397079467698</c:v>
                </c:pt>
              </c:numCache>
            </c:numRef>
          </c:val>
          <c:smooth val="0"/>
          <c:extLst>
            <c:ext xmlns:c16="http://schemas.microsoft.com/office/drawing/2014/chart" uri="{C3380CC4-5D6E-409C-BE32-E72D297353CC}">
              <c16:uniqueId val="{00000000-84D5-478C-AFE5-C55BA28194BE}"/>
            </c:ext>
          </c:extLst>
        </c:ser>
        <c:ser>
          <c:idx val="1"/>
          <c:order val="1"/>
          <c:tx>
            <c:strRef>
              <c:f>'60_F4 3Mir (2)'!$C$1</c:f>
              <c:strCache>
                <c:ptCount val="1"/>
                <c:pt idx="0">
                  <c:v>Practice</c:v>
                </c:pt>
              </c:strCache>
            </c:strRef>
          </c:tx>
          <c:spPr>
            <a:ln w="25400">
              <a:solidFill>
                <a:schemeClr val="tx1">
                  <a:lumMod val="95000"/>
                  <a:lumOff val="5000"/>
                </a:schemeClr>
              </a:solidFill>
              <a:prstDash val="sysDash"/>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(2)'!$C$2:$C$201</c:f>
              <c:numCache>
                <c:formatCode>General</c:formatCode>
                <c:ptCount val="200"/>
                <c:pt idx="0">
                  <c:v>0.14821867644786799</c:v>
                </c:pt>
                <c:pt idx="1">
                  <c:v>-0.17677487432956701</c:v>
                </c:pt>
                <c:pt idx="2">
                  <c:v>-0.20453491806983901</c:v>
                </c:pt>
                <c:pt idx="3">
                  <c:v>-0.11100960522890101</c:v>
                </c:pt>
                <c:pt idx="4">
                  <c:v>-0.17705930769443501</c:v>
                </c:pt>
                <c:pt idx="5">
                  <c:v>-0.406369179487228</c:v>
                </c:pt>
                <c:pt idx="6">
                  <c:v>-0.547443807125092</c:v>
                </c:pt>
                <c:pt idx="7">
                  <c:v>-0.43827247619628901</c:v>
                </c:pt>
                <c:pt idx="8">
                  <c:v>-0.199765875935555</c:v>
                </c:pt>
                <c:pt idx="9">
                  <c:v>-6.8732790648937003E-2</c:v>
                </c:pt>
                <c:pt idx="10">
                  <c:v>-0.12735658884048501</c:v>
                </c:pt>
                <c:pt idx="11">
                  <c:v>-0.24847355484962499</c:v>
                </c:pt>
                <c:pt idx="12">
                  <c:v>-0.26587593555450401</c:v>
                </c:pt>
                <c:pt idx="13">
                  <c:v>-0.14412456750869801</c:v>
                </c:pt>
                <c:pt idx="14">
                  <c:v>1.4691639691590999E-2</c:v>
                </c:pt>
                <c:pt idx="15">
                  <c:v>9.9324919283390004E-2</c:v>
                </c:pt>
                <c:pt idx="16">
                  <c:v>0.10390929877758</c:v>
                </c:pt>
                <c:pt idx="17">
                  <c:v>0.109746806323528</c:v>
                </c:pt>
                <c:pt idx="18">
                  <c:v>0.16848582029342701</c:v>
                </c:pt>
                <c:pt idx="19">
                  <c:v>0.24221763014793399</c:v>
                </c:pt>
                <c:pt idx="20">
                  <c:v>0.28245022892951999</c:v>
                </c:pt>
                <c:pt idx="21">
                  <c:v>0.32656839489936801</c:v>
                </c:pt>
                <c:pt idx="22">
                  <c:v>0.44221565127372697</c:v>
                </c:pt>
                <c:pt idx="23">
                  <c:v>0.582158803939819</c:v>
                </c:pt>
                <c:pt idx="24">
                  <c:v>0.59579509496688798</c:v>
                </c:pt>
                <c:pt idx="25">
                  <c:v>0.43565699458122298</c:v>
                </c:pt>
                <c:pt idx="26">
                  <c:v>0.26169604063034102</c:v>
                </c:pt>
                <c:pt idx="27">
                  <c:v>0.24203643202781699</c:v>
                </c:pt>
                <c:pt idx="28">
                  <c:v>0.31048509478568997</c:v>
                </c:pt>
                <c:pt idx="29">
                  <c:v>0.26090392470359802</c:v>
                </c:pt>
                <c:pt idx="30">
                  <c:v>7.0760071277618006E-2</c:v>
                </c:pt>
                <c:pt idx="31">
                  <c:v>-3.4878946840763002E-2</c:v>
                </c:pt>
                <c:pt idx="32">
                  <c:v>9.3168474733828999E-2</c:v>
                </c:pt>
                <c:pt idx="33">
                  <c:v>0.30693510174751298</c:v>
                </c:pt>
                <c:pt idx="34">
                  <c:v>0.41289970278739901</c:v>
                </c:pt>
                <c:pt idx="35">
                  <c:v>0.52184081077575695</c:v>
                </c:pt>
                <c:pt idx="36">
                  <c:v>0.90331608057022095</c:v>
                </c:pt>
                <c:pt idx="37">
                  <c:v>1.4908698797225901</c:v>
                </c:pt>
                <c:pt idx="38">
                  <c:v>1.8060928583145099</c:v>
                </c:pt>
                <c:pt idx="39">
                  <c:v>1.5399795770645099</c:v>
                </c:pt>
                <c:pt idx="40">
                  <c:v>1.03588438034057</c:v>
                </c:pt>
                <c:pt idx="41">
                  <c:v>0.94130510091781605</c:v>
                </c:pt>
                <c:pt idx="42">
                  <c:v>1.4220652580261199</c:v>
                </c:pt>
                <c:pt idx="43">
                  <c:v>1.96931111812591</c:v>
                </c:pt>
                <c:pt idx="44">
                  <c:v>2.05519199371337</c:v>
                </c:pt>
                <c:pt idx="45">
                  <c:v>1.76432561874389</c:v>
                </c:pt>
                <c:pt idx="46">
                  <c:v>1.6043848991394001</c:v>
                </c:pt>
                <c:pt idx="47">
                  <c:v>1.8203238248825</c:v>
                </c:pt>
                <c:pt idx="48">
                  <c:v>2.1203815937042201</c:v>
                </c:pt>
                <c:pt idx="49">
                  <c:v>2.0831305980682302</c:v>
                </c:pt>
                <c:pt idx="50">
                  <c:v>1.6377716064453101</c:v>
                </c:pt>
                <c:pt idx="51">
                  <c:v>1.0470575094223</c:v>
                </c:pt>
                <c:pt idx="52">
                  <c:v>0.54927420616149902</c:v>
                </c:pt>
                <c:pt idx="53">
                  <c:v>0.15873280167579701</c:v>
                </c:pt>
                <c:pt idx="54">
                  <c:v>-0.22084301710128801</c:v>
                </c:pt>
                <c:pt idx="55">
                  <c:v>-0.61259090900421098</c:v>
                </c:pt>
                <c:pt idx="56">
                  <c:v>-0.92263311147689797</c:v>
                </c:pt>
                <c:pt idx="57">
                  <c:v>-1.0258311033248899</c:v>
                </c:pt>
                <c:pt idx="58">
                  <c:v>-0.89047205448150601</c:v>
                </c:pt>
                <c:pt idx="59">
                  <c:v>-0.65746968984603904</c:v>
                </c:pt>
                <c:pt idx="60">
                  <c:v>-0.56934589147567705</c:v>
                </c:pt>
                <c:pt idx="61">
                  <c:v>-0.74152010679244995</c:v>
                </c:pt>
                <c:pt idx="62">
                  <c:v>-1.0018776655197099</c:v>
                </c:pt>
                <c:pt idx="63">
                  <c:v>-1.0594520568847601</c:v>
                </c:pt>
                <c:pt idx="64">
                  <c:v>-0.87520068883895896</c:v>
                </c:pt>
                <c:pt idx="65">
                  <c:v>-0.76450538635253895</c:v>
                </c:pt>
                <c:pt idx="66">
                  <c:v>-1.0261486768722501</c:v>
                </c:pt>
                <c:pt idx="67">
                  <c:v>-1.5243512392044001</c:v>
                </c:pt>
                <c:pt idx="68">
                  <c:v>-1.7875057458877499</c:v>
                </c:pt>
                <c:pt idx="69">
                  <c:v>-1.5442936420440601</c:v>
                </c:pt>
                <c:pt idx="70">
                  <c:v>-1.03682029247283</c:v>
                </c:pt>
                <c:pt idx="71">
                  <c:v>-0.72351223230361905</c:v>
                </c:pt>
                <c:pt idx="72">
                  <c:v>-0.77218228578567505</c:v>
                </c:pt>
                <c:pt idx="73">
                  <c:v>-0.98782449960708596</c:v>
                </c:pt>
                <c:pt idx="74">
                  <c:v>-1.203453540802</c:v>
                </c:pt>
                <c:pt idx="75">
                  <c:v>-1.54967772960662</c:v>
                </c:pt>
                <c:pt idx="76">
                  <c:v>-2.2167949676513601</c:v>
                </c:pt>
                <c:pt idx="77">
                  <c:v>-3.0406074523925701</c:v>
                </c:pt>
                <c:pt idx="78">
                  <c:v>-3.5032866001129102</c:v>
                </c:pt>
                <c:pt idx="79">
                  <c:v>-3.2057175636291499</c:v>
                </c:pt>
                <c:pt idx="80">
                  <c:v>-2.2668471336364702</c:v>
                </c:pt>
                <c:pt idx="81">
                  <c:v>-1.2001937627792301</c:v>
                </c:pt>
                <c:pt idx="82">
                  <c:v>-0.44988849759101901</c:v>
                </c:pt>
                <c:pt idx="83">
                  <c:v>-0.113711312413216</c:v>
                </c:pt>
                <c:pt idx="84">
                  <c:v>-6.3637949526309995E-2</c:v>
                </c:pt>
                <c:pt idx="85">
                  <c:v>-0.18424306809902199</c:v>
                </c:pt>
                <c:pt idx="86">
                  <c:v>-0.42304956912994401</c:v>
                </c:pt>
                <c:pt idx="87">
                  <c:v>-0.70575672388076804</c:v>
                </c:pt>
                <c:pt idx="88">
                  <c:v>-0.93724364042282104</c:v>
                </c:pt>
                <c:pt idx="89">
                  <c:v>-1.0867842435836701</c:v>
                </c:pt>
                <c:pt idx="90">
                  <c:v>-1.1728038787841799</c:v>
                </c:pt>
                <c:pt idx="91">
                  <c:v>-1.14928770065307</c:v>
                </c:pt>
                <c:pt idx="92">
                  <c:v>-0.92583870887756303</c:v>
                </c:pt>
                <c:pt idx="93">
                  <c:v>-0.570537209510803</c:v>
                </c:pt>
                <c:pt idx="94">
                  <c:v>-0.37159559130668601</c:v>
                </c:pt>
                <c:pt idx="95">
                  <c:v>-0.54322278499603305</c:v>
                </c:pt>
                <c:pt idx="96">
                  <c:v>-0.91139429807662997</c:v>
                </c:pt>
                <c:pt idx="97">
                  <c:v>-1.0611323118209799</c:v>
                </c:pt>
                <c:pt idx="98">
                  <c:v>-0.83263206481933605</c:v>
                </c:pt>
                <c:pt idx="99">
                  <c:v>-0.50370621681213401</c:v>
                </c:pt>
                <c:pt idx="100">
                  <c:v>-0.38311198353767401</c:v>
                </c:pt>
                <c:pt idx="101">
                  <c:v>-0.40057623386383101</c:v>
                </c:pt>
                <c:pt idx="102">
                  <c:v>-0.30612012743949901</c:v>
                </c:pt>
                <c:pt idx="103">
                  <c:v>-0.16554437577724501</c:v>
                </c:pt>
                <c:pt idx="104">
                  <c:v>-0.34153130650520303</c:v>
                </c:pt>
                <c:pt idx="105">
                  <c:v>-0.92195355892181396</c:v>
                </c:pt>
                <c:pt idx="106">
                  <c:v>-1.4680765867233201</c:v>
                </c:pt>
                <c:pt idx="107">
                  <c:v>-1.5529315471649101</c:v>
                </c:pt>
                <c:pt idx="108">
                  <c:v>-1.3555479049682599</c:v>
                </c:pt>
                <c:pt idx="109">
                  <c:v>-1.41567075252533</c:v>
                </c:pt>
                <c:pt idx="110">
                  <c:v>-1.87178659439086</c:v>
                </c:pt>
                <c:pt idx="111">
                  <c:v>-2.2973601818084699</c:v>
                </c:pt>
                <c:pt idx="112">
                  <c:v>-2.3646194934844882</c:v>
                </c:pt>
                <c:pt idx="113">
                  <c:v>-2.3102037906646702</c:v>
                </c:pt>
                <c:pt idx="114">
                  <c:v>-2.4940879344940101</c:v>
                </c:pt>
                <c:pt idx="115">
                  <c:v>-2.77396535873413</c:v>
                </c:pt>
                <c:pt idx="116">
                  <c:v>-2.7254903316497798</c:v>
                </c:pt>
                <c:pt idx="117">
                  <c:v>-2.39817023277282</c:v>
                </c:pt>
                <c:pt idx="118">
                  <c:v>-2.3845143318176198</c:v>
                </c:pt>
                <c:pt idx="119">
                  <c:v>-2.9900262355804399</c:v>
                </c:pt>
                <c:pt idx="120">
                  <c:v>-3.7176103591918901</c:v>
                </c:pt>
                <c:pt idx="121">
                  <c:v>-3.8907892704010001</c:v>
                </c:pt>
                <c:pt idx="122">
                  <c:v>-3.55320000648498</c:v>
                </c:pt>
                <c:pt idx="123">
                  <c:v>-3.351485490798948</c:v>
                </c:pt>
                <c:pt idx="124">
                  <c:v>-3.6001405715942298</c:v>
                </c:pt>
                <c:pt idx="125">
                  <c:v>-3.8989870548248202</c:v>
                </c:pt>
                <c:pt idx="126">
                  <c:v>-3.7905237674713099</c:v>
                </c:pt>
                <c:pt idx="127">
                  <c:v>-3.4076545238494802</c:v>
                </c:pt>
                <c:pt idx="128">
                  <c:v>-3.1898000240325901</c:v>
                </c:pt>
                <c:pt idx="129">
                  <c:v>-3.2203080654144198</c:v>
                </c:pt>
                <c:pt idx="130">
                  <c:v>-3.2298614978790199</c:v>
                </c:pt>
                <c:pt idx="131">
                  <c:v>-3.14738821983337</c:v>
                </c:pt>
                <c:pt idx="132">
                  <c:v>-3.2143461704254102</c:v>
                </c:pt>
                <c:pt idx="133">
                  <c:v>-3.4773323535919101</c:v>
                </c:pt>
                <c:pt idx="134">
                  <c:v>-3.5625748634338299</c:v>
                </c:pt>
                <c:pt idx="135">
                  <c:v>-3.2003943920135498</c:v>
                </c:pt>
                <c:pt idx="136">
                  <c:v>-2.7042779922485298</c:v>
                </c:pt>
                <c:pt idx="137">
                  <c:v>-2.5940012931823699</c:v>
                </c:pt>
                <c:pt idx="138">
                  <c:v>-2.8735091686248699</c:v>
                </c:pt>
                <c:pt idx="139">
                  <c:v>-3.04730224609375</c:v>
                </c:pt>
                <c:pt idx="140">
                  <c:v>-2.8535740375518799</c:v>
                </c:pt>
                <c:pt idx="141">
                  <c:v>-2.6134109497070299</c:v>
                </c:pt>
                <c:pt idx="142">
                  <c:v>-2.70851325988769</c:v>
                </c:pt>
                <c:pt idx="143">
                  <c:v>-3.0249335765838601</c:v>
                </c:pt>
                <c:pt idx="144">
                  <c:v>-3.1896011829376198</c:v>
                </c:pt>
                <c:pt idx="145">
                  <c:v>-3.1584393978118901</c:v>
                </c:pt>
                <c:pt idx="146">
                  <c:v>-3.2108030319213801</c:v>
                </c:pt>
                <c:pt idx="147">
                  <c:v>-3.4110250473022399</c:v>
                </c:pt>
                <c:pt idx="148">
                  <c:v>-3.4582810401916499</c:v>
                </c:pt>
                <c:pt idx="149">
                  <c:v>-3.1974115371704102</c:v>
                </c:pt>
                <c:pt idx="150">
                  <c:v>-2.96567702293396</c:v>
                </c:pt>
                <c:pt idx="151">
                  <c:v>-3.15815281867981</c:v>
                </c:pt>
                <c:pt idx="152">
                  <c:v>-3.6046509742736781</c:v>
                </c:pt>
                <c:pt idx="153">
                  <c:v>-3.6926527023315399</c:v>
                </c:pt>
                <c:pt idx="154">
                  <c:v>-3.1083281040191602</c:v>
                </c:pt>
                <c:pt idx="155">
                  <c:v>-2.1949598789214999</c:v>
                </c:pt>
                <c:pt idx="156">
                  <c:v>-1.5058614015579199</c:v>
                </c:pt>
                <c:pt idx="157">
                  <c:v>-1.23343122005462</c:v>
                </c:pt>
                <c:pt idx="158">
                  <c:v>-1.2292400598526001</c:v>
                </c:pt>
                <c:pt idx="159">
                  <c:v>-1.38012742996215</c:v>
                </c:pt>
                <c:pt idx="160">
                  <c:v>-1.6847277879714899</c:v>
                </c:pt>
                <c:pt idx="161">
                  <c:v>-2.0007879734039302</c:v>
                </c:pt>
                <c:pt idx="162">
                  <c:v>-2.0087218284606898</c:v>
                </c:pt>
                <c:pt idx="163">
                  <c:v>-1.5627399682998599</c:v>
                </c:pt>
                <c:pt idx="164">
                  <c:v>-0.92820852994918801</c:v>
                </c:pt>
                <c:pt idx="165">
                  <c:v>-0.51372051239013705</c:v>
                </c:pt>
                <c:pt idx="166">
                  <c:v>-0.431585222482681</c:v>
                </c:pt>
                <c:pt idx="167">
                  <c:v>-0.45942562818527199</c:v>
                </c:pt>
                <c:pt idx="168">
                  <c:v>-0.40696752071380599</c:v>
                </c:pt>
                <c:pt idx="169">
                  <c:v>-0.36222580075263999</c:v>
                </c:pt>
                <c:pt idx="170">
                  <c:v>-0.50656265020370495</c:v>
                </c:pt>
                <c:pt idx="171">
                  <c:v>-0.79680639505386397</c:v>
                </c:pt>
                <c:pt idx="172">
                  <c:v>-0.960588037967682</c:v>
                </c:pt>
                <c:pt idx="173">
                  <c:v>-0.809104204177856</c:v>
                </c:pt>
                <c:pt idx="174">
                  <c:v>-0.471122145652771</c:v>
                </c:pt>
                <c:pt idx="175">
                  <c:v>-0.271251201629639</c:v>
                </c:pt>
                <c:pt idx="176">
                  <c:v>-0.39956319332122803</c:v>
                </c:pt>
                <c:pt idx="177">
                  <c:v>-0.73758548498153698</c:v>
                </c:pt>
                <c:pt idx="178">
                  <c:v>-1.0109372138977</c:v>
                </c:pt>
                <c:pt idx="179">
                  <c:v>-1.0837655067443801</c:v>
                </c:pt>
                <c:pt idx="180">
                  <c:v>-1.0630425214767401</c:v>
                </c:pt>
                <c:pt idx="181">
                  <c:v>-1.10955703258514</c:v>
                </c:pt>
                <c:pt idx="182">
                  <c:v>-1.2034436464309599</c:v>
                </c:pt>
                <c:pt idx="183">
                  <c:v>-1.1701959371566699</c:v>
                </c:pt>
                <c:pt idx="184">
                  <c:v>-0.94721353054046598</c:v>
                </c:pt>
                <c:pt idx="185">
                  <c:v>-0.73229485750198398</c:v>
                </c:pt>
                <c:pt idx="186">
                  <c:v>-0.77941757440567005</c:v>
                </c:pt>
                <c:pt idx="187">
                  <c:v>-1.0730719566345199</c:v>
                </c:pt>
                <c:pt idx="188">
                  <c:v>-1.3056950569152801</c:v>
                </c:pt>
                <c:pt idx="189">
                  <c:v>-1.2099072933196999</c:v>
                </c:pt>
                <c:pt idx="190">
                  <c:v>-0.83167093992233299</c:v>
                </c:pt>
                <c:pt idx="191">
                  <c:v>-0.41557523608207703</c:v>
                </c:pt>
                <c:pt idx="192">
                  <c:v>-8.7952226400375005E-2</c:v>
                </c:pt>
                <c:pt idx="193">
                  <c:v>0.22609692811965901</c:v>
                </c:pt>
                <c:pt idx="194">
                  <c:v>0.58574092388153098</c:v>
                </c:pt>
                <c:pt idx="195">
                  <c:v>0.88540762662887595</c:v>
                </c:pt>
                <c:pt idx="196">
                  <c:v>1.01674580574035</c:v>
                </c:pt>
                <c:pt idx="197">
                  <c:v>1.09541428089141</c:v>
                </c:pt>
                <c:pt idx="198">
                  <c:v>1.3616576194763099</c:v>
                </c:pt>
                <c:pt idx="199">
                  <c:v>1.8231600522995</c:v>
                </c:pt>
              </c:numCache>
            </c:numRef>
          </c:val>
          <c:smooth val="0"/>
          <c:extLst>
            <c:ext xmlns:c16="http://schemas.microsoft.com/office/drawing/2014/chart" uri="{C3380CC4-5D6E-409C-BE32-E72D297353CC}">
              <c16:uniqueId val="{00000001-84D5-478C-AFE5-C55BA28194BE}"/>
            </c:ext>
          </c:extLst>
        </c:ser>
        <c:ser>
          <c:idx val="2"/>
          <c:order val="2"/>
          <c:tx>
            <c:strRef>
              <c:f>'60_F4 3Mir (2)'!$D$1</c:f>
              <c:strCache>
                <c:ptCount val="1"/>
                <c:pt idx="0">
                  <c:v>Posttest</c:v>
                </c:pt>
              </c:strCache>
            </c:strRef>
          </c:tx>
          <c:spPr>
            <a:ln w="25400">
              <a:solidFill>
                <a:schemeClr val="tx1"/>
              </a:solidFill>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(2)'!$D$2:$D$201</c:f>
              <c:numCache>
                <c:formatCode>General</c:formatCode>
                <c:ptCount val="200"/>
                <c:pt idx="0">
                  <c:v>-0.50239729881286599</c:v>
                </c:pt>
                <c:pt idx="1">
                  <c:v>-0.112974770367146</c:v>
                </c:pt>
                <c:pt idx="2">
                  <c:v>0.472327500581741</c:v>
                </c:pt>
                <c:pt idx="3">
                  <c:v>1.0678505897521899</c:v>
                </c:pt>
                <c:pt idx="4">
                  <c:v>1.3476675748825</c:v>
                </c:pt>
                <c:pt idx="5">
                  <c:v>1.1393892765045099</c:v>
                </c:pt>
                <c:pt idx="6">
                  <c:v>0.64386773109436002</c:v>
                </c:pt>
                <c:pt idx="7">
                  <c:v>0.28351175785064697</c:v>
                </c:pt>
                <c:pt idx="8">
                  <c:v>0.313100636005402</c:v>
                </c:pt>
                <c:pt idx="9">
                  <c:v>0.619515180587769</c:v>
                </c:pt>
                <c:pt idx="10">
                  <c:v>0.89834785461425803</c:v>
                </c:pt>
                <c:pt idx="11">
                  <c:v>0.95064264535903897</c:v>
                </c:pt>
                <c:pt idx="12">
                  <c:v>0.77067446708679199</c:v>
                </c:pt>
                <c:pt idx="13">
                  <c:v>0.42909249663353</c:v>
                </c:pt>
                <c:pt idx="14">
                  <c:v>-7.78070371598E-3</c:v>
                </c:pt>
                <c:pt idx="15">
                  <c:v>-0.441041439771652</c:v>
                </c:pt>
                <c:pt idx="16">
                  <c:v>-0.73971313238143899</c:v>
                </c:pt>
                <c:pt idx="17">
                  <c:v>-0.85436940193176303</c:v>
                </c:pt>
                <c:pt idx="18">
                  <c:v>-0.88735598325729403</c:v>
                </c:pt>
                <c:pt idx="19">
                  <c:v>-0.97913450002670299</c:v>
                </c:pt>
                <c:pt idx="20">
                  <c:v>-1.1331995725631701</c:v>
                </c:pt>
                <c:pt idx="21">
                  <c:v>-1.20358610153198</c:v>
                </c:pt>
                <c:pt idx="22">
                  <c:v>-1.0577927827835001</c:v>
                </c:pt>
                <c:pt idx="23">
                  <c:v>-0.71339333057403598</c:v>
                </c:pt>
                <c:pt idx="24">
                  <c:v>-0.30323556065559398</c:v>
                </c:pt>
                <c:pt idx="25">
                  <c:v>5.9945952147244998E-2</c:v>
                </c:pt>
                <c:pt idx="26">
                  <c:v>0.37476071715354897</c:v>
                </c:pt>
                <c:pt idx="27">
                  <c:v>0.73887896537780795</c:v>
                </c:pt>
                <c:pt idx="28">
                  <c:v>1.2394142150878891</c:v>
                </c:pt>
                <c:pt idx="29">
                  <c:v>1.8094348907470701</c:v>
                </c:pt>
                <c:pt idx="30">
                  <c:v>2.1986923217773402</c:v>
                </c:pt>
                <c:pt idx="31">
                  <c:v>2.1815621852874698</c:v>
                </c:pt>
                <c:pt idx="32">
                  <c:v>1.8538893461227399</c:v>
                </c:pt>
                <c:pt idx="33">
                  <c:v>1.6300938129425</c:v>
                </c:pt>
                <c:pt idx="34">
                  <c:v>1.8073756694793699</c:v>
                </c:pt>
                <c:pt idx="35">
                  <c:v>2.16407990455627</c:v>
                </c:pt>
                <c:pt idx="36">
                  <c:v>2.1721930503845202</c:v>
                </c:pt>
                <c:pt idx="37">
                  <c:v>1.6747908592224101</c:v>
                </c:pt>
                <c:pt idx="38">
                  <c:v>1.18050277233123</c:v>
                </c:pt>
                <c:pt idx="39">
                  <c:v>1.2952200174331601</c:v>
                </c:pt>
                <c:pt idx="40">
                  <c:v>1.94080698490142</c:v>
                </c:pt>
                <c:pt idx="41">
                  <c:v>2.392844438552848</c:v>
                </c:pt>
                <c:pt idx="42">
                  <c:v>2.1558911800384499</c:v>
                </c:pt>
                <c:pt idx="43">
                  <c:v>1.5753760337829501</c:v>
                </c:pt>
                <c:pt idx="44">
                  <c:v>1.39430391788482</c:v>
                </c:pt>
                <c:pt idx="45">
                  <c:v>1.8287596702575599</c:v>
                </c:pt>
                <c:pt idx="46">
                  <c:v>2.3432526588439901</c:v>
                </c:pt>
                <c:pt idx="47">
                  <c:v>2.3611624240875191</c:v>
                </c:pt>
                <c:pt idx="48">
                  <c:v>1.9597851037979099</c:v>
                </c:pt>
                <c:pt idx="49">
                  <c:v>1.7087867259979199</c:v>
                </c:pt>
                <c:pt idx="50">
                  <c:v>1.9485557079315099</c:v>
                </c:pt>
                <c:pt idx="51">
                  <c:v>2.4287457466125399</c:v>
                </c:pt>
                <c:pt idx="52">
                  <c:v>2.6344690322875901</c:v>
                </c:pt>
                <c:pt idx="53">
                  <c:v>2.3005111217498699</c:v>
                </c:pt>
                <c:pt idx="54">
                  <c:v>1.57186686992645</c:v>
                </c:pt>
                <c:pt idx="55">
                  <c:v>0.80262452363967896</c:v>
                </c:pt>
                <c:pt idx="56">
                  <c:v>0.28758725523948703</c:v>
                </c:pt>
                <c:pt idx="57">
                  <c:v>9.4243220984935996E-2</c:v>
                </c:pt>
                <c:pt idx="58">
                  <c:v>4.1648212820291998E-2</c:v>
                </c:pt>
                <c:pt idx="59">
                  <c:v>-0.13173007965087899</c:v>
                </c:pt>
                <c:pt idx="60">
                  <c:v>-0.49606105685234098</c:v>
                </c:pt>
                <c:pt idx="61">
                  <c:v>-0.83950752019882202</c:v>
                </c:pt>
                <c:pt idx="62">
                  <c:v>-0.91106015443801902</c:v>
                </c:pt>
                <c:pt idx="63">
                  <c:v>-0.72123330831527699</c:v>
                </c:pt>
                <c:pt idx="64">
                  <c:v>-0.50618308782577504</c:v>
                </c:pt>
                <c:pt idx="65">
                  <c:v>-0.418146252632141</c:v>
                </c:pt>
                <c:pt idx="66">
                  <c:v>-0.39066123962402299</c:v>
                </c:pt>
                <c:pt idx="67">
                  <c:v>-0.34138381481170699</c:v>
                </c:pt>
                <c:pt idx="68">
                  <c:v>-0.34432733058929399</c:v>
                </c:pt>
                <c:pt idx="69">
                  <c:v>-0.46751871705055198</c:v>
                </c:pt>
                <c:pt idx="70">
                  <c:v>-0.55574136972427401</c:v>
                </c:pt>
                <c:pt idx="71">
                  <c:v>-0.38745644688606301</c:v>
                </c:pt>
                <c:pt idx="72">
                  <c:v>-3.7676766514777998E-2</c:v>
                </c:pt>
                <c:pt idx="73">
                  <c:v>0.13230080902576399</c:v>
                </c:pt>
                <c:pt idx="74">
                  <c:v>-5.2488133311272001E-2</c:v>
                </c:pt>
                <c:pt idx="75">
                  <c:v>-0.28031685948371898</c:v>
                </c:pt>
                <c:pt idx="76">
                  <c:v>-8.9191719889641002E-2</c:v>
                </c:pt>
                <c:pt idx="77">
                  <c:v>0.58059179782867398</c:v>
                </c:pt>
                <c:pt idx="78">
                  <c:v>1.34526395797729</c:v>
                </c:pt>
                <c:pt idx="79">
                  <c:v>1.85967016220092</c:v>
                </c:pt>
                <c:pt idx="80">
                  <c:v>2.1434478759765598</c:v>
                </c:pt>
                <c:pt idx="81">
                  <c:v>2.3820996284484801</c:v>
                </c:pt>
                <c:pt idx="82">
                  <c:v>2.6039800643920898</c:v>
                </c:pt>
                <c:pt idx="83">
                  <c:v>2.7154138088226301</c:v>
                </c:pt>
                <c:pt idx="84">
                  <c:v>2.7392036914825399</c:v>
                </c:pt>
                <c:pt idx="85">
                  <c:v>2.8072159290313698</c:v>
                </c:pt>
                <c:pt idx="86">
                  <c:v>2.9256477355957</c:v>
                </c:pt>
                <c:pt idx="87">
                  <c:v>2.9340829849243102</c:v>
                </c:pt>
                <c:pt idx="88">
                  <c:v>2.75808334350585</c:v>
                </c:pt>
                <c:pt idx="89">
                  <c:v>2.5576186180114702</c:v>
                </c:pt>
                <c:pt idx="90">
                  <c:v>2.51628470420837</c:v>
                </c:pt>
                <c:pt idx="91">
                  <c:v>2.5733618736267001</c:v>
                </c:pt>
                <c:pt idx="92">
                  <c:v>2.4909143447875901</c:v>
                </c:pt>
                <c:pt idx="93">
                  <c:v>2.1521179676055899</c:v>
                </c:pt>
                <c:pt idx="94">
                  <c:v>1.6758385896682699</c:v>
                </c:pt>
                <c:pt idx="95">
                  <c:v>1.23957300186157</c:v>
                </c:pt>
                <c:pt idx="96">
                  <c:v>0.89681762456893899</c:v>
                </c:pt>
                <c:pt idx="97">
                  <c:v>0.59827524423599199</c:v>
                </c:pt>
                <c:pt idx="98">
                  <c:v>0.294461339712143</c:v>
                </c:pt>
                <c:pt idx="99">
                  <c:v>-2.894939109683E-2</c:v>
                </c:pt>
                <c:pt idx="100">
                  <c:v>-0.33450511097907998</c:v>
                </c:pt>
                <c:pt idx="101">
                  <c:v>-0.49956104159355202</c:v>
                </c:pt>
                <c:pt idx="102">
                  <c:v>-0.39612406492233299</c:v>
                </c:pt>
                <c:pt idx="103">
                  <c:v>-0.107660077512264</c:v>
                </c:pt>
                <c:pt idx="104">
                  <c:v>1.1926174163818E-2</c:v>
                </c:pt>
                <c:pt idx="105">
                  <c:v>-0.340409636497498</c:v>
                </c:pt>
                <c:pt idx="106">
                  <c:v>-1.03529441356658</c:v>
                </c:pt>
                <c:pt idx="107">
                  <c:v>-1.60458028316497</c:v>
                </c:pt>
                <c:pt idx="108">
                  <c:v>-1.7732124328613199</c:v>
                </c:pt>
                <c:pt idx="109">
                  <c:v>-1.7525763511657699</c:v>
                </c:pt>
                <c:pt idx="110">
                  <c:v>-1.90159606933593</c:v>
                </c:pt>
                <c:pt idx="111">
                  <c:v>-2.2253620624542201</c:v>
                </c:pt>
                <c:pt idx="112">
                  <c:v>-2.40696024894714</c:v>
                </c:pt>
                <c:pt idx="113">
                  <c:v>-2.3028655052184979</c:v>
                </c:pt>
                <c:pt idx="114">
                  <c:v>-2.1761891841888379</c:v>
                </c:pt>
                <c:pt idx="115">
                  <c:v>-2.3408255577087398</c:v>
                </c:pt>
                <c:pt idx="116">
                  <c:v>-2.7314462661743102</c:v>
                </c:pt>
                <c:pt idx="117">
                  <c:v>-2.9865097999572701</c:v>
                </c:pt>
                <c:pt idx="118">
                  <c:v>-2.9040486812591482</c:v>
                </c:pt>
                <c:pt idx="119">
                  <c:v>-2.6668639183044398</c:v>
                </c:pt>
                <c:pt idx="120">
                  <c:v>-2.6139509677886901</c:v>
                </c:pt>
                <c:pt idx="121">
                  <c:v>-2.9054992198943999</c:v>
                </c:pt>
                <c:pt idx="122">
                  <c:v>-3.43426036834716</c:v>
                </c:pt>
                <c:pt idx="123">
                  <c:v>-3.951888322830198</c:v>
                </c:pt>
                <c:pt idx="124">
                  <c:v>-4.2291274070739702</c:v>
                </c:pt>
                <c:pt idx="125">
                  <c:v>-4.1921343803405682</c:v>
                </c:pt>
                <c:pt idx="126">
                  <c:v>-3.9929506778717001</c:v>
                </c:pt>
                <c:pt idx="127">
                  <c:v>-3.8951165676116899</c:v>
                </c:pt>
                <c:pt idx="128">
                  <c:v>-4.0133786201476997</c:v>
                </c:pt>
                <c:pt idx="129">
                  <c:v>-4.2147798538207999</c:v>
                </c:pt>
                <c:pt idx="130">
                  <c:v>-4.3531723022460884</c:v>
                </c:pt>
                <c:pt idx="131">
                  <c:v>-4.5268139839172301</c:v>
                </c:pt>
                <c:pt idx="132">
                  <c:v>-4.9411668777465776</c:v>
                </c:pt>
                <c:pt idx="133">
                  <c:v>-5.5145945549011177</c:v>
                </c:pt>
                <c:pt idx="134">
                  <c:v>-5.8152222633361799</c:v>
                </c:pt>
                <c:pt idx="135">
                  <c:v>-5.5254979133605886</c:v>
                </c:pt>
                <c:pt idx="136">
                  <c:v>-4.8663487434387198</c:v>
                </c:pt>
                <c:pt idx="137">
                  <c:v>-4.3902707099914497</c:v>
                </c:pt>
                <c:pt idx="138">
                  <c:v>-4.3735156059265083</c:v>
                </c:pt>
                <c:pt idx="139">
                  <c:v>-4.5649943351745597</c:v>
                </c:pt>
                <c:pt idx="140">
                  <c:v>-4.5585141181945783</c:v>
                </c:pt>
                <c:pt idx="141">
                  <c:v>-4.2533998489379776</c:v>
                </c:pt>
                <c:pt idx="142">
                  <c:v>-3.8523612022399898</c:v>
                </c:pt>
                <c:pt idx="143">
                  <c:v>-3.52690505981445</c:v>
                </c:pt>
                <c:pt idx="144">
                  <c:v>-3.24672174453735</c:v>
                </c:pt>
                <c:pt idx="145">
                  <c:v>-2.9131455421447701</c:v>
                </c:pt>
                <c:pt idx="146">
                  <c:v>-2.52219414710998</c:v>
                </c:pt>
                <c:pt idx="147">
                  <c:v>-2.15842413902282</c:v>
                </c:pt>
                <c:pt idx="148">
                  <c:v>-1.9059764146804801</c:v>
                </c:pt>
                <c:pt idx="149">
                  <c:v>-1.78931701183319</c:v>
                </c:pt>
                <c:pt idx="150">
                  <c:v>-1.7330530881881701</c:v>
                </c:pt>
                <c:pt idx="151">
                  <c:v>-1.57467854022979</c:v>
                </c:pt>
                <c:pt idx="152">
                  <c:v>-1.22803962230682</c:v>
                </c:pt>
                <c:pt idx="153">
                  <c:v>-0.890294849872589</c:v>
                </c:pt>
                <c:pt idx="154">
                  <c:v>-0.961822509765625</c:v>
                </c:pt>
                <c:pt idx="155">
                  <c:v>-1.6038211584091091</c:v>
                </c:pt>
                <c:pt idx="156">
                  <c:v>-2.4145443439483598</c:v>
                </c:pt>
                <c:pt idx="157">
                  <c:v>-2.7326917648315399</c:v>
                </c:pt>
                <c:pt idx="158">
                  <c:v>-2.3256356716156001</c:v>
                </c:pt>
                <c:pt idx="159">
                  <c:v>-1.64810419082641</c:v>
                </c:pt>
                <c:pt idx="160">
                  <c:v>-1.3270081281661901</c:v>
                </c:pt>
                <c:pt idx="161">
                  <c:v>-1.48654949665069</c:v>
                </c:pt>
                <c:pt idx="162">
                  <c:v>-1.6994773149490301</c:v>
                </c:pt>
                <c:pt idx="163">
                  <c:v>-1.531867146492</c:v>
                </c:pt>
                <c:pt idx="164">
                  <c:v>-0.96974736452102706</c:v>
                </c:pt>
                <c:pt idx="165">
                  <c:v>-0.31750446557998702</c:v>
                </c:pt>
                <c:pt idx="166">
                  <c:v>0.13597084581852001</c:v>
                </c:pt>
                <c:pt idx="167">
                  <c:v>0.26032507419586198</c:v>
                </c:pt>
                <c:pt idx="168">
                  <c:v>5.8202505111694003E-2</c:v>
                </c:pt>
                <c:pt idx="169">
                  <c:v>-0.31912425160407998</c:v>
                </c:pt>
                <c:pt idx="170">
                  <c:v>-0.58070290088653598</c:v>
                </c:pt>
                <c:pt idx="171">
                  <c:v>-0.50528568029403698</c:v>
                </c:pt>
                <c:pt idx="172">
                  <c:v>-0.19315315783023801</c:v>
                </c:pt>
                <c:pt idx="173">
                  <c:v>1.2060555629432E-2</c:v>
                </c:pt>
                <c:pt idx="174">
                  <c:v>-8.4965832531451999E-2</c:v>
                </c:pt>
                <c:pt idx="175">
                  <c:v>-0.32305994629859902</c:v>
                </c:pt>
                <c:pt idx="176">
                  <c:v>-0.44980666041374201</c:v>
                </c:pt>
                <c:pt idx="177">
                  <c:v>-0.48848870396614102</c:v>
                </c:pt>
                <c:pt idx="178">
                  <c:v>-0.68306976556777999</c:v>
                </c:pt>
                <c:pt idx="179">
                  <c:v>-1.0931254625320399</c:v>
                </c:pt>
                <c:pt idx="180">
                  <c:v>-1.4179253578185991</c:v>
                </c:pt>
                <c:pt idx="181">
                  <c:v>-1.3230385780334399</c:v>
                </c:pt>
                <c:pt idx="182">
                  <c:v>-0.86234664916992199</c:v>
                </c:pt>
                <c:pt idx="183">
                  <c:v>-0.46378287672996499</c:v>
                </c:pt>
                <c:pt idx="184">
                  <c:v>-0.50187838077545199</c:v>
                </c:pt>
                <c:pt idx="185">
                  <c:v>-0.94913858175277699</c:v>
                </c:pt>
                <c:pt idx="186">
                  <c:v>-1.4487658739089899</c:v>
                </c:pt>
                <c:pt idx="187">
                  <c:v>-1.67090332508087</c:v>
                </c:pt>
                <c:pt idx="188">
                  <c:v>-1.585734605789179</c:v>
                </c:pt>
                <c:pt idx="189">
                  <c:v>-1.42857313156127</c:v>
                </c:pt>
                <c:pt idx="190">
                  <c:v>-1.4217680692672701</c:v>
                </c:pt>
                <c:pt idx="191">
                  <c:v>-1.52880251407623</c:v>
                </c:pt>
                <c:pt idx="192">
                  <c:v>-1.49814069271087</c:v>
                </c:pt>
                <c:pt idx="193">
                  <c:v>-1.16911673545837</c:v>
                </c:pt>
                <c:pt idx="194">
                  <c:v>-0.69362068176269498</c:v>
                </c:pt>
                <c:pt idx="195">
                  <c:v>-0.37884318828582803</c:v>
                </c:pt>
                <c:pt idx="196">
                  <c:v>-0.32457551360130299</c:v>
                </c:pt>
                <c:pt idx="197">
                  <c:v>-0.33536979556083701</c:v>
                </c:pt>
                <c:pt idx="198">
                  <c:v>-0.23634295165538799</c:v>
                </c:pt>
                <c:pt idx="199">
                  <c:v>-0.145530834794044</c:v>
                </c:pt>
              </c:numCache>
            </c:numRef>
          </c:val>
          <c:smooth val="0"/>
          <c:extLst>
            <c:ext xmlns:c16="http://schemas.microsoft.com/office/drawing/2014/chart" uri="{C3380CC4-5D6E-409C-BE32-E72D297353CC}">
              <c16:uniqueId val="{00000002-84D5-478C-AFE5-C55BA28194BE}"/>
            </c:ext>
          </c:extLst>
        </c:ser>
        <c:ser>
          <c:idx val="6"/>
          <c:order val="3"/>
          <c:tx>
            <c:strRef>
              <c:f>'60_F4 1Mir'!#REF!</c:f>
              <c:strCache>
                <c:ptCount val="1"/>
                <c:pt idx="0">
                  <c:v>#REF!</c:v>
                </c:pt>
              </c:strCache>
            </c:strRef>
          </c:tx>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84D5-478C-AFE5-C55BA28194BE}"/>
            </c:ext>
          </c:extLst>
        </c:ser>
        <c:dLbls>
          <c:showLegendKey val="0"/>
          <c:showVal val="0"/>
          <c:showCatName val="0"/>
          <c:showSerName val="0"/>
          <c:showPercent val="0"/>
          <c:showBubbleSize val="0"/>
        </c:dLbls>
        <c:smooth val="0"/>
        <c:axId val="620784408"/>
        <c:axId val="620787528"/>
      </c:lineChart>
      <c:catAx>
        <c:axId val="620784408"/>
        <c:scaling>
          <c:orientation val="minMax"/>
        </c:scaling>
        <c:delete val="0"/>
        <c:axPos val="b"/>
        <c:numFmt formatCode="General" sourceLinked="1"/>
        <c:majorTickMark val="out"/>
        <c:minorTickMark val="none"/>
        <c:tickLblPos val="none"/>
        <c:crossAx val="620787528"/>
        <c:crosses val="autoZero"/>
        <c:auto val="1"/>
        <c:lblAlgn val="ctr"/>
        <c:lblOffset val="100"/>
        <c:tickLblSkip val="50"/>
        <c:tickMarkSkip val="25"/>
        <c:noMultiLvlLbl val="0"/>
      </c:catAx>
      <c:valAx>
        <c:axId val="620787528"/>
        <c:scaling>
          <c:orientation val="minMax"/>
          <c:max val="4"/>
          <c:min val="-9"/>
        </c:scaling>
        <c:delete val="0"/>
        <c:axPos val="l"/>
        <c:numFmt formatCode="General" sourceLinked="1"/>
        <c:majorTickMark val="out"/>
        <c:minorTickMark val="none"/>
        <c:tickLblPos val="nextTo"/>
        <c:crossAx val="620784408"/>
        <c:crossesAt val="25"/>
        <c:crossBetween val="between"/>
      </c:valAx>
      <c:spPr>
        <a:noFill/>
        <a:ln w="25400">
          <a:noFill/>
        </a:ln>
      </c:spPr>
    </c:plotArea>
    <c:plotVisOnly val="1"/>
    <c:dispBlanksAs val="gap"/>
    <c:showDLblsOverMax val="0"/>
  </c:chart>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9226945872046297E-2"/>
          <c:y val="5.7696297298516212E-2"/>
          <c:w val="0.93192089484829199"/>
          <c:h val="0.91733704441051211"/>
        </c:manualLayout>
      </c:layout>
      <c:lineChart>
        <c:grouping val="standard"/>
        <c:varyColors val="0"/>
        <c:ser>
          <c:idx val="3"/>
          <c:order val="0"/>
          <c:tx>
            <c:strRef>
              <c:f>'60_F4 3Mir (2)'!$E$1</c:f>
              <c:strCache>
                <c:ptCount val="1"/>
                <c:pt idx="0">
                  <c:v>Pretest</c:v>
                </c:pt>
              </c:strCache>
            </c:strRef>
          </c:tx>
          <c:spPr>
            <a:ln w="25400">
              <a:solidFill>
                <a:schemeClr val="bg1">
                  <a:lumMod val="50000"/>
                </a:schemeClr>
              </a:solidFill>
              <a:prstDash val="solid"/>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(2)'!$E$2:$E$201</c:f>
              <c:numCache>
                <c:formatCode>General</c:formatCode>
                <c:ptCount val="200"/>
                <c:pt idx="0">
                  <c:v>1.0037368535995399</c:v>
                </c:pt>
                <c:pt idx="1">
                  <c:v>1.55222487449646</c:v>
                </c:pt>
                <c:pt idx="2">
                  <c:v>1.3536859750747601</c:v>
                </c:pt>
                <c:pt idx="3">
                  <c:v>0.68824714422225997</c:v>
                </c:pt>
                <c:pt idx="4">
                  <c:v>0.28844451904296903</c:v>
                </c:pt>
                <c:pt idx="5">
                  <c:v>0.374618619680405</c:v>
                </c:pt>
                <c:pt idx="6">
                  <c:v>0.43508934974670399</c:v>
                </c:pt>
                <c:pt idx="7">
                  <c:v>3.4925747662783002E-2</c:v>
                </c:pt>
                <c:pt idx="8">
                  <c:v>-0.52769452333450295</c:v>
                </c:pt>
                <c:pt idx="9">
                  <c:v>-0.66172420978546098</c:v>
                </c:pt>
                <c:pt idx="10">
                  <c:v>-0.36305636167526201</c:v>
                </c:pt>
                <c:pt idx="11">
                  <c:v>-0.22710712254047399</c:v>
                </c:pt>
                <c:pt idx="12">
                  <c:v>-0.55578768253326405</c:v>
                </c:pt>
                <c:pt idx="13">
                  <c:v>-0.87066805362701405</c:v>
                </c:pt>
                <c:pt idx="14">
                  <c:v>-0.57692688703536998</c:v>
                </c:pt>
                <c:pt idx="15">
                  <c:v>0.146269366145134</c:v>
                </c:pt>
                <c:pt idx="16">
                  <c:v>0.51457923650741599</c:v>
                </c:pt>
                <c:pt idx="17">
                  <c:v>0.16145919263362901</c:v>
                </c:pt>
                <c:pt idx="18">
                  <c:v>-0.40908855199813798</c:v>
                </c:pt>
                <c:pt idx="19">
                  <c:v>-0.54540544748306297</c:v>
                </c:pt>
                <c:pt idx="20">
                  <c:v>-0.295450389385223</c:v>
                </c:pt>
                <c:pt idx="21">
                  <c:v>-0.20769672095775599</c:v>
                </c:pt>
                <c:pt idx="22">
                  <c:v>-0.456954896450043</c:v>
                </c:pt>
                <c:pt idx="23">
                  <c:v>-0.59718352556228604</c:v>
                </c:pt>
                <c:pt idx="24">
                  <c:v>-0.25853696465492199</c:v>
                </c:pt>
                <c:pt idx="25">
                  <c:v>0.29679983854293801</c:v>
                </c:pt>
                <c:pt idx="26">
                  <c:v>0.58917891979217496</c:v>
                </c:pt>
                <c:pt idx="27">
                  <c:v>0.64878004789352395</c:v>
                </c:pt>
                <c:pt idx="28">
                  <c:v>0.93267357349395796</c:v>
                </c:pt>
                <c:pt idx="29">
                  <c:v>1.54341256618499</c:v>
                </c:pt>
                <c:pt idx="30">
                  <c:v>1.95198631286621</c:v>
                </c:pt>
                <c:pt idx="31">
                  <c:v>1.70556712150573</c:v>
                </c:pt>
                <c:pt idx="32">
                  <c:v>1.1086009740829399</c:v>
                </c:pt>
                <c:pt idx="33">
                  <c:v>0.84879797697067305</c:v>
                </c:pt>
                <c:pt idx="34">
                  <c:v>1.05254602432251</c:v>
                </c:pt>
                <c:pt idx="35">
                  <c:v>1.1226218938827499</c:v>
                </c:pt>
                <c:pt idx="36">
                  <c:v>0.62588995695114102</c:v>
                </c:pt>
                <c:pt idx="37">
                  <c:v>-1.2446785345674E-2</c:v>
                </c:pt>
                <c:pt idx="38">
                  <c:v>-1.6904305666685E-2</c:v>
                </c:pt>
                <c:pt idx="39">
                  <c:v>0.69581496715545699</c:v>
                </c:pt>
                <c:pt idx="40">
                  <c:v>1.3566448688507</c:v>
                </c:pt>
                <c:pt idx="41">
                  <c:v>1.28825831413269</c:v>
                </c:pt>
                <c:pt idx="42">
                  <c:v>0.70942842960357699</c:v>
                </c:pt>
                <c:pt idx="43">
                  <c:v>0.39232185482978799</c:v>
                </c:pt>
                <c:pt idx="44">
                  <c:v>0.69101881980895996</c:v>
                </c:pt>
                <c:pt idx="45">
                  <c:v>1.18475353717804</c:v>
                </c:pt>
                <c:pt idx="46">
                  <c:v>1.2699496746063199</c:v>
                </c:pt>
                <c:pt idx="47">
                  <c:v>0.84490573406219505</c:v>
                </c:pt>
                <c:pt idx="48">
                  <c:v>0.29571023583412198</c:v>
                </c:pt>
                <c:pt idx="49">
                  <c:v>-1.8677109852433E-2</c:v>
                </c:pt>
                <c:pt idx="50">
                  <c:v>-7.6659783720970001E-2</c:v>
                </c:pt>
                <c:pt idx="51">
                  <c:v>-5.2456211298704002E-2</c:v>
                </c:pt>
                <c:pt idx="52">
                  <c:v>-6.4097210764885004E-2</c:v>
                </c:pt>
                <c:pt idx="53">
                  <c:v>-0.115200713276863</c:v>
                </c:pt>
                <c:pt idx="54">
                  <c:v>-0.174408629536629</c:v>
                </c:pt>
                <c:pt idx="55">
                  <c:v>-0.24069309234619099</c:v>
                </c:pt>
                <c:pt idx="56">
                  <c:v>-0.38418477773666398</c:v>
                </c:pt>
                <c:pt idx="57">
                  <c:v>-0.75293076038360596</c:v>
                </c:pt>
                <c:pt idx="58">
                  <c:v>-1.4503209590911801</c:v>
                </c:pt>
                <c:pt idx="59">
                  <c:v>-2.332868576049798</c:v>
                </c:pt>
                <c:pt idx="60">
                  <c:v>-3.0097060203552202</c:v>
                </c:pt>
                <c:pt idx="61">
                  <c:v>-3.1839234828948899</c:v>
                </c:pt>
                <c:pt idx="62">
                  <c:v>-2.9993140697479199</c:v>
                </c:pt>
                <c:pt idx="63">
                  <c:v>-2.9213550090789702</c:v>
                </c:pt>
                <c:pt idx="64">
                  <c:v>-3.2270379066467201</c:v>
                </c:pt>
                <c:pt idx="65">
                  <c:v>-3.7255623340606601</c:v>
                </c:pt>
                <c:pt idx="66">
                  <c:v>-4.0715098381042401</c:v>
                </c:pt>
                <c:pt idx="67">
                  <c:v>-4.2453436851501403</c:v>
                </c:pt>
                <c:pt idx="68">
                  <c:v>-4.5408229827880797</c:v>
                </c:pt>
                <c:pt idx="69">
                  <c:v>-5.08192539215087</c:v>
                </c:pt>
                <c:pt idx="70">
                  <c:v>-5.5509934425353986</c:v>
                </c:pt>
                <c:pt idx="71">
                  <c:v>-5.5257239341735804</c:v>
                </c:pt>
                <c:pt idx="72">
                  <c:v>-4.9948959350585884</c:v>
                </c:pt>
                <c:pt idx="73">
                  <c:v>-4.3921790122985787</c:v>
                </c:pt>
                <c:pt idx="74">
                  <c:v>-4.1314954757690403</c:v>
                </c:pt>
                <c:pt idx="75">
                  <c:v>-4.2316842079162598</c:v>
                </c:pt>
                <c:pt idx="76">
                  <c:v>-4.4116277694702104</c:v>
                </c:pt>
                <c:pt idx="77">
                  <c:v>-4.4290862083434996</c:v>
                </c:pt>
                <c:pt idx="78">
                  <c:v>-4.2510495185851997</c:v>
                </c:pt>
                <c:pt idx="79">
                  <c:v>-3.9908146858215301</c:v>
                </c:pt>
                <c:pt idx="80">
                  <c:v>-3.8135280609130802</c:v>
                </c:pt>
                <c:pt idx="81">
                  <c:v>-3.8747584819793701</c:v>
                </c:pt>
                <c:pt idx="82">
                  <c:v>-4.2058596611022896</c:v>
                </c:pt>
                <c:pt idx="83">
                  <c:v>-4.61280918121337</c:v>
                </c:pt>
                <c:pt idx="84">
                  <c:v>-4.7943387031555087</c:v>
                </c:pt>
                <c:pt idx="85">
                  <c:v>-4.6460242271423287</c:v>
                </c:pt>
                <c:pt idx="86">
                  <c:v>-4.3918147087097079</c:v>
                </c:pt>
                <c:pt idx="87">
                  <c:v>-4.3321599960327086</c:v>
                </c:pt>
                <c:pt idx="88">
                  <c:v>-4.5017538070678702</c:v>
                </c:pt>
                <c:pt idx="89">
                  <c:v>-4.6823592185974068</c:v>
                </c:pt>
                <c:pt idx="90">
                  <c:v>-4.7478179931640598</c:v>
                </c:pt>
                <c:pt idx="91">
                  <c:v>-4.8590593338012704</c:v>
                </c:pt>
                <c:pt idx="92">
                  <c:v>-5.23375988006591</c:v>
                </c:pt>
                <c:pt idx="93">
                  <c:v>-5.8059282302856383</c:v>
                </c:pt>
                <c:pt idx="94">
                  <c:v>-6.2373466491699201</c:v>
                </c:pt>
                <c:pt idx="95">
                  <c:v>-6.2685356140136701</c:v>
                </c:pt>
                <c:pt idx="96">
                  <c:v>-5.9879789352416903</c:v>
                </c:pt>
                <c:pt idx="97">
                  <c:v>-5.7445216178893981</c:v>
                </c:pt>
                <c:pt idx="98">
                  <c:v>-5.8435735702514577</c:v>
                </c:pt>
                <c:pt idx="99">
                  <c:v>-6.3224558830261177</c:v>
                </c:pt>
                <c:pt idx="100">
                  <c:v>-6.9343605041503897</c:v>
                </c:pt>
                <c:pt idx="101">
                  <c:v>-7.3192963600158603</c:v>
                </c:pt>
                <c:pt idx="102">
                  <c:v>-7.27815389633178</c:v>
                </c:pt>
                <c:pt idx="103">
                  <c:v>-6.9714803695678702</c:v>
                </c:pt>
                <c:pt idx="104">
                  <c:v>-6.8129758834838796</c:v>
                </c:pt>
                <c:pt idx="105">
                  <c:v>-7.07285404205322</c:v>
                </c:pt>
                <c:pt idx="106">
                  <c:v>-7.5823392868041903</c:v>
                </c:pt>
                <c:pt idx="107">
                  <c:v>-7.9083466529846103</c:v>
                </c:pt>
                <c:pt idx="108">
                  <c:v>-7.8302826881408603</c:v>
                </c:pt>
                <c:pt idx="109">
                  <c:v>-7.5480027198791504</c:v>
                </c:pt>
                <c:pt idx="110">
                  <c:v>-7.3856024742126403</c:v>
                </c:pt>
                <c:pt idx="111">
                  <c:v>-7.4114961624145499</c:v>
                </c:pt>
                <c:pt idx="112">
                  <c:v>-7.4627594947814897</c:v>
                </c:pt>
                <c:pt idx="113">
                  <c:v>-7.4673509597778276</c:v>
                </c:pt>
                <c:pt idx="114">
                  <c:v>-7.5567235946655202</c:v>
                </c:pt>
                <c:pt idx="115">
                  <c:v>-7.8168959617614684</c:v>
                </c:pt>
                <c:pt idx="116">
                  <c:v>-8.0818719863891566</c:v>
                </c:pt>
                <c:pt idx="117">
                  <c:v>-8.0989503860473597</c:v>
                </c:pt>
                <c:pt idx="118">
                  <c:v>-7.8333001136779696</c:v>
                </c:pt>
                <c:pt idx="119">
                  <c:v>-7.4818792343139604</c:v>
                </c:pt>
                <c:pt idx="120">
                  <c:v>-7.2078552246093697</c:v>
                </c:pt>
                <c:pt idx="121">
                  <c:v>-6.9921874999999982</c:v>
                </c:pt>
                <c:pt idx="122">
                  <c:v>-6.7783994674682599</c:v>
                </c:pt>
                <c:pt idx="123">
                  <c:v>-6.6344938278198198</c:v>
                </c:pt>
                <c:pt idx="124">
                  <c:v>-6.6748557090759171</c:v>
                </c:pt>
                <c:pt idx="125">
                  <c:v>-6.8881354331970197</c:v>
                </c:pt>
                <c:pt idx="126">
                  <c:v>-7.1449036598205478</c:v>
                </c:pt>
                <c:pt idx="127">
                  <c:v>-7.3565917015075604</c:v>
                </c:pt>
                <c:pt idx="128">
                  <c:v>-7.5236444473266602</c:v>
                </c:pt>
                <c:pt idx="129">
                  <c:v>-7.6184973716735787</c:v>
                </c:pt>
                <c:pt idx="130">
                  <c:v>-7.5362672805786097</c:v>
                </c:pt>
                <c:pt idx="131">
                  <c:v>-7.2405586242675701</c:v>
                </c:pt>
                <c:pt idx="132">
                  <c:v>-6.9010086059570304</c:v>
                </c:pt>
                <c:pt idx="133">
                  <c:v>-6.7891983985900799</c:v>
                </c:pt>
                <c:pt idx="134">
                  <c:v>-7.0179924964904696</c:v>
                </c:pt>
                <c:pt idx="135">
                  <c:v>-7.4131684303283603</c:v>
                </c:pt>
                <c:pt idx="136">
                  <c:v>-7.6477737426757777</c:v>
                </c:pt>
                <c:pt idx="137">
                  <c:v>-7.4960203170776296</c:v>
                </c:pt>
                <c:pt idx="138">
                  <c:v>-6.9980278015136701</c:v>
                </c:pt>
                <c:pt idx="139">
                  <c:v>-6.4383115768432599</c:v>
                </c:pt>
                <c:pt idx="140">
                  <c:v>-6.1565675735473597</c:v>
                </c:pt>
                <c:pt idx="141">
                  <c:v>-6.29253673553466</c:v>
                </c:pt>
                <c:pt idx="142">
                  <c:v>-6.66204357147216</c:v>
                </c:pt>
                <c:pt idx="143">
                  <c:v>-6.9163079261779696</c:v>
                </c:pt>
                <c:pt idx="144">
                  <c:v>-6.8643846511840767</c:v>
                </c:pt>
                <c:pt idx="145">
                  <c:v>-6.6181473731994567</c:v>
                </c:pt>
                <c:pt idx="146">
                  <c:v>-6.3980474472045898</c:v>
                </c:pt>
                <c:pt idx="147">
                  <c:v>-6.2539072036743102</c:v>
                </c:pt>
                <c:pt idx="148">
                  <c:v>-6.0481715202331499</c:v>
                </c:pt>
                <c:pt idx="149">
                  <c:v>-5.6869521141052202</c:v>
                </c:pt>
                <c:pt idx="150">
                  <c:v>-5.2568488121032697</c:v>
                </c:pt>
                <c:pt idx="151">
                  <c:v>-4.9033575057983398</c:v>
                </c:pt>
                <c:pt idx="152">
                  <c:v>-4.6698627471923801</c:v>
                </c:pt>
                <c:pt idx="153">
                  <c:v>-4.5286655426025302</c:v>
                </c:pt>
                <c:pt idx="154">
                  <c:v>-4.5004744529724086</c:v>
                </c:pt>
                <c:pt idx="155">
                  <c:v>-4.6253995895385698</c:v>
                </c:pt>
                <c:pt idx="156">
                  <c:v>-4.8227524757385201</c:v>
                </c:pt>
                <c:pt idx="157">
                  <c:v>-4.9005284309387198</c:v>
                </c:pt>
                <c:pt idx="158">
                  <c:v>-4.7588586807250897</c:v>
                </c:pt>
                <c:pt idx="159">
                  <c:v>-4.5080051422119096</c:v>
                </c:pt>
                <c:pt idx="160">
                  <c:v>-4.3293228149414</c:v>
                </c:pt>
                <c:pt idx="161">
                  <c:v>-4.2763252258300701</c:v>
                </c:pt>
                <c:pt idx="162">
                  <c:v>-4.2835226058959899</c:v>
                </c:pt>
                <c:pt idx="163">
                  <c:v>-4.3283205032348597</c:v>
                </c:pt>
                <c:pt idx="164">
                  <c:v>-4.46238040924072</c:v>
                </c:pt>
                <c:pt idx="165">
                  <c:v>-4.6580324172973597</c:v>
                </c:pt>
                <c:pt idx="166">
                  <c:v>-4.73461818695068</c:v>
                </c:pt>
                <c:pt idx="167">
                  <c:v>-4.5238685607910094</c:v>
                </c:pt>
                <c:pt idx="168">
                  <c:v>-4.0753860473632786</c:v>
                </c:pt>
                <c:pt idx="169">
                  <c:v>-3.6256260871887198</c:v>
                </c:pt>
                <c:pt idx="170">
                  <c:v>-3.3630414009094198</c:v>
                </c:pt>
                <c:pt idx="171">
                  <c:v>-3.2725586891174299</c:v>
                </c:pt>
                <c:pt idx="172">
                  <c:v>-3.2161445617675701</c:v>
                </c:pt>
                <c:pt idx="173">
                  <c:v>-3.12316799163818</c:v>
                </c:pt>
                <c:pt idx="174">
                  <c:v>-3.0751717090606601</c:v>
                </c:pt>
                <c:pt idx="175">
                  <c:v>-3.2081305980682302</c:v>
                </c:pt>
                <c:pt idx="176">
                  <c:v>-3.5313620567321702</c:v>
                </c:pt>
                <c:pt idx="177">
                  <c:v>-3.8430438041686981</c:v>
                </c:pt>
                <c:pt idx="178">
                  <c:v>-3.8704483509063698</c:v>
                </c:pt>
                <c:pt idx="179">
                  <c:v>-3.5502517223358101</c:v>
                </c:pt>
                <c:pt idx="180">
                  <c:v>-3.1465249061584402</c:v>
                </c:pt>
                <c:pt idx="181">
                  <c:v>-2.9956707954406698</c:v>
                </c:pt>
                <c:pt idx="182">
                  <c:v>-3.11480665206909</c:v>
                </c:pt>
                <c:pt idx="183">
                  <c:v>-3.1737484931945779</c:v>
                </c:pt>
                <c:pt idx="184">
                  <c:v>-2.9225933551788299</c:v>
                </c:pt>
                <c:pt idx="185">
                  <c:v>-2.54258680343627</c:v>
                </c:pt>
                <c:pt idx="186">
                  <c:v>-2.4245688915252601</c:v>
                </c:pt>
                <c:pt idx="187">
                  <c:v>-2.6443705558776802</c:v>
                </c:pt>
                <c:pt idx="188">
                  <c:v>-2.8559403419494598</c:v>
                </c:pt>
                <c:pt idx="189">
                  <c:v>-2.75802254676818</c:v>
                </c:pt>
                <c:pt idx="190">
                  <c:v>-2.4814631938934282</c:v>
                </c:pt>
                <c:pt idx="191">
                  <c:v>-2.3667564392089782</c:v>
                </c:pt>
                <c:pt idx="192">
                  <c:v>-2.4862079620361301</c:v>
                </c:pt>
                <c:pt idx="193">
                  <c:v>-2.60246229171752</c:v>
                </c:pt>
                <c:pt idx="194">
                  <c:v>-2.5625853538513099</c:v>
                </c:pt>
                <c:pt idx="195">
                  <c:v>-2.4882357120513898</c:v>
                </c:pt>
                <c:pt idx="196">
                  <c:v>-2.4997365474700901</c:v>
                </c:pt>
                <c:pt idx="197">
                  <c:v>-2.4774918556213299</c:v>
                </c:pt>
                <c:pt idx="198">
                  <c:v>-2.2719371318817099</c:v>
                </c:pt>
                <c:pt idx="199">
                  <c:v>-1.9896776676177901</c:v>
                </c:pt>
              </c:numCache>
            </c:numRef>
          </c:val>
          <c:smooth val="0"/>
          <c:extLst>
            <c:ext xmlns:c16="http://schemas.microsoft.com/office/drawing/2014/chart" uri="{C3380CC4-5D6E-409C-BE32-E72D297353CC}">
              <c16:uniqueId val="{00000000-99E7-450C-9BF1-EE44F44D9824}"/>
            </c:ext>
          </c:extLst>
        </c:ser>
        <c:ser>
          <c:idx val="4"/>
          <c:order val="1"/>
          <c:tx>
            <c:strRef>
              <c:f>'60_F4 3Mir (2)'!$F$1</c:f>
              <c:strCache>
                <c:ptCount val="1"/>
                <c:pt idx="0">
                  <c:v>Practice</c:v>
                </c:pt>
              </c:strCache>
            </c:strRef>
          </c:tx>
          <c:spPr>
            <a:ln w="25400">
              <a:solidFill>
                <a:schemeClr val="tx1">
                  <a:lumMod val="95000"/>
                  <a:lumOff val="5000"/>
                </a:schemeClr>
              </a:solidFill>
              <a:prstDash val="sysDash"/>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(2)'!$F$2:$F$201</c:f>
              <c:numCache>
                <c:formatCode>General</c:formatCode>
                <c:ptCount val="200"/>
                <c:pt idx="0">
                  <c:v>-1.03925621509552</c:v>
                </c:pt>
                <c:pt idx="1">
                  <c:v>-0.62319725751876798</c:v>
                </c:pt>
                <c:pt idx="2">
                  <c:v>0.11081922054290801</c:v>
                </c:pt>
                <c:pt idx="3">
                  <c:v>0.38977900147437999</c:v>
                </c:pt>
                <c:pt idx="4">
                  <c:v>-6.0025632381439001E-2</c:v>
                </c:pt>
                <c:pt idx="5">
                  <c:v>-0.63075578212738004</c:v>
                </c:pt>
                <c:pt idx="6">
                  <c:v>-0.60910946130752597</c:v>
                </c:pt>
                <c:pt idx="7">
                  <c:v>-4.8215847462416001E-2</c:v>
                </c:pt>
                <c:pt idx="8">
                  <c:v>0.42022681236267101</c:v>
                </c:pt>
                <c:pt idx="9">
                  <c:v>0.46926274895668002</c:v>
                </c:pt>
                <c:pt idx="10">
                  <c:v>0.37770277261733998</c:v>
                </c:pt>
                <c:pt idx="11">
                  <c:v>0.43580842018127403</c:v>
                </c:pt>
                <c:pt idx="12">
                  <c:v>0.45942145586013799</c:v>
                </c:pt>
                <c:pt idx="13">
                  <c:v>0.143798753619194</c:v>
                </c:pt>
                <c:pt idx="14">
                  <c:v>-0.35523915290832497</c:v>
                </c:pt>
                <c:pt idx="15">
                  <c:v>-0.55338239669799805</c:v>
                </c:pt>
                <c:pt idx="16">
                  <c:v>-0.29728358983993503</c:v>
                </c:pt>
                <c:pt idx="17">
                  <c:v>4.7323472797870997E-2</c:v>
                </c:pt>
                <c:pt idx="18">
                  <c:v>0.14024873077869399</c:v>
                </c:pt>
                <c:pt idx="19">
                  <c:v>0.10504969209432601</c:v>
                </c:pt>
                <c:pt idx="20">
                  <c:v>0.23287734389305101</c:v>
                </c:pt>
                <c:pt idx="21">
                  <c:v>0.46135616302490201</c:v>
                </c:pt>
                <c:pt idx="22">
                  <c:v>0.44846239686012301</c:v>
                </c:pt>
                <c:pt idx="23">
                  <c:v>0.120404221117496</c:v>
                </c:pt>
                <c:pt idx="24">
                  <c:v>-0.146073013544083</c:v>
                </c:pt>
                <c:pt idx="25">
                  <c:v>9.4293598085640005E-3</c:v>
                </c:pt>
                <c:pt idx="26">
                  <c:v>0.48217806220054599</c:v>
                </c:pt>
                <c:pt idx="27">
                  <c:v>0.87193220853805498</c:v>
                </c:pt>
                <c:pt idx="28">
                  <c:v>0.97551488876342796</c:v>
                </c:pt>
                <c:pt idx="29">
                  <c:v>0.93091666698455799</c:v>
                </c:pt>
                <c:pt idx="30">
                  <c:v>0.928336322307587</c:v>
                </c:pt>
                <c:pt idx="31">
                  <c:v>0.98055571317672696</c:v>
                </c:pt>
                <c:pt idx="32">
                  <c:v>1.02355420589447</c:v>
                </c:pt>
                <c:pt idx="33">
                  <c:v>1.08664679527282</c:v>
                </c:pt>
                <c:pt idx="34">
                  <c:v>1.25165820121765</c:v>
                </c:pt>
                <c:pt idx="35">
                  <c:v>1.51762270927429</c:v>
                </c:pt>
                <c:pt idx="36">
                  <c:v>1.8005015850067101</c:v>
                </c:pt>
                <c:pt idx="37">
                  <c:v>2.03000783920288</c:v>
                </c:pt>
                <c:pt idx="38">
                  <c:v>2.1633956432342498</c:v>
                </c:pt>
                <c:pt idx="39">
                  <c:v>2.1346726417541499</c:v>
                </c:pt>
                <c:pt idx="40">
                  <c:v>1.89745104312896</c:v>
                </c:pt>
                <c:pt idx="41">
                  <c:v>1.53250932693481</c:v>
                </c:pt>
                <c:pt idx="42">
                  <c:v>1.2274785041809</c:v>
                </c:pt>
                <c:pt idx="43">
                  <c:v>1.1104091405868499</c:v>
                </c:pt>
                <c:pt idx="44">
                  <c:v>1.15876376628875</c:v>
                </c:pt>
                <c:pt idx="45">
                  <c:v>1.2898980379104601</c:v>
                </c:pt>
                <c:pt idx="46">
                  <c:v>1.4473521709442101</c:v>
                </c:pt>
                <c:pt idx="47">
                  <c:v>1.53298127651214</c:v>
                </c:pt>
                <c:pt idx="48">
                  <c:v>1.3475096225738501</c:v>
                </c:pt>
                <c:pt idx="49">
                  <c:v>0.75579559803009</c:v>
                </c:pt>
                <c:pt idx="50">
                  <c:v>-6.5856054425239993E-2</c:v>
                </c:pt>
                <c:pt idx="51">
                  <c:v>-0.67229634523391701</c:v>
                </c:pt>
                <c:pt idx="52">
                  <c:v>-0.73528647422790505</c:v>
                </c:pt>
                <c:pt idx="53">
                  <c:v>-0.35105770826339699</c:v>
                </c:pt>
                <c:pt idx="54">
                  <c:v>9.4107463955879003E-2</c:v>
                </c:pt>
                <c:pt idx="55">
                  <c:v>0.32437375187873801</c:v>
                </c:pt>
                <c:pt idx="56">
                  <c:v>0.360258728265762</c:v>
                </c:pt>
                <c:pt idx="57">
                  <c:v>0.33150863647460899</c:v>
                </c:pt>
                <c:pt idx="58">
                  <c:v>0.24730372428894001</c:v>
                </c:pt>
                <c:pt idx="59">
                  <c:v>4.1657377034425999E-2</c:v>
                </c:pt>
                <c:pt idx="60">
                  <c:v>-0.22297139465808899</c:v>
                </c:pt>
                <c:pt idx="61">
                  <c:v>-0.33596640825271601</c:v>
                </c:pt>
                <c:pt idx="62">
                  <c:v>-0.17389783263206501</c:v>
                </c:pt>
                <c:pt idx="63">
                  <c:v>0.114957571029663</c:v>
                </c:pt>
                <c:pt idx="64">
                  <c:v>0.244212061166763</c:v>
                </c:pt>
                <c:pt idx="65">
                  <c:v>0.104190923273563</c:v>
                </c:pt>
                <c:pt idx="66">
                  <c:v>-0.119108244776726</c:v>
                </c:pt>
                <c:pt idx="67">
                  <c:v>-0.16033998131752</c:v>
                </c:pt>
                <c:pt idx="68">
                  <c:v>4.1909407824278003E-2</c:v>
                </c:pt>
                <c:pt idx="69">
                  <c:v>0.32476431131362898</c:v>
                </c:pt>
                <c:pt idx="70">
                  <c:v>0.52000540494918801</c:v>
                </c:pt>
                <c:pt idx="71">
                  <c:v>0.602100610733032</c:v>
                </c:pt>
                <c:pt idx="72">
                  <c:v>0.60601586103439298</c:v>
                </c:pt>
                <c:pt idx="73">
                  <c:v>0.50346434116363503</c:v>
                </c:pt>
                <c:pt idx="74">
                  <c:v>0.26519846916198703</c:v>
                </c:pt>
                <c:pt idx="75">
                  <c:v>1.4192128553987E-2</c:v>
                </c:pt>
                <c:pt idx="76">
                  <c:v>-1.3579321093857E-2</c:v>
                </c:pt>
                <c:pt idx="77">
                  <c:v>0.27731966972351102</c:v>
                </c:pt>
                <c:pt idx="78">
                  <c:v>0.70111447572708097</c:v>
                </c:pt>
                <c:pt idx="79">
                  <c:v>0.97622776031494096</c:v>
                </c:pt>
                <c:pt idx="80">
                  <c:v>1.00122582912445</c:v>
                </c:pt>
                <c:pt idx="81">
                  <c:v>0.86955529451370195</c:v>
                </c:pt>
                <c:pt idx="82">
                  <c:v>0.66857850551605202</c:v>
                </c:pt>
                <c:pt idx="83">
                  <c:v>0.40059718489646901</c:v>
                </c:pt>
                <c:pt idx="84">
                  <c:v>0.113144539296627</c:v>
                </c:pt>
                <c:pt idx="85">
                  <c:v>-5.7914149016142003E-2</c:v>
                </c:pt>
                <c:pt idx="86">
                  <c:v>-8.5729122161864998E-2</c:v>
                </c:pt>
                <c:pt idx="87">
                  <c:v>-0.17713272571563701</c:v>
                </c:pt>
                <c:pt idx="88">
                  <c:v>-0.52621585130691495</c:v>
                </c:pt>
                <c:pt idx="89">
                  <c:v>-0.98546707630157504</c:v>
                </c:pt>
                <c:pt idx="90">
                  <c:v>-1.1803942918777399</c:v>
                </c:pt>
                <c:pt idx="91">
                  <c:v>-1.0065505504608101</c:v>
                </c:pt>
                <c:pt idx="92">
                  <c:v>-0.82814276218414296</c:v>
                </c:pt>
                <c:pt idx="93">
                  <c:v>-1.0378570556640601</c:v>
                </c:pt>
                <c:pt idx="94">
                  <c:v>-1.5401370525360101</c:v>
                </c:pt>
                <c:pt idx="95">
                  <c:v>-1.8820903301239</c:v>
                </c:pt>
                <c:pt idx="96">
                  <c:v>-1.8638824224471999</c:v>
                </c:pt>
                <c:pt idx="97">
                  <c:v>-1.7745246887207</c:v>
                </c:pt>
                <c:pt idx="98">
                  <c:v>-1.9405828714370701</c:v>
                </c:pt>
                <c:pt idx="99">
                  <c:v>-2.2638411521911599</c:v>
                </c:pt>
                <c:pt idx="100">
                  <c:v>-2.4125740528106601</c:v>
                </c:pt>
                <c:pt idx="101">
                  <c:v>-2.3611536026000901</c:v>
                </c:pt>
                <c:pt idx="102">
                  <c:v>-2.4636127948760902</c:v>
                </c:pt>
                <c:pt idx="103">
                  <c:v>-2.9401488304138081</c:v>
                </c:pt>
                <c:pt idx="104">
                  <c:v>-3.5186057090759202</c:v>
                </c:pt>
                <c:pt idx="105">
                  <c:v>-3.7501149177551198</c:v>
                </c:pt>
                <c:pt idx="106">
                  <c:v>-3.5684409141540501</c:v>
                </c:pt>
                <c:pt idx="107">
                  <c:v>-3.3446235656738201</c:v>
                </c:pt>
                <c:pt idx="108">
                  <c:v>-3.3984465599060001</c:v>
                </c:pt>
                <c:pt idx="109">
                  <c:v>-3.6349673271179199</c:v>
                </c:pt>
                <c:pt idx="110">
                  <c:v>-3.7439804077148402</c:v>
                </c:pt>
                <c:pt idx="111">
                  <c:v>-3.6347107887268</c:v>
                </c:pt>
                <c:pt idx="112">
                  <c:v>-3.5341877937316801</c:v>
                </c:pt>
                <c:pt idx="113">
                  <c:v>-3.6770560741424498</c:v>
                </c:pt>
                <c:pt idx="114">
                  <c:v>-4.0179328918456978</c:v>
                </c:pt>
                <c:pt idx="115">
                  <c:v>-4.3051476478576598</c:v>
                </c:pt>
                <c:pt idx="116">
                  <c:v>-4.3804802894592196</c:v>
                </c:pt>
                <c:pt idx="117">
                  <c:v>-4.33286428451538</c:v>
                </c:pt>
                <c:pt idx="118">
                  <c:v>-4.3481726646423304</c:v>
                </c:pt>
                <c:pt idx="119">
                  <c:v>-4.4615306854248002</c:v>
                </c:pt>
                <c:pt idx="120">
                  <c:v>-4.5201487541198704</c:v>
                </c:pt>
                <c:pt idx="121">
                  <c:v>-4.3985357284545881</c:v>
                </c:pt>
                <c:pt idx="122">
                  <c:v>-4.1876173019409082</c:v>
                </c:pt>
                <c:pt idx="123">
                  <c:v>-4.0978522300720197</c:v>
                </c:pt>
                <c:pt idx="124">
                  <c:v>-4.1790418624877894</c:v>
                </c:pt>
                <c:pt idx="125">
                  <c:v>-4.2248201370239196</c:v>
                </c:pt>
                <c:pt idx="126">
                  <c:v>-4.0185532569885174</c:v>
                </c:pt>
                <c:pt idx="127">
                  <c:v>-3.6270222663879301</c:v>
                </c:pt>
                <c:pt idx="128">
                  <c:v>-3.3588442802429199</c:v>
                </c:pt>
                <c:pt idx="129">
                  <c:v>-3.430456161499019</c:v>
                </c:pt>
                <c:pt idx="130">
                  <c:v>-3.7546818256378098</c:v>
                </c:pt>
                <c:pt idx="131">
                  <c:v>-4.0801954269409082</c:v>
                </c:pt>
                <c:pt idx="132">
                  <c:v>-4.2625088691711381</c:v>
                </c:pt>
                <c:pt idx="133">
                  <c:v>-4.34110355377197</c:v>
                </c:pt>
                <c:pt idx="134">
                  <c:v>-4.4110307693481401</c:v>
                </c:pt>
                <c:pt idx="135">
                  <c:v>-4.5088644027709899</c:v>
                </c:pt>
                <c:pt idx="136">
                  <c:v>-4.6029529571533176</c:v>
                </c:pt>
                <c:pt idx="137">
                  <c:v>-4.6224207878112686</c:v>
                </c:pt>
                <c:pt idx="138">
                  <c:v>-4.5114693641662598</c:v>
                </c:pt>
                <c:pt idx="139">
                  <c:v>-4.3361272811889604</c:v>
                </c:pt>
                <c:pt idx="140">
                  <c:v>-4.3140258789062447</c:v>
                </c:pt>
                <c:pt idx="141">
                  <c:v>-4.6050157546996981</c:v>
                </c:pt>
                <c:pt idx="142">
                  <c:v>-5.0417594909667898</c:v>
                </c:pt>
                <c:pt idx="143">
                  <c:v>-5.2181806564330966</c:v>
                </c:pt>
                <c:pt idx="144">
                  <c:v>-4.95234823226928</c:v>
                </c:pt>
                <c:pt idx="145">
                  <c:v>-4.5422458648681596</c:v>
                </c:pt>
                <c:pt idx="146">
                  <c:v>-4.3989367485046298</c:v>
                </c:pt>
                <c:pt idx="147">
                  <c:v>-4.5057096481323198</c:v>
                </c:pt>
                <c:pt idx="148">
                  <c:v>-4.4759593009948704</c:v>
                </c:pt>
                <c:pt idx="149">
                  <c:v>-4.1548070907592676</c:v>
                </c:pt>
                <c:pt idx="150">
                  <c:v>-3.8814780712127601</c:v>
                </c:pt>
                <c:pt idx="151">
                  <c:v>-3.9905045032501198</c:v>
                </c:pt>
                <c:pt idx="152">
                  <c:v>-4.2827520370483398</c:v>
                </c:pt>
                <c:pt idx="153">
                  <c:v>-4.2861042022704998</c:v>
                </c:pt>
                <c:pt idx="154">
                  <c:v>-3.9479668140411301</c:v>
                </c:pt>
                <c:pt idx="155">
                  <c:v>-3.7212224006652801</c:v>
                </c:pt>
                <c:pt idx="156">
                  <c:v>-3.89491462707519</c:v>
                </c:pt>
                <c:pt idx="157">
                  <c:v>-4.1554708480834863</c:v>
                </c:pt>
                <c:pt idx="158">
                  <c:v>-4.0326681137084899</c:v>
                </c:pt>
                <c:pt idx="159">
                  <c:v>-3.5640609264373699</c:v>
                </c:pt>
                <c:pt idx="160">
                  <c:v>-3.1982741355896001</c:v>
                </c:pt>
                <c:pt idx="161">
                  <c:v>-3.1278109550475999</c:v>
                </c:pt>
                <c:pt idx="162">
                  <c:v>-3.0709547996521001</c:v>
                </c:pt>
                <c:pt idx="163">
                  <c:v>-2.78126764297485</c:v>
                </c:pt>
                <c:pt idx="164">
                  <c:v>-2.4571678638458199</c:v>
                </c:pt>
                <c:pt idx="165">
                  <c:v>-2.44382619857788</c:v>
                </c:pt>
                <c:pt idx="166">
                  <c:v>-2.7343487739562899</c:v>
                </c:pt>
                <c:pt idx="167">
                  <c:v>-3.0184922218322701</c:v>
                </c:pt>
                <c:pt idx="168">
                  <c:v>-3.1134262084960902</c:v>
                </c:pt>
                <c:pt idx="169">
                  <c:v>-3.0704219341278001</c:v>
                </c:pt>
                <c:pt idx="170">
                  <c:v>-2.8964374065399099</c:v>
                </c:pt>
                <c:pt idx="171">
                  <c:v>-2.48597192764282</c:v>
                </c:pt>
                <c:pt idx="172">
                  <c:v>-1.9201446771621691</c:v>
                </c:pt>
                <c:pt idx="173">
                  <c:v>-1.5558598041534399</c:v>
                </c:pt>
                <c:pt idx="174">
                  <c:v>-1.61117768287658</c:v>
                </c:pt>
                <c:pt idx="175">
                  <c:v>-1.8365018367767301</c:v>
                </c:pt>
                <c:pt idx="176">
                  <c:v>-1.8349401950836099</c:v>
                </c:pt>
                <c:pt idx="177">
                  <c:v>-1.6035568714141799</c:v>
                </c:pt>
                <c:pt idx="178">
                  <c:v>-1.48416447639465</c:v>
                </c:pt>
                <c:pt idx="179">
                  <c:v>-1.6154199838638299</c:v>
                </c:pt>
                <c:pt idx="180">
                  <c:v>-1.75704598426818</c:v>
                </c:pt>
                <c:pt idx="181">
                  <c:v>-1.74024581909179</c:v>
                </c:pt>
                <c:pt idx="182">
                  <c:v>-1.7794430255889799</c:v>
                </c:pt>
                <c:pt idx="183">
                  <c:v>-2.10471320152282</c:v>
                </c:pt>
                <c:pt idx="184">
                  <c:v>-2.4970016479492099</c:v>
                </c:pt>
                <c:pt idx="185">
                  <c:v>-2.5170023441314702</c:v>
                </c:pt>
                <c:pt idx="186">
                  <c:v>-2.1351900100707999</c:v>
                </c:pt>
                <c:pt idx="187">
                  <c:v>-1.803729653358449</c:v>
                </c:pt>
                <c:pt idx="188">
                  <c:v>-1.84067571163177</c:v>
                </c:pt>
                <c:pt idx="189">
                  <c:v>-2.0371832847595202</c:v>
                </c:pt>
                <c:pt idx="190">
                  <c:v>-2.0291070938110298</c:v>
                </c:pt>
                <c:pt idx="191">
                  <c:v>-1.8109058141708301</c:v>
                </c:pt>
                <c:pt idx="192">
                  <c:v>-1.6331374645233101</c:v>
                </c:pt>
                <c:pt idx="193">
                  <c:v>-1.5423674583435001</c:v>
                </c:pt>
                <c:pt idx="194">
                  <c:v>-1.3303848505020099</c:v>
                </c:pt>
                <c:pt idx="195">
                  <c:v>-0.908375144004822</c:v>
                </c:pt>
                <c:pt idx="196">
                  <c:v>-0.43133926391601601</c:v>
                </c:pt>
                <c:pt idx="197">
                  <c:v>5.6990147568290002E-3</c:v>
                </c:pt>
                <c:pt idx="198">
                  <c:v>0.51260960102081299</c:v>
                </c:pt>
                <c:pt idx="199">
                  <c:v>1.0942033529281601</c:v>
                </c:pt>
              </c:numCache>
            </c:numRef>
          </c:val>
          <c:smooth val="0"/>
          <c:extLst>
            <c:ext xmlns:c16="http://schemas.microsoft.com/office/drawing/2014/chart" uri="{C3380CC4-5D6E-409C-BE32-E72D297353CC}">
              <c16:uniqueId val="{00000001-99E7-450C-9BF1-EE44F44D9824}"/>
            </c:ext>
          </c:extLst>
        </c:ser>
        <c:ser>
          <c:idx val="5"/>
          <c:order val="2"/>
          <c:tx>
            <c:strRef>
              <c:f>'60_F4 3Mir (2)'!$G$1</c:f>
              <c:strCache>
                <c:ptCount val="1"/>
                <c:pt idx="0">
                  <c:v>Posttest</c:v>
                </c:pt>
              </c:strCache>
            </c:strRef>
          </c:tx>
          <c:spPr>
            <a:ln w="25400">
              <a:solidFill>
                <a:schemeClr val="tx1"/>
              </a:solidFill>
              <a:prstDash val="solid"/>
            </a:ln>
          </c:spPr>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3Mir (2)'!$G$2:$G$201</c:f>
              <c:numCache>
                <c:formatCode>General</c:formatCode>
                <c:ptCount val="200"/>
                <c:pt idx="0">
                  <c:v>-1.5459566116332999</c:v>
                </c:pt>
                <c:pt idx="1">
                  <c:v>-1.1647151708602901</c:v>
                </c:pt>
                <c:pt idx="2">
                  <c:v>-0.73960494995117199</c:v>
                </c:pt>
                <c:pt idx="3">
                  <c:v>-0.59948599338531505</c:v>
                </c:pt>
                <c:pt idx="4">
                  <c:v>-0.72234666347503695</c:v>
                </c:pt>
                <c:pt idx="5">
                  <c:v>-0.80755215883255005</c:v>
                </c:pt>
                <c:pt idx="6">
                  <c:v>-0.63897800445556596</c:v>
                </c:pt>
                <c:pt idx="7">
                  <c:v>-0.283205896615982</c:v>
                </c:pt>
                <c:pt idx="8">
                  <c:v>5.2597928792238E-2</c:v>
                </c:pt>
                <c:pt idx="9">
                  <c:v>0.230542898178101</c:v>
                </c:pt>
                <c:pt idx="10">
                  <c:v>0.19873841106891599</c:v>
                </c:pt>
                <c:pt idx="11">
                  <c:v>-7.2073742747307004E-2</c:v>
                </c:pt>
                <c:pt idx="12">
                  <c:v>-0.52125537395477295</c:v>
                </c:pt>
                <c:pt idx="13">
                  <c:v>-0.89916419982910201</c:v>
                </c:pt>
                <c:pt idx="14">
                  <c:v>-0.901999771595001</c:v>
                </c:pt>
                <c:pt idx="15">
                  <c:v>-0.484289079904556</c:v>
                </c:pt>
                <c:pt idx="16">
                  <c:v>5.2775036543608003E-2</c:v>
                </c:pt>
                <c:pt idx="17">
                  <c:v>0.38419571518897999</c:v>
                </c:pt>
                <c:pt idx="18">
                  <c:v>0.52080309391021695</c:v>
                </c:pt>
                <c:pt idx="19">
                  <c:v>0.731894850730896</c:v>
                </c:pt>
                <c:pt idx="20">
                  <c:v>1.13498675823211</c:v>
                </c:pt>
                <c:pt idx="21">
                  <c:v>1.5112782716751101</c:v>
                </c:pt>
                <c:pt idx="22">
                  <c:v>1.60268211364746</c:v>
                </c:pt>
                <c:pt idx="23">
                  <c:v>1.4796264171600291</c:v>
                </c:pt>
                <c:pt idx="24">
                  <c:v>1.48048019409179</c:v>
                </c:pt>
                <c:pt idx="25">
                  <c:v>1.81715416908264</c:v>
                </c:pt>
                <c:pt idx="26">
                  <c:v>2.3671565055847101</c:v>
                </c:pt>
                <c:pt idx="27">
                  <c:v>2.86802983283996</c:v>
                </c:pt>
                <c:pt idx="28">
                  <c:v>3.1897058486938401</c:v>
                </c:pt>
                <c:pt idx="29">
                  <c:v>3.34852719306945</c:v>
                </c:pt>
                <c:pt idx="30">
                  <c:v>3.357945203781119</c:v>
                </c:pt>
                <c:pt idx="31">
                  <c:v>3.2005248069763099</c:v>
                </c:pt>
                <c:pt idx="32">
                  <c:v>2.9360878467559801</c:v>
                </c:pt>
                <c:pt idx="33">
                  <c:v>2.7065622806549001</c:v>
                </c:pt>
                <c:pt idx="34">
                  <c:v>2.5775494575500399</c:v>
                </c:pt>
                <c:pt idx="35">
                  <c:v>2.4543190002441402</c:v>
                </c:pt>
                <c:pt idx="36">
                  <c:v>2.2219290733337398</c:v>
                </c:pt>
                <c:pt idx="37">
                  <c:v>1.9179480075836099</c:v>
                </c:pt>
                <c:pt idx="38">
                  <c:v>1.69102358818054</c:v>
                </c:pt>
                <c:pt idx="39">
                  <c:v>1.61057448387146</c:v>
                </c:pt>
                <c:pt idx="40">
                  <c:v>1.5993084907531701</c:v>
                </c:pt>
                <c:pt idx="41">
                  <c:v>1.5596510171890201</c:v>
                </c:pt>
                <c:pt idx="42">
                  <c:v>1.48250973224639</c:v>
                </c:pt>
                <c:pt idx="43">
                  <c:v>1.3870115280151301</c:v>
                </c:pt>
                <c:pt idx="44">
                  <c:v>1.23415350914001</c:v>
                </c:pt>
                <c:pt idx="45">
                  <c:v>0.98730957508087203</c:v>
                </c:pt>
                <c:pt idx="46">
                  <c:v>0.71856725215911899</c:v>
                </c:pt>
                <c:pt idx="47">
                  <c:v>0.54444062709808305</c:v>
                </c:pt>
                <c:pt idx="48">
                  <c:v>0.43724590539932301</c:v>
                </c:pt>
                <c:pt idx="49">
                  <c:v>0.21245113015174899</c:v>
                </c:pt>
                <c:pt idx="50">
                  <c:v>-0.217532724142075</c:v>
                </c:pt>
                <c:pt idx="51">
                  <c:v>-0.65042197704315197</c:v>
                </c:pt>
                <c:pt idx="52">
                  <c:v>-0.78913915157318104</c:v>
                </c:pt>
                <c:pt idx="53">
                  <c:v>-0.63921487331390403</c:v>
                </c:pt>
                <c:pt idx="54">
                  <c:v>-0.5743767619133</c:v>
                </c:pt>
                <c:pt idx="55">
                  <c:v>-0.91444665193557695</c:v>
                </c:pt>
                <c:pt idx="56">
                  <c:v>-1.5289326906204199</c:v>
                </c:pt>
                <c:pt idx="57">
                  <c:v>-2.0035510063171298</c:v>
                </c:pt>
                <c:pt idx="58">
                  <c:v>-2.1772282123565598</c:v>
                </c:pt>
                <c:pt idx="59">
                  <c:v>-2.3297791481018</c:v>
                </c:pt>
                <c:pt idx="60">
                  <c:v>-2.7501449584960902</c:v>
                </c:pt>
                <c:pt idx="61">
                  <c:v>-3.27723836898803</c:v>
                </c:pt>
                <c:pt idx="62">
                  <c:v>-3.4761490821838281</c:v>
                </c:pt>
                <c:pt idx="63">
                  <c:v>-3.2435390949249201</c:v>
                </c:pt>
                <c:pt idx="64">
                  <c:v>-2.99589490890502</c:v>
                </c:pt>
                <c:pt idx="65">
                  <c:v>-3.1419813632964999</c:v>
                </c:pt>
                <c:pt idx="66">
                  <c:v>-3.5479240417480402</c:v>
                </c:pt>
                <c:pt idx="67">
                  <c:v>-3.7364258766174299</c:v>
                </c:pt>
                <c:pt idx="68">
                  <c:v>-3.5381991863250701</c:v>
                </c:pt>
                <c:pt idx="69">
                  <c:v>-3.2718186378478999</c:v>
                </c:pt>
                <c:pt idx="70">
                  <c:v>-3.2122440338134681</c:v>
                </c:pt>
                <c:pt idx="71">
                  <c:v>-3.1578388214111301</c:v>
                </c:pt>
                <c:pt idx="72">
                  <c:v>-2.7661151885986301</c:v>
                </c:pt>
                <c:pt idx="73">
                  <c:v>-2.1686873435974099</c:v>
                </c:pt>
                <c:pt idx="74">
                  <c:v>-1.90950226783752</c:v>
                </c:pt>
                <c:pt idx="75">
                  <c:v>-2.2202217578887899</c:v>
                </c:pt>
                <c:pt idx="76">
                  <c:v>-2.6508235931396391</c:v>
                </c:pt>
                <c:pt idx="77">
                  <c:v>-2.6099252700805602</c:v>
                </c:pt>
                <c:pt idx="78">
                  <c:v>-2.0746114253997781</c:v>
                </c:pt>
                <c:pt idx="79">
                  <c:v>-1.5019738674163801</c:v>
                </c:pt>
                <c:pt idx="80">
                  <c:v>-1.1411659717559799</c:v>
                </c:pt>
                <c:pt idx="81">
                  <c:v>-0.78792595863342296</c:v>
                </c:pt>
                <c:pt idx="82">
                  <c:v>-0.29762080311775202</c:v>
                </c:pt>
                <c:pt idx="83">
                  <c:v>8.5189342498780008E-3</c:v>
                </c:pt>
                <c:pt idx="84">
                  <c:v>-0.261879742145538</c:v>
                </c:pt>
                <c:pt idx="85">
                  <c:v>-0.939716815948486</c:v>
                </c:pt>
                <c:pt idx="86">
                  <c:v>-1.405164480209349</c:v>
                </c:pt>
                <c:pt idx="87">
                  <c:v>-1.35369420051574</c:v>
                </c:pt>
                <c:pt idx="88">
                  <c:v>-1.1492459774017301</c:v>
                </c:pt>
                <c:pt idx="89">
                  <c:v>-1.27909064292907</c:v>
                </c:pt>
                <c:pt idx="90">
                  <c:v>-1.7052257061004601</c:v>
                </c:pt>
                <c:pt idx="91">
                  <c:v>-1.99959981441497</c:v>
                </c:pt>
                <c:pt idx="92">
                  <c:v>-1.97490847110748</c:v>
                </c:pt>
                <c:pt idx="93">
                  <c:v>-1.8677333593368499</c:v>
                </c:pt>
                <c:pt idx="94">
                  <c:v>-1.8904660940170199</c:v>
                </c:pt>
                <c:pt idx="95">
                  <c:v>-1.9139381647109901</c:v>
                </c:pt>
                <c:pt idx="96">
                  <c:v>-1.7524898052215501</c:v>
                </c:pt>
                <c:pt idx="97">
                  <c:v>-1.5454456806182799</c:v>
                </c:pt>
                <c:pt idx="98">
                  <c:v>-1.6083778142928999</c:v>
                </c:pt>
                <c:pt idx="99">
                  <c:v>-1.99255919456481</c:v>
                </c:pt>
                <c:pt idx="100">
                  <c:v>-2.43555283546447</c:v>
                </c:pt>
                <c:pt idx="101">
                  <c:v>-2.7498130798339799</c:v>
                </c:pt>
                <c:pt idx="102">
                  <c:v>-3.0294814109802202</c:v>
                </c:pt>
                <c:pt idx="103">
                  <c:v>-3.40182256698608</c:v>
                </c:pt>
                <c:pt idx="104">
                  <c:v>-3.7794640064239502</c:v>
                </c:pt>
                <c:pt idx="105">
                  <c:v>-4.0107121467590297</c:v>
                </c:pt>
                <c:pt idx="106">
                  <c:v>-4.1350436210632298</c:v>
                </c:pt>
                <c:pt idx="107">
                  <c:v>-4.2949395179748482</c:v>
                </c:pt>
                <c:pt idx="108">
                  <c:v>-4.4721765518188397</c:v>
                </c:pt>
                <c:pt idx="109">
                  <c:v>-4.5378913879394496</c:v>
                </c:pt>
                <c:pt idx="110">
                  <c:v>-4.5589241981506303</c:v>
                </c:pt>
                <c:pt idx="111">
                  <c:v>-4.79992580413818</c:v>
                </c:pt>
                <c:pt idx="112">
                  <c:v>-5.3128433227539</c:v>
                </c:pt>
                <c:pt idx="113">
                  <c:v>-5.7363591194152797</c:v>
                </c:pt>
                <c:pt idx="114">
                  <c:v>-5.7132511138915998</c:v>
                </c:pt>
                <c:pt idx="115">
                  <c:v>-5.3902120590209881</c:v>
                </c:pt>
                <c:pt idx="116">
                  <c:v>-5.2528219223022399</c:v>
                </c:pt>
                <c:pt idx="117">
                  <c:v>-5.4787387847900302</c:v>
                </c:pt>
                <c:pt idx="118">
                  <c:v>-5.7095475196838299</c:v>
                </c:pt>
                <c:pt idx="119">
                  <c:v>-5.5420641899108798</c:v>
                </c:pt>
                <c:pt idx="120">
                  <c:v>-5.0211019515991202</c:v>
                </c:pt>
                <c:pt idx="121">
                  <c:v>-4.4841980934143004</c:v>
                </c:pt>
                <c:pt idx="122">
                  <c:v>-4.1003088951110804</c:v>
                </c:pt>
                <c:pt idx="123">
                  <c:v>-3.81110191345214</c:v>
                </c:pt>
                <c:pt idx="124">
                  <c:v>-3.6426796913146902</c:v>
                </c:pt>
                <c:pt idx="125">
                  <c:v>-3.7521910667419398</c:v>
                </c:pt>
                <c:pt idx="126">
                  <c:v>-4.0889744758605886</c:v>
                </c:pt>
                <c:pt idx="127">
                  <c:v>-4.29294681549072</c:v>
                </c:pt>
                <c:pt idx="128">
                  <c:v>-4.1384367942809996</c:v>
                </c:pt>
                <c:pt idx="129">
                  <c:v>-3.913266420364379</c:v>
                </c:pt>
                <c:pt idx="130">
                  <c:v>-4.0945830345153782</c:v>
                </c:pt>
                <c:pt idx="131">
                  <c:v>-4.7024941444396902</c:v>
                </c:pt>
                <c:pt idx="132">
                  <c:v>-5.2458944320678702</c:v>
                </c:pt>
                <c:pt idx="133">
                  <c:v>-5.3491888046264577</c:v>
                </c:pt>
                <c:pt idx="134">
                  <c:v>-5.1779966354370082</c:v>
                </c:pt>
                <c:pt idx="135">
                  <c:v>-5.1189250946044904</c:v>
                </c:pt>
                <c:pt idx="136">
                  <c:v>-5.2671570777892969</c:v>
                </c:pt>
                <c:pt idx="137">
                  <c:v>-5.4487681388854901</c:v>
                </c:pt>
                <c:pt idx="138">
                  <c:v>-5.5861611366271902</c:v>
                </c:pt>
                <c:pt idx="139">
                  <c:v>-5.7283301353454483</c:v>
                </c:pt>
                <c:pt idx="140">
                  <c:v>-5.7426009178161603</c:v>
                </c:pt>
                <c:pt idx="141">
                  <c:v>-5.3267111778259171</c:v>
                </c:pt>
                <c:pt idx="142">
                  <c:v>-4.49015045166015</c:v>
                </c:pt>
                <c:pt idx="143">
                  <c:v>-3.76278352737426</c:v>
                </c:pt>
                <c:pt idx="144">
                  <c:v>-3.6482951641082701</c:v>
                </c:pt>
                <c:pt idx="145">
                  <c:v>-3.9874587059021001</c:v>
                </c:pt>
                <c:pt idx="146">
                  <c:v>-4.1512327194213796</c:v>
                </c:pt>
                <c:pt idx="147">
                  <c:v>-3.8398585319518981</c:v>
                </c:pt>
                <c:pt idx="148">
                  <c:v>-3.38410425186157</c:v>
                </c:pt>
                <c:pt idx="149">
                  <c:v>-3.1741693019866899</c:v>
                </c:pt>
                <c:pt idx="150">
                  <c:v>-3.1057553291320801</c:v>
                </c:pt>
                <c:pt idx="151">
                  <c:v>-2.8397469520568781</c:v>
                </c:pt>
                <c:pt idx="152">
                  <c:v>-2.4069356918334899</c:v>
                </c:pt>
                <c:pt idx="153">
                  <c:v>-2.1955313682556099</c:v>
                </c:pt>
                <c:pt idx="154">
                  <c:v>-2.3580565452575599</c:v>
                </c:pt>
                <c:pt idx="155">
                  <c:v>-2.5786254405975302</c:v>
                </c:pt>
                <c:pt idx="156">
                  <c:v>-2.5548455715179399</c:v>
                </c:pt>
                <c:pt idx="157">
                  <c:v>-2.43004894256591</c:v>
                </c:pt>
                <c:pt idx="158">
                  <c:v>-2.5088944435119598</c:v>
                </c:pt>
                <c:pt idx="159">
                  <c:v>-2.7326703071594198</c:v>
                </c:pt>
                <c:pt idx="160">
                  <c:v>-2.7558169364929199</c:v>
                </c:pt>
                <c:pt idx="161">
                  <c:v>-2.4964542388915998</c:v>
                </c:pt>
                <c:pt idx="162">
                  <c:v>-2.2682833671569802</c:v>
                </c:pt>
                <c:pt idx="163">
                  <c:v>-2.2709050178527801</c:v>
                </c:pt>
                <c:pt idx="164">
                  <c:v>-2.2588014602661102</c:v>
                </c:pt>
                <c:pt idx="165">
                  <c:v>-1.94934618473053</c:v>
                </c:pt>
                <c:pt idx="166">
                  <c:v>-1.55210173130035</c:v>
                </c:pt>
                <c:pt idx="167">
                  <c:v>-1.5465618371963501</c:v>
                </c:pt>
                <c:pt idx="168">
                  <c:v>-1.95900630950927</c:v>
                </c:pt>
                <c:pt idx="169">
                  <c:v>-2.21513772010803</c:v>
                </c:pt>
                <c:pt idx="170">
                  <c:v>-1.8684513568878101</c:v>
                </c:pt>
                <c:pt idx="171">
                  <c:v>-1.2341489791870099</c:v>
                </c:pt>
                <c:pt idx="172">
                  <c:v>-1.0509167909622099</c:v>
                </c:pt>
                <c:pt idx="173">
                  <c:v>-1.6069425344467101</c:v>
                </c:pt>
                <c:pt idx="174">
                  <c:v>-2.44359159469604</c:v>
                </c:pt>
                <c:pt idx="175">
                  <c:v>-2.9224433898925701</c:v>
                </c:pt>
                <c:pt idx="176">
                  <c:v>-2.8603210449218701</c:v>
                </c:pt>
                <c:pt idx="177">
                  <c:v>-2.52321100234985</c:v>
                </c:pt>
                <c:pt idx="178">
                  <c:v>-2.1887893676757799</c:v>
                </c:pt>
                <c:pt idx="179">
                  <c:v>-1.90121817588806</c:v>
                </c:pt>
                <c:pt idx="180">
                  <c:v>-1.5950833559036199</c:v>
                </c:pt>
                <c:pt idx="181">
                  <c:v>-1.2854187488555899</c:v>
                </c:pt>
                <c:pt idx="182">
                  <c:v>-1.0828599929809499</c:v>
                </c:pt>
                <c:pt idx="183">
                  <c:v>-1.0836426019668499</c:v>
                </c:pt>
                <c:pt idx="184">
                  <c:v>-1.25816845893859</c:v>
                </c:pt>
                <c:pt idx="185">
                  <c:v>-1.41684758663177</c:v>
                </c:pt>
                <c:pt idx="186">
                  <c:v>-1.32075190544128</c:v>
                </c:pt>
                <c:pt idx="187">
                  <c:v>-0.901677787303925</c:v>
                </c:pt>
                <c:pt idx="188">
                  <c:v>-0.35611954331397999</c:v>
                </c:pt>
                <c:pt idx="189">
                  <c:v>7.3047116398810993E-2</c:v>
                </c:pt>
                <c:pt idx="190">
                  <c:v>0.39630711078643799</c:v>
                </c:pt>
                <c:pt idx="191">
                  <c:v>0.81853753328323398</c:v>
                </c:pt>
                <c:pt idx="192">
                  <c:v>1.3467115163803101</c:v>
                </c:pt>
                <c:pt idx="193">
                  <c:v>1.6445440053939799</c:v>
                </c:pt>
                <c:pt idx="194">
                  <c:v>1.4435399770736601</c:v>
                </c:pt>
                <c:pt idx="195">
                  <c:v>0.98500096797943104</c:v>
                </c:pt>
                <c:pt idx="196">
                  <c:v>0.80392968654632602</c:v>
                </c:pt>
                <c:pt idx="197">
                  <c:v>1.0642942190170199</c:v>
                </c:pt>
                <c:pt idx="198">
                  <c:v>1.3623695373535101</c:v>
                </c:pt>
                <c:pt idx="199">
                  <c:v>1.3106002807617101</c:v>
                </c:pt>
              </c:numCache>
            </c:numRef>
          </c:val>
          <c:smooth val="0"/>
          <c:extLst>
            <c:ext xmlns:c16="http://schemas.microsoft.com/office/drawing/2014/chart" uri="{C3380CC4-5D6E-409C-BE32-E72D297353CC}">
              <c16:uniqueId val="{00000002-99E7-450C-9BF1-EE44F44D9824}"/>
            </c:ext>
          </c:extLst>
        </c:ser>
        <c:ser>
          <c:idx val="6"/>
          <c:order val="3"/>
          <c:tx>
            <c:strRef>
              <c:f>'60_F4 1Mir'!#REF!</c:f>
              <c:strCache>
                <c:ptCount val="1"/>
                <c:pt idx="0">
                  <c:v>#REF!</c:v>
                </c:pt>
              </c:strCache>
            </c:strRef>
          </c:tx>
          <c:marker>
            <c:symbol val="none"/>
          </c:marker>
          <c:cat>
            <c:numRef>
              <c:f>'60_F4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99E7-450C-9BF1-EE44F44D9824}"/>
            </c:ext>
          </c:extLst>
        </c:ser>
        <c:dLbls>
          <c:showLegendKey val="0"/>
          <c:showVal val="0"/>
          <c:showCatName val="0"/>
          <c:showSerName val="0"/>
          <c:showPercent val="0"/>
          <c:showBubbleSize val="0"/>
        </c:dLbls>
        <c:smooth val="0"/>
        <c:axId val="620818536"/>
        <c:axId val="620821656"/>
      </c:lineChart>
      <c:catAx>
        <c:axId val="620818536"/>
        <c:scaling>
          <c:orientation val="minMax"/>
        </c:scaling>
        <c:delete val="0"/>
        <c:axPos val="b"/>
        <c:numFmt formatCode="General" sourceLinked="1"/>
        <c:majorTickMark val="out"/>
        <c:minorTickMark val="none"/>
        <c:tickLblPos val="none"/>
        <c:crossAx val="620821656"/>
        <c:crosses val="autoZero"/>
        <c:auto val="1"/>
        <c:lblAlgn val="ctr"/>
        <c:lblOffset val="100"/>
        <c:tickLblSkip val="50"/>
        <c:tickMarkSkip val="25"/>
        <c:noMultiLvlLbl val="0"/>
      </c:catAx>
      <c:valAx>
        <c:axId val="620821656"/>
        <c:scaling>
          <c:orientation val="minMax"/>
          <c:max val="4"/>
          <c:min val="-9"/>
        </c:scaling>
        <c:delete val="0"/>
        <c:axPos val="l"/>
        <c:numFmt formatCode="General" sourceLinked="1"/>
        <c:majorTickMark val="out"/>
        <c:minorTickMark val="none"/>
        <c:tickLblPos val="nextTo"/>
        <c:crossAx val="620818536"/>
        <c:crossesAt val="25"/>
        <c:crossBetween val="between"/>
      </c:valAx>
      <c:spPr>
        <a:ln w="38100"/>
      </c:spPr>
    </c:plotArea>
    <c:plotVisOnly val="1"/>
    <c:dispBlanksAs val="gap"/>
    <c:showDLblsOverMax val="0"/>
  </c:chart>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9379844961240299E-3"/>
          <c:y val="3.5032904264543502E-2"/>
          <c:w val="0.99244125007629902"/>
          <c:h val="0.94161182622576101"/>
        </c:manualLayout>
      </c:layout>
      <c:lineChart>
        <c:grouping val="standard"/>
        <c:varyColors val="0"/>
        <c:ser>
          <c:idx val="0"/>
          <c:order val="0"/>
          <c:tx>
            <c:strRef>
              <c:f>'60_F4 5Mir (2)'!$B$1</c:f>
              <c:strCache>
                <c:ptCount val="1"/>
                <c:pt idx="0">
                  <c:v>Pretest</c:v>
                </c:pt>
              </c:strCache>
            </c:strRef>
          </c:tx>
          <c:spPr>
            <a:ln w="25400">
              <a:solidFill>
                <a:schemeClr val="bg1">
                  <a:lumMod val="50000"/>
                </a:schemeClr>
              </a:solidFill>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(2)'!$B$2:$B$201</c:f>
              <c:numCache>
                <c:formatCode>General</c:formatCode>
                <c:ptCount val="200"/>
                <c:pt idx="0">
                  <c:v>0.78382545709609996</c:v>
                </c:pt>
                <c:pt idx="1">
                  <c:v>0.62793451547622703</c:v>
                </c:pt>
                <c:pt idx="2">
                  <c:v>0.21958070993423501</c:v>
                </c:pt>
                <c:pt idx="3">
                  <c:v>-9.1385386884211994E-2</c:v>
                </c:pt>
                <c:pt idx="4">
                  <c:v>-0.186703860759735</c:v>
                </c:pt>
                <c:pt idx="5">
                  <c:v>-0.190564811229706</c:v>
                </c:pt>
                <c:pt idx="6">
                  <c:v>-0.162429764866829</c:v>
                </c:pt>
                <c:pt idx="7">
                  <c:v>8.8514471426609995E-3</c:v>
                </c:pt>
                <c:pt idx="8">
                  <c:v>0.34815037250518799</c:v>
                </c:pt>
                <c:pt idx="9">
                  <c:v>0.62115675210952803</c:v>
                </c:pt>
                <c:pt idx="10">
                  <c:v>0.583756983280182</c:v>
                </c:pt>
                <c:pt idx="11">
                  <c:v>0.31614089012146002</c:v>
                </c:pt>
                <c:pt idx="12">
                  <c:v>0.124892920255661</c:v>
                </c:pt>
                <c:pt idx="13">
                  <c:v>0.132675185799599</c:v>
                </c:pt>
                <c:pt idx="14">
                  <c:v>0.14839257299900099</c:v>
                </c:pt>
                <c:pt idx="15">
                  <c:v>-1.0389393195510001E-2</c:v>
                </c:pt>
                <c:pt idx="16">
                  <c:v>-0.24850429594516801</c:v>
                </c:pt>
                <c:pt idx="17">
                  <c:v>-0.383526891469955</c:v>
                </c:pt>
                <c:pt idx="18">
                  <c:v>-0.46813714504241899</c:v>
                </c:pt>
                <c:pt idx="19">
                  <c:v>-0.70088750123977706</c:v>
                </c:pt>
                <c:pt idx="20">
                  <c:v>-1.0263131856918299</c:v>
                </c:pt>
                <c:pt idx="21">
                  <c:v>-1.0555399656295701</c:v>
                </c:pt>
                <c:pt idx="22">
                  <c:v>-0.52217811346054099</c:v>
                </c:pt>
                <c:pt idx="23">
                  <c:v>0.303479164838791</c:v>
                </c:pt>
                <c:pt idx="24">
                  <c:v>0.82772594690322898</c:v>
                </c:pt>
                <c:pt idx="25">
                  <c:v>0.75518280267715499</c:v>
                </c:pt>
                <c:pt idx="26">
                  <c:v>0.37577340006828303</c:v>
                </c:pt>
                <c:pt idx="27">
                  <c:v>0.20787887275219</c:v>
                </c:pt>
                <c:pt idx="28">
                  <c:v>0.46363723278045699</c:v>
                </c:pt>
                <c:pt idx="29">
                  <c:v>0.93036019802093495</c:v>
                </c:pt>
                <c:pt idx="30">
                  <c:v>1.30302858352661</c:v>
                </c:pt>
                <c:pt idx="31">
                  <c:v>1.51962077617645</c:v>
                </c:pt>
                <c:pt idx="32">
                  <c:v>1.7490261793136599</c:v>
                </c:pt>
                <c:pt idx="33">
                  <c:v>2.1164352893829301</c:v>
                </c:pt>
                <c:pt idx="34">
                  <c:v>2.5064396858215301</c:v>
                </c:pt>
                <c:pt idx="35">
                  <c:v>2.6543440818786599</c:v>
                </c:pt>
                <c:pt idx="36">
                  <c:v>2.42230772972106</c:v>
                </c:pt>
                <c:pt idx="37">
                  <c:v>1.9629105329513501</c:v>
                </c:pt>
                <c:pt idx="38">
                  <c:v>1.5785330533981301</c:v>
                </c:pt>
                <c:pt idx="39">
                  <c:v>1.4152033329010001</c:v>
                </c:pt>
                <c:pt idx="40">
                  <c:v>1.33914482593536</c:v>
                </c:pt>
                <c:pt idx="41">
                  <c:v>1.14422047138214</c:v>
                </c:pt>
                <c:pt idx="42">
                  <c:v>0.83233529329299905</c:v>
                </c:pt>
                <c:pt idx="43">
                  <c:v>0.61525601148605302</c:v>
                </c:pt>
                <c:pt idx="44">
                  <c:v>0.64533621072769198</c:v>
                </c:pt>
                <c:pt idx="45">
                  <c:v>0.82709157466888406</c:v>
                </c:pt>
                <c:pt idx="46">
                  <c:v>0.93425023555755604</c:v>
                </c:pt>
                <c:pt idx="47">
                  <c:v>0.84707581996917702</c:v>
                </c:pt>
                <c:pt idx="48">
                  <c:v>0.61271917819976796</c:v>
                </c:pt>
                <c:pt idx="49">
                  <c:v>0.321377962827682</c:v>
                </c:pt>
                <c:pt idx="50">
                  <c:v>1.3486168347299E-2</c:v>
                </c:pt>
                <c:pt idx="51">
                  <c:v>-0.30021649599075301</c:v>
                </c:pt>
                <c:pt idx="52">
                  <c:v>-0.62161982059478804</c:v>
                </c:pt>
                <c:pt idx="53">
                  <c:v>-1.00453293323516</c:v>
                </c:pt>
                <c:pt idx="54">
                  <c:v>-1.5348472595214799</c:v>
                </c:pt>
                <c:pt idx="55">
                  <c:v>-2.1991503238677899</c:v>
                </c:pt>
                <c:pt idx="56">
                  <c:v>-2.8126780986785782</c:v>
                </c:pt>
                <c:pt idx="57">
                  <c:v>-3.1623582839965798</c:v>
                </c:pt>
                <c:pt idx="58">
                  <c:v>-3.2304902076721098</c:v>
                </c:pt>
                <c:pt idx="59">
                  <c:v>-3.2152948379516602</c:v>
                </c:pt>
                <c:pt idx="60">
                  <c:v>-3.3201615810394198</c:v>
                </c:pt>
                <c:pt idx="61">
                  <c:v>-3.5704345703125</c:v>
                </c:pt>
                <c:pt idx="62">
                  <c:v>-3.8497037887573202</c:v>
                </c:pt>
                <c:pt idx="63">
                  <c:v>-4.05967044830322</c:v>
                </c:pt>
                <c:pt idx="64">
                  <c:v>-4.2058272361755282</c:v>
                </c:pt>
                <c:pt idx="65">
                  <c:v>-4.3608241081237686</c:v>
                </c:pt>
                <c:pt idx="66">
                  <c:v>-4.5760226249694798</c:v>
                </c:pt>
                <c:pt idx="67">
                  <c:v>-4.8017148971557573</c:v>
                </c:pt>
                <c:pt idx="68">
                  <c:v>-4.875705242156978</c:v>
                </c:pt>
                <c:pt idx="69">
                  <c:v>-4.6508541107177681</c:v>
                </c:pt>
                <c:pt idx="70">
                  <c:v>-4.1994862556457466</c:v>
                </c:pt>
                <c:pt idx="71">
                  <c:v>-3.8313612937927202</c:v>
                </c:pt>
                <c:pt idx="72">
                  <c:v>-3.7823526859283398</c:v>
                </c:pt>
                <c:pt idx="73">
                  <c:v>-3.8808884620666499</c:v>
                </c:pt>
                <c:pt idx="74">
                  <c:v>-3.67675757408142</c:v>
                </c:pt>
                <c:pt idx="75">
                  <c:v>-2.9933164119720401</c:v>
                </c:pt>
                <c:pt idx="76">
                  <c:v>-2.23422074317932</c:v>
                </c:pt>
                <c:pt idx="77">
                  <c:v>-1.97651779651641</c:v>
                </c:pt>
                <c:pt idx="78">
                  <c:v>-2.2928802967071502</c:v>
                </c:pt>
                <c:pt idx="79">
                  <c:v>-2.6630291938781698</c:v>
                </c:pt>
                <c:pt idx="80">
                  <c:v>-2.6118640899658181</c:v>
                </c:pt>
                <c:pt idx="81">
                  <c:v>-2.25623631477356</c:v>
                </c:pt>
                <c:pt idx="82">
                  <c:v>-2.07670974731445</c:v>
                </c:pt>
                <c:pt idx="83">
                  <c:v>-2.2723758220672599</c:v>
                </c:pt>
                <c:pt idx="84">
                  <c:v>-2.5688316822052002</c:v>
                </c:pt>
                <c:pt idx="85">
                  <c:v>-2.6605367660522399</c:v>
                </c:pt>
                <c:pt idx="86">
                  <c:v>-2.6046578884124698</c:v>
                </c:pt>
                <c:pt idx="87">
                  <c:v>-2.6467580795287979</c:v>
                </c:pt>
                <c:pt idx="88">
                  <c:v>-2.8214294910430882</c:v>
                </c:pt>
                <c:pt idx="89">
                  <c:v>-2.9370920658111501</c:v>
                </c:pt>
                <c:pt idx="90">
                  <c:v>-2.9109673500061</c:v>
                </c:pt>
                <c:pt idx="91">
                  <c:v>-2.89599561691284</c:v>
                </c:pt>
                <c:pt idx="92">
                  <c:v>-3.0017638206481898</c:v>
                </c:pt>
                <c:pt idx="93">
                  <c:v>-3.070503234863279</c:v>
                </c:pt>
                <c:pt idx="94">
                  <c:v>-2.8992853164672781</c:v>
                </c:pt>
                <c:pt idx="95">
                  <c:v>-2.6070268154144198</c:v>
                </c:pt>
                <c:pt idx="96">
                  <c:v>-2.5813128948211599</c:v>
                </c:pt>
                <c:pt idx="97">
                  <c:v>-3.0136489868164</c:v>
                </c:pt>
                <c:pt idx="98">
                  <c:v>-3.6272661685943599</c:v>
                </c:pt>
                <c:pt idx="99">
                  <c:v>-3.9689795970916699</c:v>
                </c:pt>
                <c:pt idx="100">
                  <c:v>-3.9052324295043901</c:v>
                </c:pt>
                <c:pt idx="101">
                  <c:v>-3.7206916809082</c:v>
                </c:pt>
                <c:pt idx="102">
                  <c:v>-3.7479009628295898</c:v>
                </c:pt>
                <c:pt idx="103">
                  <c:v>-4.0192685127258301</c:v>
                </c:pt>
                <c:pt idx="104">
                  <c:v>-4.3315477371215803</c:v>
                </c:pt>
                <c:pt idx="105">
                  <c:v>-4.5576248168945286</c:v>
                </c:pt>
                <c:pt idx="106">
                  <c:v>-4.7823715209960884</c:v>
                </c:pt>
                <c:pt idx="107">
                  <c:v>-5.12921142578125</c:v>
                </c:pt>
                <c:pt idx="108">
                  <c:v>-5.5434761047363201</c:v>
                </c:pt>
                <c:pt idx="109">
                  <c:v>-5.815685749053948</c:v>
                </c:pt>
                <c:pt idx="110">
                  <c:v>-5.8062362670898384</c:v>
                </c:pt>
                <c:pt idx="111">
                  <c:v>-5.5983066558837802</c:v>
                </c:pt>
                <c:pt idx="112">
                  <c:v>-5.4128723144531197</c:v>
                </c:pt>
                <c:pt idx="113">
                  <c:v>-5.3958706855773899</c:v>
                </c:pt>
                <c:pt idx="114">
                  <c:v>-5.5093998908996502</c:v>
                </c:pt>
                <c:pt idx="115">
                  <c:v>-5.6187839508056596</c:v>
                </c:pt>
                <c:pt idx="116">
                  <c:v>-5.6501369476318279</c:v>
                </c:pt>
                <c:pt idx="117">
                  <c:v>-5.6401228904724077</c:v>
                </c:pt>
                <c:pt idx="118">
                  <c:v>-5.65065193176269</c:v>
                </c:pt>
                <c:pt idx="119">
                  <c:v>-5.6826868057250879</c:v>
                </c:pt>
                <c:pt idx="120">
                  <c:v>-5.7033095359802202</c:v>
                </c:pt>
                <c:pt idx="121">
                  <c:v>-5.7302260398864702</c:v>
                </c:pt>
                <c:pt idx="122">
                  <c:v>-5.8287510871887198</c:v>
                </c:pt>
                <c:pt idx="123">
                  <c:v>-5.9963526725768999</c:v>
                </c:pt>
                <c:pt idx="124">
                  <c:v>-6.096569538116448</c:v>
                </c:pt>
                <c:pt idx="125">
                  <c:v>-5.9854145050048801</c:v>
                </c:pt>
                <c:pt idx="126">
                  <c:v>-5.7246251106262198</c:v>
                </c:pt>
                <c:pt idx="127">
                  <c:v>-5.5936183929443297</c:v>
                </c:pt>
                <c:pt idx="128">
                  <c:v>-5.7980465888976997</c:v>
                </c:pt>
                <c:pt idx="129">
                  <c:v>-6.1738362312316797</c:v>
                </c:pt>
                <c:pt idx="130">
                  <c:v>-6.2897920608520499</c:v>
                </c:pt>
                <c:pt idx="131">
                  <c:v>-5.9290285110473597</c:v>
                </c:pt>
                <c:pt idx="132">
                  <c:v>-5.4177145957946697</c:v>
                </c:pt>
                <c:pt idx="133">
                  <c:v>-5.342257976531978</c:v>
                </c:pt>
                <c:pt idx="134">
                  <c:v>-5.8948802947997976</c:v>
                </c:pt>
                <c:pt idx="135">
                  <c:v>-6.6042070388793883</c:v>
                </c:pt>
                <c:pt idx="136">
                  <c:v>-6.8294768333434996</c:v>
                </c:pt>
                <c:pt idx="137">
                  <c:v>-6.4797306060790998</c:v>
                </c:pt>
                <c:pt idx="138">
                  <c:v>-6.1010375022888086</c:v>
                </c:pt>
                <c:pt idx="139">
                  <c:v>-6.2184801101684481</c:v>
                </c:pt>
                <c:pt idx="140">
                  <c:v>-6.7359385490417383</c:v>
                </c:pt>
                <c:pt idx="141">
                  <c:v>-7.1110138893127397</c:v>
                </c:pt>
                <c:pt idx="142">
                  <c:v>-7.0406355857849103</c:v>
                </c:pt>
                <c:pt idx="143">
                  <c:v>-6.7835721969604403</c:v>
                </c:pt>
                <c:pt idx="144">
                  <c:v>-6.77042436599731</c:v>
                </c:pt>
                <c:pt idx="145">
                  <c:v>-7.0702228546142498</c:v>
                </c:pt>
                <c:pt idx="146">
                  <c:v>-7.3857131004333496</c:v>
                </c:pt>
                <c:pt idx="147">
                  <c:v>-7.4824008941650302</c:v>
                </c:pt>
                <c:pt idx="148">
                  <c:v>-7.4254612922668404</c:v>
                </c:pt>
                <c:pt idx="149">
                  <c:v>-7.3752017021179199</c:v>
                </c:pt>
                <c:pt idx="150">
                  <c:v>-7.3253540992736799</c:v>
                </c:pt>
                <c:pt idx="151">
                  <c:v>-7.1618695259094203</c:v>
                </c:pt>
                <c:pt idx="152">
                  <c:v>-6.8803577423095703</c:v>
                </c:pt>
                <c:pt idx="153">
                  <c:v>-6.5913128852844203</c:v>
                </c:pt>
                <c:pt idx="154">
                  <c:v>-6.3403797149658203</c:v>
                </c:pt>
                <c:pt idx="155">
                  <c:v>-6.0784716606140101</c:v>
                </c:pt>
                <c:pt idx="156">
                  <c:v>-5.8503189086913983</c:v>
                </c:pt>
                <c:pt idx="157">
                  <c:v>-5.8607525825500399</c:v>
                </c:pt>
                <c:pt idx="158">
                  <c:v>-6.2176651954650799</c:v>
                </c:pt>
                <c:pt idx="159">
                  <c:v>-6.6761307716369567</c:v>
                </c:pt>
                <c:pt idx="160">
                  <c:v>-6.8097271919250399</c:v>
                </c:pt>
                <c:pt idx="161">
                  <c:v>-6.4800267219543404</c:v>
                </c:pt>
                <c:pt idx="162">
                  <c:v>-6.0166912078857404</c:v>
                </c:pt>
                <c:pt idx="163">
                  <c:v>-5.8400034904479901</c:v>
                </c:pt>
                <c:pt idx="164">
                  <c:v>-5.9727888107299796</c:v>
                </c:pt>
                <c:pt idx="165">
                  <c:v>-6.0406069755554199</c:v>
                </c:pt>
                <c:pt idx="166">
                  <c:v>-5.74098396301269</c:v>
                </c:pt>
                <c:pt idx="167">
                  <c:v>-5.1853795051574698</c:v>
                </c:pt>
                <c:pt idx="168">
                  <c:v>-4.7225260734558079</c:v>
                </c:pt>
                <c:pt idx="169">
                  <c:v>-4.5294003486633301</c:v>
                </c:pt>
                <c:pt idx="170">
                  <c:v>-4.50327348709106</c:v>
                </c:pt>
                <c:pt idx="171">
                  <c:v>-4.5200181007385201</c:v>
                </c:pt>
                <c:pt idx="172">
                  <c:v>-4.6329088211059464</c:v>
                </c:pt>
                <c:pt idx="173">
                  <c:v>-4.9274621009826598</c:v>
                </c:pt>
                <c:pt idx="174">
                  <c:v>-5.2701873779296786</c:v>
                </c:pt>
                <c:pt idx="175">
                  <c:v>-5.3506588935851997</c:v>
                </c:pt>
                <c:pt idx="176">
                  <c:v>-5.0014047622680602</c:v>
                </c:pt>
                <c:pt idx="177">
                  <c:v>-4.3830385208129776</c:v>
                </c:pt>
                <c:pt idx="178">
                  <c:v>-3.7942125797271702</c:v>
                </c:pt>
                <c:pt idx="179">
                  <c:v>-3.3580298423767001</c:v>
                </c:pt>
                <c:pt idx="180">
                  <c:v>-2.9788720607757502</c:v>
                </c:pt>
                <c:pt idx="181">
                  <c:v>-2.5790667533874498</c:v>
                </c:pt>
                <c:pt idx="182">
                  <c:v>-2.26358938217163</c:v>
                </c:pt>
                <c:pt idx="183">
                  <c:v>-2.1969895362853999</c:v>
                </c:pt>
                <c:pt idx="184">
                  <c:v>-2.3846971988677899</c:v>
                </c:pt>
                <c:pt idx="185">
                  <c:v>-2.6537301540374698</c:v>
                </c:pt>
                <c:pt idx="186">
                  <c:v>-2.8318791389465301</c:v>
                </c:pt>
                <c:pt idx="187">
                  <c:v>-2.8834176063537602</c:v>
                </c:pt>
                <c:pt idx="188">
                  <c:v>-2.8774330615997301</c:v>
                </c:pt>
                <c:pt idx="189">
                  <c:v>-2.8964853286743102</c:v>
                </c:pt>
                <c:pt idx="190">
                  <c:v>-2.9911215305328298</c:v>
                </c:pt>
                <c:pt idx="191">
                  <c:v>-3.1467993259429901</c:v>
                </c:pt>
                <c:pt idx="192">
                  <c:v>-3.2488653659820499</c:v>
                </c:pt>
                <c:pt idx="193">
                  <c:v>-3.1501512527465798</c:v>
                </c:pt>
                <c:pt idx="194">
                  <c:v>-2.8510663509368901</c:v>
                </c:pt>
                <c:pt idx="195">
                  <c:v>-2.5670416355132999</c:v>
                </c:pt>
                <c:pt idx="196">
                  <c:v>-2.510678291320799</c:v>
                </c:pt>
                <c:pt idx="197">
                  <c:v>-2.6133797168731601</c:v>
                </c:pt>
                <c:pt idx="198">
                  <c:v>-2.59175324440002</c:v>
                </c:pt>
                <c:pt idx="199">
                  <c:v>-2.3347463607787979</c:v>
                </c:pt>
              </c:numCache>
            </c:numRef>
          </c:val>
          <c:smooth val="0"/>
          <c:extLst>
            <c:ext xmlns:c16="http://schemas.microsoft.com/office/drawing/2014/chart" uri="{C3380CC4-5D6E-409C-BE32-E72D297353CC}">
              <c16:uniqueId val="{00000000-DC2B-417E-A3EE-0DDF5A772FBC}"/>
            </c:ext>
          </c:extLst>
        </c:ser>
        <c:ser>
          <c:idx val="1"/>
          <c:order val="1"/>
          <c:tx>
            <c:strRef>
              <c:f>'60_F4 5Mir (2)'!$C$1</c:f>
              <c:strCache>
                <c:ptCount val="1"/>
                <c:pt idx="0">
                  <c:v>Practice</c:v>
                </c:pt>
              </c:strCache>
            </c:strRef>
          </c:tx>
          <c:spPr>
            <a:ln w="25400">
              <a:solidFill>
                <a:schemeClr val="tx1">
                  <a:lumMod val="95000"/>
                  <a:lumOff val="5000"/>
                </a:schemeClr>
              </a:solidFill>
              <a:prstDash val="sysDash"/>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(2)'!$C$2:$C$201</c:f>
              <c:numCache>
                <c:formatCode>General</c:formatCode>
                <c:ptCount val="200"/>
                <c:pt idx="0">
                  <c:v>1.9168293476104681</c:v>
                </c:pt>
                <c:pt idx="1">
                  <c:v>2.0650117397308301</c:v>
                </c:pt>
                <c:pt idx="2">
                  <c:v>1.62812507152557</c:v>
                </c:pt>
                <c:pt idx="3">
                  <c:v>1.01001441478729</c:v>
                </c:pt>
                <c:pt idx="4">
                  <c:v>0.528459012508392</c:v>
                </c:pt>
                <c:pt idx="5">
                  <c:v>0.152182042598724</c:v>
                </c:pt>
                <c:pt idx="6">
                  <c:v>-0.24553580582141901</c:v>
                </c:pt>
                <c:pt idx="7">
                  <c:v>-0.62768501043319702</c:v>
                </c:pt>
                <c:pt idx="8">
                  <c:v>-0.85994762182235696</c:v>
                </c:pt>
                <c:pt idx="9">
                  <c:v>-0.877491354942322</c:v>
                </c:pt>
                <c:pt idx="10">
                  <c:v>-0.68683469295501698</c:v>
                </c:pt>
                <c:pt idx="11">
                  <c:v>-0.30265995860099798</c:v>
                </c:pt>
                <c:pt idx="12">
                  <c:v>0.18986563384532901</c:v>
                </c:pt>
                <c:pt idx="13">
                  <c:v>0.55792254209518399</c:v>
                </c:pt>
                <c:pt idx="14">
                  <c:v>0.56201612949371305</c:v>
                </c:pt>
                <c:pt idx="15">
                  <c:v>0.22532549500465399</c:v>
                </c:pt>
                <c:pt idx="16">
                  <c:v>-0.135460510849953</c:v>
                </c:pt>
                <c:pt idx="17">
                  <c:v>-0.23656290769577001</c:v>
                </c:pt>
                <c:pt idx="18">
                  <c:v>-0.14961823821067799</c:v>
                </c:pt>
                <c:pt idx="19">
                  <c:v>-0.209091946482658</c:v>
                </c:pt>
                <c:pt idx="20">
                  <c:v>-0.59423536062240601</c:v>
                </c:pt>
                <c:pt idx="21">
                  <c:v>-1.0829058885574301</c:v>
                </c:pt>
                <c:pt idx="22">
                  <c:v>-1.2738057374954199</c:v>
                </c:pt>
                <c:pt idx="23">
                  <c:v>-1.0144124031066799</c:v>
                </c:pt>
                <c:pt idx="24">
                  <c:v>-0.53950619697570801</c:v>
                </c:pt>
                <c:pt idx="25">
                  <c:v>-0.19245401024818401</c:v>
                </c:pt>
                <c:pt idx="26">
                  <c:v>-9.3745321035385007E-2</c:v>
                </c:pt>
                <c:pt idx="27">
                  <c:v>-0.15013919770717599</c:v>
                </c:pt>
                <c:pt idx="28">
                  <c:v>-0.30869746208190901</c:v>
                </c:pt>
                <c:pt idx="29">
                  <c:v>-0.63995045423507702</c:v>
                </c:pt>
                <c:pt idx="30">
                  <c:v>-1.1119459867477399</c:v>
                </c:pt>
                <c:pt idx="31">
                  <c:v>-1.41973841190338</c:v>
                </c:pt>
                <c:pt idx="32">
                  <c:v>-1.21402359008789</c:v>
                </c:pt>
                <c:pt idx="33">
                  <c:v>-0.50390535593032804</c:v>
                </c:pt>
                <c:pt idx="34">
                  <c:v>0.30911359190940901</c:v>
                </c:pt>
                <c:pt idx="35">
                  <c:v>0.85572010278701804</c:v>
                </c:pt>
                <c:pt idx="36">
                  <c:v>1.14184653759002</c:v>
                </c:pt>
                <c:pt idx="37">
                  <c:v>1.36243140697479</c:v>
                </c:pt>
                <c:pt idx="38">
                  <c:v>1.4849005937576201</c:v>
                </c:pt>
                <c:pt idx="39">
                  <c:v>1.2416244745254501</c:v>
                </c:pt>
                <c:pt idx="40">
                  <c:v>0.57709336280822798</c:v>
                </c:pt>
                <c:pt idx="41">
                  <c:v>-9.6721954643726002E-2</c:v>
                </c:pt>
                <c:pt idx="42">
                  <c:v>-0.27111092209816001</c:v>
                </c:pt>
                <c:pt idx="43">
                  <c:v>7.8193537890911005E-2</c:v>
                </c:pt>
                <c:pt idx="44">
                  <c:v>0.44015705585479697</c:v>
                </c:pt>
                <c:pt idx="45">
                  <c:v>0.33399081230163602</c:v>
                </c:pt>
                <c:pt idx="46">
                  <c:v>-0.18858599662780801</c:v>
                </c:pt>
                <c:pt idx="47">
                  <c:v>-0.65743768215179399</c:v>
                </c:pt>
                <c:pt idx="48">
                  <c:v>-0.71843266487121604</c:v>
                </c:pt>
                <c:pt idx="49">
                  <c:v>-0.47631886601448098</c:v>
                </c:pt>
                <c:pt idx="50">
                  <c:v>-0.34771502017974898</c:v>
                </c:pt>
                <c:pt idx="51">
                  <c:v>-0.64097398519516002</c:v>
                </c:pt>
                <c:pt idx="52">
                  <c:v>-1.2439645528793291</c:v>
                </c:pt>
                <c:pt idx="53">
                  <c:v>-1.66545605659484</c:v>
                </c:pt>
                <c:pt idx="54">
                  <c:v>-1.4465578794479299</c:v>
                </c:pt>
                <c:pt idx="55">
                  <c:v>-0.664686739444733</c:v>
                </c:pt>
                <c:pt idx="56">
                  <c:v>-2.9909957200289002E-2</c:v>
                </c:pt>
                <c:pt idx="57">
                  <c:v>-0.306316018104553</c:v>
                </c:pt>
                <c:pt idx="58">
                  <c:v>-1.5132594108581501</c:v>
                </c:pt>
                <c:pt idx="59">
                  <c:v>-2.78254795074462</c:v>
                </c:pt>
                <c:pt idx="60">
                  <c:v>-3.1668355464935298</c:v>
                </c:pt>
                <c:pt idx="61">
                  <c:v>-2.585543394088738</c:v>
                </c:pt>
                <c:pt idx="62">
                  <c:v>-1.8449114561080899</c:v>
                </c:pt>
                <c:pt idx="63">
                  <c:v>-1.71425580978393</c:v>
                </c:pt>
                <c:pt idx="64">
                  <c:v>-2.1396110057830802</c:v>
                </c:pt>
                <c:pt idx="65">
                  <c:v>-2.4575386047363201</c:v>
                </c:pt>
                <c:pt idx="66">
                  <c:v>-2.25219225883483</c:v>
                </c:pt>
                <c:pt idx="67">
                  <c:v>-1.79942667484283</c:v>
                </c:pt>
                <c:pt idx="68">
                  <c:v>-1.6594650745391799</c:v>
                </c:pt>
                <c:pt idx="69">
                  <c:v>-2.02126860618591</c:v>
                </c:pt>
                <c:pt idx="70">
                  <c:v>-2.5739774703979399</c:v>
                </c:pt>
                <c:pt idx="71">
                  <c:v>-2.9420697689056401</c:v>
                </c:pt>
                <c:pt idx="72">
                  <c:v>-3.0717482566833501</c:v>
                </c:pt>
                <c:pt idx="73">
                  <c:v>-3.1441373825073202</c:v>
                </c:pt>
                <c:pt idx="74">
                  <c:v>-3.23347687721252</c:v>
                </c:pt>
                <c:pt idx="75">
                  <c:v>-3.19749808311462</c:v>
                </c:pt>
                <c:pt idx="76">
                  <c:v>-2.9352285861968901</c:v>
                </c:pt>
                <c:pt idx="77">
                  <c:v>-2.6352272033691402</c:v>
                </c:pt>
                <c:pt idx="78">
                  <c:v>-2.6355953216552699</c:v>
                </c:pt>
                <c:pt idx="79">
                  <c:v>-3.0160231590271001</c:v>
                </c:pt>
                <c:pt idx="80">
                  <c:v>-3.43901515007019</c:v>
                </c:pt>
                <c:pt idx="81">
                  <c:v>-3.5071599483489901</c:v>
                </c:pt>
                <c:pt idx="82">
                  <c:v>-3.2331414222717201</c:v>
                </c:pt>
                <c:pt idx="83">
                  <c:v>-3.0076646804809499</c:v>
                </c:pt>
                <c:pt idx="84">
                  <c:v>-3.0690743923187198</c:v>
                </c:pt>
                <c:pt idx="85">
                  <c:v>-3.1798400878906201</c:v>
                </c:pt>
                <c:pt idx="86">
                  <c:v>-2.9909589290618879</c:v>
                </c:pt>
                <c:pt idx="87">
                  <c:v>-2.61987900733947</c:v>
                </c:pt>
                <c:pt idx="88">
                  <c:v>-2.59564161300659</c:v>
                </c:pt>
                <c:pt idx="89">
                  <c:v>-3.1640322208404501</c:v>
                </c:pt>
                <c:pt idx="90">
                  <c:v>-3.8941183090209899</c:v>
                </c:pt>
                <c:pt idx="91">
                  <c:v>-4.1815710067748997</c:v>
                </c:pt>
                <c:pt idx="92">
                  <c:v>-4.0093231201171804</c:v>
                </c:pt>
                <c:pt idx="93">
                  <c:v>-3.9207334518432599</c:v>
                </c:pt>
                <c:pt idx="94">
                  <c:v>-4.23943662643432</c:v>
                </c:pt>
                <c:pt idx="95">
                  <c:v>-4.6252255439758283</c:v>
                </c:pt>
                <c:pt idx="96">
                  <c:v>-4.56675100326538</c:v>
                </c:pt>
                <c:pt idx="97">
                  <c:v>-4.0747413635253897</c:v>
                </c:pt>
                <c:pt idx="98">
                  <c:v>-3.5930883884429901</c:v>
                </c:pt>
                <c:pt idx="99">
                  <c:v>-3.340283393859858</c:v>
                </c:pt>
                <c:pt idx="100">
                  <c:v>-3.1022531986236501</c:v>
                </c:pt>
                <c:pt idx="101">
                  <c:v>-2.75328540802002</c:v>
                </c:pt>
                <c:pt idx="102">
                  <c:v>-2.63159728050231</c:v>
                </c:pt>
                <c:pt idx="103">
                  <c:v>-3.1023366451263401</c:v>
                </c:pt>
                <c:pt idx="104">
                  <c:v>-3.9197630882263099</c:v>
                </c:pt>
                <c:pt idx="105">
                  <c:v>-4.3815712928771902</c:v>
                </c:pt>
                <c:pt idx="106">
                  <c:v>-4.1577420234680096</c:v>
                </c:pt>
                <c:pt idx="107">
                  <c:v>-3.6740381717681792</c:v>
                </c:pt>
                <c:pt idx="108">
                  <c:v>-3.522842645645138</c:v>
                </c:pt>
                <c:pt idx="109">
                  <c:v>-3.7247018814086901</c:v>
                </c:pt>
                <c:pt idx="110">
                  <c:v>-3.82947778701782</c:v>
                </c:pt>
                <c:pt idx="111">
                  <c:v>-3.6321313381195002</c:v>
                </c:pt>
                <c:pt idx="112">
                  <c:v>-3.459578514099118</c:v>
                </c:pt>
                <c:pt idx="113">
                  <c:v>-3.67163681983947</c:v>
                </c:pt>
                <c:pt idx="114">
                  <c:v>-4.1474509239196697</c:v>
                </c:pt>
                <c:pt idx="115">
                  <c:v>-4.4722990989684996</c:v>
                </c:pt>
                <c:pt idx="116">
                  <c:v>-4.49155569076538</c:v>
                </c:pt>
                <c:pt idx="117">
                  <c:v>-4.4248218536376882</c:v>
                </c:pt>
                <c:pt idx="118">
                  <c:v>-4.4369549751281703</c:v>
                </c:pt>
                <c:pt idx="119">
                  <c:v>-4.3478326797485281</c:v>
                </c:pt>
                <c:pt idx="120">
                  <c:v>-3.9075851440429599</c:v>
                </c:pt>
                <c:pt idx="121">
                  <c:v>-3.23567414283752</c:v>
                </c:pt>
                <c:pt idx="122">
                  <c:v>-2.7976322174072199</c:v>
                </c:pt>
                <c:pt idx="123">
                  <c:v>-2.9300866127014098</c:v>
                </c:pt>
                <c:pt idx="124">
                  <c:v>-3.49700903892517</c:v>
                </c:pt>
                <c:pt idx="125">
                  <c:v>-4.0564517974853498</c:v>
                </c:pt>
                <c:pt idx="126">
                  <c:v>-4.2986454963684002</c:v>
                </c:pt>
                <c:pt idx="127">
                  <c:v>-4.2788071632385201</c:v>
                </c:pt>
                <c:pt idx="128">
                  <c:v>-4.2599811553954998</c:v>
                </c:pt>
                <c:pt idx="129">
                  <c:v>-4.38352346420288</c:v>
                </c:pt>
                <c:pt idx="130">
                  <c:v>-4.49806404113769</c:v>
                </c:pt>
                <c:pt idx="131">
                  <c:v>-4.3092288970947203</c:v>
                </c:pt>
                <c:pt idx="132">
                  <c:v>-3.7275743484496999</c:v>
                </c:pt>
                <c:pt idx="133">
                  <c:v>-3.0715055465698202</c:v>
                </c:pt>
                <c:pt idx="134">
                  <c:v>-2.8522183895110982</c:v>
                </c:pt>
                <c:pt idx="135">
                  <c:v>-3.2832357883453298</c:v>
                </c:pt>
                <c:pt idx="136">
                  <c:v>-4.0130310058593697</c:v>
                </c:pt>
                <c:pt idx="137">
                  <c:v>-4.42132568359375</c:v>
                </c:pt>
                <c:pt idx="138">
                  <c:v>-4.2086529731750399</c:v>
                </c:pt>
                <c:pt idx="139">
                  <c:v>-3.6433851718902499</c:v>
                </c:pt>
                <c:pt idx="140">
                  <c:v>-3.2181105613708501</c:v>
                </c:pt>
                <c:pt idx="141">
                  <c:v>-3.1592538356780979</c:v>
                </c:pt>
                <c:pt idx="142">
                  <c:v>-3.34857106208801</c:v>
                </c:pt>
                <c:pt idx="143">
                  <c:v>-3.63258528709411</c:v>
                </c:pt>
                <c:pt idx="144">
                  <c:v>-4.0170254707336399</c:v>
                </c:pt>
                <c:pt idx="145">
                  <c:v>-4.4991416931152299</c:v>
                </c:pt>
                <c:pt idx="146">
                  <c:v>-4.8708586692809996</c:v>
                </c:pt>
                <c:pt idx="147">
                  <c:v>-4.8818817138671804</c:v>
                </c:pt>
                <c:pt idx="148">
                  <c:v>-4.5865626335143999</c:v>
                </c:pt>
                <c:pt idx="149">
                  <c:v>-4.3549361228942782</c:v>
                </c:pt>
                <c:pt idx="150">
                  <c:v>-4.45733165740966</c:v>
                </c:pt>
                <c:pt idx="151">
                  <c:v>-4.7349619865417401</c:v>
                </c:pt>
                <c:pt idx="152">
                  <c:v>-4.7978582382202077</c:v>
                </c:pt>
                <c:pt idx="153">
                  <c:v>-4.5068149566650266</c:v>
                </c:pt>
                <c:pt idx="154">
                  <c:v>-4.1293911933898899</c:v>
                </c:pt>
                <c:pt idx="155">
                  <c:v>-4.0224299430847097</c:v>
                </c:pt>
                <c:pt idx="156">
                  <c:v>-4.288585662841788</c:v>
                </c:pt>
                <c:pt idx="157">
                  <c:v>-4.7909646034240696</c:v>
                </c:pt>
                <c:pt idx="158">
                  <c:v>-5.3682923316955486</c:v>
                </c:pt>
                <c:pt idx="159">
                  <c:v>-5.9030594825744602</c:v>
                </c:pt>
                <c:pt idx="160">
                  <c:v>-6.2518663406371999</c:v>
                </c:pt>
                <c:pt idx="161">
                  <c:v>-6.3023328781127868</c:v>
                </c:pt>
                <c:pt idx="162">
                  <c:v>-6.1590809822082484</c:v>
                </c:pt>
                <c:pt idx="163">
                  <c:v>-6.1329483985900799</c:v>
                </c:pt>
                <c:pt idx="164">
                  <c:v>-6.40708208084106</c:v>
                </c:pt>
                <c:pt idx="165">
                  <c:v>-6.7725024223327601</c:v>
                </c:pt>
                <c:pt idx="166">
                  <c:v>-6.8406600952148402</c:v>
                </c:pt>
                <c:pt idx="167">
                  <c:v>-6.515901565551748</c:v>
                </c:pt>
                <c:pt idx="168">
                  <c:v>-6.1230025291442782</c:v>
                </c:pt>
                <c:pt idx="169">
                  <c:v>-6.0100908279418883</c:v>
                </c:pt>
                <c:pt idx="170">
                  <c:v>-6.1405148506164444</c:v>
                </c:pt>
                <c:pt idx="171">
                  <c:v>-6.19136619567871</c:v>
                </c:pt>
                <c:pt idx="172">
                  <c:v>-5.9862198829650799</c:v>
                </c:pt>
                <c:pt idx="173">
                  <c:v>-5.6706066131591797</c:v>
                </c:pt>
                <c:pt idx="174">
                  <c:v>-5.4432630538940403</c:v>
                </c:pt>
                <c:pt idx="175">
                  <c:v>-5.2686462402343697</c:v>
                </c:pt>
                <c:pt idx="176">
                  <c:v>-4.9690814018249503</c:v>
                </c:pt>
                <c:pt idx="177">
                  <c:v>-4.5278501510620082</c:v>
                </c:pt>
                <c:pt idx="178">
                  <c:v>-4.1574769020080478</c:v>
                </c:pt>
                <c:pt idx="179">
                  <c:v>-4.0403656959533603</c:v>
                </c:pt>
                <c:pt idx="180">
                  <c:v>-4.1017780303954998</c:v>
                </c:pt>
                <c:pt idx="181">
                  <c:v>-4.1132740974426198</c:v>
                </c:pt>
                <c:pt idx="182">
                  <c:v>-3.9797937870025599</c:v>
                </c:pt>
                <c:pt idx="183">
                  <c:v>-3.8415381908416699</c:v>
                </c:pt>
                <c:pt idx="184">
                  <c:v>-3.878343105316159</c:v>
                </c:pt>
                <c:pt idx="185">
                  <c:v>-4.0718722343444798</c:v>
                </c:pt>
                <c:pt idx="186">
                  <c:v>-4.2129597663879279</c:v>
                </c:pt>
                <c:pt idx="187">
                  <c:v>-4.1410579681396404</c:v>
                </c:pt>
                <c:pt idx="188">
                  <c:v>-3.9421410560607901</c:v>
                </c:pt>
                <c:pt idx="189">
                  <c:v>-3.8749315738677899</c:v>
                </c:pt>
                <c:pt idx="190">
                  <c:v>-4.0799460411071697</c:v>
                </c:pt>
                <c:pt idx="191">
                  <c:v>-4.3830609321594203</c:v>
                </c:pt>
                <c:pt idx="192">
                  <c:v>-4.4331879615783603</c:v>
                </c:pt>
                <c:pt idx="193">
                  <c:v>-4.0476050376891983</c:v>
                </c:pt>
                <c:pt idx="194">
                  <c:v>-3.3823549747467001</c:v>
                </c:pt>
                <c:pt idx="195">
                  <c:v>-2.74216485023498</c:v>
                </c:pt>
                <c:pt idx="196">
                  <c:v>-2.27671027183532</c:v>
                </c:pt>
                <c:pt idx="197">
                  <c:v>-1.92096519470214</c:v>
                </c:pt>
                <c:pt idx="198">
                  <c:v>-1.5948470830917301</c:v>
                </c:pt>
                <c:pt idx="199">
                  <c:v>-1.34673523902893</c:v>
                </c:pt>
              </c:numCache>
            </c:numRef>
          </c:val>
          <c:smooth val="0"/>
          <c:extLst>
            <c:ext xmlns:c16="http://schemas.microsoft.com/office/drawing/2014/chart" uri="{C3380CC4-5D6E-409C-BE32-E72D297353CC}">
              <c16:uniqueId val="{00000001-DC2B-417E-A3EE-0DDF5A772FBC}"/>
            </c:ext>
          </c:extLst>
        </c:ser>
        <c:ser>
          <c:idx val="2"/>
          <c:order val="2"/>
          <c:tx>
            <c:strRef>
              <c:f>'60_F4 5Mir (2)'!$D$1</c:f>
              <c:strCache>
                <c:ptCount val="1"/>
                <c:pt idx="0">
                  <c:v>Posttest</c:v>
                </c:pt>
              </c:strCache>
            </c:strRef>
          </c:tx>
          <c:spPr>
            <a:ln w="25400">
              <a:solidFill>
                <a:schemeClr val="tx1"/>
              </a:solidFill>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(2)'!$D$2:$D$201</c:f>
              <c:numCache>
                <c:formatCode>General</c:formatCode>
                <c:ptCount val="200"/>
                <c:pt idx="0">
                  <c:v>-0.33639642596244801</c:v>
                </c:pt>
                <c:pt idx="1">
                  <c:v>7.3550589382647996E-2</c:v>
                </c:pt>
                <c:pt idx="2">
                  <c:v>4.8923566937446997E-2</c:v>
                </c:pt>
                <c:pt idx="3">
                  <c:v>-0.48733571171760598</c:v>
                </c:pt>
                <c:pt idx="4">
                  <c:v>-0.98421156406402599</c:v>
                </c:pt>
                <c:pt idx="5">
                  <c:v>-0.82887327671051003</c:v>
                </c:pt>
                <c:pt idx="6">
                  <c:v>-2.2502291947603E-2</c:v>
                </c:pt>
                <c:pt idx="7">
                  <c:v>0.83335572481155396</c:v>
                </c:pt>
                <c:pt idx="8">
                  <c:v>1.17202401161193</c:v>
                </c:pt>
                <c:pt idx="9">
                  <c:v>0.93882274627685502</c:v>
                </c:pt>
                <c:pt idx="10">
                  <c:v>0.46440771222114602</c:v>
                </c:pt>
                <c:pt idx="11">
                  <c:v>6.7323319613933993E-2</c:v>
                </c:pt>
                <c:pt idx="12">
                  <c:v>-0.116551421582699</c:v>
                </c:pt>
                <c:pt idx="13">
                  <c:v>-7.3165491223335002E-2</c:v>
                </c:pt>
                <c:pt idx="14">
                  <c:v>0.11114068329334301</c:v>
                </c:pt>
                <c:pt idx="15">
                  <c:v>0.219259023666382</c:v>
                </c:pt>
                <c:pt idx="16">
                  <c:v>2.9374133795499999E-2</c:v>
                </c:pt>
                <c:pt idx="17">
                  <c:v>-0.437545865774155</c:v>
                </c:pt>
                <c:pt idx="18">
                  <c:v>-0.87151396274566695</c:v>
                </c:pt>
                <c:pt idx="19">
                  <c:v>-0.95063471794128396</c:v>
                </c:pt>
                <c:pt idx="20">
                  <c:v>-0.63343721628189098</c:v>
                </c:pt>
                <c:pt idx="21">
                  <c:v>-0.13617339730262801</c:v>
                </c:pt>
                <c:pt idx="22">
                  <c:v>0.31851789355277998</c:v>
                </c:pt>
                <c:pt idx="23">
                  <c:v>0.66218811273574796</c:v>
                </c:pt>
                <c:pt idx="24">
                  <c:v>0.93945199251174905</c:v>
                </c:pt>
                <c:pt idx="25">
                  <c:v>1.2266439199447601</c:v>
                </c:pt>
                <c:pt idx="26">
                  <c:v>1.60105168819427</c:v>
                </c:pt>
                <c:pt idx="27">
                  <c:v>2.0900690555572501</c:v>
                </c:pt>
                <c:pt idx="28">
                  <c:v>2.5997481346130278</c:v>
                </c:pt>
                <c:pt idx="29">
                  <c:v>2.9536790847778298</c:v>
                </c:pt>
                <c:pt idx="30">
                  <c:v>3.0591492652893</c:v>
                </c:pt>
                <c:pt idx="31">
                  <c:v>2.9927175045013401</c:v>
                </c:pt>
                <c:pt idx="32">
                  <c:v>2.8727242946624698</c:v>
                </c:pt>
                <c:pt idx="33">
                  <c:v>2.7018129825592001</c:v>
                </c:pt>
                <c:pt idx="34">
                  <c:v>2.4218115806579501</c:v>
                </c:pt>
                <c:pt idx="35">
                  <c:v>2.0884950160980198</c:v>
                </c:pt>
                <c:pt idx="36">
                  <c:v>1.8747100830078101</c:v>
                </c:pt>
                <c:pt idx="37">
                  <c:v>1.8729052543640099</c:v>
                </c:pt>
                <c:pt idx="38">
                  <c:v>1.98625671863555</c:v>
                </c:pt>
                <c:pt idx="39">
                  <c:v>2.06776642799377</c:v>
                </c:pt>
                <c:pt idx="40">
                  <c:v>2.0869905948638898</c:v>
                </c:pt>
                <c:pt idx="41">
                  <c:v>2.096662998199458</c:v>
                </c:pt>
                <c:pt idx="42">
                  <c:v>2.1145665645599299</c:v>
                </c:pt>
                <c:pt idx="43">
                  <c:v>2.1337010860443102</c:v>
                </c:pt>
                <c:pt idx="44">
                  <c:v>2.1937491893768302</c:v>
                </c:pt>
                <c:pt idx="45">
                  <c:v>2.3064305782318102</c:v>
                </c:pt>
                <c:pt idx="46">
                  <c:v>2.3230557441711399</c:v>
                </c:pt>
                <c:pt idx="47">
                  <c:v>2.03030133247375</c:v>
                </c:pt>
                <c:pt idx="48">
                  <c:v>1.43569231033325</c:v>
                </c:pt>
                <c:pt idx="49">
                  <c:v>0.82806974649429299</c:v>
                </c:pt>
                <c:pt idx="50">
                  <c:v>0.44764378666877702</c:v>
                </c:pt>
                <c:pt idx="51">
                  <c:v>0.19447690248489399</c:v>
                </c:pt>
                <c:pt idx="52">
                  <c:v>-0.18607297539711001</c:v>
                </c:pt>
                <c:pt idx="53">
                  <c:v>-0.69352048635482799</c:v>
                </c:pt>
                <c:pt idx="54">
                  <c:v>-1.0538260936737001</c:v>
                </c:pt>
                <c:pt idx="55">
                  <c:v>-1.14342093467712</c:v>
                </c:pt>
                <c:pt idx="56">
                  <c:v>-1.2252777814865099</c:v>
                </c:pt>
                <c:pt idx="57">
                  <c:v>-1.60897028446197</c:v>
                </c:pt>
                <c:pt idx="58">
                  <c:v>-2.1968464851379301</c:v>
                </c:pt>
                <c:pt idx="59">
                  <c:v>-2.5687839984893799</c:v>
                </c:pt>
                <c:pt idx="60">
                  <c:v>-2.50480055809021</c:v>
                </c:pt>
                <c:pt idx="61">
                  <c:v>-2.2404768466949401</c:v>
                </c:pt>
                <c:pt idx="62">
                  <c:v>-2.15068531036377</c:v>
                </c:pt>
                <c:pt idx="63">
                  <c:v>-2.3372504711151101</c:v>
                </c:pt>
                <c:pt idx="64">
                  <c:v>-2.6403601169586102</c:v>
                </c:pt>
                <c:pt idx="65">
                  <c:v>-2.942817449569699</c:v>
                </c:pt>
                <c:pt idx="66">
                  <c:v>-3.28314208984375</c:v>
                </c:pt>
                <c:pt idx="67">
                  <c:v>-3.6779615879058798</c:v>
                </c:pt>
                <c:pt idx="68">
                  <c:v>-3.9976422786712602</c:v>
                </c:pt>
                <c:pt idx="69">
                  <c:v>-4.0983161926269496</c:v>
                </c:pt>
                <c:pt idx="70">
                  <c:v>-3.99827551841735</c:v>
                </c:pt>
                <c:pt idx="71">
                  <c:v>-3.8480737209320002</c:v>
                </c:pt>
                <c:pt idx="72">
                  <c:v>-3.75754523277282</c:v>
                </c:pt>
                <c:pt idx="73">
                  <c:v>-3.7046854496002202</c:v>
                </c:pt>
                <c:pt idx="74">
                  <c:v>-3.5843720436096098</c:v>
                </c:pt>
                <c:pt idx="75">
                  <c:v>-3.3008263111114502</c:v>
                </c:pt>
                <c:pt idx="76">
                  <c:v>-2.8380224704742378</c:v>
                </c:pt>
                <c:pt idx="77">
                  <c:v>-2.2948937416076598</c:v>
                </c:pt>
                <c:pt idx="78">
                  <c:v>-1.8447226285934399</c:v>
                </c:pt>
                <c:pt idx="79">
                  <c:v>-1.60469102859497</c:v>
                </c:pt>
                <c:pt idx="80">
                  <c:v>-1.53748655319213</c:v>
                </c:pt>
                <c:pt idx="81">
                  <c:v>-1.5131629705428999</c:v>
                </c:pt>
                <c:pt idx="82">
                  <c:v>-1.4570899009704501</c:v>
                </c:pt>
                <c:pt idx="83">
                  <c:v>-1.3918137550353999</c:v>
                </c:pt>
                <c:pt idx="84">
                  <c:v>-1.3452069759368901</c:v>
                </c:pt>
                <c:pt idx="85">
                  <c:v>-1.2916017770767201</c:v>
                </c:pt>
                <c:pt idx="86">
                  <c:v>-1.2067904472351001</c:v>
                </c:pt>
                <c:pt idx="87">
                  <c:v>-1.1185616254806501</c:v>
                </c:pt>
                <c:pt idx="88">
                  <c:v>-1.0676485300064</c:v>
                </c:pt>
                <c:pt idx="89">
                  <c:v>-1.07408571243286</c:v>
                </c:pt>
                <c:pt idx="90">
                  <c:v>-1.18306219577789</c:v>
                </c:pt>
                <c:pt idx="91">
                  <c:v>-1.4604020118713299</c:v>
                </c:pt>
                <c:pt idx="92">
                  <c:v>-1.84304463863372</c:v>
                </c:pt>
                <c:pt idx="93">
                  <c:v>-2.0615084171295099</c:v>
                </c:pt>
                <c:pt idx="94">
                  <c:v>-1.8825198411941499</c:v>
                </c:pt>
                <c:pt idx="95">
                  <c:v>-1.4588423967361399</c:v>
                </c:pt>
                <c:pt idx="96">
                  <c:v>-1.2747778892517001</c:v>
                </c:pt>
                <c:pt idx="97">
                  <c:v>-1.62974858283996</c:v>
                </c:pt>
                <c:pt idx="98">
                  <c:v>-2.27475833892822</c:v>
                </c:pt>
                <c:pt idx="99">
                  <c:v>-2.69423174858093</c:v>
                </c:pt>
                <c:pt idx="100">
                  <c:v>-2.6834957599639799</c:v>
                </c:pt>
                <c:pt idx="101">
                  <c:v>-2.4868683815002379</c:v>
                </c:pt>
                <c:pt idx="102">
                  <c:v>-2.3880631923675502</c:v>
                </c:pt>
                <c:pt idx="103">
                  <c:v>-2.3729031085967991</c:v>
                </c:pt>
                <c:pt idx="104">
                  <c:v>-2.2841894626617401</c:v>
                </c:pt>
                <c:pt idx="105">
                  <c:v>-2.1457479000091499</c:v>
                </c:pt>
                <c:pt idx="106">
                  <c:v>-2.1645467281341499</c:v>
                </c:pt>
                <c:pt idx="107">
                  <c:v>-2.46929836273193</c:v>
                </c:pt>
                <c:pt idx="108">
                  <c:v>-2.98880839347839</c:v>
                </c:pt>
                <c:pt idx="109">
                  <c:v>-3.55831551551818</c:v>
                </c:pt>
                <c:pt idx="110">
                  <c:v>-4.0084185600280682</c:v>
                </c:pt>
                <c:pt idx="111">
                  <c:v>-4.1762833595275799</c:v>
                </c:pt>
                <c:pt idx="112">
                  <c:v>-4.023166179656978</c:v>
                </c:pt>
                <c:pt idx="113">
                  <c:v>-3.7966680526733398</c:v>
                </c:pt>
                <c:pt idx="114">
                  <c:v>-3.8790647983550999</c:v>
                </c:pt>
                <c:pt idx="115">
                  <c:v>-4.3291239738464284</c:v>
                </c:pt>
                <c:pt idx="116">
                  <c:v>-4.7153353691100977</c:v>
                </c:pt>
                <c:pt idx="117">
                  <c:v>-4.6116747856140101</c:v>
                </c:pt>
                <c:pt idx="118">
                  <c:v>-4.1902809143066397</c:v>
                </c:pt>
                <c:pt idx="119">
                  <c:v>-4.0706110000610298</c:v>
                </c:pt>
                <c:pt idx="120">
                  <c:v>-4.5522074699401802</c:v>
                </c:pt>
                <c:pt idx="121">
                  <c:v>-5.2413372993469203</c:v>
                </c:pt>
                <c:pt idx="122">
                  <c:v>-5.5665521621704084</c:v>
                </c:pt>
                <c:pt idx="123">
                  <c:v>-5.4575486183166486</c:v>
                </c:pt>
                <c:pt idx="124">
                  <c:v>-5.2906990051269496</c:v>
                </c:pt>
                <c:pt idx="125">
                  <c:v>-5.2963085174560476</c:v>
                </c:pt>
                <c:pt idx="126">
                  <c:v>-5.3258991241454998</c:v>
                </c:pt>
                <c:pt idx="127">
                  <c:v>-5.2238879203796298</c:v>
                </c:pt>
                <c:pt idx="128">
                  <c:v>-5.1230349540710378</c:v>
                </c:pt>
                <c:pt idx="129">
                  <c:v>-5.1897449493408203</c:v>
                </c:pt>
                <c:pt idx="130">
                  <c:v>-5.2738175392150781</c:v>
                </c:pt>
                <c:pt idx="131">
                  <c:v>-5.0738048553466797</c:v>
                </c:pt>
                <c:pt idx="132">
                  <c:v>-4.605358600616448</c:v>
                </c:pt>
                <c:pt idx="133">
                  <c:v>-4.2595882415771404</c:v>
                </c:pt>
                <c:pt idx="134">
                  <c:v>-4.3322176933288503</c:v>
                </c:pt>
                <c:pt idx="135">
                  <c:v>-4.67114162445068</c:v>
                </c:pt>
                <c:pt idx="136">
                  <c:v>-4.8890094757079998</c:v>
                </c:pt>
                <c:pt idx="137">
                  <c:v>-4.805186271667476</c:v>
                </c:pt>
                <c:pt idx="138">
                  <c:v>-4.5637345314025781</c:v>
                </c:pt>
                <c:pt idx="139">
                  <c:v>-4.3966307640075604</c:v>
                </c:pt>
                <c:pt idx="140">
                  <c:v>-4.4065475463867081</c:v>
                </c:pt>
                <c:pt idx="141">
                  <c:v>-4.5487537384033203</c:v>
                </c:pt>
                <c:pt idx="142">
                  <c:v>-4.6986298561096076</c:v>
                </c:pt>
                <c:pt idx="143">
                  <c:v>-4.7310881614684996</c:v>
                </c:pt>
                <c:pt idx="144">
                  <c:v>-4.6445751190185467</c:v>
                </c:pt>
                <c:pt idx="145">
                  <c:v>-4.62444591522216</c:v>
                </c:pt>
                <c:pt idx="146">
                  <c:v>-4.8718414306640598</c:v>
                </c:pt>
                <c:pt idx="147">
                  <c:v>-5.3230147361755256</c:v>
                </c:pt>
                <c:pt idx="148">
                  <c:v>-5.6500673294067276</c:v>
                </c:pt>
                <c:pt idx="149">
                  <c:v>-5.6273617744445801</c:v>
                </c:pt>
                <c:pt idx="150">
                  <c:v>-5.4091715812683097</c:v>
                </c:pt>
                <c:pt idx="151">
                  <c:v>-5.3254585266113166</c:v>
                </c:pt>
                <c:pt idx="152">
                  <c:v>-5.46612119674682</c:v>
                </c:pt>
                <c:pt idx="153">
                  <c:v>-5.6224160194396866</c:v>
                </c:pt>
                <c:pt idx="154">
                  <c:v>-5.6284608840942303</c:v>
                </c:pt>
                <c:pt idx="155">
                  <c:v>-5.5722103118896404</c:v>
                </c:pt>
                <c:pt idx="156">
                  <c:v>-5.5840201377868599</c:v>
                </c:pt>
                <c:pt idx="157">
                  <c:v>-5.5653223991393999</c:v>
                </c:pt>
                <c:pt idx="158">
                  <c:v>-5.3001790046691797</c:v>
                </c:pt>
                <c:pt idx="159">
                  <c:v>-4.7984461784362686</c:v>
                </c:pt>
                <c:pt idx="160">
                  <c:v>-4.3653888702392463</c:v>
                </c:pt>
                <c:pt idx="161">
                  <c:v>-4.2882328033447203</c:v>
                </c:pt>
                <c:pt idx="162">
                  <c:v>-4.5524821281433097</c:v>
                </c:pt>
                <c:pt idx="163">
                  <c:v>-4.9107899665832484</c:v>
                </c:pt>
                <c:pt idx="164">
                  <c:v>-5.1480927467346103</c:v>
                </c:pt>
                <c:pt idx="165">
                  <c:v>-5.2250957489013601</c:v>
                </c:pt>
                <c:pt idx="166">
                  <c:v>-5.2365112304687482</c:v>
                </c:pt>
                <c:pt idx="167">
                  <c:v>-5.3068294525146404</c:v>
                </c:pt>
                <c:pt idx="168">
                  <c:v>-5.4824328422546298</c:v>
                </c:pt>
                <c:pt idx="169">
                  <c:v>-5.6452770233154297</c:v>
                </c:pt>
                <c:pt idx="170">
                  <c:v>-5.5655980110168386</c:v>
                </c:pt>
                <c:pt idx="171">
                  <c:v>-5.1397686004638601</c:v>
                </c:pt>
                <c:pt idx="172">
                  <c:v>-4.5720787048339799</c:v>
                </c:pt>
                <c:pt idx="173">
                  <c:v>-4.2185783386230398</c:v>
                </c:pt>
                <c:pt idx="174">
                  <c:v>-4.2216901779174796</c:v>
                </c:pt>
                <c:pt idx="175">
                  <c:v>-4.3917436599731401</c:v>
                </c:pt>
                <c:pt idx="176">
                  <c:v>-4.4878473281860298</c:v>
                </c:pt>
                <c:pt idx="177">
                  <c:v>-4.5037493705749503</c:v>
                </c:pt>
                <c:pt idx="178">
                  <c:v>-4.5751576423645002</c:v>
                </c:pt>
                <c:pt idx="179">
                  <c:v>-4.6904630661010698</c:v>
                </c:pt>
                <c:pt idx="180">
                  <c:v>-4.6716046333312899</c:v>
                </c:pt>
                <c:pt idx="181">
                  <c:v>-4.45544385910034</c:v>
                </c:pt>
                <c:pt idx="182">
                  <c:v>-4.2284440994262704</c:v>
                </c:pt>
                <c:pt idx="183">
                  <c:v>-4.1775875091552663</c:v>
                </c:pt>
                <c:pt idx="184">
                  <c:v>-4.2070350646972576</c:v>
                </c:pt>
                <c:pt idx="185">
                  <c:v>-4.0432529449462802</c:v>
                </c:pt>
                <c:pt idx="186">
                  <c:v>-3.5932350158691402</c:v>
                </c:pt>
                <c:pt idx="187">
                  <c:v>-3.07053542137146</c:v>
                </c:pt>
                <c:pt idx="188">
                  <c:v>-2.7491388320922798</c:v>
                </c:pt>
                <c:pt idx="189">
                  <c:v>-2.6939051151275599</c:v>
                </c:pt>
                <c:pt idx="190">
                  <c:v>-2.7778954505920401</c:v>
                </c:pt>
                <c:pt idx="191">
                  <c:v>-2.8690812587738002</c:v>
                </c:pt>
                <c:pt idx="192">
                  <c:v>-2.9101402759552002</c:v>
                </c:pt>
                <c:pt idx="193">
                  <c:v>-2.87772393226623</c:v>
                </c:pt>
                <c:pt idx="194">
                  <c:v>-2.7752594947814901</c:v>
                </c:pt>
                <c:pt idx="195">
                  <c:v>-2.6627142429351802</c:v>
                </c:pt>
                <c:pt idx="196">
                  <c:v>-2.5959501266479399</c:v>
                </c:pt>
                <c:pt idx="197">
                  <c:v>-2.5073997974395699</c:v>
                </c:pt>
                <c:pt idx="198">
                  <c:v>-2.2355539798736501</c:v>
                </c:pt>
                <c:pt idx="199">
                  <c:v>-1.74101114273071</c:v>
                </c:pt>
              </c:numCache>
            </c:numRef>
          </c:val>
          <c:smooth val="0"/>
          <c:extLst>
            <c:ext xmlns:c16="http://schemas.microsoft.com/office/drawing/2014/chart" uri="{C3380CC4-5D6E-409C-BE32-E72D297353CC}">
              <c16:uniqueId val="{00000002-DC2B-417E-A3EE-0DDF5A772FBC}"/>
            </c:ext>
          </c:extLst>
        </c:ser>
        <c:ser>
          <c:idx val="6"/>
          <c:order val="3"/>
          <c:tx>
            <c:strRef>
              <c:f>'60_F4 1Mir'!#REF!</c:f>
              <c:strCache>
                <c:ptCount val="1"/>
                <c:pt idx="0">
                  <c:v>#REF!</c:v>
                </c:pt>
              </c:strCache>
            </c:strRef>
          </c:tx>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DC2B-417E-A3EE-0DDF5A772FBC}"/>
            </c:ext>
          </c:extLst>
        </c:ser>
        <c:dLbls>
          <c:showLegendKey val="0"/>
          <c:showVal val="0"/>
          <c:showCatName val="0"/>
          <c:showSerName val="0"/>
          <c:showPercent val="0"/>
          <c:showBubbleSize val="0"/>
        </c:dLbls>
        <c:smooth val="0"/>
        <c:axId val="620851576"/>
        <c:axId val="620854696"/>
      </c:lineChart>
      <c:catAx>
        <c:axId val="620851576"/>
        <c:scaling>
          <c:orientation val="minMax"/>
        </c:scaling>
        <c:delete val="0"/>
        <c:axPos val="b"/>
        <c:numFmt formatCode="General" sourceLinked="1"/>
        <c:majorTickMark val="out"/>
        <c:minorTickMark val="none"/>
        <c:tickLblPos val="none"/>
        <c:crossAx val="620854696"/>
        <c:crosses val="autoZero"/>
        <c:auto val="1"/>
        <c:lblAlgn val="ctr"/>
        <c:lblOffset val="100"/>
        <c:tickLblSkip val="50"/>
        <c:tickMarkSkip val="25"/>
        <c:noMultiLvlLbl val="0"/>
      </c:catAx>
      <c:valAx>
        <c:axId val="620854696"/>
        <c:scaling>
          <c:orientation val="minMax"/>
          <c:max val="4"/>
          <c:min val="-9"/>
        </c:scaling>
        <c:delete val="0"/>
        <c:axPos val="l"/>
        <c:numFmt formatCode="General" sourceLinked="1"/>
        <c:majorTickMark val="out"/>
        <c:minorTickMark val="none"/>
        <c:tickLblPos val="nextTo"/>
        <c:crossAx val="620851576"/>
        <c:crossesAt val="25"/>
        <c:crossBetween val="between"/>
      </c:valAx>
    </c:plotArea>
    <c:plotVisOnly val="1"/>
    <c:dispBlanksAs val="gap"/>
    <c:showDLblsOverMax val="0"/>
  </c:chart>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3.8759689922480598E-3"/>
          <c:y val="5.0911033046841851E-2"/>
          <c:w val="0.99612403100775204"/>
          <c:h val="0.90601040052890736"/>
        </c:manualLayout>
      </c:layout>
      <c:lineChart>
        <c:grouping val="standard"/>
        <c:varyColors val="0"/>
        <c:ser>
          <c:idx val="3"/>
          <c:order val="0"/>
          <c:tx>
            <c:strRef>
              <c:f>'60_F4 5Mir (2)'!$E$1</c:f>
              <c:strCache>
                <c:ptCount val="1"/>
                <c:pt idx="0">
                  <c:v>Pretest</c:v>
                </c:pt>
              </c:strCache>
            </c:strRef>
          </c:tx>
          <c:spPr>
            <a:ln w="25400">
              <a:solidFill>
                <a:schemeClr val="bg1">
                  <a:lumMod val="50000"/>
                </a:schemeClr>
              </a:solidFill>
              <a:prstDash val="solid"/>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(2)'!$E$2:$E$201</c:f>
              <c:numCache>
                <c:formatCode>General</c:formatCode>
                <c:ptCount val="200"/>
                <c:pt idx="0">
                  <c:v>5.4126072674989999E-2</c:v>
                </c:pt>
                <c:pt idx="1">
                  <c:v>0.44697672128677401</c:v>
                </c:pt>
                <c:pt idx="2">
                  <c:v>0.58817565441131603</c:v>
                </c:pt>
                <c:pt idx="3">
                  <c:v>0.35595861077308699</c:v>
                </c:pt>
                <c:pt idx="4">
                  <c:v>9.6056535840033999E-2</c:v>
                </c:pt>
                <c:pt idx="5">
                  <c:v>6.5068006515502999E-2</c:v>
                </c:pt>
                <c:pt idx="6">
                  <c:v>0.13003396987915</c:v>
                </c:pt>
                <c:pt idx="7">
                  <c:v>9.1877318918705E-2</c:v>
                </c:pt>
                <c:pt idx="8">
                  <c:v>3.9212770760059003E-2</c:v>
                </c:pt>
                <c:pt idx="9">
                  <c:v>0.16133828461170199</c:v>
                </c:pt>
                <c:pt idx="10">
                  <c:v>0.35417303442955</c:v>
                </c:pt>
                <c:pt idx="11">
                  <c:v>0.30227044224739102</c:v>
                </c:pt>
                <c:pt idx="12">
                  <c:v>-3.7311814725399003E-2</c:v>
                </c:pt>
                <c:pt idx="13">
                  <c:v>-0.294681817293167</c:v>
                </c:pt>
                <c:pt idx="14">
                  <c:v>-0.15562836825847601</c:v>
                </c:pt>
                <c:pt idx="15">
                  <c:v>0.208383083343506</c:v>
                </c:pt>
                <c:pt idx="16">
                  <c:v>0.35680341720581099</c:v>
                </c:pt>
                <c:pt idx="17">
                  <c:v>0.120361663401127</c:v>
                </c:pt>
                <c:pt idx="18">
                  <c:v>-0.27531480789184598</c:v>
                </c:pt>
                <c:pt idx="19">
                  <c:v>-0.58163714408874501</c:v>
                </c:pt>
                <c:pt idx="20">
                  <c:v>-0.77898210287094105</c:v>
                </c:pt>
                <c:pt idx="21">
                  <c:v>-0.88618552684783902</c:v>
                </c:pt>
                <c:pt idx="22">
                  <c:v>-0.74393832683563199</c:v>
                </c:pt>
                <c:pt idx="23">
                  <c:v>-0.19795402884483301</c:v>
                </c:pt>
                <c:pt idx="24">
                  <c:v>0.58081763982772805</c:v>
                </c:pt>
                <c:pt idx="25">
                  <c:v>1.1802333593368499</c:v>
                </c:pt>
                <c:pt idx="26">
                  <c:v>1.38700699806213</c:v>
                </c:pt>
                <c:pt idx="27">
                  <c:v>1.38676762580871</c:v>
                </c:pt>
                <c:pt idx="28">
                  <c:v>1.4690078496932899</c:v>
                </c:pt>
                <c:pt idx="29">
                  <c:v>1.67539370059967</c:v>
                </c:pt>
                <c:pt idx="30">
                  <c:v>1.8490855693817101</c:v>
                </c:pt>
                <c:pt idx="31">
                  <c:v>1.9171879291534399</c:v>
                </c:pt>
                <c:pt idx="32">
                  <c:v>1.9577995538711499</c:v>
                </c:pt>
                <c:pt idx="33">
                  <c:v>2.0184664726257302</c:v>
                </c:pt>
                <c:pt idx="34">
                  <c:v>2.03860139846801</c:v>
                </c:pt>
                <c:pt idx="35">
                  <c:v>1.98728775978088</c:v>
                </c:pt>
                <c:pt idx="36">
                  <c:v>1.93503594398498</c:v>
                </c:pt>
                <c:pt idx="37">
                  <c:v>1.90910744667053</c:v>
                </c:pt>
                <c:pt idx="38">
                  <c:v>1.7939659357070901</c:v>
                </c:pt>
                <c:pt idx="39">
                  <c:v>1.5070002079010001</c:v>
                </c:pt>
                <c:pt idx="40">
                  <c:v>1.21176505088806</c:v>
                </c:pt>
                <c:pt idx="41">
                  <c:v>1.19223237037658</c:v>
                </c:pt>
                <c:pt idx="42">
                  <c:v>1.49537873268127</c:v>
                </c:pt>
                <c:pt idx="43">
                  <c:v>1.8364353179931601</c:v>
                </c:pt>
                <c:pt idx="44">
                  <c:v>1.92655777931213</c:v>
                </c:pt>
                <c:pt idx="45">
                  <c:v>1.78623354434967</c:v>
                </c:pt>
                <c:pt idx="46">
                  <c:v>1.63721787929534</c:v>
                </c:pt>
                <c:pt idx="47">
                  <c:v>1.56578397750854</c:v>
                </c:pt>
                <c:pt idx="48">
                  <c:v>1.44479012489318</c:v>
                </c:pt>
                <c:pt idx="49">
                  <c:v>1.1863749027252199</c:v>
                </c:pt>
                <c:pt idx="50">
                  <c:v>0.92059171199798595</c:v>
                </c:pt>
                <c:pt idx="51">
                  <c:v>0.83573198318481401</c:v>
                </c:pt>
                <c:pt idx="52">
                  <c:v>0.92398130893707298</c:v>
                </c:pt>
                <c:pt idx="53">
                  <c:v>0.98985558748245195</c:v>
                </c:pt>
                <c:pt idx="54">
                  <c:v>0.88047391176223799</c:v>
                </c:pt>
                <c:pt idx="55">
                  <c:v>0.61356842517852805</c:v>
                </c:pt>
                <c:pt idx="56">
                  <c:v>0.27200746536254899</c:v>
                </c:pt>
                <c:pt idx="57">
                  <c:v>-0.13294121623039201</c:v>
                </c:pt>
                <c:pt idx="58">
                  <c:v>-0.63055056333541903</c:v>
                </c:pt>
                <c:pt idx="59">
                  <c:v>-1.1669994592666599</c:v>
                </c:pt>
                <c:pt idx="60">
                  <c:v>-1.59113550186157</c:v>
                </c:pt>
                <c:pt idx="61">
                  <c:v>-1.79133677482605</c:v>
                </c:pt>
                <c:pt idx="62">
                  <c:v>-1.8212537765502901</c:v>
                </c:pt>
                <c:pt idx="63">
                  <c:v>-1.8652883768081601</c:v>
                </c:pt>
                <c:pt idx="64">
                  <c:v>-2.0785529613494802</c:v>
                </c:pt>
                <c:pt idx="65">
                  <c:v>-2.45141172409057</c:v>
                </c:pt>
                <c:pt idx="66">
                  <c:v>-2.8180847167968701</c:v>
                </c:pt>
                <c:pt idx="67">
                  <c:v>-2.9995408058166499</c:v>
                </c:pt>
                <c:pt idx="68">
                  <c:v>-2.9537727832794101</c:v>
                </c:pt>
                <c:pt idx="69">
                  <c:v>-2.7986257076263401</c:v>
                </c:pt>
                <c:pt idx="70">
                  <c:v>-2.6933891773223801</c:v>
                </c:pt>
                <c:pt idx="71">
                  <c:v>-2.69366407394409</c:v>
                </c:pt>
                <c:pt idx="72">
                  <c:v>-2.7047421932220401</c:v>
                </c:pt>
                <c:pt idx="73">
                  <c:v>-2.55818367004394</c:v>
                </c:pt>
                <c:pt idx="74">
                  <c:v>-2.1500790119171098</c:v>
                </c:pt>
                <c:pt idx="75">
                  <c:v>-1.5657660961151101</c:v>
                </c:pt>
                <c:pt idx="76">
                  <c:v>-1.09701323509216</c:v>
                </c:pt>
                <c:pt idx="77">
                  <c:v>-1.0605510473251301</c:v>
                </c:pt>
                <c:pt idx="78">
                  <c:v>-1.4965738058090201</c:v>
                </c:pt>
                <c:pt idx="79">
                  <c:v>-2.04825615882873</c:v>
                </c:pt>
                <c:pt idx="80">
                  <c:v>-2.2535941600799498</c:v>
                </c:pt>
                <c:pt idx="81">
                  <c:v>-2.02398681640625</c:v>
                </c:pt>
                <c:pt idx="82">
                  <c:v>-1.754643201828</c:v>
                </c:pt>
                <c:pt idx="83">
                  <c:v>-1.87061655521392</c:v>
                </c:pt>
                <c:pt idx="84">
                  <c:v>-2.3197112083435001</c:v>
                </c:pt>
                <c:pt idx="85">
                  <c:v>-2.6484856605529701</c:v>
                </c:pt>
                <c:pt idx="86">
                  <c:v>-2.5783379077911301</c:v>
                </c:pt>
                <c:pt idx="87">
                  <c:v>-2.3383040428161599</c:v>
                </c:pt>
                <c:pt idx="88">
                  <c:v>-2.3303930759429901</c:v>
                </c:pt>
                <c:pt idx="89">
                  <c:v>-2.5967915058135902</c:v>
                </c:pt>
                <c:pt idx="90">
                  <c:v>-2.80139803886413</c:v>
                </c:pt>
                <c:pt idx="91">
                  <c:v>-2.71106600761413</c:v>
                </c:pt>
                <c:pt idx="92">
                  <c:v>-2.4959499835967982</c:v>
                </c:pt>
                <c:pt idx="93">
                  <c:v>-2.4642446041107098</c:v>
                </c:pt>
                <c:pt idx="94">
                  <c:v>-2.6395719051361</c:v>
                </c:pt>
                <c:pt idx="95">
                  <c:v>-2.7578926086425701</c:v>
                </c:pt>
                <c:pt idx="96">
                  <c:v>-2.63581323623657</c:v>
                </c:pt>
                <c:pt idx="97">
                  <c:v>-2.3786664009094181</c:v>
                </c:pt>
                <c:pt idx="98">
                  <c:v>-2.1995944976806601</c:v>
                </c:pt>
                <c:pt idx="99">
                  <c:v>-2.1655395030975302</c:v>
                </c:pt>
                <c:pt idx="100">
                  <c:v>-2.1967275142669598</c:v>
                </c:pt>
                <c:pt idx="101">
                  <c:v>-2.2279696464538499</c:v>
                </c:pt>
                <c:pt idx="102">
                  <c:v>-2.2747271060943599</c:v>
                </c:pt>
                <c:pt idx="103">
                  <c:v>-2.38459968566894</c:v>
                </c:pt>
                <c:pt idx="104">
                  <c:v>-2.6082639694213801</c:v>
                </c:pt>
                <c:pt idx="105">
                  <c:v>-2.9822416305541881</c:v>
                </c:pt>
                <c:pt idx="106">
                  <c:v>-3.4461379051208501</c:v>
                </c:pt>
                <c:pt idx="107">
                  <c:v>-3.7984657287597599</c:v>
                </c:pt>
                <c:pt idx="108">
                  <c:v>-3.8579621315002379</c:v>
                </c:pt>
                <c:pt idx="109">
                  <c:v>-3.6983993053436199</c:v>
                </c:pt>
                <c:pt idx="110">
                  <c:v>-3.6029725074768</c:v>
                </c:pt>
                <c:pt idx="111">
                  <c:v>-3.70994901657104</c:v>
                </c:pt>
                <c:pt idx="112">
                  <c:v>-3.8194427490234282</c:v>
                </c:pt>
                <c:pt idx="113">
                  <c:v>-3.6937401294708181</c:v>
                </c:pt>
                <c:pt idx="114">
                  <c:v>-3.4713368415832502</c:v>
                </c:pt>
                <c:pt idx="115">
                  <c:v>-3.5605900287628098</c:v>
                </c:pt>
                <c:pt idx="116">
                  <c:v>-4.0777463912963796</c:v>
                </c:pt>
                <c:pt idx="117">
                  <c:v>-4.5972199440002397</c:v>
                </c:pt>
                <c:pt idx="118">
                  <c:v>-4.6166429519653303</c:v>
                </c:pt>
                <c:pt idx="119">
                  <c:v>-4.1544542312621964</c:v>
                </c:pt>
                <c:pt idx="120">
                  <c:v>-3.6936898231506299</c:v>
                </c:pt>
                <c:pt idx="121">
                  <c:v>-3.5717647075653001</c:v>
                </c:pt>
                <c:pt idx="122">
                  <c:v>-3.6580708026885902</c:v>
                </c:pt>
                <c:pt idx="123">
                  <c:v>-3.6855330467224099</c:v>
                </c:pt>
                <c:pt idx="124">
                  <c:v>-3.65886235237121</c:v>
                </c:pt>
                <c:pt idx="125">
                  <c:v>-3.7290847301483101</c:v>
                </c:pt>
                <c:pt idx="126">
                  <c:v>-3.8117575645446702</c:v>
                </c:pt>
                <c:pt idx="127">
                  <c:v>-3.6283104419708199</c:v>
                </c:pt>
                <c:pt idx="128">
                  <c:v>-3.1517422199249201</c:v>
                </c:pt>
                <c:pt idx="129">
                  <c:v>-2.7399015426635702</c:v>
                </c:pt>
                <c:pt idx="130">
                  <c:v>-2.6792912483215301</c:v>
                </c:pt>
                <c:pt idx="131">
                  <c:v>-2.7842018604278498</c:v>
                </c:pt>
                <c:pt idx="132">
                  <c:v>-2.67631530761718</c:v>
                </c:pt>
                <c:pt idx="133">
                  <c:v>-2.366998195648188</c:v>
                </c:pt>
                <c:pt idx="134">
                  <c:v>-2.2738080024719198</c:v>
                </c:pt>
                <c:pt idx="135">
                  <c:v>-2.609809637069699</c:v>
                </c:pt>
                <c:pt idx="136">
                  <c:v>-3.0342140197753902</c:v>
                </c:pt>
                <c:pt idx="137">
                  <c:v>-3.1020212173461901</c:v>
                </c:pt>
                <c:pt idx="138">
                  <c:v>-2.8835742473602202</c:v>
                </c:pt>
                <c:pt idx="139">
                  <c:v>-2.8620598316192578</c:v>
                </c:pt>
                <c:pt idx="140">
                  <c:v>-3.2567336559295601</c:v>
                </c:pt>
                <c:pt idx="141">
                  <c:v>-3.7311732769012398</c:v>
                </c:pt>
                <c:pt idx="142">
                  <c:v>-3.86491394042968</c:v>
                </c:pt>
                <c:pt idx="143">
                  <c:v>-3.6783378124236998</c:v>
                </c:pt>
                <c:pt idx="144">
                  <c:v>-3.4912452697753902</c:v>
                </c:pt>
                <c:pt idx="145">
                  <c:v>-3.4113967418670601</c:v>
                </c:pt>
                <c:pt idx="146">
                  <c:v>-3.2380204200744598</c:v>
                </c:pt>
                <c:pt idx="147">
                  <c:v>-2.872092485427848</c:v>
                </c:pt>
                <c:pt idx="148">
                  <c:v>-2.556663513183588</c:v>
                </c:pt>
                <c:pt idx="149">
                  <c:v>-2.5639948844909601</c:v>
                </c:pt>
                <c:pt idx="150">
                  <c:v>-2.7949016094207701</c:v>
                </c:pt>
                <c:pt idx="151">
                  <c:v>-2.8937821388244598</c:v>
                </c:pt>
                <c:pt idx="152">
                  <c:v>-2.7173414230346591</c:v>
                </c:pt>
                <c:pt idx="153">
                  <c:v>-2.4895465373992902</c:v>
                </c:pt>
                <c:pt idx="154">
                  <c:v>-2.4478862285614</c:v>
                </c:pt>
                <c:pt idx="155">
                  <c:v>-2.50504350662231</c:v>
                </c:pt>
                <c:pt idx="156">
                  <c:v>-2.3974888324737482</c:v>
                </c:pt>
                <c:pt idx="157">
                  <c:v>-2.0946259498596098</c:v>
                </c:pt>
                <c:pt idx="158">
                  <c:v>-1.89271736145019</c:v>
                </c:pt>
                <c:pt idx="159">
                  <c:v>-2.0581505298614502</c:v>
                </c:pt>
                <c:pt idx="160">
                  <c:v>-2.4846212863922101</c:v>
                </c:pt>
                <c:pt idx="161">
                  <c:v>-2.7958099842071502</c:v>
                </c:pt>
                <c:pt idx="162">
                  <c:v>-2.7647538185119598</c:v>
                </c:pt>
                <c:pt idx="163">
                  <c:v>-2.5444016456603999</c:v>
                </c:pt>
                <c:pt idx="164">
                  <c:v>-2.4496212005615199</c:v>
                </c:pt>
                <c:pt idx="165">
                  <c:v>-2.5659489631652779</c:v>
                </c:pt>
                <c:pt idx="166">
                  <c:v>-2.65471363067627</c:v>
                </c:pt>
                <c:pt idx="167">
                  <c:v>-2.4604494571685702</c:v>
                </c:pt>
                <c:pt idx="168">
                  <c:v>-2.0354568958282382</c:v>
                </c:pt>
                <c:pt idx="169">
                  <c:v>-1.67247891426086</c:v>
                </c:pt>
                <c:pt idx="170">
                  <c:v>-1.5294938087463299</c:v>
                </c:pt>
                <c:pt idx="171">
                  <c:v>-1.4447818994521999</c:v>
                </c:pt>
                <c:pt idx="172">
                  <c:v>-1.1955367326736399</c:v>
                </c:pt>
                <c:pt idx="173">
                  <c:v>-0.84108465909957897</c:v>
                </c:pt>
                <c:pt idx="174">
                  <c:v>-0.66325032711029097</c:v>
                </c:pt>
                <c:pt idx="175">
                  <c:v>-0.77362376451492298</c:v>
                </c:pt>
                <c:pt idx="176">
                  <c:v>-0.93622839450836204</c:v>
                </c:pt>
                <c:pt idx="177">
                  <c:v>-0.85554695129394498</c:v>
                </c:pt>
                <c:pt idx="178">
                  <c:v>-0.52003753185272195</c:v>
                </c:pt>
                <c:pt idx="179">
                  <c:v>-0.14977140724658999</c:v>
                </c:pt>
                <c:pt idx="180">
                  <c:v>0.103145979344845</c:v>
                </c:pt>
                <c:pt idx="181">
                  <c:v>0.242416381835938</c:v>
                </c:pt>
                <c:pt idx="182">
                  <c:v>0.26281136274337802</c:v>
                </c:pt>
                <c:pt idx="183">
                  <c:v>0.115285441279411</c:v>
                </c:pt>
                <c:pt idx="184">
                  <c:v>-0.10528335720300699</c:v>
                </c:pt>
                <c:pt idx="185">
                  <c:v>-0.141740888357162</c:v>
                </c:pt>
                <c:pt idx="186">
                  <c:v>9.4896890223025998E-2</c:v>
                </c:pt>
                <c:pt idx="187">
                  <c:v>0.31014022231102001</c:v>
                </c:pt>
                <c:pt idx="188">
                  <c:v>0.167580991983414</c:v>
                </c:pt>
                <c:pt idx="189">
                  <c:v>-0.206450611352921</c:v>
                </c:pt>
                <c:pt idx="190">
                  <c:v>-0.31311911344528198</c:v>
                </c:pt>
                <c:pt idx="191">
                  <c:v>6.0889910906552998E-2</c:v>
                </c:pt>
                <c:pt idx="192">
                  <c:v>0.51748955249786399</c:v>
                </c:pt>
                <c:pt idx="193">
                  <c:v>0.54222553968429599</c:v>
                </c:pt>
                <c:pt idx="194">
                  <c:v>0.15530419349670399</c:v>
                </c:pt>
                <c:pt idx="195">
                  <c:v>-0.15873603522777599</c:v>
                </c:pt>
                <c:pt idx="196">
                  <c:v>-8.3225391805171994E-2</c:v>
                </c:pt>
                <c:pt idx="197">
                  <c:v>0.245038241147995</c:v>
                </c:pt>
                <c:pt idx="198">
                  <c:v>0.579442858695984</c:v>
                </c:pt>
                <c:pt idx="199">
                  <c:v>0.89026468992233299</c:v>
                </c:pt>
              </c:numCache>
            </c:numRef>
          </c:val>
          <c:smooth val="0"/>
          <c:extLst>
            <c:ext xmlns:c16="http://schemas.microsoft.com/office/drawing/2014/chart" uri="{C3380CC4-5D6E-409C-BE32-E72D297353CC}">
              <c16:uniqueId val="{00000000-39BC-48DC-9B17-3F2B565BD759}"/>
            </c:ext>
          </c:extLst>
        </c:ser>
        <c:ser>
          <c:idx val="4"/>
          <c:order val="1"/>
          <c:tx>
            <c:strRef>
              <c:f>'60_F4 5Mir (2)'!$F$1</c:f>
              <c:strCache>
                <c:ptCount val="1"/>
                <c:pt idx="0">
                  <c:v>Practice</c:v>
                </c:pt>
              </c:strCache>
            </c:strRef>
          </c:tx>
          <c:spPr>
            <a:ln w="25400">
              <a:solidFill>
                <a:schemeClr val="tx1">
                  <a:lumMod val="95000"/>
                  <a:lumOff val="5000"/>
                </a:schemeClr>
              </a:solidFill>
              <a:prstDash val="sysDash"/>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(2)'!$F$2:$F$201</c:f>
              <c:numCache>
                <c:formatCode>General</c:formatCode>
                <c:ptCount val="200"/>
                <c:pt idx="0">
                  <c:v>-1.30840539932251</c:v>
                </c:pt>
                <c:pt idx="1">
                  <c:v>-0.7489373087883</c:v>
                </c:pt>
                <c:pt idx="2">
                  <c:v>-0.68149435520172097</c:v>
                </c:pt>
                <c:pt idx="3">
                  <c:v>-0.77354204654693604</c:v>
                </c:pt>
                <c:pt idx="4">
                  <c:v>-0.72228103876113903</c:v>
                </c:pt>
                <c:pt idx="5">
                  <c:v>-0.60047906637191795</c:v>
                </c:pt>
                <c:pt idx="6">
                  <c:v>-0.56896960735321001</c:v>
                </c:pt>
                <c:pt idx="7">
                  <c:v>-0.54004561901092496</c:v>
                </c:pt>
                <c:pt idx="8">
                  <c:v>-0.33463838696479797</c:v>
                </c:pt>
                <c:pt idx="9">
                  <c:v>-2.5185322389007E-2</c:v>
                </c:pt>
                <c:pt idx="10">
                  <c:v>0.136586368083954</c:v>
                </c:pt>
                <c:pt idx="11">
                  <c:v>0.105985060334206</c:v>
                </c:pt>
                <c:pt idx="12">
                  <c:v>0.112514182925224</c:v>
                </c:pt>
                <c:pt idx="13">
                  <c:v>0.28268164396286</c:v>
                </c:pt>
                <c:pt idx="14">
                  <c:v>0.43196645379066501</c:v>
                </c:pt>
                <c:pt idx="15">
                  <c:v>0.39308512210845897</c:v>
                </c:pt>
                <c:pt idx="16">
                  <c:v>0.35763520002365101</c:v>
                </c:pt>
                <c:pt idx="17">
                  <c:v>0.61729037761688199</c:v>
                </c:pt>
                <c:pt idx="18">
                  <c:v>1.0318467617034901</c:v>
                </c:pt>
                <c:pt idx="19">
                  <c:v>1.08788454532623</c:v>
                </c:pt>
                <c:pt idx="20">
                  <c:v>0.59145957231521595</c:v>
                </c:pt>
                <c:pt idx="21">
                  <c:v>2.6361633092165E-2</c:v>
                </c:pt>
                <c:pt idx="22">
                  <c:v>-1.2249922379851E-2</c:v>
                </c:pt>
                <c:pt idx="23">
                  <c:v>0.420547485351562</c:v>
                </c:pt>
                <c:pt idx="24">
                  <c:v>0.720378458499908</c:v>
                </c:pt>
                <c:pt idx="25">
                  <c:v>0.54946523904800404</c:v>
                </c:pt>
                <c:pt idx="26">
                  <c:v>0.21317620575428001</c:v>
                </c:pt>
                <c:pt idx="27">
                  <c:v>0.104164697229862</c:v>
                </c:pt>
                <c:pt idx="28">
                  <c:v>7.9848133027554002E-2</c:v>
                </c:pt>
                <c:pt idx="29">
                  <c:v>-0.30367428064346302</c:v>
                </c:pt>
                <c:pt idx="30">
                  <c:v>-1.0585993528366</c:v>
                </c:pt>
                <c:pt idx="31">
                  <c:v>-1.6111043691635101</c:v>
                </c:pt>
                <c:pt idx="32">
                  <c:v>-1.4620281457901001</c:v>
                </c:pt>
                <c:pt idx="33">
                  <c:v>-0.77744185924529996</c:v>
                </c:pt>
                <c:pt idx="34">
                  <c:v>-0.19148865342140201</c:v>
                </c:pt>
                <c:pt idx="35">
                  <c:v>-0.16448590159416199</c:v>
                </c:pt>
                <c:pt idx="36">
                  <c:v>-0.66343414783477805</c:v>
                </c:pt>
                <c:pt idx="37">
                  <c:v>-1.3407341241836499</c:v>
                </c:pt>
                <c:pt idx="38">
                  <c:v>-1.8267132043838501</c:v>
                </c:pt>
                <c:pt idx="39">
                  <c:v>-1.8967981338500901</c:v>
                </c:pt>
                <c:pt idx="40">
                  <c:v>-1.5767357349395701</c:v>
                </c:pt>
                <c:pt idx="41">
                  <c:v>-1.15407443046569</c:v>
                </c:pt>
                <c:pt idx="42">
                  <c:v>-0.94054758548736594</c:v>
                </c:pt>
                <c:pt idx="43">
                  <c:v>-0.95450246334075906</c:v>
                </c:pt>
                <c:pt idx="44">
                  <c:v>-0.94801634550094604</c:v>
                </c:pt>
                <c:pt idx="45">
                  <c:v>-0.80107271671295199</c:v>
                </c:pt>
                <c:pt idx="46">
                  <c:v>-0.73266619443893399</c:v>
                </c:pt>
                <c:pt idx="47">
                  <c:v>-0.98033809661865201</c:v>
                </c:pt>
                <c:pt idx="48">
                  <c:v>-1.4085329771041799</c:v>
                </c:pt>
                <c:pt idx="49">
                  <c:v>-1.6673381328582699</c:v>
                </c:pt>
                <c:pt idx="50">
                  <c:v>-1.7032434940338099</c:v>
                </c:pt>
                <c:pt idx="51">
                  <c:v>-1.8358237743377599</c:v>
                </c:pt>
                <c:pt idx="52">
                  <c:v>-2.2340397834777801</c:v>
                </c:pt>
                <c:pt idx="53">
                  <c:v>-2.5681722164153999</c:v>
                </c:pt>
                <c:pt idx="54">
                  <c:v>-2.4036300182342498</c:v>
                </c:pt>
                <c:pt idx="55">
                  <c:v>-1.8104445934295601</c:v>
                </c:pt>
                <c:pt idx="56">
                  <c:v>-1.31744980812072</c:v>
                </c:pt>
                <c:pt idx="57">
                  <c:v>-1.2738440036773599</c:v>
                </c:pt>
                <c:pt idx="58">
                  <c:v>-1.5094925165176301</c:v>
                </c:pt>
                <c:pt idx="59">
                  <c:v>-1.69690060615539</c:v>
                </c:pt>
                <c:pt idx="60">
                  <c:v>-1.8026269674301101</c:v>
                </c:pt>
                <c:pt idx="61">
                  <c:v>-1.9926826953887899</c:v>
                </c:pt>
                <c:pt idx="62">
                  <c:v>-2.2479012012481601</c:v>
                </c:pt>
                <c:pt idx="63">
                  <c:v>-2.33872199058532</c:v>
                </c:pt>
                <c:pt idx="64">
                  <c:v>-2.1703190803527801</c:v>
                </c:pt>
                <c:pt idx="65">
                  <c:v>-1.92874467372894</c:v>
                </c:pt>
                <c:pt idx="66">
                  <c:v>-1.81922972202301</c:v>
                </c:pt>
                <c:pt idx="67">
                  <c:v>-1.8206484317779501</c:v>
                </c:pt>
                <c:pt idx="68">
                  <c:v>-1.79198038578033</c:v>
                </c:pt>
                <c:pt idx="69">
                  <c:v>-1.6982934474945</c:v>
                </c:pt>
                <c:pt idx="70">
                  <c:v>-1.61628305912017</c:v>
                </c:pt>
                <c:pt idx="71">
                  <c:v>-1.6054168939590401</c:v>
                </c:pt>
                <c:pt idx="72">
                  <c:v>-1.6977523565292301</c:v>
                </c:pt>
                <c:pt idx="73">
                  <c:v>-1.93051373958587</c:v>
                </c:pt>
                <c:pt idx="74">
                  <c:v>-2.2209010124206499</c:v>
                </c:pt>
                <c:pt idx="75">
                  <c:v>-2.2629692554473801</c:v>
                </c:pt>
                <c:pt idx="76">
                  <c:v>-1.7923402786254801</c:v>
                </c:pt>
                <c:pt idx="77">
                  <c:v>-1.0096191167831401</c:v>
                </c:pt>
                <c:pt idx="78">
                  <c:v>-0.52090585231780995</c:v>
                </c:pt>
                <c:pt idx="79">
                  <c:v>-0.68860828876495395</c:v>
                </c:pt>
                <c:pt idx="80">
                  <c:v>-1.1660783290862999</c:v>
                </c:pt>
                <c:pt idx="81">
                  <c:v>-1.26724505424499</c:v>
                </c:pt>
                <c:pt idx="82">
                  <c:v>-0.732530057430267</c:v>
                </c:pt>
                <c:pt idx="83">
                  <c:v>7.0990562438964996E-2</c:v>
                </c:pt>
                <c:pt idx="84">
                  <c:v>0.66579055786132801</c:v>
                </c:pt>
                <c:pt idx="85">
                  <c:v>0.90962493419647195</c:v>
                </c:pt>
                <c:pt idx="86">
                  <c:v>0.86510431766509999</c:v>
                </c:pt>
                <c:pt idx="87">
                  <c:v>0.52738624811172496</c:v>
                </c:pt>
                <c:pt idx="88">
                  <c:v>-5.3199172019958003E-2</c:v>
                </c:pt>
                <c:pt idx="89">
                  <c:v>-0.52396672964096103</c:v>
                </c:pt>
                <c:pt idx="90">
                  <c:v>-0.45546126365661599</c:v>
                </c:pt>
                <c:pt idx="91">
                  <c:v>0.122812077403069</c:v>
                </c:pt>
                <c:pt idx="92">
                  <c:v>0.66101241111755404</c:v>
                </c:pt>
                <c:pt idx="93">
                  <c:v>0.68432694673538197</c:v>
                </c:pt>
                <c:pt idx="94">
                  <c:v>0.26851123571395902</c:v>
                </c:pt>
                <c:pt idx="95">
                  <c:v>-0.221171170473099</c:v>
                </c:pt>
                <c:pt idx="96">
                  <c:v>-0.67582595348358199</c:v>
                </c:pt>
                <c:pt idx="97">
                  <c:v>-1.2655838727951001</c:v>
                </c:pt>
                <c:pt idx="98">
                  <c:v>-1.9824140071868901</c:v>
                </c:pt>
                <c:pt idx="99">
                  <c:v>-2.4782330989837602</c:v>
                </c:pt>
                <c:pt idx="100">
                  <c:v>-2.4849889278411799</c:v>
                </c:pt>
                <c:pt idx="101">
                  <c:v>-2.1935896873474099</c:v>
                </c:pt>
                <c:pt idx="102">
                  <c:v>-2.0413076877593901</c:v>
                </c:pt>
                <c:pt idx="103">
                  <c:v>-2.22903156280517</c:v>
                </c:pt>
                <c:pt idx="104">
                  <c:v>-2.6168048381805402</c:v>
                </c:pt>
                <c:pt idx="105">
                  <c:v>-3.0124256610870299</c:v>
                </c:pt>
                <c:pt idx="106">
                  <c:v>-3.35487508773803</c:v>
                </c:pt>
                <c:pt idx="107">
                  <c:v>-3.6125991344451882</c:v>
                </c:pt>
                <c:pt idx="108">
                  <c:v>-3.7215564250946001</c:v>
                </c:pt>
                <c:pt idx="109">
                  <c:v>-3.7237122058868399</c:v>
                </c:pt>
                <c:pt idx="110">
                  <c:v>-3.7996134757995601</c:v>
                </c:pt>
                <c:pt idx="111">
                  <c:v>-4.0127134323120099</c:v>
                </c:pt>
                <c:pt idx="112">
                  <c:v>-4.1359953880309996</c:v>
                </c:pt>
                <c:pt idx="113">
                  <c:v>-3.9228916168212802</c:v>
                </c:pt>
                <c:pt idx="114">
                  <c:v>-3.5045216083526598</c:v>
                </c:pt>
                <c:pt idx="115">
                  <c:v>-3.3015723228454501</c:v>
                </c:pt>
                <c:pt idx="116">
                  <c:v>-3.4847297668457</c:v>
                </c:pt>
                <c:pt idx="117">
                  <c:v>-3.7075340747833199</c:v>
                </c:pt>
                <c:pt idx="118">
                  <c:v>-3.5080103874206499</c:v>
                </c:pt>
                <c:pt idx="119">
                  <c:v>-2.8673613071441602</c:v>
                </c:pt>
                <c:pt idx="120">
                  <c:v>-2.2190308570861799</c:v>
                </c:pt>
                <c:pt idx="121">
                  <c:v>-1.97253477573394</c:v>
                </c:pt>
                <c:pt idx="122">
                  <c:v>-2.1914486885070801</c:v>
                </c:pt>
                <c:pt idx="123">
                  <c:v>-2.70825171470642</c:v>
                </c:pt>
                <c:pt idx="124">
                  <c:v>-3.33400082588195</c:v>
                </c:pt>
                <c:pt idx="125">
                  <c:v>-3.8633942604064901</c:v>
                </c:pt>
                <c:pt idx="126">
                  <c:v>-4.0619306564330966</c:v>
                </c:pt>
                <c:pt idx="127">
                  <c:v>-3.8592720031738179</c:v>
                </c:pt>
                <c:pt idx="128">
                  <c:v>-3.51373291015625</c:v>
                </c:pt>
                <c:pt idx="129">
                  <c:v>-3.3986096382141082</c:v>
                </c:pt>
                <c:pt idx="130">
                  <c:v>-3.5882110595703098</c:v>
                </c:pt>
                <c:pt idx="131">
                  <c:v>-3.7969448566436701</c:v>
                </c:pt>
                <c:pt idx="132">
                  <c:v>-3.7883496284484801</c:v>
                </c:pt>
                <c:pt idx="133">
                  <c:v>-3.7043614387512198</c:v>
                </c:pt>
                <c:pt idx="134">
                  <c:v>-3.8527576923370299</c:v>
                </c:pt>
                <c:pt idx="135">
                  <c:v>-4.2439184188842702</c:v>
                </c:pt>
                <c:pt idx="136">
                  <c:v>-4.5197887420654297</c:v>
                </c:pt>
                <c:pt idx="137">
                  <c:v>-4.3816928863525302</c:v>
                </c:pt>
                <c:pt idx="138">
                  <c:v>-3.9558589458465501</c:v>
                </c:pt>
                <c:pt idx="139">
                  <c:v>-3.6478691101074201</c:v>
                </c:pt>
                <c:pt idx="140">
                  <c:v>-3.7090525627136199</c:v>
                </c:pt>
                <c:pt idx="141">
                  <c:v>-4.0438165664672763</c:v>
                </c:pt>
                <c:pt idx="142">
                  <c:v>-4.3979425430297781</c:v>
                </c:pt>
                <c:pt idx="143">
                  <c:v>-4.6108365058898881</c:v>
                </c:pt>
                <c:pt idx="144">
                  <c:v>-4.6609702110290456</c:v>
                </c:pt>
                <c:pt idx="145">
                  <c:v>-4.5785126686096076</c:v>
                </c:pt>
                <c:pt idx="146">
                  <c:v>-4.4038515090942303</c:v>
                </c:pt>
                <c:pt idx="147">
                  <c:v>-4.1931824684143004</c:v>
                </c:pt>
                <c:pt idx="148">
                  <c:v>-3.9793827533721902</c:v>
                </c:pt>
                <c:pt idx="149">
                  <c:v>-3.7359447479247998</c:v>
                </c:pt>
                <c:pt idx="150">
                  <c:v>-3.4565665721893302</c:v>
                </c:pt>
                <c:pt idx="151">
                  <c:v>-3.2628509998321502</c:v>
                </c:pt>
                <c:pt idx="152">
                  <c:v>-3.3169872760772701</c:v>
                </c:pt>
                <c:pt idx="153">
                  <c:v>-3.5646069049835201</c:v>
                </c:pt>
                <c:pt idx="154">
                  <c:v>-3.6585953235626198</c:v>
                </c:pt>
                <c:pt idx="155">
                  <c:v>-3.2875990867614702</c:v>
                </c:pt>
                <c:pt idx="156">
                  <c:v>-2.5949521064758301</c:v>
                </c:pt>
                <c:pt idx="157">
                  <c:v>-2.13473320007324</c:v>
                </c:pt>
                <c:pt idx="158">
                  <c:v>-2.3107473850250191</c:v>
                </c:pt>
                <c:pt idx="159">
                  <c:v>-2.926558494567868</c:v>
                </c:pt>
                <c:pt idx="160">
                  <c:v>-3.4078450202941779</c:v>
                </c:pt>
                <c:pt idx="161">
                  <c:v>-3.4391891956329301</c:v>
                </c:pt>
                <c:pt idx="162">
                  <c:v>-3.23457598686218</c:v>
                </c:pt>
                <c:pt idx="163">
                  <c:v>-3.157850980758659</c:v>
                </c:pt>
                <c:pt idx="164">
                  <c:v>-3.2497096061706499</c:v>
                </c:pt>
                <c:pt idx="165">
                  <c:v>-3.2745597362518302</c:v>
                </c:pt>
                <c:pt idx="166">
                  <c:v>-3.1294093132018999</c:v>
                </c:pt>
                <c:pt idx="167">
                  <c:v>-2.97357177734375</c:v>
                </c:pt>
                <c:pt idx="168">
                  <c:v>-2.9125742912292401</c:v>
                </c:pt>
                <c:pt idx="169">
                  <c:v>-2.7733809947967498</c:v>
                </c:pt>
                <c:pt idx="170">
                  <c:v>-2.3715567588806099</c:v>
                </c:pt>
                <c:pt idx="171">
                  <c:v>-1.8938419818878101</c:v>
                </c:pt>
                <c:pt idx="172">
                  <c:v>-1.7750905752182</c:v>
                </c:pt>
                <c:pt idx="173">
                  <c:v>-2.1562085151672301</c:v>
                </c:pt>
                <c:pt idx="174">
                  <c:v>-2.6380336284637398</c:v>
                </c:pt>
                <c:pt idx="175">
                  <c:v>-2.6877791881561199</c:v>
                </c:pt>
                <c:pt idx="176">
                  <c:v>-2.1964948177337602</c:v>
                </c:pt>
                <c:pt idx="177">
                  <c:v>-1.5141011476516699</c:v>
                </c:pt>
                <c:pt idx="178">
                  <c:v>-1.0056120157241799</c:v>
                </c:pt>
                <c:pt idx="179">
                  <c:v>-0.73753011226654097</c:v>
                </c:pt>
                <c:pt idx="180">
                  <c:v>-0.59668976068496704</c:v>
                </c:pt>
                <c:pt idx="181">
                  <c:v>-0.52726238965988204</c:v>
                </c:pt>
                <c:pt idx="182">
                  <c:v>-0.54234635829925504</c:v>
                </c:pt>
                <c:pt idx="183">
                  <c:v>-0.61122292280197099</c:v>
                </c:pt>
                <c:pt idx="184">
                  <c:v>-0.67992240190506004</c:v>
                </c:pt>
                <c:pt idx="185">
                  <c:v>-0.78051364421844505</c:v>
                </c:pt>
                <c:pt idx="186">
                  <c:v>-1.0020101070403999</c:v>
                </c:pt>
                <c:pt idx="187">
                  <c:v>-1.3339658975601201</c:v>
                </c:pt>
                <c:pt idx="188">
                  <c:v>-1.6269505023956301</c:v>
                </c:pt>
                <c:pt idx="189">
                  <c:v>-1.7446262836456301</c:v>
                </c:pt>
                <c:pt idx="190">
                  <c:v>-1.67901003360748</c:v>
                </c:pt>
                <c:pt idx="191">
                  <c:v>-1.49007380008697</c:v>
                </c:pt>
                <c:pt idx="192">
                  <c:v>-1.2281811237335201</c:v>
                </c:pt>
                <c:pt idx="193">
                  <c:v>-0.975821793079376</c:v>
                </c:pt>
                <c:pt idx="194">
                  <c:v>-0.877452492713928</c:v>
                </c:pt>
                <c:pt idx="195">
                  <c:v>-1.00265789031982</c:v>
                </c:pt>
                <c:pt idx="196">
                  <c:v>-1.20135486125946</c:v>
                </c:pt>
                <c:pt idx="197">
                  <c:v>-1.2200626134872401</c:v>
                </c:pt>
                <c:pt idx="198">
                  <c:v>-0.98578250408172596</c:v>
                </c:pt>
                <c:pt idx="199">
                  <c:v>-0.67315155267715499</c:v>
                </c:pt>
              </c:numCache>
            </c:numRef>
          </c:val>
          <c:smooth val="0"/>
          <c:extLst>
            <c:ext xmlns:c16="http://schemas.microsoft.com/office/drawing/2014/chart" uri="{C3380CC4-5D6E-409C-BE32-E72D297353CC}">
              <c16:uniqueId val="{00000001-39BC-48DC-9B17-3F2B565BD759}"/>
            </c:ext>
          </c:extLst>
        </c:ser>
        <c:ser>
          <c:idx val="5"/>
          <c:order val="2"/>
          <c:tx>
            <c:strRef>
              <c:f>'60_F4 5Mir (2)'!$G$1</c:f>
              <c:strCache>
                <c:ptCount val="1"/>
                <c:pt idx="0">
                  <c:v>Posttest</c:v>
                </c:pt>
              </c:strCache>
            </c:strRef>
          </c:tx>
          <c:spPr>
            <a:ln w="25400">
              <a:solidFill>
                <a:schemeClr val="tx1"/>
              </a:solidFill>
              <a:prstDash val="solid"/>
            </a:ln>
          </c:spPr>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5Mir (2)'!$G$2:$G$201</c:f>
              <c:numCache>
                <c:formatCode>General</c:formatCode>
                <c:ptCount val="200"/>
                <c:pt idx="0">
                  <c:v>-0.60880410671234098</c:v>
                </c:pt>
                <c:pt idx="1">
                  <c:v>-0.56803059577941895</c:v>
                </c:pt>
                <c:pt idx="2">
                  <c:v>-0.53211820125579801</c:v>
                </c:pt>
                <c:pt idx="3">
                  <c:v>-0.47366929054260298</c:v>
                </c:pt>
                <c:pt idx="4">
                  <c:v>-0.42386370897293102</c:v>
                </c:pt>
                <c:pt idx="5">
                  <c:v>-0.43514427542686501</c:v>
                </c:pt>
                <c:pt idx="6">
                  <c:v>-0.48483571410179099</c:v>
                </c:pt>
                <c:pt idx="7">
                  <c:v>-0.48545321822166398</c:v>
                </c:pt>
                <c:pt idx="8">
                  <c:v>-0.396359622478485</c:v>
                </c:pt>
                <c:pt idx="9">
                  <c:v>-0.27395862340927102</c:v>
                </c:pt>
                <c:pt idx="10">
                  <c:v>-0.18473801016807601</c:v>
                </c:pt>
                <c:pt idx="11">
                  <c:v>-0.10540422052145</c:v>
                </c:pt>
                <c:pt idx="12">
                  <c:v>4.8478674143553002E-2</c:v>
                </c:pt>
                <c:pt idx="13">
                  <c:v>0.303140819072723</c:v>
                </c:pt>
                <c:pt idx="14">
                  <c:v>0.57549703121185303</c:v>
                </c:pt>
                <c:pt idx="15">
                  <c:v>0.75539797544479403</c:v>
                </c:pt>
                <c:pt idx="16">
                  <c:v>0.80821764469146695</c:v>
                </c:pt>
                <c:pt idx="17">
                  <c:v>0.77017623186111495</c:v>
                </c:pt>
                <c:pt idx="18">
                  <c:v>0.65955066680908203</c:v>
                </c:pt>
                <c:pt idx="19">
                  <c:v>0.44348400831222501</c:v>
                </c:pt>
                <c:pt idx="20">
                  <c:v>0.12224002182483699</c:v>
                </c:pt>
                <c:pt idx="21">
                  <c:v>-0.17563587427139299</c:v>
                </c:pt>
                <c:pt idx="22">
                  <c:v>-0.22951047122478499</c:v>
                </c:pt>
                <c:pt idx="23">
                  <c:v>0.10908524692058599</c:v>
                </c:pt>
                <c:pt idx="24">
                  <c:v>0.78225696086883501</c:v>
                </c:pt>
                <c:pt idx="25">
                  <c:v>1.55604100227356</c:v>
                </c:pt>
                <c:pt idx="26">
                  <c:v>2.1922044754028298</c:v>
                </c:pt>
                <c:pt idx="27">
                  <c:v>2.61136770248413</c:v>
                </c:pt>
                <c:pt idx="28">
                  <c:v>2.9138381481170601</c:v>
                </c:pt>
                <c:pt idx="29">
                  <c:v>3.2429721355438179</c:v>
                </c:pt>
                <c:pt idx="30">
                  <c:v>3.6040282249450599</c:v>
                </c:pt>
                <c:pt idx="31">
                  <c:v>3.8078789710998482</c:v>
                </c:pt>
                <c:pt idx="32">
                  <c:v>3.6302745342254599</c:v>
                </c:pt>
                <c:pt idx="33">
                  <c:v>3.0643858909606898</c:v>
                </c:pt>
                <c:pt idx="34">
                  <c:v>2.3950684070587078</c:v>
                </c:pt>
                <c:pt idx="35">
                  <c:v>1.96981012821197</c:v>
                </c:pt>
                <c:pt idx="36">
                  <c:v>1.88771319389343</c:v>
                </c:pt>
                <c:pt idx="37">
                  <c:v>1.9599866867065401</c:v>
                </c:pt>
                <c:pt idx="38">
                  <c:v>1.98243844509124</c:v>
                </c:pt>
                <c:pt idx="39">
                  <c:v>1.966402053833</c:v>
                </c:pt>
                <c:pt idx="40">
                  <c:v>2.0328688621521001</c:v>
                </c:pt>
                <c:pt idx="41">
                  <c:v>2.1473081111907901</c:v>
                </c:pt>
                <c:pt idx="42">
                  <c:v>2.1044471263885498</c:v>
                </c:pt>
                <c:pt idx="43">
                  <c:v>1.81155085563659</c:v>
                </c:pt>
                <c:pt idx="44">
                  <c:v>1.46331286430358</c:v>
                </c:pt>
                <c:pt idx="45">
                  <c:v>1.32473373413085</c:v>
                </c:pt>
                <c:pt idx="46">
                  <c:v>1.3969795703887899</c:v>
                </c:pt>
                <c:pt idx="47">
                  <c:v>1.42027187347412</c:v>
                </c:pt>
                <c:pt idx="48">
                  <c:v>1.19859778881073</c:v>
                </c:pt>
                <c:pt idx="49">
                  <c:v>0.79396975040435802</c:v>
                </c:pt>
                <c:pt idx="50">
                  <c:v>0.36756724119186401</c:v>
                </c:pt>
                <c:pt idx="51">
                  <c:v>-3.0548762530088001E-2</c:v>
                </c:pt>
                <c:pt idx="52">
                  <c:v>-0.39804726839065602</c:v>
                </c:pt>
                <c:pt idx="53">
                  <c:v>-0.60605496168136597</c:v>
                </c:pt>
                <c:pt idx="54">
                  <c:v>-0.48250254988670299</c:v>
                </c:pt>
                <c:pt idx="55">
                  <c:v>-9.5088288187980999E-2</c:v>
                </c:pt>
                <c:pt idx="56">
                  <c:v>0.212919756770134</c:v>
                </c:pt>
                <c:pt idx="57">
                  <c:v>0.17263503372669201</c:v>
                </c:pt>
                <c:pt idx="58">
                  <c:v>-0.114525750279427</c:v>
                </c:pt>
                <c:pt idx="59">
                  <c:v>-0.33948165178299</c:v>
                </c:pt>
                <c:pt idx="60">
                  <c:v>-0.37873393297195401</c:v>
                </c:pt>
                <c:pt idx="61">
                  <c:v>-0.38833516836166398</c:v>
                </c:pt>
                <c:pt idx="62">
                  <c:v>-0.52720940113067605</c:v>
                </c:pt>
                <c:pt idx="63">
                  <c:v>-0.75096642971038796</c:v>
                </c:pt>
                <c:pt idx="64">
                  <c:v>-0.93795263767242398</c:v>
                </c:pt>
                <c:pt idx="65">
                  <c:v>-1.0732237100601201</c:v>
                </c:pt>
                <c:pt idx="66">
                  <c:v>-1.1755406856536801</c:v>
                </c:pt>
                <c:pt idx="67">
                  <c:v>-1.13941478729248</c:v>
                </c:pt>
                <c:pt idx="68">
                  <c:v>-0.83966416120529197</c:v>
                </c:pt>
                <c:pt idx="69">
                  <c:v>-0.40055045485496499</c:v>
                </c:pt>
                <c:pt idx="70">
                  <c:v>-0.17860570549964899</c:v>
                </c:pt>
                <c:pt idx="71">
                  <c:v>-0.37311500310897799</c:v>
                </c:pt>
                <c:pt idx="72">
                  <c:v>-0.76095569133758501</c:v>
                </c:pt>
                <c:pt idx="73">
                  <c:v>-0.95404273271560702</c:v>
                </c:pt>
                <c:pt idx="74">
                  <c:v>-0.87455368041992199</c:v>
                </c:pt>
                <c:pt idx="75">
                  <c:v>-0.828330218791962</c:v>
                </c:pt>
                <c:pt idx="76">
                  <c:v>-1.0879807472228999</c:v>
                </c:pt>
                <c:pt idx="77">
                  <c:v>-1.5414664745330799</c:v>
                </c:pt>
                <c:pt idx="78">
                  <c:v>-1.8395767211914</c:v>
                </c:pt>
                <c:pt idx="79">
                  <c:v>-1.79926073551178</c:v>
                </c:pt>
                <c:pt idx="80">
                  <c:v>-1.53625035285949</c:v>
                </c:pt>
                <c:pt idx="81">
                  <c:v>-1.2319581508636399</c:v>
                </c:pt>
                <c:pt idx="82">
                  <c:v>-0.92037296295166005</c:v>
                </c:pt>
                <c:pt idx="83">
                  <c:v>-0.56948345899581898</c:v>
                </c:pt>
                <c:pt idx="84">
                  <c:v>-0.27024298906326299</c:v>
                </c:pt>
                <c:pt idx="85">
                  <c:v>-0.204786896705627</c:v>
                </c:pt>
                <c:pt idx="86">
                  <c:v>-0.41123309731483498</c:v>
                </c:pt>
                <c:pt idx="87">
                  <c:v>-0.67489230632782005</c:v>
                </c:pt>
                <c:pt idx="88">
                  <c:v>-0.72227162122726396</c:v>
                </c:pt>
                <c:pt idx="89">
                  <c:v>-0.50106978416442904</c:v>
                </c:pt>
                <c:pt idx="90">
                  <c:v>-0.21562388539314301</c:v>
                </c:pt>
                <c:pt idx="91">
                  <c:v>-8.4494113922119002E-2</c:v>
                </c:pt>
                <c:pt idx="92">
                  <c:v>-0.12067075073719</c:v>
                </c:pt>
                <c:pt idx="93">
                  <c:v>-0.18386478722095501</c:v>
                </c:pt>
                <c:pt idx="94">
                  <c:v>-0.20644263923168199</c:v>
                </c:pt>
                <c:pt idx="95">
                  <c:v>-0.29298451542854298</c:v>
                </c:pt>
                <c:pt idx="96">
                  <c:v>-0.57403975725173995</c:v>
                </c:pt>
                <c:pt idx="97">
                  <c:v>-1.0188019275665201</c:v>
                </c:pt>
                <c:pt idx="98">
                  <c:v>-1.4562240839004501</c:v>
                </c:pt>
                <c:pt idx="99">
                  <c:v>-1.7653102874755799</c:v>
                </c:pt>
                <c:pt idx="100">
                  <c:v>-1.9833958148956301</c:v>
                </c:pt>
                <c:pt idx="101">
                  <c:v>-2.2130095958709699</c:v>
                </c:pt>
                <c:pt idx="102">
                  <c:v>-2.4739060401916499</c:v>
                </c:pt>
                <c:pt idx="103">
                  <c:v>-2.6857020854949898</c:v>
                </c:pt>
                <c:pt idx="104">
                  <c:v>-2.76118016242981</c:v>
                </c:pt>
                <c:pt idx="105">
                  <c:v>-2.6715524196624698</c:v>
                </c:pt>
                <c:pt idx="106">
                  <c:v>-2.45765948295593</c:v>
                </c:pt>
                <c:pt idx="107">
                  <c:v>-2.2514388561248699</c:v>
                </c:pt>
                <c:pt idx="108">
                  <c:v>-2.2637867927551198</c:v>
                </c:pt>
                <c:pt idx="109">
                  <c:v>-2.6315674781799299</c:v>
                </c:pt>
                <c:pt idx="110">
                  <c:v>-3.2124557495117099</c:v>
                </c:pt>
                <c:pt idx="111">
                  <c:v>-3.61677026748657</c:v>
                </c:pt>
                <c:pt idx="112">
                  <c:v>-3.5552520751953098</c:v>
                </c:pt>
                <c:pt idx="113">
                  <c:v>-3.1444027423858598</c:v>
                </c:pt>
                <c:pt idx="114">
                  <c:v>-2.7776722908020002</c:v>
                </c:pt>
                <c:pt idx="115">
                  <c:v>-2.6921353340148881</c:v>
                </c:pt>
                <c:pt idx="116">
                  <c:v>-2.76084184646606</c:v>
                </c:pt>
                <c:pt idx="117">
                  <c:v>-2.7348856925964302</c:v>
                </c:pt>
                <c:pt idx="118">
                  <c:v>-2.5659813880920401</c:v>
                </c:pt>
                <c:pt idx="119">
                  <c:v>-2.38538265228271</c:v>
                </c:pt>
                <c:pt idx="120">
                  <c:v>-2.24220395088195</c:v>
                </c:pt>
                <c:pt idx="121">
                  <c:v>-2.03154397010803</c:v>
                </c:pt>
                <c:pt idx="122">
                  <c:v>-1.6986898183822601</c:v>
                </c:pt>
                <c:pt idx="123">
                  <c:v>-1.3679342269897401</c:v>
                </c:pt>
                <c:pt idx="124">
                  <c:v>-1.18369936943054</c:v>
                </c:pt>
                <c:pt idx="125">
                  <c:v>-1.1175351142883301</c:v>
                </c:pt>
                <c:pt idx="126">
                  <c:v>-1.04160952568054</c:v>
                </c:pt>
                <c:pt idx="127">
                  <c:v>-0.93735045194625899</c:v>
                </c:pt>
                <c:pt idx="128">
                  <c:v>-0.90214002132415805</c:v>
                </c:pt>
                <c:pt idx="129">
                  <c:v>-0.94853150844573997</c:v>
                </c:pt>
                <c:pt idx="130">
                  <c:v>-0.92722451686859098</c:v>
                </c:pt>
                <c:pt idx="131">
                  <c:v>-0.71315002441406194</c:v>
                </c:pt>
                <c:pt idx="132">
                  <c:v>-0.38661509752273598</c:v>
                </c:pt>
                <c:pt idx="133">
                  <c:v>-0.14907269179821001</c:v>
                </c:pt>
                <c:pt idx="134">
                  <c:v>-9.9395319819450004E-2</c:v>
                </c:pt>
                <c:pt idx="135">
                  <c:v>-0.16733708977699299</c:v>
                </c:pt>
                <c:pt idx="136">
                  <c:v>-0.23796901106834401</c:v>
                </c:pt>
                <c:pt idx="137">
                  <c:v>-0.25463062524795499</c:v>
                </c:pt>
                <c:pt idx="138">
                  <c:v>-0.20466431975364699</c:v>
                </c:pt>
                <c:pt idx="139">
                  <c:v>-0.101554870605469</c:v>
                </c:pt>
                <c:pt idx="140">
                  <c:v>-2.0581865683197999E-2</c:v>
                </c:pt>
                <c:pt idx="141">
                  <c:v>-8.0376818776130995E-2</c:v>
                </c:pt>
                <c:pt idx="142">
                  <c:v>-0.33077844977378801</c:v>
                </c:pt>
                <c:pt idx="143">
                  <c:v>-0.68924963474273704</c:v>
                </c:pt>
                <c:pt idx="144">
                  <c:v>-1.0230532884597701</c:v>
                </c:pt>
                <c:pt idx="145">
                  <c:v>-1.2507506608962999</c:v>
                </c:pt>
                <c:pt idx="146">
                  <c:v>-1.33008348941803</c:v>
                </c:pt>
                <c:pt idx="147">
                  <c:v>-1.2284073829650799</c:v>
                </c:pt>
                <c:pt idx="148">
                  <c:v>-1.00907111167907</c:v>
                </c:pt>
                <c:pt idx="149">
                  <c:v>-0.89593011140823398</c:v>
                </c:pt>
                <c:pt idx="150">
                  <c:v>-1.0914237499237001</c:v>
                </c:pt>
                <c:pt idx="151">
                  <c:v>-1.4995304346084499</c:v>
                </c:pt>
                <c:pt idx="152">
                  <c:v>-1.77267777919769</c:v>
                </c:pt>
                <c:pt idx="153">
                  <c:v>-1.7242616415023799</c:v>
                </c:pt>
                <c:pt idx="154">
                  <c:v>-1.57099556922912</c:v>
                </c:pt>
                <c:pt idx="155">
                  <c:v>-1.62124371528625</c:v>
                </c:pt>
                <c:pt idx="156">
                  <c:v>-1.8226468563079801</c:v>
                </c:pt>
                <c:pt idx="157">
                  <c:v>-1.8503177165985101</c:v>
                </c:pt>
                <c:pt idx="158">
                  <c:v>-1.6528949737548799</c:v>
                </c:pt>
                <c:pt idx="159">
                  <c:v>-1.6332372426986601</c:v>
                </c:pt>
                <c:pt idx="160">
                  <c:v>-2.1012654304504301</c:v>
                </c:pt>
                <c:pt idx="161">
                  <c:v>-2.7260146141052202</c:v>
                </c:pt>
                <c:pt idx="162">
                  <c:v>-2.834545850753778</c:v>
                </c:pt>
                <c:pt idx="163">
                  <c:v>-2.25150442123413</c:v>
                </c:pt>
                <c:pt idx="164">
                  <c:v>-1.55626773834228</c:v>
                </c:pt>
                <c:pt idx="165">
                  <c:v>-1.37335276603698</c:v>
                </c:pt>
                <c:pt idx="166">
                  <c:v>-1.62901270389556</c:v>
                </c:pt>
                <c:pt idx="167">
                  <c:v>-1.7495434284210201</c:v>
                </c:pt>
                <c:pt idx="168">
                  <c:v>-1.47770678997039</c:v>
                </c:pt>
                <c:pt idx="169">
                  <c:v>-1.17521059513092</c:v>
                </c:pt>
                <c:pt idx="170">
                  <c:v>-1.2578443288803101</c:v>
                </c:pt>
                <c:pt idx="171">
                  <c:v>-1.6167227029800399</c:v>
                </c:pt>
                <c:pt idx="172">
                  <c:v>-1.8134229183196999</c:v>
                </c:pt>
                <c:pt idx="173">
                  <c:v>-1.6946729421615601</c:v>
                </c:pt>
                <c:pt idx="174">
                  <c:v>-1.52880311012268</c:v>
                </c:pt>
                <c:pt idx="175">
                  <c:v>-1.5378117561340301</c:v>
                </c:pt>
                <c:pt idx="176">
                  <c:v>-1.57370328903198</c:v>
                </c:pt>
                <c:pt idx="177">
                  <c:v>-1.4149799346923799</c:v>
                </c:pt>
                <c:pt idx="178">
                  <c:v>-1.1972391605377199</c:v>
                </c:pt>
                <c:pt idx="179">
                  <c:v>-1.2933498620986901</c:v>
                </c:pt>
                <c:pt idx="180">
                  <c:v>-1.7789767980575499</c:v>
                </c:pt>
                <c:pt idx="181">
                  <c:v>-2.2435107231140101</c:v>
                </c:pt>
                <c:pt idx="182">
                  <c:v>-2.2435941696166899</c:v>
                </c:pt>
                <c:pt idx="183">
                  <c:v>-1.8191597461700399</c:v>
                </c:pt>
                <c:pt idx="184">
                  <c:v>-1.4265099763870199</c:v>
                </c:pt>
                <c:pt idx="185">
                  <c:v>-1.4175900220870901</c:v>
                </c:pt>
                <c:pt idx="186">
                  <c:v>-1.72419333457946</c:v>
                </c:pt>
                <c:pt idx="187">
                  <c:v>-2.0498261451721098</c:v>
                </c:pt>
                <c:pt idx="188">
                  <c:v>-2.2181916236877401</c:v>
                </c:pt>
                <c:pt idx="189">
                  <c:v>-2.256505489349359</c:v>
                </c:pt>
                <c:pt idx="190">
                  <c:v>-2.2497475147247301</c:v>
                </c:pt>
                <c:pt idx="191">
                  <c:v>-2.2551605701446502</c:v>
                </c:pt>
                <c:pt idx="192">
                  <c:v>-2.3267836570739702</c:v>
                </c:pt>
                <c:pt idx="193">
                  <c:v>-2.4803111553192099</c:v>
                </c:pt>
                <c:pt idx="194">
                  <c:v>-2.5994105339050191</c:v>
                </c:pt>
                <c:pt idx="195">
                  <c:v>-2.4975047111511199</c:v>
                </c:pt>
                <c:pt idx="196">
                  <c:v>-2.1587038040161102</c:v>
                </c:pt>
                <c:pt idx="197">
                  <c:v>-1.8327493667602499</c:v>
                </c:pt>
                <c:pt idx="198">
                  <c:v>-1.75978827476501</c:v>
                </c:pt>
                <c:pt idx="199">
                  <c:v>-1.8288484811782799</c:v>
                </c:pt>
              </c:numCache>
            </c:numRef>
          </c:val>
          <c:smooth val="0"/>
          <c:extLst>
            <c:ext xmlns:c16="http://schemas.microsoft.com/office/drawing/2014/chart" uri="{C3380CC4-5D6E-409C-BE32-E72D297353CC}">
              <c16:uniqueId val="{00000002-39BC-48DC-9B17-3F2B565BD759}"/>
            </c:ext>
          </c:extLst>
        </c:ser>
        <c:ser>
          <c:idx val="6"/>
          <c:order val="3"/>
          <c:tx>
            <c:strRef>
              <c:f>'60_F4 1Mir'!#REF!</c:f>
              <c:strCache>
                <c:ptCount val="1"/>
                <c:pt idx="0">
                  <c:v>#REF!</c:v>
                </c:pt>
              </c:strCache>
            </c:strRef>
          </c:tx>
          <c:marker>
            <c:symbol val="none"/>
          </c:marker>
          <c:cat>
            <c:numRef>
              <c:f>'60_F4 5Mir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39BC-48DC-9B17-3F2B565BD759}"/>
            </c:ext>
          </c:extLst>
        </c:ser>
        <c:dLbls>
          <c:showLegendKey val="0"/>
          <c:showVal val="0"/>
          <c:showCatName val="0"/>
          <c:showSerName val="0"/>
          <c:showPercent val="0"/>
          <c:showBubbleSize val="0"/>
        </c:dLbls>
        <c:smooth val="0"/>
        <c:axId val="620885032"/>
        <c:axId val="620888152"/>
      </c:lineChart>
      <c:catAx>
        <c:axId val="620885032"/>
        <c:scaling>
          <c:orientation val="minMax"/>
        </c:scaling>
        <c:delete val="0"/>
        <c:axPos val="b"/>
        <c:numFmt formatCode="General" sourceLinked="1"/>
        <c:majorTickMark val="out"/>
        <c:minorTickMark val="none"/>
        <c:tickLblPos val="none"/>
        <c:crossAx val="620888152"/>
        <c:crosses val="autoZero"/>
        <c:auto val="1"/>
        <c:lblAlgn val="ctr"/>
        <c:lblOffset val="100"/>
        <c:tickLblSkip val="50"/>
        <c:tickMarkSkip val="25"/>
        <c:noMultiLvlLbl val="0"/>
      </c:catAx>
      <c:valAx>
        <c:axId val="620888152"/>
        <c:scaling>
          <c:orientation val="minMax"/>
          <c:max val="4"/>
          <c:min val="-9"/>
        </c:scaling>
        <c:delete val="0"/>
        <c:axPos val="l"/>
        <c:numFmt formatCode="General" sourceLinked="1"/>
        <c:majorTickMark val="out"/>
        <c:minorTickMark val="none"/>
        <c:tickLblPos val="nextTo"/>
        <c:crossAx val="620885032"/>
        <c:crossesAt val="25"/>
        <c:crossBetween val="between"/>
      </c:valAx>
    </c:plotArea>
    <c:plotVisOnly val="1"/>
    <c:dispBlanksAs val="gap"/>
    <c:showDLblsOverMax val="0"/>
  </c:chart>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7.5367229794386897E-2"/>
          <c:w val="0.94231529473915299"/>
          <c:h val="0.88630526992001879"/>
        </c:manualLayout>
      </c:layout>
      <c:lineChart>
        <c:grouping val="standard"/>
        <c:varyColors val="0"/>
        <c:ser>
          <c:idx val="0"/>
          <c:order val="0"/>
          <c:tx>
            <c:strRef>
              <c:f>'1mir 6_7 60'!$C$1</c:f>
              <c:strCache>
                <c:ptCount val="1"/>
                <c:pt idx="0">
                  <c:v>Pretest</c:v>
                </c:pt>
              </c:strCache>
            </c:strRef>
          </c:tx>
          <c:spPr>
            <a:ln w="25400">
              <a:solidFill>
                <a:schemeClr val="bg1">
                  <a:lumMod val="75000"/>
                </a:schemeClr>
              </a:solidFill>
            </a:ln>
          </c:spPr>
          <c:marker>
            <c:symbol val="none"/>
          </c:marker>
          <c:cat>
            <c:numRef>
              <c:f>'1mir 6_7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60'!$C$2:$C$201</c:f>
              <c:numCache>
                <c:formatCode>General</c:formatCode>
                <c:ptCount val="200"/>
                <c:pt idx="0">
                  <c:v>-1.46322977542877</c:v>
                </c:pt>
                <c:pt idx="1">
                  <c:v>-0.87790364027023304</c:v>
                </c:pt>
                <c:pt idx="2">
                  <c:v>-0.28359729051589999</c:v>
                </c:pt>
                <c:pt idx="3">
                  <c:v>-3.0030949041247E-2</c:v>
                </c:pt>
                <c:pt idx="4">
                  <c:v>-0.199749261140823</c:v>
                </c:pt>
                <c:pt idx="5">
                  <c:v>-0.69568550586700395</c:v>
                </c:pt>
                <c:pt idx="6">
                  <c:v>-1.2904268503189</c:v>
                </c:pt>
                <c:pt idx="7">
                  <c:v>-1.55745005607605</c:v>
                </c:pt>
                <c:pt idx="8">
                  <c:v>-1.1103149652480999</c:v>
                </c:pt>
                <c:pt idx="9">
                  <c:v>-0.16380766034126301</c:v>
                </c:pt>
                <c:pt idx="10">
                  <c:v>0.41624602675437899</c:v>
                </c:pt>
                <c:pt idx="11">
                  <c:v>2.0079476758838002E-2</c:v>
                </c:pt>
                <c:pt idx="12">
                  <c:v>-0.83577048778533902</c:v>
                </c:pt>
                <c:pt idx="13">
                  <c:v>-0.99826282262802102</c:v>
                </c:pt>
                <c:pt idx="14">
                  <c:v>-0.115371711552143</c:v>
                </c:pt>
                <c:pt idx="15">
                  <c:v>0.86476439237594604</c:v>
                </c:pt>
                <c:pt idx="16">
                  <c:v>0.89526683092117298</c:v>
                </c:pt>
                <c:pt idx="17">
                  <c:v>0.16295583546161699</c:v>
                </c:pt>
                <c:pt idx="18">
                  <c:v>-0.22971929609775499</c:v>
                </c:pt>
                <c:pt idx="19">
                  <c:v>0.27472090721130399</c:v>
                </c:pt>
                <c:pt idx="20">
                  <c:v>1.11500656604766</c:v>
                </c:pt>
                <c:pt idx="21">
                  <c:v>1.5435495376586901</c:v>
                </c:pt>
                <c:pt idx="22">
                  <c:v>1.5503511428832999</c:v>
                </c:pt>
                <c:pt idx="23">
                  <c:v>1.5289729833602901</c:v>
                </c:pt>
                <c:pt idx="24">
                  <c:v>1.47940826416015</c:v>
                </c:pt>
                <c:pt idx="25">
                  <c:v>1.1375695466995199</c:v>
                </c:pt>
                <c:pt idx="26">
                  <c:v>0.75050479173660301</c:v>
                </c:pt>
                <c:pt idx="27">
                  <c:v>1.07122135162353</c:v>
                </c:pt>
                <c:pt idx="28">
                  <c:v>2.3564732074737482</c:v>
                </c:pt>
                <c:pt idx="29">
                  <c:v>3.8166580200195281</c:v>
                </c:pt>
                <c:pt idx="30">
                  <c:v>4.4406156539916903</c:v>
                </c:pt>
                <c:pt idx="31">
                  <c:v>4.13742971420288</c:v>
                </c:pt>
                <c:pt idx="32">
                  <c:v>3.67671394348144</c:v>
                </c:pt>
                <c:pt idx="33">
                  <c:v>3.6153080463409402</c:v>
                </c:pt>
                <c:pt idx="34">
                  <c:v>3.7145102024078298</c:v>
                </c:pt>
                <c:pt idx="35">
                  <c:v>3.4962346553802401</c:v>
                </c:pt>
                <c:pt idx="36">
                  <c:v>2.9969458580017001</c:v>
                </c:pt>
                <c:pt idx="37">
                  <c:v>2.68962430953979</c:v>
                </c:pt>
                <c:pt idx="38">
                  <c:v>2.82596755027771</c:v>
                </c:pt>
                <c:pt idx="39">
                  <c:v>3.1165986061096098</c:v>
                </c:pt>
                <c:pt idx="40">
                  <c:v>3.0470767021179199</c:v>
                </c:pt>
                <c:pt idx="41">
                  <c:v>2.37390089035034</c:v>
                </c:pt>
                <c:pt idx="42">
                  <c:v>1.34455895423889</c:v>
                </c:pt>
                <c:pt idx="43">
                  <c:v>0.51799333095550504</c:v>
                </c:pt>
                <c:pt idx="44">
                  <c:v>0.28454813361167902</c:v>
                </c:pt>
                <c:pt idx="45">
                  <c:v>0.44597032666206399</c:v>
                </c:pt>
                <c:pt idx="46">
                  <c:v>0.38997766375541698</c:v>
                </c:pt>
                <c:pt idx="47">
                  <c:v>-0.12777116894721999</c:v>
                </c:pt>
                <c:pt idx="48">
                  <c:v>-0.51714986562728904</c:v>
                </c:pt>
                <c:pt idx="49">
                  <c:v>-3.4115314483643001E-2</c:v>
                </c:pt>
                <c:pt idx="50">
                  <c:v>1.0828878879547099</c:v>
                </c:pt>
                <c:pt idx="51">
                  <c:v>1.65409195423126</c:v>
                </c:pt>
                <c:pt idx="52">
                  <c:v>1.00872790813446</c:v>
                </c:pt>
                <c:pt idx="53">
                  <c:v>-4.6280045062304001E-2</c:v>
                </c:pt>
                <c:pt idx="54">
                  <c:v>-0.24098928272724199</c:v>
                </c:pt>
                <c:pt idx="55">
                  <c:v>0.39992141723632801</c:v>
                </c:pt>
                <c:pt idx="56">
                  <c:v>0.53699624538421598</c:v>
                </c:pt>
                <c:pt idx="57">
                  <c:v>-0.61085140705108598</c:v>
                </c:pt>
                <c:pt idx="58">
                  <c:v>-2.096458911895748</c:v>
                </c:pt>
                <c:pt idx="59">
                  <c:v>-2.4767136573791499</c:v>
                </c:pt>
                <c:pt idx="60">
                  <c:v>-1.7382583618164</c:v>
                </c:pt>
                <c:pt idx="61">
                  <c:v>-1.21359634399414</c:v>
                </c:pt>
                <c:pt idx="62">
                  <c:v>-1.6817103624343801</c:v>
                </c:pt>
                <c:pt idx="63">
                  <c:v>-2.4072401523589999</c:v>
                </c:pt>
                <c:pt idx="64">
                  <c:v>-2.4002335071563698</c:v>
                </c:pt>
                <c:pt idx="65">
                  <c:v>-1.91687023639679</c:v>
                </c:pt>
                <c:pt idx="66">
                  <c:v>-2.0084843635559002</c:v>
                </c:pt>
                <c:pt idx="67">
                  <c:v>-2.90330839157104</c:v>
                </c:pt>
                <c:pt idx="68">
                  <c:v>-3.66202521324157</c:v>
                </c:pt>
                <c:pt idx="69">
                  <c:v>-3.5310845375061</c:v>
                </c:pt>
                <c:pt idx="70">
                  <c:v>-2.9236309528350799</c:v>
                </c:pt>
                <c:pt idx="71">
                  <c:v>-2.6835582256317099</c:v>
                </c:pt>
                <c:pt idx="72">
                  <c:v>-2.88128638267517</c:v>
                </c:pt>
                <c:pt idx="73">
                  <c:v>-2.9062411785125701</c:v>
                </c:pt>
                <c:pt idx="74">
                  <c:v>-2.5279846191406201</c:v>
                </c:pt>
                <c:pt idx="75">
                  <c:v>-2.24314856529235</c:v>
                </c:pt>
                <c:pt idx="76">
                  <c:v>-2.502286195755</c:v>
                </c:pt>
                <c:pt idx="77">
                  <c:v>-3.09749054908752</c:v>
                </c:pt>
                <c:pt idx="78">
                  <c:v>-3.5403389930725102</c:v>
                </c:pt>
                <c:pt idx="79">
                  <c:v>-3.6697964668273899</c:v>
                </c:pt>
                <c:pt idx="80">
                  <c:v>-3.58349156379699</c:v>
                </c:pt>
                <c:pt idx="81">
                  <c:v>-3.2578217983245801</c:v>
                </c:pt>
                <c:pt idx="82">
                  <c:v>-2.6643471717834402</c:v>
                </c:pt>
                <c:pt idx="83">
                  <c:v>-2.1355128288268999</c:v>
                </c:pt>
                <c:pt idx="84">
                  <c:v>-2.1469323635101301</c:v>
                </c:pt>
                <c:pt idx="85">
                  <c:v>-2.6542131900787278</c:v>
                </c:pt>
                <c:pt idx="86">
                  <c:v>-3.0383212566375701</c:v>
                </c:pt>
                <c:pt idx="87">
                  <c:v>-2.9010770320892298</c:v>
                </c:pt>
                <c:pt idx="88">
                  <c:v>-2.5918905735015798</c:v>
                </c:pt>
                <c:pt idx="89">
                  <c:v>-2.6452631950378391</c:v>
                </c:pt>
                <c:pt idx="90">
                  <c:v>-2.9292805194854701</c:v>
                </c:pt>
                <c:pt idx="91">
                  <c:v>-2.7933671474456698</c:v>
                </c:pt>
                <c:pt idx="92">
                  <c:v>-2.036748409271238</c:v>
                </c:pt>
                <c:pt idx="93">
                  <c:v>-1.28657555580139</c:v>
                </c:pt>
                <c:pt idx="94">
                  <c:v>-1.2099323272705</c:v>
                </c:pt>
                <c:pt idx="95">
                  <c:v>-1.66114389896392</c:v>
                </c:pt>
                <c:pt idx="96">
                  <c:v>-1.92897224426269</c:v>
                </c:pt>
                <c:pt idx="97">
                  <c:v>-1.6946114301681501</c:v>
                </c:pt>
                <c:pt idx="98">
                  <c:v>-1.3938571214675901</c:v>
                </c:pt>
                <c:pt idx="99">
                  <c:v>-1.5814608335495</c:v>
                </c:pt>
                <c:pt idx="100">
                  <c:v>-2.2238950729370099</c:v>
                </c:pt>
                <c:pt idx="101">
                  <c:v>-2.7983708381652801</c:v>
                </c:pt>
                <c:pt idx="102">
                  <c:v>-2.96493315696716</c:v>
                </c:pt>
                <c:pt idx="103">
                  <c:v>-2.92912721633911</c:v>
                </c:pt>
                <c:pt idx="104">
                  <c:v>-3.1137790679931601</c:v>
                </c:pt>
                <c:pt idx="105">
                  <c:v>-3.57478547096252</c:v>
                </c:pt>
                <c:pt idx="106">
                  <c:v>-3.8319084644317578</c:v>
                </c:pt>
                <c:pt idx="107">
                  <c:v>-3.3466656208038281</c:v>
                </c:pt>
                <c:pt idx="108">
                  <c:v>-2.2027614116668701</c:v>
                </c:pt>
                <c:pt idx="109">
                  <c:v>-1.2328784465789699</c:v>
                </c:pt>
                <c:pt idx="110">
                  <c:v>-1.2793915271759</c:v>
                </c:pt>
                <c:pt idx="111">
                  <c:v>-2.2695138454437198</c:v>
                </c:pt>
                <c:pt idx="112">
                  <c:v>-3.1993257999420099</c:v>
                </c:pt>
                <c:pt idx="113">
                  <c:v>-3.1966264247894181</c:v>
                </c:pt>
                <c:pt idx="114">
                  <c:v>-2.4684367179870601</c:v>
                </c:pt>
                <c:pt idx="115">
                  <c:v>-1.9610332250595</c:v>
                </c:pt>
                <c:pt idx="116">
                  <c:v>-2.1566140651702801</c:v>
                </c:pt>
                <c:pt idx="117">
                  <c:v>-2.5723254680633501</c:v>
                </c:pt>
                <c:pt idx="118">
                  <c:v>-2.56737184524536</c:v>
                </c:pt>
                <c:pt idx="119">
                  <c:v>-2.2721102237701398</c:v>
                </c:pt>
                <c:pt idx="120">
                  <c:v>-2.3480088710784899</c:v>
                </c:pt>
                <c:pt idx="121">
                  <c:v>-2.9825346469879102</c:v>
                </c:pt>
                <c:pt idx="122">
                  <c:v>-3.5881590843200599</c:v>
                </c:pt>
                <c:pt idx="123">
                  <c:v>-3.5925738811492902</c:v>
                </c:pt>
                <c:pt idx="124">
                  <c:v>-3.1465785503387398</c:v>
                </c:pt>
                <c:pt idx="125">
                  <c:v>-2.8108654022216779</c:v>
                </c:pt>
                <c:pt idx="126">
                  <c:v>-2.8195512294769198</c:v>
                </c:pt>
                <c:pt idx="127">
                  <c:v>-2.9981441497802699</c:v>
                </c:pt>
                <c:pt idx="128">
                  <c:v>-3.2283177375793399</c:v>
                </c:pt>
                <c:pt idx="129">
                  <c:v>-3.5333225727081299</c:v>
                </c:pt>
                <c:pt idx="130">
                  <c:v>-3.67430543899536</c:v>
                </c:pt>
                <c:pt idx="131">
                  <c:v>-3.1630804538726802</c:v>
                </c:pt>
                <c:pt idx="132">
                  <c:v>-1.9997574090957599</c:v>
                </c:pt>
                <c:pt idx="133">
                  <c:v>-1.0707315206527701</c:v>
                </c:pt>
                <c:pt idx="134">
                  <c:v>-1.3189438581466599</c:v>
                </c:pt>
                <c:pt idx="135">
                  <c:v>-2.5501301288604701</c:v>
                </c:pt>
                <c:pt idx="136">
                  <c:v>-3.5117802619934002</c:v>
                </c:pt>
                <c:pt idx="137">
                  <c:v>-3.3163363933563201</c:v>
                </c:pt>
                <c:pt idx="138">
                  <c:v>-2.4456808567047101</c:v>
                </c:pt>
                <c:pt idx="139">
                  <c:v>-2.0802340507507302</c:v>
                </c:pt>
                <c:pt idx="140">
                  <c:v>-2.6801049709320002</c:v>
                </c:pt>
                <c:pt idx="141">
                  <c:v>-3.6162059307098282</c:v>
                </c:pt>
                <c:pt idx="142">
                  <c:v>-4.1275763511657662</c:v>
                </c:pt>
                <c:pt idx="143">
                  <c:v>-4.17459917068481</c:v>
                </c:pt>
                <c:pt idx="144">
                  <c:v>-4.1629357337951571</c:v>
                </c:pt>
                <c:pt idx="145">
                  <c:v>-4.1895232200622496</c:v>
                </c:pt>
                <c:pt idx="146">
                  <c:v>-3.97535252571106</c:v>
                </c:pt>
                <c:pt idx="147">
                  <c:v>-3.4688503742218</c:v>
                </c:pt>
                <c:pt idx="148">
                  <c:v>-3.1020762920379599</c:v>
                </c:pt>
                <c:pt idx="149">
                  <c:v>-3.27146291732788</c:v>
                </c:pt>
                <c:pt idx="150">
                  <c:v>-3.79400587081909</c:v>
                </c:pt>
                <c:pt idx="151">
                  <c:v>-4.1176385879516602</c:v>
                </c:pt>
                <c:pt idx="152">
                  <c:v>-3.9957280158996502</c:v>
                </c:pt>
                <c:pt idx="153">
                  <c:v>-3.7313542366027801</c:v>
                </c:pt>
                <c:pt idx="154">
                  <c:v>-3.74177694320678</c:v>
                </c:pt>
                <c:pt idx="155">
                  <c:v>-4.07061290740966</c:v>
                </c:pt>
                <c:pt idx="156">
                  <c:v>-4.4202585220336896</c:v>
                </c:pt>
                <c:pt idx="157">
                  <c:v>-4.5377621650695801</c:v>
                </c:pt>
                <c:pt idx="158">
                  <c:v>-4.4387955665588299</c:v>
                </c:pt>
                <c:pt idx="159">
                  <c:v>-4.3043341636657679</c:v>
                </c:pt>
                <c:pt idx="160">
                  <c:v>-4.2847013473510698</c:v>
                </c:pt>
                <c:pt idx="161">
                  <c:v>-4.4058785438537598</c:v>
                </c:pt>
                <c:pt idx="162">
                  <c:v>-4.5571694374084384</c:v>
                </c:pt>
                <c:pt idx="163">
                  <c:v>-4.54534482955932</c:v>
                </c:pt>
                <c:pt idx="164">
                  <c:v>-4.2724003791808984</c:v>
                </c:pt>
                <c:pt idx="165">
                  <c:v>-3.9225223064422599</c:v>
                </c:pt>
                <c:pt idx="166">
                  <c:v>-3.8760724067687882</c:v>
                </c:pt>
                <c:pt idx="167">
                  <c:v>-4.31262111663818</c:v>
                </c:pt>
                <c:pt idx="168">
                  <c:v>-4.9285178184509171</c:v>
                </c:pt>
                <c:pt idx="169">
                  <c:v>-5.1934552192687864</c:v>
                </c:pt>
                <c:pt idx="170">
                  <c:v>-4.9252362251281703</c:v>
                </c:pt>
                <c:pt idx="171">
                  <c:v>-4.4892187118530202</c:v>
                </c:pt>
                <c:pt idx="172">
                  <c:v>-4.3523621559143004</c:v>
                </c:pt>
                <c:pt idx="173">
                  <c:v>-4.5536956787109286</c:v>
                </c:pt>
                <c:pt idx="174">
                  <c:v>-4.76029348373413</c:v>
                </c:pt>
                <c:pt idx="175">
                  <c:v>-4.7716002464294398</c:v>
                </c:pt>
                <c:pt idx="176">
                  <c:v>-4.7374615669250382</c:v>
                </c:pt>
                <c:pt idx="177">
                  <c:v>-4.8145971298217676</c:v>
                </c:pt>
                <c:pt idx="178">
                  <c:v>-4.8337755203246999</c:v>
                </c:pt>
                <c:pt idx="179">
                  <c:v>-4.5271096229553196</c:v>
                </c:pt>
                <c:pt idx="180">
                  <c:v>-3.9994857311248682</c:v>
                </c:pt>
                <c:pt idx="181">
                  <c:v>-3.7119388580322199</c:v>
                </c:pt>
                <c:pt idx="182">
                  <c:v>-3.9325497150421098</c:v>
                </c:pt>
                <c:pt idx="183">
                  <c:v>-4.4172062873840297</c:v>
                </c:pt>
                <c:pt idx="184">
                  <c:v>-4.7766652107238698</c:v>
                </c:pt>
                <c:pt idx="185">
                  <c:v>-4.9969964027404696</c:v>
                </c:pt>
                <c:pt idx="186">
                  <c:v>-5.3612523078918404</c:v>
                </c:pt>
                <c:pt idx="187">
                  <c:v>-5.9299902915954483</c:v>
                </c:pt>
                <c:pt idx="188">
                  <c:v>-6.3968119621276784</c:v>
                </c:pt>
                <c:pt idx="189">
                  <c:v>-6.5353126525878897</c:v>
                </c:pt>
                <c:pt idx="190">
                  <c:v>-6.5173535346984783</c:v>
                </c:pt>
                <c:pt idx="191">
                  <c:v>-6.5878567695617596</c:v>
                </c:pt>
                <c:pt idx="192">
                  <c:v>-6.6183700561523384</c:v>
                </c:pt>
                <c:pt idx="193">
                  <c:v>-6.3082318305969176</c:v>
                </c:pt>
                <c:pt idx="194">
                  <c:v>-5.7819647789001403</c:v>
                </c:pt>
                <c:pt idx="195">
                  <c:v>-5.613314151763908</c:v>
                </c:pt>
                <c:pt idx="196">
                  <c:v>-6.0799903869628897</c:v>
                </c:pt>
                <c:pt idx="197">
                  <c:v>-6.6676487922668404</c:v>
                </c:pt>
                <c:pt idx="198">
                  <c:v>-6.6198501586913983</c:v>
                </c:pt>
                <c:pt idx="199">
                  <c:v>-5.8697428703308097</c:v>
                </c:pt>
              </c:numCache>
            </c:numRef>
          </c:val>
          <c:smooth val="0"/>
          <c:extLst>
            <c:ext xmlns:c16="http://schemas.microsoft.com/office/drawing/2014/chart" uri="{C3380CC4-5D6E-409C-BE32-E72D297353CC}">
              <c16:uniqueId val="{00000000-0D7C-450F-BD61-8601D396138B}"/>
            </c:ext>
          </c:extLst>
        </c:ser>
        <c:ser>
          <c:idx val="1"/>
          <c:order val="1"/>
          <c:tx>
            <c:strRef>
              <c:f>'1mir 6_7 60'!$D$1</c:f>
              <c:strCache>
                <c:ptCount val="1"/>
                <c:pt idx="0">
                  <c:v>Practice</c:v>
                </c:pt>
              </c:strCache>
            </c:strRef>
          </c:tx>
          <c:spPr>
            <a:ln w="25400">
              <a:solidFill>
                <a:schemeClr val="tx1">
                  <a:lumMod val="85000"/>
                  <a:lumOff val="15000"/>
                </a:schemeClr>
              </a:solidFill>
              <a:prstDash val="sysDot"/>
            </a:ln>
          </c:spPr>
          <c:marker>
            <c:symbol val="none"/>
          </c:marker>
          <c:cat>
            <c:numRef>
              <c:f>'1mir 6_7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60'!$D$2:$D$201</c:f>
              <c:numCache>
                <c:formatCode>General</c:formatCode>
                <c:ptCount val="200"/>
                <c:pt idx="0">
                  <c:v>-1.82930624485015</c:v>
                </c:pt>
                <c:pt idx="1">
                  <c:v>-1.77535152435302</c:v>
                </c:pt>
                <c:pt idx="2">
                  <c:v>-1.67351698875427</c:v>
                </c:pt>
                <c:pt idx="3">
                  <c:v>-1.10794949531555</c:v>
                </c:pt>
                <c:pt idx="4">
                  <c:v>-0.22245155274868</c:v>
                </c:pt>
                <c:pt idx="5">
                  <c:v>0.40837559103965798</c:v>
                </c:pt>
                <c:pt idx="6">
                  <c:v>0.51362544298171997</c:v>
                </c:pt>
                <c:pt idx="7">
                  <c:v>0.44341519474983199</c:v>
                </c:pt>
                <c:pt idx="8">
                  <c:v>0.64054644107818604</c:v>
                </c:pt>
                <c:pt idx="9">
                  <c:v>1.0328500270843499</c:v>
                </c:pt>
                <c:pt idx="10">
                  <c:v>1.1898984909057599</c:v>
                </c:pt>
                <c:pt idx="11">
                  <c:v>0.96800130605697599</c:v>
                </c:pt>
                <c:pt idx="12">
                  <c:v>0.71088904142379805</c:v>
                </c:pt>
                <c:pt idx="13">
                  <c:v>0.76273858547210704</c:v>
                </c:pt>
                <c:pt idx="14">
                  <c:v>1.0216509103775</c:v>
                </c:pt>
                <c:pt idx="15">
                  <c:v>1.1199527978896999</c:v>
                </c:pt>
                <c:pt idx="16">
                  <c:v>0.88501054048538197</c:v>
                </c:pt>
                <c:pt idx="17">
                  <c:v>0.43211570382118197</c:v>
                </c:pt>
                <c:pt idx="18">
                  <c:v>-9.3117661774158006E-2</c:v>
                </c:pt>
                <c:pt idx="19">
                  <c:v>-0.62145197391509999</c:v>
                </c:pt>
                <c:pt idx="20">
                  <c:v>-1.0080208778381301</c:v>
                </c:pt>
                <c:pt idx="21">
                  <c:v>-1.0223242044448799</c:v>
                </c:pt>
                <c:pt idx="22">
                  <c:v>-0.63182848691940297</c:v>
                </c:pt>
                <c:pt idx="23">
                  <c:v>-0.15914450585842099</c:v>
                </c:pt>
                <c:pt idx="24">
                  <c:v>1.5399932861328E-2</c:v>
                </c:pt>
                <c:pt idx="25">
                  <c:v>-0.14937417209148399</c:v>
                </c:pt>
                <c:pt idx="26">
                  <c:v>-0.39486688375473</c:v>
                </c:pt>
                <c:pt idx="27">
                  <c:v>-0.53322356939315796</c:v>
                </c:pt>
                <c:pt idx="28">
                  <c:v>-0.59299200773239102</c:v>
                </c:pt>
                <c:pt idx="29">
                  <c:v>-0.60976141691207897</c:v>
                </c:pt>
                <c:pt idx="30">
                  <c:v>-0.49298572540283198</c:v>
                </c:pt>
                <c:pt idx="31">
                  <c:v>-0.192981958389282</c:v>
                </c:pt>
                <c:pt idx="32">
                  <c:v>0.177353724837303</c:v>
                </c:pt>
                <c:pt idx="33">
                  <c:v>0.52723234891891502</c:v>
                </c:pt>
                <c:pt idx="34">
                  <c:v>0.93762391805648804</c:v>
                </c:pt>
                <c:pt idx="35">
                  <c:v>1.3964983224868699</c:v>
                </c:pt>
                <c:pt idx="36">
                  <c:v>1.5008953809738099</c:v>
                </c:pt>
                <c:pt idx="37">
                  <c:v>0.77655452489852905</c:v>
                </c:pt>
                <c:pt idx="38">
                  <c:v>-0.61567437648773204</c:v>
                </c:pt>
                <c:pt idx="39">
                  <c:v>-1.7921607494354199</c:v>
                </c:pt>
                <c:pt idx="40">
                  <c:v>-2.0095896720886199</c:v>
                </c:pt>
                <c:pt idx="41">
                  <c:v>-1.4558480978012001</c:v>
                </c:pt>
                <c:pt idx="42">
                  <c:v>-0.92908769845962502</c:v>
                </c:pt>
                <c:pt idx="43">
                  <c:v>-0.83886963129043601</c:v>
                </c:pt>
                <c:pt idx="44">
                  <c:v>-0.86379045248031605</c:v>
                </c:pt>
                <c:pt idx="45">
                  <c:v>-0.61994212865829501</c:v>
                </c:pt>
                <c:pt idx="46">
                  <c:v>-0.28092736005783098</c:v>
                </c:pt>
                <c:pt idx="47">
                  <c:v>-0.28424152731895402</c:v>
                </c:pt>
                <c:pt idx="48">
                  <c:v>-0.67278641462326005</c:v>
                </c:pt>
                <c:pt idx="49">
                  <c:v>-1.1002434492111199</c:v>
                </c:pt>
                <c:pt idx="50">
                  <c:v>-1.4127010107040401</c:v>
                </c:pt>
                <c:pt idx="51">
                  <c:v>-1.8289500474929801</c:v>
                </c:pt>
                <c:pt idx="52">
                  <c:v>-2.4400620460510201</c:v>
                </c:pt>
                <c:pt idx="53">
                  <c:v>-2.8828768730163499</c:v>
                </c:pt>
                <c:pt idx="54">
                  <c:v>-2.791683435440059</c:v>
                </c:pt>
                <c:pt idx="55">
                  <c:v>-2.3829383850097581</c:v>
                </c:pt>
                <c:pt idx="56">
                  <c:v>-2.2503650188446001</c:v>
                </c:pt>
                <c:pt idx="57">
                  <c:v>-2.6146545410156201</c:v>
                </c:pt>
                <c:pt idx="58">
                  <c:v>-3.0855278968811</c:v>
                </c:pt>
                <c:pt idx="59">
                  <c:v>-3.2335255146026598</c:v>
                </c:pt>
                <c:pt idx="60">
                  <c:v>-3.1226992607116699</c:v>
                </c:pt>
                <c:pt idx="61">
                  <c:v>-3.11393737792968</c:v>
                </c:pt>
                <c:pt idx="62">
                  <c:v>-3.351086139678948</c:v>
                </c:pt>
                <c:pt idx="63">
                  <c:v>-3.6908090114593501</c:v>
                </c:pt>
                <c:pt idx="64">
                  <c:v>-4.0294013023376403</c:v>
                </c:pt>
                <c:pt idx="65">
                  <c:v>-4.4067277908325204</c:v>
                </c:pt>
                <c:pt idx="66">
                  <c:v>-4.77862548828125</c:v>
                </c:pt>
                <c:pt idx="67">
                  <c:v>-4.9654655456542898</c:v>
                </c:pt>
                <c:pt idx="68">
                  <c:v>-4.9533128738403303</c:v>
                </c:pt>
                <c:pt idx="69">
                  <c:v>-5.0228676795959366</c:v>
                </c:pt>
                <c:pt idx="70">
                  <c:v>-5.36864805221557</c:v>
                </c:pt>
                <c:pt idx="71">
                  <c:v>-5.714611053466788</c:v>
                </c:pt>
                <c:pt idx="72">
                  <c:v>-5.5694341659545898</c:v>
                </c:pt>
                <c:pt idx="73">
                  <c:v>-4.8670477867126403</c:v>
                </c:pt>
                <c:pt idx="74">
                  <c:v>-4.1204538345336896</c:v>
                </c:pt>
                <c:pt idx="75">
                  <c:v>-3.8374724388122501</c:v>
                </c:pt>
                <c:pt idx="76">
                  <c:v>-3.9463903903961102</c:v>
                </c:pt>
                <c:pt idx="77">
                  <c:v>-3.9593575000762899</c:v>
                </c:pt>
                <c:pt idx="78">
                  <c:v>-3.6206688880920401</c:v>
                </c:pt>
                <c:pt idx="79">
                  <c:v>-3.212273120880119</c:v>
                </c:pt>
                <c:pt idx="80">
                  <c:v>-3.1950657367706299</c:v>
                </c:pt>
                <c:pt idx="81">
                  <c:v>-3.6769745349884002</c:v>
                </c:pt>
                <c:pt idx="82">
                  <c:v>-4.3099179267883283</c:v>
                </c:pt>
                <c:pt idx="83">
                  <c:v>-4.6587958335876376</c:v>
                </c:pt>
                <c:pt idx="84">
                  <c:v>-4.6025223731994567</c:v>
                </c:pt>
                <c:pt idx="85">
                  <c:v>-4.3712687492370597</c:v>
                </c:pt>
                <c:pt idx="86">
                  <c:v>-4.2314944267272896</c:v>
                </c:pt>
                <c:pt idx="87">
                  <c:v>-4.1857275962829483</c:v>
                </c:pt>
                <c:pt idx="88">
                  <c:v>-4.0432047843933097</c:v>
                </c:pt>
                <c:pt idx="89">
                  <c:v>-3.7857804298400799</c:v>
                </c:pt>
                <c:pt idx="90">
                  <c:v>-3.72853326797485</c:v>
                </c:pt>
                <c:pt idx="91">
                  <c:v>-4.164949893951408</c:v>
                </c:pt>
                <c:pt idx="92">
                  <c:v>-4.8870186805725098</c:v>
                </c:pt>
                <c:pt idx="93">
                  <c:v>-5.2797279357910103</c:v>
                </c:pt>
                <c:pt idx="94">
                  <c:v>-5.0189900398254279</c:v>
                </c:pt>
                <c:pt idx="95">
                  <c:v>-4.5219979286193794</c:v>
                </c:pt>
                <c:pt idx="96">
                  <c:v>-4.4967355728149396</c:v>
                </c:pt>
                <c:pt idx="97">
                  <c:v>-5.1015925407409597</c:v>
                </c:pt>
                <c:pt idx="98">
                  <c:v>-5.7900619506835902</c:v>
                </c:pt>
                <c:pt idx="99">
                  <c:v>-6.0293908119201598</c:v>
                </c:pt>
                <c:pt idx="100">
                  <c:v>-5.9157204627990696</c:v>
                </c:pt>
                <c:pt idx="101">
                  <c:v>-5.9049501419067276</c:v>
                </c:pt>
                <c:pt idx="102">
                  <c:v>-6.1309609413146902</c:v>
                </c:pt>
                <c:pt idx="103">
                  <c:v>-6.2928814888000399</c:v>
                </c:pt>
                <c:pt idx="104">
                  <c:v>-6.1843400001525799</c:v>
                </c:pt>
                <c:pt idx="105">
                  <c:v>-6.0068697929382298</c:v>
                </c:pt>
                <c:pt idx="106">
                  <c:v>-6.0127692222595197</c:v>
                </c:pt>
                <c:pt idx="107">
                  <c:v>-6.0865364074706996</c:v>
                </c:pt>
                <c:pt idx="108">
                  <c:v>-5.9384298324584899</c:v>
                </c:pt>
                <c:pt idx="109">
                  <c:v>-5.6037759780883682</c:v>
                </c:pt>
                <c:pt idx="110">
                  <c:v>-5.4516711235046298</c:v>
                </c:pt>
                <c:pt idx="111">
                  <c:v>-5.652211666107168</c:v>
                </c:pt>
                <c:pt idx="112">
                  <c:v>-5.8971819877624467</c:v>
                </c:pt>
                <c:pt idx="113">
                  <c:v>-5.8134522438049299</c:v>
                </c:pt>
                <c:pt idx="114">
                  <c:v>-5.4925012588500879</c:v>
                </c:pt>
                <c:pt idx="115">
                  <c:v>-5.3831720352172798</c:v>
                </c:pt>
                <c:pt idx="116">
                  <c:v>-5.698254108428948</c:v>
                </c:pt>
                <c:pt idx="117">
                  <c:v>-6.1418642997741699</c:v>
                </c:pt>
                <c:pt idx="118">
                  <c:v>-6.2880544662475479</c:v>
                </c:pt>
                <c:pt idx="119">
                  <c:v>-6.0680313110351483</c:v>
                </c:pt>
                <c:pt idx="120">
                  <c:v>-5.7601418495178196</c:v>
                </c:pt>
                <c:pt idx="121">
                  <c:v>-5.6106367111206001</c:v>
                </c:pt>
                <c:pt idx="122">
                  <c:v>-5.6367578506469682</c:v>
                </c:pt>
                <c:pt idx="123">
                  <c:v>-5.7684378623962367</c:v>
                </c:pt>
                <c:pt idx="124">
                  <c:v>-5.9878082275390598</c:v>
                </c:pt>
                <c:pt idx="125">
                  <c:v>-6.2459940910339302</c:v>
                </c:pt>
                <c:pt idx="126">
                  <c:v>-6.3895077705383301</c:v>
                </c:pt>
                <c:pt idx="127">
                  <c:v>-6.3383393287658603</c:v>
                </c:pt>
                <c:pt idx="128">
                  <c:v>-6.2938079833984304</c:v>
                </c:pt>
                <c:pt idx="129">
                  <c:v>-6.5802979469299299</c:v>
                </c:pt>
                <c:pt idx="130">
                  <c:v>-7.1943006515502868</c:v>
                </c:pt>
                <c:pt idx="131">
                  <c:v>-7.6482009887695304</c:v>
                </c:pt>
                <c:pt idx="132">
                  <c:v>-7.4423952102661097</c:v>
                </c:pt>
                <c:pt idx="133">
                  <c:v>-6.6758999824523899</c:v>
                </c:pt>
                <c:pt idx="134">
                  <c:v>-6.028960227966297</c:v>
                </c:pt>
                <c:pt idx="135">
                  <c:v>-6.0672798156738201</c:v>
                </c:pt>
                <c:pt idx="136">
                  <c:v>-6.6670827865600479</c:v>
                </c:pt>
                <c:pt idx="137">
                  <c:v>-7.2241778373718173</c:v>
                </c:pt>
                <c:pt idx="138">
                  <c:v>-7.3322801589965776</c:v>
                </c:pt>
                <c:pt idx="139">
                  <c:v>-7.0812997817993102</c:v>
                </c:pt>
                <c:pt idx="140">
                  <c:v>-6.7310719490051198</c:v>
                </c:pt>
                <c:pt idx="141">
                  <c:v>-6.3488683700561497</c:v>
                </c:pt>
                <c:pt idx="142">
                  <c:v>-5.9030990600585902</c:v>
                </c:pt>
                <c:pt idx="143">
                  <c:v>-5.5272016525268484</c:v>
                </c:pt>
                <c:pt idx="144">
                  <c:v>-5.4344449043273899</c:v>
                </c:pt>
                <c:pt idx="145">
                  <c:v>-5.6069211959838796</c:v>
                </c:pt>
                <c:pt idx="146">
                  <c:v>-5.8187627792358398</c:v>
                </c:pt>
                <c:pt idx="147">
                  <c:v>-6.0117712020873997</c:v>
                </c:pt>
                <c:pt idx="148">
                  <c:v>-6.3867812156677202</c:v>
                </c:pt>
                <c:pt idx="149">
                  <c:v>-6.9636931419372496</c:v>
                </c:pt>
                <c:pt idx="150">
                  <c:v>-7.2916092872619602</c:v>
                </c:pt>
                <c:pt idx="151">
                  <c:v>-6.9380307197570801</c:v>
                </c:pt>
                <c:pt idx="152">
                  <c:v>-6.2062439918518004</c:v>
                </c:pt>
                <c:pt idx="153">
                  <c:v>-5.9688034057617099</c:v>
                </c:pt>
                <c:pt idx="154">
                  <c:v>-6.62632131576538</c:v>
                </c:pt>
                <c:pt idx="155">
                  <c:v>-7.5258722305297781</c:v>
                </c:pt>
                <c:pt idx="156">
                  <c:v>-7.7196512222290004</c:v>
                </c:pt>
                <c:pt idx="157">
                  <c:v>-7.1417822837829501</c:v>
                </c:pt>
                <c:pt idx="158">
                  <c:v>-6.65144443511962</c:v>
                </c:pt>
                <c:pt idx="159">
                  <c:v>-6.8958792686462367</c:v>
                </c:pt>
                <c:pt idx="160">
                  <c:v>-7.5152230262756303</c:v>
                </c:pt>
                <c:pt idx="161">
                  <c:v>-7.6985297203063876</c:v>
                </c:pt>
                <c:pt idx="162">
                  <c:v>-7.2586321830749503</c:v>
                </c:pt>
                <c:pt idx="163">
                  <c:v>-6.7909283638000399</c:v>
                </c:pt>
                <c:pt idx="164">
                  <c:v>-6.8259534835815403</c:v>
                </c:pt>
                <c:pt idx="165">
                  <c:v>-7.1962938308715803</c:v>
                </c:pt>
                <c:pt idx="166">
                  <c:v>-7.3663635253906197</c:v>
                </c:pt>
                <c:pt idx="167">
                  <c:v>-7.1227393150329483</c:v>
                </c:pt>
                <c:pt idx="168">
                  <c:v>-6.7097387313842702</c:v>
                </c:pt>
                <c:pt idx="169">
                  <c:v>-6.4196925163268999</c:v>
                </c:pt>
                <c:pt idx="170">
                  <c:v>-6.3202919960021902</c:v>
                </c:pt>
                <c:pt idx="171">
                  <c:v>-6.3901605606079066</c:v>
                </c:pt>
                <c:pt idx="172">
                  <c:v>-6.6777310371398881</c:v>
                </c:pt>
                <c:pt idx="173">
                  <c:v>-7.1838097572326598</c:v>
                </c:pt>
                <c:pt idx="174">
                  <c:v>-7.7023510932922301</c:v>
                </c:pt>
                <c:pt idx="175">
                  <c:v>-7.9402737617492596</c:v>
                </c:pt>
                <c:pt idx="176">
                  <c:v>-7.7985701560974068</c:v>
                </c:pt>
                <c:pt idx="177">
                  <c:v>-7.4550504684448198</c:v>
                </c:pt>
                <c:pt idx="178">
                  <c:v>-7.1653137207031197</c:v>
                </c:pt>
                <c:pt idx="179">
                  <c:v>-7.0290513038635201</c:v>
                </c:pt>
                <c:pt idx="180">
                  <c:v>-6.9471459388732884</c:v>
                </c:pt>
                <c:pt idx="181">
                  <c:v>-6.7543187141418404</c:v>
                </c:pt>
                <c:pt idx="182">
                  <c:v>-6.3722538948059002</c:v>
                </c:pt>
                <c:pt idx="183">
                  <c:v>-5.8667879104614196</c:v>
                </c:pt>
                <c:pt idx="184">
                  <c:v>-5.394219875335688</c:v>
                </c:pt>
                <c:pt idx="185">
                  <c:v>-5.0898122787475479</c:v>
                </c:pt>
                <c:pt idx="186">
                  <c:v>-4.9816932678222603</c:v>
                </c:pt>
                <c:pt idx="187">
                  <c:v>-4.9842782020568803</c:v>
                </c:pt>
                <c:pt idx="188">
                  <c:v>-4.9514107704162598</c:v>
                </c:pt>
                <c:pt idx="189">
                  <c:v>-4.7594466209411603</c:v>
                </c:pt>
                <c:pt idx="190">
                  <c:v>-4.4049820899963299</c:v>
                </c:pt>
                <c:pt idx="191">
                  <c:v>-4.0556721687316797</c:v>
                </c:pt>
                <c:pt idx="192">
                  <c:v>-3.9350841045379599</c:v>
                </c:pt>
                <c:pt idx="193">
                  <c:v>-4.0646467208862296</c:v>
                </c:pt>
                <c:pt idx="194">
                  <c:v>-4.1548953056335396</c:v>
                </c:pt>
                <c:pt idx="195">
                  <c:v>-3.8810484409332182</c:v>
                </c:pt>
                <c:pt idx="196">
                  <c:v>-3.2932145595550502</c:v>
                </c:pt>
                <c:pt idx="197">
                  <c:v>-2.81398177146911</c:v>
                </c:pt>
                <c:pt idx="198">
                  <c:v>-2.7392768859863201</c:v>
                </c:pt>
                <c:pt idx="199">
                  <c:v>-2.8595280647277801</c:v>
                </c:pt>
              </c:numCache>
            </c:numRef>
          </c:val>
          <c:smooth val="0"/>
          <c:extLst>
            <c:ext xmlns:c16="http://schemas.microsoft.com/office/drawing/2014/chart" uri="{C3380CC4-5D6E-409C-BE32-E72D297353CC}">
              <c16:uniqueId val="{00000001-0D7C-450F-BD61-8601D396138B}"/>
            </c:ext>
          </c:extLst>
        </c:ser>
        <c:ser>
          <c:idx val="2"/>
          <c:order val="2"/>
          <c:tx>
            <c:strRef>
              <c:f>'1mir 6_7 60'!$E$1</c:f>
              <c:strCache>
                <c:ptCount val="1"/>
                <c:pt idx="0">
                  <c:v>Posttest</c:v>
                </c:pt>
              </c:strCache>
            </c:strRef>
          </c:tx>
          <c:spPr>
            <a:ln w="25400">
              <a:solidFill>
                <a:schemeClr val="tx1"/>
              </a:solidFill>
              <a:prstDash val="solid"/>
            </a:ln>
          </c:spPr>
          <c:marker>
            <c:symbol val="none"/>
          </c:marker>
          <c:cat>
            <c:numRef>
              <c:f>'1mir 6_7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60'!$E$2:$E$201</c:f>
              <c:numCache>
                <c:formatCode>General</c:formatCode>
                <c:ptCount val="200"/>
                <c:pt idx="0">
                  <c:v>0.16414730250835399</c:v>
                </c:pt>
                <c:pt idx="1">
                  <c:v>-1.0609486103057799</c:v>
                </c:pt>
                <c:pt idx="2">
                  <c:v>-1.5907210111618</c:v>
                </c:pt>
                <c:pt idx="3">
                  <c:v>-1.31342041492462</c:v>
                </c:pt>
                <c:pt idx="4">
                  <c:v>-0.64689201116561901</c:v>
                </c:pt>
                <c:pt idx="5">
                  <c:v>8.8963523507118003E-2</c:v>
                </c:pt>
                <c:pt idx="6">
                  <c:v>0.84504604339599598</c:v>
                </c:pt>
                <c:pt idx="7">
                  <c:v>1.4774931669235201</c:v>
                </c:pt>
                <c:pt idx="8">
                  <c:v>1.58944427967071</c:v>
                </c:pt>
                <c:pt idx="9">
                  <c:v>0.95141470432281505</c:v>
                </c:pt>
                <c:pt idx="10">
                  <c:v>-7.1200095117091994E-2</c:v>
                </c:pt>
                <c:pt idx="11">
                  <c:v>-0.74173384904861495</c:v>
                </c:pt>
                <c:pt idx="12">
                  <c:v>-0.62203854322433505</c:v>
                </c:pt>
                <c:pt idx="13">
                  <c:v>8.4624491631985002E-2</c:v>
                </c:pt>
                <c:pt idx="14">
                  <c:v>0.825963914394379</c:v>
                </c:pt>
                <c:pt idx="15">
                  <c:v>1.1907829046249301</c:v>
                </c:pt>
                <c:pt idx="16">
                  <c:v>1.09876155853271</c:v>
                </c:pt>
                <c:pt idx="17">
                  <c:v>0.68402087688446001</c:v>
                </c:pt>
                <c:pt idx="18">
                  <c:v>0.14928759634494801</c:v>
                </c:pt>
                <c:pt idx="19">
                  <c:v>-0.308538287878036</c:v>
                </c:pt>
                <c:pt idx="20">
                  <c:v>-0.57270413637161299</c:v>
                </c:pt>
                <c:pt idx="21">
                  <c:v>-0.65989983081817605</c:v>
                </c:pt>
                <c:pt idx="22">
                  <c:v>-0.65366280078887895</c:v>
                </c:pt>
                <c:pt idx="23">
                  <c:v>-0.57064670324325595</c:v>
                </c:pt>
                <c:pt idx="24">
                  <c:v>-0.33753654360771201</c:v>
                </c:pt>
                <c:pt idx="25">
                  <c:v>9.1577328741550001E-2</c:v>
                </c:pt>
                <c:pt idx="26">
                  <c:v>0.63093006610870395</c:v>
                </c:pt>
                <c:pt idx="27">
                  <c:v>1.0868090391159</c:v>
                </c:pt>
                <c:pt idx="28">
                  <c:v>1.26251685619354</c:v>
                </c:pt>
                <c:pt idx="29">
                  <c:v>1.0636285543441699</c:v>
                </c:pt>
                <c:pt idx="30">
                  <c:v>0.57939302921295199</c:v>
                </c:pt>
                <c:pt idx="31">
                  <c:v>9.1457232832909005E-2</c:v>
                </c:pt>
                <c:pt idx="32">
                  <c:v>-7.8413076698780004E-2</c:v>
                </c:pt>
                <c:pt idx="33">
                  <c:v>0.17567753791809099</c:v>
                </c:pt>
                <c:pt idx="34">
                  <c:v>0.64695638418197599</c:v>
                </c:pt>
                <c:pt idx="35">
                  <c:v>1.04098165035247</c:v>
                </c:pt>
                <c:pt idx="36">
                  <c:v>1.2894586324691699</c:v>
                </c:pt>
                <c:pt idx="37">
                  <c:v>1.55739414691925</c:v>
                </c:pt>
                <c:pt idx="38">
                  <c:v>1.93570816516876</c:v>
                </c:pt>
                <c:pt idx="39">
                  <c:v>2.2472565174102699</c:v>
                </c:pt>
                <c:pt idx="40">
                  <c:v>2.2509007453918399</c:v>
                </c:pt>
                <c:pt idx="41">
                  <c:v>1.9854205846786499</c:v>
                </c:pt>
                <c:pt idx="42">
                  <c:v>1.78275382518768</c:v>
                </c:pt>
                <c:pt idx="43">
                  <c:v>1.9079955816268901</c:v>
                </c:pt>
                <c:pt idx="44">
                  <c:v>2.2607338428497301</c:v>
                </c:pt>
                <c:pt idx="45">
                  <c:v>2.4771122932434002</c:v>
                </c:pt>
                <c:pt idx="46">
                  <c:v>2.2896313667297301</c:v>
                </c:pt>
                <c:pt idx="47">
                  <c:v>1.7628219127655</c:v>
                </c:pt>
                <c:pt idx="48">
                  <c:v>1.2245016098022401</c:v>
                </c:pt>
                <c:pt idx="49">
                  <c:v>1.00012719631195</c:v>
                </c:pt>
                <c:pt idx="50">
                  <c:v>1.15598309040069</c:v>
                </c:pt>
                <c:pt idx="51">
                  <c:v>1.4203312397003101</c:v>
                </c:pt>
                <c:pt idx="52">
                  <c:v>1.3851225376129099</c:v>
                </c:pt>
                <c:pt idx="53">
                  <c:v>0.89845615625381503</c:v>
                </c:pt>
                <c:pt idx="54">
                  <c:v>0.28478267788887002</c:v>
                </c:pt>
                <c:pt idx="55">
                  <c:v>6.8812847137451005E-2</c:v>
                </c:pt>
                <c:pt idx="56">
                  <c:v>0.38817077875137301</c:v>
                </c:pt>
                <c:pt idx="57">
                  <c:v>0.75584793090820301</c:v>
                </c:pt>
                <c:pt idx="58">
                  <c:v>0.56056690216064498</c:v>
                </c:pt>
                <c:pt idx="59">
                  <c:v>-0.19666250050067899</c:v>
                </c:pt>
                <c:pt idx="60">
                  <c:v>-0.83667886257171598</c:v>
                </c:pt>
                <c:pt idx="61">
                  <c:v>-0.77977317571640004</c:v>
                </c:pt>
                <c:pt idx="62">
                  <c:v>-0.25668719410896301</c:v>
                </c:pt>
                <c:pt idx="63">
                  <c:v>-3.8270320743321998E-2</c:v>
                </c:pt>
                <c:pt idx="64">
                  <c:v>-0.48784056305885298</c:v>
                </c:pt>
                <c:pt idx="65">
                  <c:v>-1.14700734615325</c:v>
                </c:pt>
                <c:pt idx="66">
                  <c:v>-1.3951014280319201</c:v>
                </c:pt>
                <c:pt idx="67">
                  <c:v>-1.28344619274139</c:v>
                </c:pt>
                <c:pt idx="68">
                  <c:v>-1.3923579454421999</c:v>
                </c:pt>
                <c:pt idx="69">
                  <c:v>-1.9153308868408201</c:v>
                </c:pt>
                <c:pt idx="70">
                  <c:v>-2.30230689048767</c:v>
                </c:pt>
                <c:pt idx="71">
                  <c:v>-2.0335564613342201</c:v>
                </c:pt>
                <c:pt idx="72">
                  <c:v>-1.4448701143264699</c:v>
                </c:pt>
                <c:pt idx="73">
                  <c:v>-1.3623639345169001</c:v>
                </c:pt>
                <c:pt idx="74">
                  <c:v>-1.9767431020736601</c:v>
                </c:pt>
                <c:pt idx="75">
                  <c:v>-2.54320859909057</c:v>
                </c:pt>
                <c:pt idx="76">
                  <c:v>-2.3882241249084402</c:v>
                </c:pt>
                <c:pt idx="77">
                  <c:v>-1.82543492317199</c:v>
                </c:pt>
                <c:pt idx="78">
                  <c:v>-1.6714185476303101</c:v>
                </c:pt>
                <c:pt idx="79">
                  <c:v>-2.0661041736602699</c:v>
                </c:pt>
                <c:pt idx="80">
                  <c:v>-2.3286201953887882</c:v>
                </c:pt>
                <c:pt idx="81">
                  <c:v>-2.0552403926849299</c:v>
                </c:pt>
                <c:pt idx="82">
                  <c:v>-1.79412901401519</c:v>
                </c:pt>
                <c:pt idx="83">
                  <c:v>-2.2253069877624498</c:v>
                </c:pt>
                <c:pt idx="84">
                  <c:v>-3.0362300872802699</c:v>
                </c:pt>
                <c:pt idx="85">
                  <c:v>-3.24359107017517</c:v>
                </c:pt>
                <c:pt idx="86">
                  <c:v>-2.6210181713104199</c:v>
                </c:pt>
                <c:pt idx="87">
                  <c:v>-2.1762988567352202</c:v>
                </c:pt>
                <c:pt idx="88">
                  <c:v>-2.8710701465606601</c:v>
                </c:pt>
                <c:pt idx="89">
                  <c:v>-4.2879295349120996</c:v>
                </c:pt>
                <c:pt idx="90">
                  <c:v>-5.0935397148132298</c:v>
                </c:pt>
                <c:pt idx="91">
                  <c:v>-4.6826386451721103</c:v>
                </c:pt>
                <c:pt idx="92">
                  <c:v>-3.8079166412353498</c:v>
                </c:pt>
                <c:pt idx="93">
                  <c:v>-3.476619720458979</c:v>
                </c:pt>
                <c:pt idx="94">
                  <c:v>-3.7297608852386399</c:v>
                </c:pt>
                <c:pt idx="95">
                  <c:v>-3.85912656784057</c:v>
                </c:pt>
                <c:pt idx="96">
                  <c:v>-3.50807785987854</c:v>
                </c:pt>
                <c:pt idx="97">
                  <c:v>-3.05277419090271</c:v>
                </c:pt>
                <c:pt idx="98">
                  <c:v>-2.9347789287567099</c:v>
                </c:pt>
                <c:pt idx="99">
                  <c:v>-3.0870761871337802</c:v>
                </c:pt>
                <c:pt idx="100">
                  <c:v>-3.20614433288574</c:v>
                </c:pt>
                <c:pt idx="101">
                  <c:v>-3.2590479850768999</c:v>
                </c:pt>
                <c:pt idx="102">
                  <c:v>-3.4137644767761199</c:v>
                </c:pt>
                <c:pt idx="103">
                  <c:v>-3.6139683723449698</c:v>
                </c:pt>
                <c:pt idx="104">
                  <c:v>-3.5426776409149099</c:v>
                </c:pt>
                <c:pt idx="105">
                  <c:v>-3.0357763767242401</c:v>
                </c:pt>
                <c:pt idx="106">
                  <c:v>-2.3210093975067099</c:v>
                </c:pt>
                <c:pt idx="107">
                  <c:v>-1.7845028638839699</c:v>
                </c:pt>
                <c:pt idx="108">
                  <c:v>-1.6375048160552901</c:v>
                </c:pt>
                <c:pt idx="109">
                  <c:v>-1.8411185741424501</c:v>
                </c:pt>
                <c:pt idx="110">
                  <c:v>-2.1874353885650599</c:v>
                </c:pt>
                <c:pt idx="111">
                  <c:v>-2.3728926181793191</c:v>
                </c:pt>
                <c:pt idx="112">
                  <c:v>-2.1541934013366699</c:v>
                </c:pt>
                <c:pt idx="113">
                  <c:v>-1.59786665439605</c:v>
                </c:pt>
                <c:pt idx="114">
                  <c:v>-1.1006833314895601</c:v>
                </c:pt>
                <c:pt idx="115">
                  <c:v>-1.0092760324478101</c:v>
                </c:pt>
                <c:pt idx="116">
                  <c:v>-1.2633577585220299</c:v>
                </c:pt>
                <c:pt idx="117">
                  <c:v>-1.5542422533035201</c:v>
                </c:pt>
                <c:pt idx="118">
                  <c:v>-1.77133476734161</c:v>
                </c:pt>
                <c:pt idx="119">
                  <c:v>-2.06350421905517</c:v>
                </c:pt>
                <c:pt idx="120">
                  <c:v>-2.42711210250854</c:v>
                </c:pt>
                <c:pt idx="121">
                  <c:v>-2.5050137042999201</c:v>
                </c:pt>
                <c:pt idx="122">
                  <c:v>-2.0027625560760498</c:v>
                </c:pt>
                <c:pt idx="123">
                  <c:v>-1.16475081443786</c:v>
                </c:pt>
                <c:pt idx="124">
                  <c:v>-0.59085053205490101</c:v>
                </c:pt>
                <c:pt idx="125">
                  <c:v>-0.59891140460967995</c:v>
                </c:pt>
                <c:pt idx="126">
                  <c:v>-0.98289787769317605</c:v>
                </c:pt>
                <c:pt idx="127">
                  <c:v>-1.4124926328659</c:v>
                </c:pt>
                <c:pt idx="128">
                  <c:v>-1.8124597072601301</c:v>
                </c:pt>
                <c:pt idx="129">
                  <c:v>-2.2179615497589098</c:v>
                </c:pt>
                <c:pt idx="130">
                  <c:v>-2.4882893562316801</c:v>
                </c:pt>
                <c:pt idx="131">
                  <c:v>-2.4494366645812899</c:v>
                </c:pt>
                <c:pt idx="132">
                  <c:v>-2.2638881206512398</c:v>
                </c:pt>
                <c:pt idx="133">
                  <c:v>-2.35718846321106</c:v>
                </c:pt>
                <c:pt idx="134">
                  <c:v>-2.87968826293945</c:v>
                </c:pt>
                <c:pt idx="135">
                  <c:v>-3.4508416652679399</c:v>
                </c:pt>
                <c:pt idx="136">
                  <c:v>-3.6220440864562899</c:v>
                </c:pt>
                <c:pt idx="137">
                  <c:v>-3.47743821144104</c:v>
                </c:pt>
                <c:pt idx="138">
                  <c:v>-3.56187868118286</c:v>
                </c:pt>
                <c:pt idx="139">
                  <c:v>-4.2134957313537598</c:v>
                </c:pt>
                <c:pt idx="140">
                  <c:v>-5.1469411849975497</c:v>
                </c:pt>
                <c:pt idx="141">
                  <c:v>-5.7750968933105398</c:v>
                </c:pt>
                <c:pt idx="142">
                  <c:v>-5.8253641128540004</c:v>
                </c:pt>
                <c:pt idx="143">
                  <c:v>-5.5292596817016602</c:v>
                </c:pt>
                <c:pt idx="144">
                  <c:v>-5.2689847946166886</c:v>
                </c:pt>
                <c:pt idx="145">
                  <c:v>-5.1900277137756303</c:v>
                </c:pt>
                <c:pt idx="146">
                  <c:v>-5.1903114318847603</c:v>
                </c:pt>
                <c:pt idx="147">
                  <c:v>-5.1742396354675204</c:v>
                </c:pt>
                <c:pt idx="148">
                  <c:v>-5.187877655029288</c:v>
                </c:pt>
                <c:pt idx="149">
                  <c:v>-5.29607725143432</c:v>
                </c:pt>
                <c:pt idx="150">
                  <c:v>-5.4268984794616699</c:v>
                </c:pt>
                <c:pt idx="151">
                  <c:v>-5.4316296577453604</c:v>
                </c:pt>
                <c:pt idx="152">
                  <c:v>-5.30336093902587</c:v>
                </c:pt>
                <c:pt idx="153">
                  <c:v>-5.2455916404724086</c:v>
                </c:pt>
                <c:pt idx="154">
                  <c:v>-5.4524621963500897</c:v>
                </c:pt>
                <c:pt idx="155">
                  <c:v>-5.8689217567443777</c:v>
                </c:pt>
                <c:pt idx="156">
                  <c:v>-6.2653717994689897</c:v>
                </c:pt>
                <c:pt idx="157">
                  <c:v>-6.5387148857116699</c:v>
                </c:pt>
                <c:pt idx="158">
                  <c:v>-6.8040480613708496</c:v>
                </c:pt>
                <c:pt idx="159">
                  <c:v>-7.1281433105468697</c:v>
                </c:pt>
                <c:pt idx="160">
                  <c:v>-7.3126878738403276</c:v>
                </c:pt>
                <c:pt idx="161">
                  <c:v>-7.1242475509643484</c:v>
                </c:pt>
                <c:pt idx="162">
                  <c:v>-6.7014617919921804</c:v>
                </c:pt>
                <c:pt idx="163">
                  <c:v>-6.5076642036437899</c:v>
                </c:pt>
                <c:pt idx="164">
                  <c:v>-6.7806243896484304</c:v>
                </c:pt>
                <c:pt idx="165">
                  <c:v>-7.1949539184570277</c:v>
                </c:pt>
                <c:pt idx="166">
                  <c:v>-7.2401857376098597</c:v>
                </c:pt>
                <c:pt idx="167">
                  <c:v>-6.8366847038268999</c:v>
                </c:pt>
                <c:pt idx="168">
                  <c:v>-6.3657603263854856</c:v>
                </c:pt>
                <c:pt idx="169">
                  <c:v>-6.1080470085143999</c:v>
                </c:pt>
                <c:pt idx="170">
                  <c:v>-5.9087839126586896</c:v>
                </c:pt>
                <c:pt idx="171">
                  <c:v>-5.51834869384765</c:v>
                </c:pt>
                <c:pt idx="172">
                  <c:v>-5.0558485984802202</c:v>
                </c:pt>
                <c:pt idx="173">
                  <c:v>-4.8940124511718697</c:v>
                </c:pt>
                <c:pt idx="174">
                  <c:v>-5.1539883613586381</c:v>
                </c:pt>
                <c:pt idx="175">
                  <c:v>-5.5587625503540004</c:v>
                </c:pt>
                <c:pt idx="176">
                  <c:v>-5.8196792602539</c:v>
                </c:pt>
                <c:pt idx="177">
                  <c:v>-5.9553842544555566</c:v>
                </c:pt>
                <c:pt idx="178">
                  <c:v>-6.1165490150451598</c:v>
                </c:pt>
                <c:pt idx="179">
                  <c:v>-6.2692732810974103</c:v>
                </c:pt>
                <c:pt idx="180">
                  <c:v>-6.2515716552734304</c:v>
                </c:pt>
                <c:pt idx="181">
                  <c:v>-6.0694265365600479</c:v>
                </c:pt>
                <c:pt idx="182">
                  <c:v>-5.9232010841369602</c:v>
                </c:pt>
                <c:pt idx="183">
                  <c:v>-5.9232482910156197</c:v>
                </c:pt>
                <c:pt idx="184">
                  <c:v>-5.9557309150695801</c:v>
                </c:pt>
                <c:pt idx="185">
                  <c:v>-5.8876180648803702</c:v>
                </c:pt>
                <c:pt idx="186">
                  <c:v>-5.7403922080993599</c:v>
                </c:pt>
                <c:pt idx="187">
                  <c:v>-5.5544810295104856</c:v>
                </c:pt>
                <c:pt idx="188">
                  <c:v>-5.2354073524475098</c:v>
                </c:pt>
                <c:pt idx="189">
                  <c:v>-4.7339329719543404</c:v>
                </c:pt>
                <c:pt idx="190">
                  <c:v>-4.3064565658569283</c:v>
                </c:pt>
                <c:pt idx="191">
                  <c:v>-4.3581290245056099</c:v>
                </c:pt>
                <c:pt idx="192">
                  <c:v>-4.96183109283447</c:v>
                </c:pt>
                <c:pt idx="193">
                  <c:v>-5.6967058181762678</c:v>
                </c:pt>
                <c:pt idx="194">
                  <c:v>-6.0647454261779679</c:v>
                </c:pt>
                <c:pt idx="195">
                  <c:v>-5.9588098526000897</c:v>
                </c:pt>
                <c:pt idx="196">
                  <c:v>-5.610916614532468</c:v>
                </c:pt>
                <c:pt idx="197">
                  <c:v>-5.2020268440246502</c:v>
                </c:pt>
                <c:pt idx="198">
                  <c:v>-4.7294487953186</c:v>
                </c:pt>
                <c:pt idx="199">
                  <c:v>-4.2291712760925204</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1853256"/>
        <c:axId val="621856200"/>
      </c:lineChart>
      <c:catAx>
        <c:axId val="621853256"/>
        <c:scaling>
          <c:orientation val="minMax"/>
        </c:scaling>
        <c:delete val="0"/>
        <c:axPos val="b"/>
        <c:numFmt formatCode="General" sourceLinked="1"/>
        <c:majorTickMark val="out"/>
        <c:minorTickMark val="none"/>
        <c:tickLblPos val="nextTo"/>
        <c:crossAx val="621856200"/>
        <c:crosses val="autoZero"/>
        <c:auto val="1"/>
        <c:lblAlgn val="ctr"/>
        <c:lblOffset val="100"/>
        <c:tickLblSkip val="25"/>
        <c:tickMarkSkip val="25"/>
        <c:noMultiLvlLbl val="0"/>
      </c:catAx>
      <c:valAx>
        <c:axId val="621856200"/>
        <c:scaling>
          <c:orientation val="minMax"/>
          <c:max val="6"/>
          <c:min val="-9"/>
        </c:scaling>
        <c:delete val="0"/>
        <c:axPos val="l"/>
        <c:numFmt formatCode="General" sourceLinked="1"/>
        <c:majorTickMark val="out"/>
        <c:minorTickMark val="none"/>
        <c:tickLblPos val="nextTo"/>
        <c:crossAx val="621853256"/>
        <c:crossesAt val="25"/>
        <c:crossBetween val="between"/>
      </c:valAx>
    </c:plotArea>
    <c:legend>
      <c:legendPos val="r"/>
      <c:layout>
        <c:manualLayout>
          <c:xMode val="edge"/>
          <c:yMode val="edge"/>
          <c:x val="0.56748458244897304"/>
          <c:y val="2.7783011613180201E-3"/>
          <c:w val="0.37097020050503998"/>
          <c:h val="0.229526348611023"/>
        </c:manualLayout>
      </c:layout>
      <c:overlay val="0"/>
    </c:legend>
    <c:plotVisOnly val="1"/>
    <c:dispBlanksAs val="gap"/>
    <c:showDLblsOverMax val="0"/>
  </c:chart>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6.9086627311521348E-2"/>
          <c:w val="0.94231529473915299"/>
          <c:h val="0.89258587240288434"/>
        </c:manualLayout>
      </c:layout>
      <c:lineChart>
        <c:grouping val="standard"/>
        <c:varyColors val="0"/>
        <c:ser>
          <c:idx val="0"/>
          <c:order val="0"/>
          <c:tx>
            <c:strRef>
              <c:f>'3mir 6_7 60 (2)'!$C$1</c:f>
              <c:strCache>
                <c:ptCount val="1"/>
                <c:pt idx="0">
                  <c:v>pre</c:v>
                </c:pt>
              </c:strCache>
            </c:strRef>
          </c:tx>
          <c:spPr>
            <a:ln w="25400">
              <a:solidFill>
                <a:schemeClr val="bg1">
                  <a:lumMod val="75000"/>
                </a:schemeClr>
              </a:solidFill>
            </a:ln>
          </c:spPr>
          <c:marker>
            <c:symbol val="none"/>
          </c:marker>
          <c:cat>
            <c:numRef>
              <c:f>'3mir 6_7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60 (2)'!$C$2:$C$201</c:f>
              <c:numCache>
                <c:formatCode>General</c:formatCode>
                <c:ptCount val="200"/>
                <c:pt idx="0">
                  <c:v>-0.310820043087006</c:v>
                </c:pt>
                <c:pt idx="1">
                  <c:v>0.31186121702194203</c:v>
                </c:pt>
                <c:pt idx="2">
                  <c:v>0.42993327975273099</c:v>
                </c:pt>
                <c:pt idx="3">
                  <c:v>-3.1886570155620998E-2</c:v>
                </c:pt>
                <c:pt idx="4">
                  <c:v>-0.36920690536499001</c:v>
                </c:pt>
                <c:pt idx="5">
                  <c:v>-6.5868258476257005E-2</c:v>
                </c:pt>
                <c:pt idx="6">
                  <c:v>0.48454913496971103</c:v>
                </c:pt>
                <c:pt idx="7">
                  <c:v>0.57090383768081698</c:v>
                </c:pt>
                <c:pt idx="8">
                  <c:v>0.22517041862011</c:v>
                </c:pt>
                <c:pt idx="9">
                  <c:v>0.175233259797096</c:v>
                </c:pt>
                <c:pt idx="10">
                  <c:v>0.73300302028655995</c:v>
                </c:pt>
                <c:pt idx="11">
                  <c:v>1.2837722301483101</c:v>
                </c:pt>
                <c:pt idx="12">
                  <c:v>1.19112932682037</c:v>
                </c:pt>
                <c:pt idx="13">
                  <c:v>0.77534949779510498</c:v>
                </c:pt>
                <c:pt idx="14">
                  <c:v>0.84361737966537498</c:v>
                </c:pt>
                <c:pt idx="15">
                  <c:v>1.4075452089309599</c:v>
                </c:pt>
                <c:pt idx="16">
                  <c:v>1.5317517518997099</c:v>
                </c:pt>
                <c:pt idx="17">
                  <c:v>0.64019256830215499</c:v>
                </c:pt>
                <c:pt idx="18">
                  <c:v>-0.61013656854629505</c:v>
                </c:pt>
                <c:pt idx="19">
                  <c:v>-1.2088247537612899</c:v>
                </c:pt>
                <c:pt idx="20">
                  <c:v>-1.16153848171234</c:v>
                </c:pt>
                <c:pt idx="21">
                  <c:v>-1.3250257968902499</c:v>
                </c:pt>
                <c:pt idx="22">
                  <c:v>-1.96195328235626</c:v>
                </c:pt>
                <c:pt idx="23">
                  <c:v>-2.21446657180786</c:v>
                </c:pt>
                <c:pt idx="24">
                  <c:v>-1.3443410396575901</c:v>
                </c:pt>
                <c:pt idx="25">
                  <c:v>9.5726147294043995E-2</c:v>
                </c:pt>
                <c:pt idx="26">
                  <c:v>0.94824105501174905</c:v>
                </c:pt>
                <c:pt idx="27">
                  <c:v>1.0235294103622401</c:v>
                </c:pt>
                <c:pt idx="28">
                  <c:v>1.2458826303482</c:v>
                </c:pt>
                <c:pt idx="29">
                  <c:v>2.1566891670227002</c:v>
                </c:pt>
                <c:pt idx="30">
                  <c:v>3.017503499984739</c:v>
                </c:pt>
                <c:pt idx="31">
                  <c:v>2.8747496604919398</c:v>
                </c:pt>
                <c:pt idx="32">
                  <c:v>2.00872707366943</c:v>
                </c:pt>
                <c:pt idx="33">
                  <c:v>1.5857193470001201</c:v>
                </c:pt>
                <c:pt idx="34">
                  <c:v>1.9669719934463501</c:v>
                </c:pt>
                <c:pt idx="35">
                  <c:v>2.1316149234771702</c:v>
                </c:pt>
                <c:pt idx="36">
                  <c:v>1.0999561548232999</c:v>
                </c:pt>
                <c:pt idx="37">
                  <c:v>-0.60079514980316195</c:v>
                </c:pt>
                <c:pt idx="38">
                  <c:v>-1.4296410083770701</c:v>
                </c:pt>
                <c:pt idx="39">
                  <c:v>-0.59866851568222001</c:v>
                </c:pt>
                <c:pt idx="40">
                  <c:v>1.14388120174408</c:v>
                </c:pt>
                <c:pt idx="41">
                  <c:v>2.4715297222137398</c:v>
                </c:pt>
                <c:pt idx="42">
                  <c:v>2.75157165527343</c:v>
                </c:pt>
                <c:pt idx="43">
                  <c:v>2.2405421733856201</c:v>
                </c:pt>
                <c:pt idx="44">
                  <c:v>1.477226257324209</c:v>
                </c:pt>
                <c:pt idx="45">
                  <c:v>0.85815191268920898</c:v>
                </c:pt>
                <c:pt idx="46">
                  <c:v>0.60917335748672496</c:v>
                </c:pt>
                <c:pt idx="47">
                  <c:v>0.74583184719085704</c:v>
                </c:pt>
                <c:pt idx="48">
                  <c:v>1.0131529569625799</c:v>
                </c:pt>
                <c:pt idx="49">
                  <c:v>1.1214357614517201</c:v>
                </c:pt>
                <c:pt idx="50">
                  <c:v>1.08435654640197</c:v>
                </c:pt>
                <c:pt idx="51">
                  <c:v>1.1097317934036199</c:v>
                </c:pt>
                <c:pt idx="52">
                  <c:v>1.1636035442352199</c:v>
                </c:pt>
                <c:pt idx="53">
                  <c:v>0.96503257751464799</c:v>
                </c:pt>
                <c:pt idx="54">
                  <c:v>0.52521800994873002</c:v>
                </c:pt>
                <c:pt idx="55">
                  <c:v>0.32266259193420399</c:v>
                </c:pt>
                <c:pt idx="56">
                  <c:v>0.60898488759994496</c:v>
                </c:pt>
                <c:pt idx="57">
                  <c:v>0.79009503126144398</c:v>
                </c:pt>
                <c:pt idx="58">
                  <c:v>1.4905111864209E-2</c:v>
                </c:pt>
                <c:pt idx="59">
                  <c:v>-1.60463118553161</c:v>
                </c:pt>
                <c:pt idx="60">
                  <c:v>-2.8793022632598779</c:v>
                </c:pt>
                <c:pt idx="61">
                  <c:v>-2.9097752571105899</c:v>
                </c:pt>
                <c:pt idx="62">
                  <c:v>-2.1818003654479901</c:v>
                </c:pt>
                <c:pt idx="63">
                  <c:v>-1.8914871215820299</c:v>
                </c:pt>
                <c:pt idx="64">
                  <c:v>-2.42168688774108</c:v>
                </c:pt>
                <c:pt idx="65">
                  <c:v>-3.04307985305786</c:v>
                </c:pt>
                <c:pt idx="66">
                  <c:v>-3.1343805789947501</c:v>
                </c:pt>
                <c:pt idx="67">
                  <c:v>-3.0828948020935001</c:v>
                </c:pt>
                <c:pt idx="68">
                  <c:v>-3.6081783771514799</c:v>
                </c:pt>
                <c:pt idx="69">
                  <c:v>-4.5893564224243102</c:v>
                </c:pt>
                <c:pt idx="70">
                  <c:v>-5.1358675956726003</c:v>
                </c:pt>
                <c:pt idx="71">
                  <c:v>-4.7633895874023402</c:v>
                </c:pt>
                <c:pt idx="72">
                  <c:v>-3.98369288444519</c:v>
                </c:pt>
                <c:pt idx="73">
                  <c:v>-3.57289266586303</c:v>
                </c:pt>
                <c:pt idx="74">
                  <c:v>-3.6692252159118599</c:v>
                </c:pt>
                <c:pt idx="75">
                  <c:v>-3.8849120140075599</c:v>
                </c:pt>
                <c:pt idx="76">
                  <c:v>-3.995152235031119</c:v>
                </c:pt>
                <c:pt idx="77">
                  <c:v>-4.0762834548950204</c:v>
                </c:pt>
                <c:pt idx="78">
                  <c:v>-4.0666527748107901</c:v>
                </c:pt>
                <c:pt idx="79">
                  <c:v>-3.6932289600372301</c:v>
                </c:pt>
                <c:pt idx="80">
                  <c:v>-3.0064196586608798</c:v>
                </c:pt>
                <c:pt idx="81">
                  <c:v>-2.6055831909179599</c:v>
                </c:pt>
                <c:pt idx="82">
                  <c:v>-2.98235654830932</c:v>
                </c:pt>
                <c:pt idx="83">
                  <c:v>-3.7934365272521902</c:v>
                </c:pt>
                <c:pt idx="84">
                  <c:v>-4.1468305587768466</c:v>
                </c:pt>
                <c:pt idx="85">
                  <c:v>-3.6434977054595898</c:v>
                </c:pt>
                <c:pt idx="86">
                  <c:v>-2.84367370605468</c:v>
                </c:pt>
                <c:pt idx="87">
                  <c:v>-2.5783483982086102</c:v>
                </c:pt>
                <c:pt idx="88">
                  <c:v>-3.0113847255706698</c:v>
                </c:pt>
                <c:pt idx="89">
                  <c:v>-3.5823905467986998</c:v>
                </c:pt>
                <c:pt idx="90">
                  <c:v>-3.7636916637420601</c:v>
                </c:pt>
                <c:pt idx="91">
                  <c:v>-3.63489317893981</c:v>
                </c:pt>
                <c:pt idx="92">
                  <c:v>-3.6664066314697181</c:v>
                </c:pt>
                <c:pt idx="93">
                  <c:v>-4.1043634414672798</c:v>
                </c:pt>
                <c:pt idx="94">
                  <c:v>-4.6832809448242099</c:v>
                </c:pt>
                <c:pt idx="95">
                  <c:v>-4.9109988212585396</c:v>
                </c:pt>
                <c:pt idx="96">
                  <c:v>-4.5936517715454084</c:v>
                </c:pt>
                <c:pt idx="97">
                  <c:v>-4.0907673835754297</c:v>
                </c:pt>
                <c:pt idx="98">
                  <c:v>-4.0256772041320801</c:v>
                </c:pt>
                <c:pt idx="99">
                  <c:v>-4.6534485816955486</c:v>
                </c:pt>
                <c:pt idx="100">
                  <c:v>-5.5125784873962376</c:v>
                </c:pt>
                <c:pt idx="101">
                  <c:v>-5.8353037834167401</c:v>
                </c:pt>
                <c:pt idx="102">
                  <c:v>-5.3720893859863201</c:v>
                </c:pt>
                <c:pt idx="103">
                  <c:v>-4.6834688186645499</c:v>
                </c:pt>
                <c:pt idx="104">
                  <c:v>-4.4860887527465803</c:v>
                </c:pt>
                <c:pt idx="105">
                  <c:v>-4.80763339996337</c:v>
                </c:pt>
                <c:pt idx="106">
                  <c:v>-4.9990820884704501</c:v>
                </c:pt>
                <c:pt idx="107">
                  <c:v>-4.5811805725097576</c:v>
                </c:pt>
                <c:pt idx="108">
                  <c:v>-3.8183457851409899</c:v>
                </c:pt>
                <c:pt idx="109">
                  <c:v>-3.3148732185363698</c:v>
                </c:pt>
                <c:pt idx="110">
                  <c:v>-3.2722091674804599</c:v>
                </c:pt>
                <c:pt idx="111">
                  <c:v>-3.4428133964538481</c:v>
                </c:pt>
                <c:pt idx="112">
                  <c:v>-3.7270867824554399</c:v>
                </c:pt>
                <c:pt idx="113">
                  <c:v>-4.4208841323852477</c:v>
                </c:pt>
                <c:pt idx="114">
                  <c:v>-5.6850409507751376</c:v>
                </c:pt>
                <c:pt idx="115">
                  <c:v>-7.0281791687011701</c:v>
                </c:pt>
                <c:pt idx="116">
                  <c:v>-7.6513128280639577</c:v>
                </c:pt>
                <c:pt idx="117">
                  <c:v>-7.293734073638908</c:v>
                </c:pt>
                <c:pt idx="118">
                  <c:v>-6.4856991767883301</c:v>
                </c:pt>
                <c:pt idx="119">
                  <c:v>-5.90093898773193</c:v>
                </c:pt>
                <c:pt idx="120">
                  <c:v>-5.670565128326408</c:v>
                </c:pt>
                <c:pt idx="121">
                  <c:v>-5.4870181083679199</c:v>
                </c:pt>
                <c:pt idx="122">
                  <c:v>-5.2181825637817276</c:v>
                </c:pt>
                <c:pt idx="123">
                  <c:v>-5.1564202308654679</c:v>
                </c:pt>
                <c:pt idx="124">
                  <c:v>-5.6446089744567782</c:v>
                </c:pt>
                <c:pt idx="125">
                  <c:v>-6.6411566734313876</c:v>
                </c:pt>
                <c:pt idx="126">
                  <c:v>-7.7325711250305096</c:v>
                </c:pt>
                <c:pt idx="127">
                  <c:v>-8.46697902679443</c:v>
                </c:pt>
                <c:pt idx="128">
                  <c:v>-8.5938405990600497</c:v>
                </c:pt>
                <c:pt idx="129">
                  <c:v>-8.0866289138793892</c:v>
                </c:pt>
                <c:pt idx="130">
                  <c:v>-7.0991888046264577</c:v>
                </c:pt>
                <c:pt idx="131">
                  <c:v>-5.9297060966491699</c:v>
                </c:pt>
                <c:pt idx="132">
                  <c:v>-4.9284563064575204</c:v>
                </c:pt>
                <c:pt idx="133">
                  <c:v>-4.3739914894104004</c:v>
                </c:pt>
                <c:pt idx="134">
                  <c:v>-4.3992204666137704</c:v>
                </c:pt>
                <c:pt idx="135">
                  <c:v>-4.9371147155761701</c:v>
                </c:pt>
                <c:pt idx="136">
                  <c:v>-5.6572279930114702</c:v>
                </c:pt>
                <c:pt idx="137">
                  <c:v>-6.0513825416564879</c:v>
                </c:pt>
                <c:pt idx="138">
                  <c:v>-5.8082809448242099</c:v>
                </c:pt>
                <c:pt idx="139">
                  <c:v>-5.1800436973571697</c:v>
                </c:pt>
                <c:pt idx="140">
                  <c:v>-4.8067026138305602</c:v>
                </c:pt>
                <c:pt idx="141">
                  <c:v>-5.0231771469116202</c:v>
                </c:pt>
                <c:pt idx="142">
                  <c:v>-5.4592576026916504</c:v>
                </c:pt>
                <c:pt idx="143">
                  <c:v>-5.5365920066833496</c:v>
                </c:pt>
                <c:pt idx="144">
                  <c:v>-5.2878479957580504</c:v>
                </c:pt>
                <c:pt idx="145">
                  <c:v>-5.3640670776367063</c:v>
                </c:pt>
                <c:pt idx="146">
                  <c:v>-6.1196756362914977</c:v>
                </c:pt>
                <c:pt idx="147">
                  <c:v>-6.9996528625488201</c:v>
                </c:pt>
                <c:pt idx="148">
                  <c:v>-7.1566815376281676</c:v>
                </c:pt>
                <c:pt idx="149">
                  <c:v>-6.5505728721618599</c:v>
                </c:pt>
                <c:pt idx="150">
                  <c:v>-6.0282678604125897</c:v>
                </c:pt>
                <c:pt idx="151">
                  <c:v>-6.2364630699157697</c:v>
                </c:pt>
                <c:pt idx="152">
                  <c:v>-6.8266000747680602</c:v>
                </c:pt>
                <c:pt idx="153">
                  <c:v>-7.0088806152343697</c:v>
                </c:pt>
                <c:pt idx="154">
                  <c:v>-6.6416063308715803</c:v>
                </c:pt>
                <c:pt idx="155">
                  <c:v>-6.3464503288268981</c:v>
                </c:pt>
                <c:pt idx="156">
                  <c:v>-6.5733752250671298</c:v>
                </c:pt>
                <c:pt idx="157">
                  <c:v>-6.9954113960266104</c:v>
                </c:pt>
                <c:pt idx="158">
                  <c:v>-7.0318517684936497</c:v>
                </c:pt>
                <c:pt idx="159">
                  <c:v>-6.6365823745727477</c:v>
                </c:pt>
                <c:pt idx="160">
                  <c:v>-6.2252573966979883</c:v>
                </c:pt>
                <c:pt idx="161">
                  <c:v>-5.9982066154479901</c:v>
                </c:pt>
                <c:pt idx="162">
                  <c:v>-5.7729210853576598</c:v>
                </c:pt>
                <c:pt idx="163">
                  <c:v>-5.5106997489929199</c:v>
                </c:pt>
                <c:pt idx="164">
                  <c:v>-5.5395803451537997</c:v>
                </c:pt>
                <c:pt idx="165">
                  <c:v>-5.9763913154601997</c:v>
                </c:pt>
                <c:pt idx="166">
                  <c:v>-6.2594571113586399</c:v>
                </c:pt>
                <c:pt idx="167">
                  <c:v>-5.71123838424682</c:v>
                </c:pt>
                <c:pt idx="168">
                  <c:v>-4.5012006759643501</c:v>
                </c:pt>
                <c:pt idx="169">
                  <c:v>-3.6033668518066402</c:v>
                </c:pt>
                <c:pt idx="170">
                  <c:v>-3.659618139266958</c:v>
                </c:pt>
                <c:pt idx="171">
                  <c:v>-4.2431912422180096</c:v>
                </c:pt>
                <c:pt idx="172">
                  <c:v>-4.5069575309753382</c:v>
                </c:pt>
                <c:pt idx="173">
                  <c:v>-4.2847127914428702</c:v>
                </c:pt>
                <c:pt idx="174">
                  <c:v>-4.1390995979309002</c:v>
                </c:pt>
                <c:pt idx="175">
                  <c:v>-4.4180865287780682</c:v>
                </c:pt>
                <c:pt idx="176">
                  <c:v>-4.76206302642822</c:v>
                </c:pt>
                <c:pt idx="177">
                  <c:v>-4.7216720581054599</c:v>
                </c:pt>
                <c:pt idx="178">
                  <c:v>-4.4825263023376403</c:v>
                </c:pt>
                <c:pt idx="179">
                  <c:v>-4.6076269149780202</c:v>
                </c:pt>
                <c:pt idx="180">
                  <c:v>-5.2197136878967196</c:v>
                </c:pt>
                <c:pt idx="181">
                  <c:v>-5.8232235908508301</c:v>
                </c:pt>
                <c:pt idx="182">
                  <c:v>-5.9548521041870099</c:v>
                </c:pt>
                <c:pt idx="183">
                  <c:v>-5.6888232231140101</c:v>
                </c:pt>
                <c:pt idx="184">
                  <c:v>-5.3780212402343697</c:v>
                </c:pt>
                <c:pt idx="185">
                  <c:v>-5.1757998466491699</c:v>
                </c:pt>
                <c:pt idx="186">
                  <c:v>-5.03618907928466</c:v>
                </c:pt>
                <c:pt idx="187">
                  <c:v>-4.9858932495117099</c:v>
                </c:pt>
                <c:pt idx="188">
                  <c:v>-5.0754647254943803</c:v>
                </c:pt>
                <c:pt idx="189">
                  <c:v>-5.1186552047729386</c:v>
                </c:pt>
                <c:pt idx="190">
                  <c:v>-4.8283205032348597</c:v>
                </c:pt>
                <c:pt idx="191">
                  <c:v>-4.3163366317748997</c:v>
                </c:pt>
                <c:pt idx="192">
                  <c:v>-4.1629328727722061</c:v>
                </c:pt>
                <c:pt idx="193">
                  <c:v>-4.7410430908203098</c:v>
                </c:pt>
                <c:pt idx="194">
                  <c:v>-5.6252608299255282</c:v>
                </c:pt>
                <c:pt idx="195">
                  <c:v>-5.9724340438842702</c:v>
                </c:pt>
                <c:pt idx="196">
                  <c:v>-5.4847207069396902</c:v>
                </c:pt>
                <c:pt idx="197">
                  <c:v>-4.7331652641296298</c:v>
                </c:pt>
                <c:pt idx="198">
                  <c:v>-4.4279365539550666</c:v>
                </c:pt>
                <c:pt idx="199">
                  <c:v>-4.5740242004394478</c:v>
                </c:pt>
              </c:numCache>
            </c:numRef>
          </c:val>
          <c:smooth val="0"/>
          <c:extLst>
            <c:ext xmlns:c16="http://schemas.microsoft.com/office/drawing/2014/chart" uri="{C3380CC4-5D6E-409C-BE32-E72D297353CC}">
              <c16:uniqueId val="{00000000-0D7C-450F-BD61-8601D396138B}"/>
            </c:ext>
          </c:extLst>
        </c:ser>
        <c:ser>
          <c:idx val="1"/>
          <c:order val="1"/>
          <c:tx>
            <c:strRef>
              <c:f>'3mir 6_7 60 (2)'!$D$1</c:f>
              <c:strCache>
                <c:ptCount val="1"/>
                <c:pt idx="0">
                  <c:v>prac</c:v>
                </c:pt>
              </c:strCache>
            </c:strRef>
          </c:tx>
          <c:spPr>
            <a:ln w="25400">
              <a:solidFill>
                <a:schemeClr val="tx1">
                  <a:lumMod val="85000"/>
                  <a:lumOff val="15000"/>
                </a:schemeClr>
              </a:solidFill>
              <a:prstDash val="sysDot"/>
            </a:ln>
          </c:spPr>
          <c:marker>
            <c:symbol val="none"/>
          </c:marker>
          <c:cat>
            <c:numRef>
              <c:f>'3mir 6_7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60 (2)'!$D$2:$D$201</c:f>
              <c:numCache>
                <c:formatCode>General</c:formatCode>
                <c:ptCount val="200"/>
                <c:pt idx="0">
                  <c:v>-1.68242275714874</c:v>
                </c:pt>
                <c:pt idx="1">
                  <c:v>-1.90375840663909</c:v>
                </c:pt>
                <c:pt idx="2">
                  <c:v>-1.3449566364288299</c:v>
                </c:pt>
                <c:pt idx="3">
                  <c:v>-0.72296822071075395</c:v>
                </c:pt>
                <c:pt idx="4">
                  <c:v>-0.67623096704482999</c:v>
                </c:pt>
                <c:pt idx="5">
                  <c:v>-0.89747667312622104</c:v>
                </c:pt>
                <c:pt idx="6">
                  <c:v>-0.639401435852051</c:v>
                </c:pt>
                <c:pt idx="7">
                  <c:v>0.206854298710823</c:v>
                </c:pt>
                <c:pt idx="8">
                  <c:v>0.96979278326034501</c:v>
                </c:pt>
                <c:pt idx="9">
                  <c:v>1.07740807533264</c:v>
                </c:pt>
                <c:pt idx="10">
                  <c:v>0.68280744552612305</c:v>
                </c:pt>
                <c:pt idx="11">
                  <c:v>0.302036702632904</c:v>
                </c:pt>
                <c:pt idx="12">
                  <c:v>0.14398193359375</c:v>
                </c:pt>
                <c:pt idx="13">
                  <c:v>4.7266755253076997E-2</c:v>
                </c:pt>
                <c:pt idx="14">
                  <c:v>-9.3693457543850001E-2</c:v>
                </c:pt>
                <c:pt idx="15">
                  <c:v>-0.14880107343196899</c:v>
                </c:pt>
                <c:pt idx="16">
                  <c:v>-5.8306837454439996E-3</c:v>
                </c:pt>
                <c:pt idx="17">
                  <c:v>0.229868903756142</c:v>
                </c:pt>
                <c:pt idx="18">
                  <c:v>0.38942575454711897</c:v>
                </c:pt>
                <c:pt idx="19">
                  <c:v>0.46394088864326499</c:v>
                </c:pt>
                <c:pt idx="20">
                  <c:v>0.56531524658203103</c:v>
                </c:pt>
                <c:pt idx="21">
                  <c:v>0.72744220495223999</c:v>
                </c:pt>
                <c:pt idx="22">
                  <c:v>0.84651339054107699</c:v>
                </c:pt>
                <c:pt idx="23">
                  <c:v>0.81369072198867798</c:v>
                </c:pt>
                <c:pt idx="24">
                  <c:v>0.64919525384902999</c:v>
                </c:pt>
                <c:pt idx="25">
                  <c:v>0.494000524282455</c:v>
                </c:pt>
                <c:pt idx="26">
                  <c:v>0.48354959487915</c:v>
                </c:pt>
                <c:pt idx="27">
                  <c:v>0.61148059368133501</c:v>
                </c:pt>
                <c:pt idx="28">
                  <c:v>0.71391832828521695</c:v>
                </c:pt>
                <c:pt idx="29">
                  <c:v>0.63285827636718806</c:v>
                </c:pt>
                <c:pt idx="30">
                  <c:v>0.41276222467422502</c:v>
                </c:pt>
                <c:pt idx="31">
                  <c:v>0.27918291091918901</c:v>
                </c:pt>
                <c:pt idx="32">
                  <c:v>0.38249740004539501</c:v>
                </c:pt>
                <c:pt idx="33">
                  <c:v>0.62374770641326904</c:v>
                </c:pt>
                <c:pt idx="34">
                  <c:v>0.80209934711456299</c:v>
                </c:pt>
                <c:pt idx="35">
                  <c:v>0.87757098674774203</c:v>
                </c:pt>
                <c:pt idx="36">
                  <c:v>0.970478475093842</c:v>
                </c:pt>
                <c:pt idx="37">
                  <c:v>1.12297010421752</c:v>
                </c:pt>
                <c:pt idx="38">
                  <c:v>1.21385061740875</c:v>
                </c:pt>
                <c:pt idx="39">
                  <c:v>1.1566369533538801</c:v>
                </c:pt>
                <c:pt idx="40">
                  <c:v>1.04296803474426</c:v>
                </c:pt>
                <c:pt idx="41">
                  <c:v>0.98727375268936202</c:v>
                </c:pt>
                <c:pt idx="42">
                  <c:v>0.94682961702346802</c:v>
                </c:pt>
                <c:pt idx="43">
                  <c:v>0.84527933597564697</c:v>
                </c:pt>
                <c:pt idx="44">
                  <c:v>0.79673564434051503</c:v>
                </c:pt>
                <c:pt idx="45">
                  <c:v>0.99109363555908203</c:v>
                </c:pt>
                <c:pt idx="46">
                  <c:v>1.32889759540557</c:v>
                </c:pt>
                <c:pt idx="47">
                  <c:v>1.3900688886642401</c:v>
                </c:pt>
                <c:pt idx="48">
                  <c:v>0.90209001302719105</c:v>
                </c:pt>
                <c:pt idx="49">
                  <c:v>0.112916521728039</c:v>
                </c:pt>
                <c:pt idx="50">
                  <c:v>-0.45162323117256198</c:v>
                </c:pt>
                <c:pt idx="51">
                  <c:v>-0.52618259191513095</c:v>
                </c:pt>
                <c:pt idx="52">
                  <c:v>-0.25437337160110501</c:v>
                </c:pt>
                <c:pt idx="53">
                  <c:v>0.12747724354267101</c:v>
                </c:pt>
                <c:pt idx="54">
                  <c:v>0.53438061475753795</c:v>
                </c:pt>
                <c:pt idx="55">
                  <c:v>0.93186998367309604</c:v>
                </c:pt>
                <c:pt idx="56">
                  <c:v>1.2039059400558401</c:v>
                </c:pt>
                <c:pt idx="57">
                  <c:v>1.24590969085693</c:v>
                </c:pt>
                <c:pt idx="58">
                  <c:v>1.0767033100128101</c:v>
                </c:pt>
                <c:pt idx="59">
                  <c:v>0.74915474653243996</c:v>
                </c:pt>
                <c:pt idx="60">
                  <c:v>0.27584245800972002</c:v>
                </c:pt>
                <c:pt idx="61">
                  <c:v>-0.202558308839798</c:v>
                </c:pt>
                <c:pt idx="62">
                  <c:v>-0.31813383102416998</c:v>
                </c:pt>
                <c:pt idx="63">
                  <c:v>0.16505241394042999</c:v>
                </c:pt>
                <c:pt idx="64">
                  <c:v>0.88968247175216697</c:v>
                </c:pt>
                <c:pt idx="65">
                  <c:v>1.1078177690505899</c:v>
                </c:pt>
                <c:pt idx="66">
                  <c:v>0.51709455251693703</c:v>
                </c:pt>
                <c:pt idx="67">
                  <c:v>-0.300957411527634</c:v>
                </c:pt>
                <c:pt idx="68">
                  <c:v>-0.50789791345596302</c:v>
                </c:pt>
                <c:pt idx="69">
                  <c:v>3.7599563598633E-2</c:v>
                </c:pt>
                <c:pt idx="70">
                  <c:v>0.69931262731552102</c:v>
                </c:pt>
                <c:pt idx="71">
                  <c:v>0.89534473419189498</c:v>
                </c:pt>
                <c:pt idx="72">
                  <c:v>0.70725435018539395</c:v>
                </c:pt>
                <c:pt idx="73">
                  <c:v>0.54975306987762496</c:v>
                </c:pt>
                <c:pt idx="74">
                  <c:v>0.498457431793213</c:v>
                </c:pt>
                <c:pt idx="75">
                  <c:v>0.22294303774833699</c:v>
                </c:pt>
                <c:pt idx="76">
                  <c:v>-0.47092872858047502</c:v>
                </c:pt>
                <c:pt idx="77">
                  <c:v>-1.28072774410247</c:v>
                </c:pt>
                <c:pt idx="78">
                  <c:v>-1.6752966642379701</c:v>
                </c:pt>
                <c:pt idx="79">
                  <c:v>-1.4137709140777499</c:v>
                </c:pt>
                <c:pt idx="80">
                  <c:v>-0.74931013584136996</c:v>
                </c:pt>
                <c:pt idx="81">
                  <c:v>-0.188473150134087</c:v>
                </c:pt>
                <c:pt idx="82">
                  <c:v>-6.5539158880711004E-2</c:v>
                </c:pt>
                <c:pt idx="83">
                  <c:v>-0.27735561132431003</c:v>
                </c:pt>
                <c:pt idx="84">
                  <c:v>-0.42029550671577498</c:v>
                </c:pt>
                <c:pt idx="85">
                  <c:v>-0.26852822303772</c:v>
                </c:pt>
                <c:pt idx="86">
                  <c:v>-0.106086321175098</c:v>
                </c:pt>
                <c:pt idx="87">
                  <c:v>-0.42068427801132202</c:v>
                </c:pt>
                <c:pt idx="88">
                  <c:v>-1.20670866966247</c:v>
                </c:pt>
                <c:pt idx="89">
                  <c:v>-1.7837660312652499</c:v>
                </c:pt>
                <c:pt idx="90">
                  <c:v>-1.52452087402343</c:v>
                </c:pt>
                <c:pt idx="91">
                  <c:v>-0.65769159793853804</c:v>
                </c:pt>
                <c:pt idx="92">
                  <c:v>-5.7757038623095003E-2</c:v>
                </c:pt>
                <c:pt idx="93">
                  <c:v>-0.21048919856548301</c:v>
                </c:pt>
                <c:pt idx="94">
                  <c:v>-0.67110818624496504</c:v>
                </c:pt>
                <c:pt idx="95">
                  <c:v>-0.70921581983566295</c:v>
                </c:pt>
                <c:pt idx="96">
                  <c:v>-0.251405298709869</c:v>
                </c:pt>
                <c:pt idx="97">
                  <c:v>0.118663057684898</c:v>
                </c:pt>
                <c:pt idx="98">
                  <c:v>1.0066883405670001E-3</c:v>
                </c:pt>
                <c:pt idx="99">
                  <c:v>-0.34515720605850198</c:v>
                </c:pt>
                <c:pt idx="100">
                  <c:v>-0.47232672572135898</c:v>
                </c:pt>
                <c:pt idx="101">
                  <c:v>-0.41099670529365501</c:v>
                </c:pt>
                <c:pt idx="102">
                  <c:v>-0.59686452150344804</c:v>
                </c:pt>
                <c:pt idx="103">
                  <c:v>-1.2163960933685301</c:v>
                </c:pt>
                <c:pt idx="104">
                  <c:v>-1.8738260269164999</c:v>
                </c:pt>
                <c:pt idx="105">
                  <c:v>-1.9900611639022801</c:v>
                </c:pt>
                <c:pt idx="106">
                  <c:v>-1.4394997358322099</c:v>
                </c:pt>
                <c:pt idx="107">
                  <c:v>-0.71855837106704701</c:v>
                </c:pt>
                <c:pt idx="108">
                  <c:v>-0.486398875713348</c:v>
                </c:pt>
                <c:pt idx="109">
                  <c:v>-0.93650597333908103</c:v>
                </c:pt>
                <c:pt idx="110">
                  <c:v>-1.6203876733779901</c:v>
                </c:pt>
                <c:pt idx="111">
                  <c:v>-1.93744349479675</c:v>
                </c:pt>
                <c:pt idx="112">
                  <c:v>-1.8169143199920601</c:v>
                </c:pt>
                <c:pt idx="113">
                  <c:v>-1.7956237792968699</c:v>
                </c:pt>
                <c:pt idx="114">
                  <c:v>-2.3094313144683798</c:v>
                </c:pt>
                <c:pt idx="115">
                  <c:v>-3.0467665195464999</c:v>
                </c:pt>
                <c:pt idx="116">
                  <c:v>-3.2832968235015798</c:v>
                </c:pt>
                <c:pt idx="117">
                  <c:v>-2.8602848052978498</c:v>
                </c:pt>
                <c:pt idx="118">
                  <c:v>-2.4751682281494101</c:v>
                </c:pt>
                <c:pt idx="119">
                  <c:v>-2.7799263000488201</c:v>
                </c:pt>
                <c:pt idx="120">
                  <c:v>-3.4758617877960201</c:v>
                </c:pt>
                <c:pt idx="121">
                  <c:v>-3.70353651046752</c:v>
                </c:pt>
                <c:pt idx="122">
                  <c:v>-3.2174885272979701</c:v>
                </c:pt>
                <c:pt idx="123">
                  <c:v>-2.6938898563385001</c:v>
                </c:pt>
                <c:pt idx="124">
                  <c:v>-2.75511145591735</c:v>
                </c:pt>
                <c:pt idx="125">
                  <c:v>-3.1475803852081299</c:v>
                </c:pt>
                <c:pt idx="126">
                  <c:v>-3.2372982501983598</c:v>
                </c:pt>
                <c:pt idx="127">
                  <c:v>-3.0046355724334699</c:v>
                </c:pt>
                <c:pt idx="128">
                  <c:v>-3.0216510295867902</c:v>
                </c:pt>
                <c:pt idx="129">
                  <c:v>-3.5072228908538801</c:v>
                </c:pt>
                <c:pt idx="130">
                  <c:v>-3.96335768699646</c:v>
                </c:pt>
                <c:pt idx="131">
                  <c:v>-3.94135165214538</c:v>
                </c:pt>
                <c:pt idx="132">
                  <c:v>-3.7140040397643999</c:v>
                </c:pt>
                <c:pt idx="133">
                  <c:v>-3.8086609840392982</c:v>
                </c:pt>
                <c:pt idx="134">
                  <c:v>-4.1594452857971103</c:v>
                </c:pt>
                <c:pt idx="135">
                  <c:v>-4.2076616287231401</c:v>
                </c:pt>
                <c:pt idx="136">
                  <c:v>-3.7580170631408598</c:v>
                </c:pt>
                <c:pt idx="137">
                  <c:v>-3.251866579055779</c:v>
                </c:pt>
                <c:pt idx="138">
                  <c:v>-3.1000659465789702</c:v>
                </c:pt>
                <c:pt idx="139">
                  <c:v>-3.1800479888915998</c:v>
                </c:pt>
                <c:pt idx="140">
                  <c:v>-3.2213389873504599</c:v>
                </c:pt>
                <c:pt idx="141">
                  <c:v>-3.3048470020294101</c:v>
                </c:pt>
                <c:pt idx="142">
                  <c:v>-3.6032321453094398</c:v>
                </c:pt>
                <c:pt idx="143">
                  <c:v>-3.8860499858856179</c:v>
                </c:pt>
                <c:pt idx="144">
                  <c:v>-3.7790310382843</c:v>
                </c:pt>
                <c:pt idx="145">
                  <c:v>-3.4416239261627202</c:v>
                </c:pt>
                <c:pt idx="146">
                  <c:v>-3.4554457664489702</c:v>
                </c:pt>
                <c:pt idx="147">
                  <c:v>-3.91402268409729</c:v>
                </c:pt>
                <c:pt idx="148">
                  <c:v>-4.1320648193359277</c:v>
                </c:pt>
                <c:pt idx="149">
                  <c:v>-3.5995097160339302</c:v>
                </c:pt>
                <c:pt idx="150">
                  <c:v>-2.8336088657379102</c:v>
                </c:pt>
                <c:pt idx="151">
                  <c:v>-2.76240086555481</c:v>
                </c:pt>
                <c:pt idx="152">
                  <c:v>-3.442355394363398</c:v>
                </c:pt>
                <c:pt idx="153">
                  <c:v>-3.9790339469909601</c:v>
                </c:pt>
                <c:pt idx="154">
                  <c:v>-3.7762825489044101</c:v>
                </c:pt>
                <c:pt idx="155">
                  <c:v>-3.2879219055175701</c:v>
                </c:pt>
                <c:pt idx="156">
                  <c:v>-3.2390723228454501</c:v>
                </c:pt>
                <c:pt idx="157">
                  <c:v>-3.5757641792297301</c:v>
                </c:pt>
                <c:pt idx="158">
                  <c:v>-3.6957371234893799</c:v>
                </c:pt>
                <c:pt idx="159">
                  <c:v>-3.4569630622863698</c:v>
                </c:pt>
                <c:pt idx="160">
                  <c:v>-3.3250424861907879</c:v>
                </c:pt>
                <c:pt idx="161">
                  <c:v>-3.5137307643890301</c:v>
                </c:pt>
                <c:pt idx="162">
                  <c:v>-3.5946383476257302</c:v>
                </c:pt>
                <c:pt idx="163">
                  <c:v>-3.2274110317230198</c:v>
                </c:pt>
                <c:pt idx="164">
                  <c:v>-2.8036532402038499</c:v>
                </c:pt>
                <c:pt idx="165">
                  <c:v>-2.912943124771108</c:v>
                </c:pt>
                <c:pt idx="166">
                  <c:v>-3.4415867328643799</c:v>
                </c:pt>
                <c:pt idx="167">
                  <c:v>-3.7265121936798078</c:v>
                </c:pt>
                <c:pt idx="168">
                  <c:v>-3.526382923126218</c:v>
                </c:pt>
                <c:pt idx="169">
                  <c:v>-3.296642065048208</c:v>
                </c:pt>
                <c:pt idx="170">
                  <c:v>-3.37849640846252</c:v>
                </c:pt>
                <c:pt idx="171">
                  <c:v>-3.4231960773468</c:v>
                </c:pt>
                <c:pt idx="172">
                  <c:v>-2.9568400382995579</c:v>
                </c:pt>
                <c:pt idx="173">
                  <c:v>-2.1645731925964302</c:v>
                </c:pt>
                <c:pt idx="174">
                  <c:v>-1.6584393978118901</c:v>
                </c:pt>
                <c:pt idx="175">
                  <c:v>-1.6285436153411801</c:v>
                </c:pt>
                <c:pt idx="176">
                  <c:v>-1.70824658870697</c:v>
                </c:pt>
                <c:pt idx="177">
                  <c:v>-1.6772987842559799</c:v>
                </c:pt>
                <c:pt idx="178">
                  <c:v>-1.80660271644592</c:v>
                </c:pt>
                <c:pt idx="179">
                  <c:v>-2.3071658611297599</c:v>
                </c:pt>
                <c:pt idx="180">
                  <c:v>-2.8532223701477002</c:v>
                </c:pt>
                <c:pt idx="181">
                  <c:v>-3.0096380710601802</c:v>
                </c:pt>
                <c:pt idx="182">
                  <c:v>-2.8804125785827601</c:v>
                </c:pt>
                <c:pt idx="183">
                  <c:v>-2.9077622890472399</c:v>
                </c:pt>
                <c:pt idx="184">
                  <c:v>-3.1327478885650599</c:v>
                </c:pt>
                <c:pt idx="185">
                  <c:v>-3.1233525276184002</c:v>
                </c:pt>
                <c:pt idx="186">
                  <c:v>-2.7000489234924299</c:v>
                </c:pt>
                <c:pt idx="187">
                  <c:v>-2.2891612052917401</c:v>
                </c:pt>
                <c:pt idx="188">
                  <c:v>-2.3109586238860982</c:v>
                </c:pt>
                <c:pt idx="189">
                  <c:v>-2.5519433021545401</c:v>
                </c:pt>
                <c:pt idx="190">
                  <c:v>-2.5086283683776802</c:v>
                </c:pt>
                <c:pt idx="191">
                  <c:v>-2.1599559783935498</c:v>
                </c:pt>
                <c:pt idx="192">
                  <c:v>-1.96503913402557</c:v>
                </c:pt>
                <c:pt idx="193">
                  <c:v>-2.1176514625549299</c:v>
                </c:pt>
                <c:pt idx="194">
                  <c:v>-2.22903227806091</c:v>
                </c:pt>
                <c:pt idx="195">
                  <c:v>-1.88836097717285</c:v>
                </c:pt>
                <c:pt idx="196">
                  <c:v>-1.1996910572052</c:v>
                </c:pt>
                <c:pt idx="197">
                  <c:v>-0.54017537832260099</c:v>
                </c:pt>
                <c:pt idx="198">
                  <c:v>-5.5994305759668003E-2</c:v>
                </c:pt>
                <c:pt idx="199">
                  <c:v>0.291080921888351</c:v>
                </c:pt>
              </c:numCache>
            </c:numRef>
          </c:val>
          <c:smooth val="0"/>
          <c:extLst>
            <c:ext xmlns:c16="http://schemas.microsoft.com/office/drawing/2014/chart" uri="{C3380CC4-5D6E-409C-BE32-E72D297353CC}">
              <c16:uniqueId val="{00000001-0D7C-450F-BD61-8601D396138B}"/>
            </c:ext>
          </c:extLst>
        </c:ser>
        <c:ser>
          <c:idx val="2"/>
          <c:order val="2"/>
          <c:tx>
            <c:strRef>
              <c:f>'3mir 6_7 60 (2)'!$E$1</c:f>
              <c:strCache>
                <c:ptCount val="1"/>
                <c:pt idx="0">
                  <c:v>post</c:v>
                </c:pt>
              </c:strCache>
            </c:strRef>
          </c:tx>
          <c:spPr>
            <a:ln w="25400">
              <a:solidFill>
                <a:schemeClr val="tx1"/>
              </a:solidFill>
              <a:prstDash val="solid"/>
            </a:ln>
          </c:spPr>
          <c:marker>
            <c:symbol val="none"/>
          </c:marker>
          <c:cat>
            <c:numRef>
              <c:f>'3mir 6_7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60 (2)'!$E$2:$E$201</c:f>
              <c:numCache>
                <c:formatCode>General</c:formatCode>
                <c:ptCount val="200"/>
                <c:pt idx="0">
                  <c:v>-2.1698067188262899</c:v>
                </c:pt>
                <c:pt idx="1">
                  <c:v>-1.7927485704421999</c:v>
                </c:pt>
                <c:pt idx="2">
                  <c:v>-1.15213966369628</c:v>
                </c:pt>
                <c:pt idx="3">
                  <c:v>-0.595225989818573</c:v>
                </c:pt>
                <c:pt idx="4">
                  <c:v>-0.38182863593101501</c:v>
                </c:pt>
                <c:pt idx="5">
                  <c:v>-0.39767715334892301</c:v>
                </c:pt>
                <c:pt idx="6">
                  <c:v>-0.296010732650757</c:v>
                </c:pt>
                <c:pt idx="7">
                  <c:v>8.0254450440406994E-2</c:v>
                </c:pt>
                <c:pt idx="8">
                  <c:v>0.53305828571319602</c:v>
                </c:pt>
                <c:pt idx="9">
                  <c:v>0.793407082557678</c:v>
                </c:pt>
                <c:pt idx="10">
                  <c:v>0.81466740369796797</c:v>
                </c:pt>
                <c:pt idx="11">
                  <c:v>0.68023359775543202</c:v>
                </c:pt>
                <c:pt idx="12">
                  <c:v>0.36681208014488198</c:v>
                </c:pt>
                <c:pt idx="13">
                  <c:v>-0.16678437590599099</c:v>
                </c:pt>
                <c:pt idx="14">
                  <c:v>-0.68330860137939498</c:v>
                </c:pt>
                <c:pt idx="15">
                  <c:v>-0.74469244480133101</c:v>
                </c:pt>
                <c:pt idx="16">
                  <c:v>-0.23394535481929801</c:v>
                </c:pt>
                <c:pt idx="17">
                  <c:v>0.39377018809318498</c:v>
                </c:pt>
                <c:pt idx="18">
                  <c:v>0.606650650501251</c:v>
                </c:pt>
                <c:pt idx="19">
                  <c:v>0.44369760155677801</c:v>
                </c:pt>
                <c:pt idx="20">
                  <c:v>0.40466228127479598</c:v>
                </c:pt>
                <c:pt idx="21">
                  <c:v>0.71143114566803001</c:v>
                </c:pt>
                <c:pt idx="22">
                  <c:v>1.00848996639251</c:v>
                </c:pt>
                <c:pt idx="23">
                  <c:v>0.95292091369628895</c:v>
                </c:pt>
                <c:pt idx="24">
                  <c:v>0.824080049991608</c:v>
                </c:pt>
                <c:pt idx="25">
                  <c:v>1.2122824192047099</c:v>
                </c:pt>
                <c:pt idx="26">
                  <c:v>2.1808235645294101</c:v>
                </c:pt>
                <c:pt idx="27">
                  <c:v>3.0878829956054599</c:v>
                </c:pt>
                <c:pt idx="28">
                  <c:v>3.3259053230285578</c:v>
                </c:pt>
                <c:pt idx="29">
                  <c:v>2.9601230621337802</c:v>
                </c:pt>
                <c:pt idx="30">
                  <c:v>2.4679362773895201</c:v>
                </c:pt>
                <c:pt idx="31">
                  <c:v>2.089969635009759</c:v>
                </c:pt>
                <c:pt idx="32">
                  <c:v>1.73471367359161</c:v>
                </c:pt>
                <c:pt idx="33">
                  <c:v>1.39088153839111</c:v>
                </c:pt>
                <c:pt idx="34">
                  <c:v>1.24865686893463</c:v>
                </c:pt>
                <c:pt idx="35">
                  <c:v>1.3377397060394201</c:v>
                </c:pt>
                <c:pt idx="36">
                  <c:v>1.3698987960815401</c:v>
                </c:pt>
                <c:pt idx="37">
                  <c:v>1.1511543989181501</c:v>
                </c:pt>
                <c:pt idx="38">
                  <c:v>0.92976140975952104</c:v>
                </c:pt>
                <c:pt idx="39">
                  <c:v>1.05009377002716</c:v>
                </c:pt>
                <c:pt idx="40">
                  <c:v>1.3739444017410201</c:v>
                </c:pt>
                <c:pt idx="41">
                  <c:v>1.3935301303863501</c:v>
                </c:pt>
                <c:pt idx="42">
                  <c:v>0.95943170785903897</c:v>
                </c:pt>
                <c:pt idx="43">
                  <c:v>0.56050926446914695</c:v>
                </c:pt>
                <c:pt idx="44">
                  <c:v>0.69337415695190396</c:v>
                </c:pt>
                <c:pt idx="45">
                  <c:v>1.18174612522125</c:v>
                </c:pt>
                <c:pt idx="46">
                  <c:v>1.3959146738052299</c:v>
                </c:pt>
                <c:pt idx="47">
                  <c:v>1.04876637458801</c:v>
                </c:pt>
                <c:pt idx="48">
                  <c:v>0.48134037852287298</c:v>
                </c:pt>
                <c:pt idx="49">
                  <c:v>0.161250665783882</c:v>
                </c:pt>
                <c:pt idx="50">
                  <c:v>0.190811902284622</c:v>
                </c:pt>
                <c:pt idx="51">
                  <c:v>0.413995891809464</c:v>
                </c:pt>
                <c:pt idx="52">
                  <c:v>0.73437207937240601</c:v>
                </c:pt>
                <c:pt idx="53">
                  <c:v>1.0808627605438199</c:v>
                </c:pt>
                <c:pt idx="54">
                  <c:v>1.2243286371230999</c:v>
                </c:pt>
                <c:pt idx="55">
                  <c:v>0.94554698467254605</c:v>
                </c:pt>
                <c:pt idx="56">
                  <c:v>0.37365674972534202</c:v>
                </c:pt>
                <c:pt idx="57">
                  <c:v>-0.121478758752346</c:v>
                </c:pt>
                <c:pt idx="58">
                  <c:v>-0.43339580297470098</c:v>
                </c:pt>
                <c:pt idx="59">
                  <c:v>-0.84613484144210804</c:v>
                </c:pt>
                <c:pt idx="60">
                  <c:v>-1.5163004398345901</c:v>
                </c:pt>
                <c:pt idx="61">
                  <c:v>-2.09385991096496</c:v>
                </c:pt>
                <c:pt idx="62">
                  <c:v>-2.15274930000305</c:v>
                </c:pt>
                <c:pt idx="63">
                  <c:v>-1.8702324628829901</c:v>
                </c:pt>
                <c:pt idx="64">
                  <c:v>-1.8956986665725699</c:v>
                </c:pt>
                <c:pt idx="65">
                  <c:v>-2.48822593688964</c:v>
                </c:pt>
                <c:pt idx="66">
                  <c:v>-3.13832306861877</c:v>
                </c:pt>
                <c:pt idx="67">
                  <c:v>-3.2490000724792401</c:v>
                </c:pt>
                <c:pt idx="68">
                  <c:v>-2.9178078174590998</c:v>
                </c:pt>
                <c:pt idx="69">
                  <c:v>-2.70324277877807</c:v>
                </c:pt>
                <c:pt idx="70">
                  <c:v>-2.7486500740051198</c:v>
                </c:pt>
                <c:pt idx="71">
                  <c:v>-2.5863506793975799</c:v>
                </c:pt>
                <c:pt idx="72">
                  <c:v>-1.9206745624542201</c:v>
                </c:pt>
                <c:pt idx="73">
                  <c:v>-1.2110725641250599</c:v>
                </c:pt>
                <c:pt idx="74">
                  <c:v>-1.14074802398681</c:v>
                </c:pt>
                <c:pt idx="75">
                  <c:v>-1.68659591674804</c:v>
                </c:pt>
                <c:pt idx="76">
                  <c:v>-2.1075956821441602</c:v>
                </c:pt>
                <c:pt idx="77">
                  <c:v>-1.8764343261718699</c:v>
                </c:pt>
                <c:pt idx="78">
                  <c:v>-1.27716028690338</c:v>
                </c:pt>
                <c:pt idx="79">
                  <c:v>-0.91528767347335804</c:v>
                </c:pt>
                <c:pt idx="80">
                  <c:v>-0.90348321199417103</c:v>
                </c:pt>
                <c:pt idx="81">
                  <c:v>-0.85008853673934903</c:v>
                </c:pt>
                <c:pt idx="82">
                  <c:v>-0.56621074676513705</c:v>
                </c:pt>
                <c:pt idx="83">
                  <c:v>-0.41212445497512801</c:v>
                </c:pt>
                <c:pt idx="84">
                  <c:v>-0.78513842821121205</c:v>
                </c:pt>
                <c:pt idx="85">
                  <c:v>-1.4869021177291799</c:v>
                </c:pt>
                <c:pt idx="86">
                  <c:v>-1.8672348260879501</c:v>
                </c:pt>
                <c:pt idx="87">
                  <c:v>-1.59635865688324</c:v>
                </c:pt>
                <c:pt idx="88">
                  <c:v>-1.08965957164764</c:v>
                </c:pt>
                <c:pt idx="89">
                  <c:v>-1.0525747537612899</c:v>
                </c:pt>
                <c:pt idx="90">
                  <c:v>-1.6993225812911901</c:v>
                </c:pt>
                <c:pt idx="91">
                  <c:v>-2.5548317432403498</c:v>
                </c:pt>
                <c:pt idx="92">
                  <c:v>-3.0151386260986301</c:v>
                </c:pt>
                <c:pt idx="93">
                  <c:v>-2.9810087680816602</c:v>
                </c:pt>
                <c:pt idx="94">
                  <c:v>-2.8614947795867902</c:v>
                </c:pt>
                <c:pt idx="95">
                  <c:v>-3.02980208396911</c:v>
                </c:pt>
                <c:pt idx="96">
                  <c:v>-3.4230656623840301</c:v>
                </c:pt>
                <c:pt idx="97">
                  <c:v>-3.7132039070129301</c:v>
                </c:pt>
                <c:pt idx="98">
                  <c:v>-3.7470538616180402</c:v>
                </c:pt>
                <c:pt idx="99">
                  <c:v>-3.67777323722839</c:v>
                </c:pt>
                <c:pt idx="100">
                  <c:v>-3.6828944683074898</c:v>
                </c:pt>
                <c:pt idx="101">
                  <c:v>-3.7157108783721902</c:v>
                </c:pt>
                <c:pt idx="102">
                  <c:v>-3.6371035575866699</c:v>
                </c:pt>
                <c:pt idx="103">
                  <c:v>-3.4996011257171591</c:v>
                </c:pt>
                <c:pt idx="104">
                  <c:v>-3.5295715332031201</c:v>
                </c:pt>
                <c:pt idx="105">
                  <c:v>-3.8115940093994101</c:v>
                </c:pt>
                <c:pt idx="106">
                  <c:v>-4.1363897323608398</c:v>
                </c:pt>
                <c:pt idx="107">
                  <c:v>-4.2514457702636701</c:v>
                </c:pt>
                <c:pt idx="108">
                  <c:v>-4.1826133728027299</c:v>
                </c:pt>
                <c:pt idx="109">
                  <c:v>-4.1902451515197701</c:v>
                </c:pt>
                <c:pt idx="110">
                  <c:v>-4.437410831451408</c:v>
                </c:pt>
                <c:pt idx="111">
                  <c:v>-4.81617832183837</c:v>
                </c:pt>
                <c:pt idx="112">
                  <c:v>-5.1195383071899379</c:v>
                </c:pt>
                <c:pt idx="113">
                  <c:v>-5.2829327583312882</c:v>
                </c:pt>
                <c:pt idx="114">
                  <c:v>-5.3963012695312482</c:v>
                </c:pt>
                <c:pt idx="115">
                  <c:v>-5.5451607704162598</c:v>
                </c:pt>
                <c:pt idx="116">
                  <c:v>-5.7246613502502397</c:v>
                </c:pt>
                <c:pt idx="117">
                  <c:v>-5.8877005577087367</c:v>
                </c:pt>
                <c:pt idx="118">
                  <c:v>-6.0152554512023899</c:v>
                </c:pt>
                <c:pt idx="119">
                  <c:v>-6.1350164413452077</c:v>
                </c:pt>
                <c:pt idx="120">
                  <c:v>-6.3035316467285067</c:v>
                </c:pt>
                <c:pt idx="121">
                  <c:v>-6.5513391494750897</c:v>
                </c:pt>
                <c:pt idx="122">
                  <c:v>-6.8014183044433496</c:v>
                </c:pt>
                <c:pt idx="123">
                  <c:v>-6.8746914863586399</c:v>
                </c:pt>
                <c:pt idx="124">
                  <c:v>-6.665289878845206</c:v>
                </c:pt>
                <c:pt idx="125">
                  <c:v>-6.3132333755493102</c:v>
                </c:pt>
                <c:pt idx="126">
                  <c:v>-6.1043515205383283</c:v>
                </c:pt>
                <c:pt idx="127">
                  <c:v>-6.1534447669982866</c:v>
                </c:pt>
                <c:pt idx="128">
                  <c:v>-6.28376865386962</c:v>
                </c:pt>
                <c:pt idx="129">
                  <c:v>-6.3045582771301172</c:v>
                </c:pt>
                <c:pt idx="130">
                  <c:v>-6.3180994987487704</c:v>
                </c:pt>
                <c:pt idx="131">
                  <c:v>-6.5974073410034082</c:v>
                </c:pt>
                <c:pt idx="132">
                  <c:v>-7.1726365089416486</c:v>
                </c:pt>
                <c:pt idx="133">
                  <c:v>-7.7036395072937003</c:v>
                </c:pt>
                <c:pt idx="134">
                  <c:v>-7.8358178138732884</c:v>
                </c:pt>
                <c:pt idx="135">
                  <c:v>-7.5853347778320286</c:v>
                </c:pt>
                <c:pt idx="136">
                  <c:v>-7.2914113998412997</c:v>
                </c:pt>
                <c:pt idx="137">
                  <c:v>-7.2460975646972603</c:v>
                </c:pt>
                <c:pt idx="138">
                  <c:v>-7.4442267417907697</c:v>
                </c:pt>
                <c:pt idx="139">
                  <c:v>-7.6335802078246981</c:v>
                </c:pt>
                <c:pt idx="140">
                  <c:v>-7.5140805244445783</c:v>
                </c:pt>
                <c:pt idx="141">
                  <c:v>-6.9547882080078081</c:v>
                </c:pt>
                <c:pt idx="142">
                  <c:v>-6.167657375335688</c:v>
                </c:pt>
                <c:pt idx="143">
                  <c:v>-5.64776134490966</c:v>
                </c:pt>
                <c:pt idx="144">
                  <c:v>-5.7438497543334899</c:v>
                </c:pt>
                <c:pt idx="145">
                  <c:v>-6.2127790451049796</c:v>
                </c:pt>
                <c:pt idx="146">
                  <c:v>-6.3744726181030202</c:v>
                </c:pt>
                <c:pt idx="147">
                  <c:v>-5.8538427352905202</c:v>
                </c:pt>
                <c:pt idx="148">
                  <c:v>-5.0423941612243599</c:v>
                </c:pt>
                <c:pt idx="149">
                  <c:v>-4.6294960975646902</c:v>
                </c:pt>
                <c:pt idx="150">
                  <c:v>-4.76385068893432</c:v>
                </c:pt>
                <c:pt idx="151">
                  <c:v>-4.9455337524414</c:v>
                </c:pt>
                <c:pt idx="152">
                  <c:v>-4.7653632164001403</c:v>
                </c:pt>
                <c:pt idx="153">
                  <c:v>-4.4413695335388104</c:v>
                </c:pt>
                <c:pt idx="154">
                  <c:v>-4.4351534843444798</c:v>
                </c:pt>
                <c:pt idx="155">
                  <c:v>-4.7706646919250399</c:v>
                </c:pt>
                <c:pt idx="156">
                  <c:v>-5.03918361663818</c:v>
                </c:pt>
                <c:pt idx="157">
                  <c:v>-5.0049920082092196</c:v>
                </c:pt>
                <c:pt idx="158">
                  <c:v>-4.8730587959289497</c:v>
                </c:pt>
                <c:pt idx="159">
                  <c:v>-4.8881506919860787</c:v>
                </c:pt>
                <c:pt idx="160">
                  <c:v>-4.9633078575134197</c:v>
                </c:pt>
                <c:pt idx="161">
                  <c:v>-4.89762115478515</c:v>
                </c:pt>
                <c:pt idx="162">
                  <c:v>-4.7459521293640101</c:v>
                </c:pt>
                <c:pt idx="163">
                  <c:v>-4.7002859115600497</c:v>
                </c:pt>
                <c:pt idx="164">
                  <c:v>-4.71858358383178</c:v>
                </c:pt>
                <c:pt idx="165">
                  <c:v>-4.5825958251953081</c:v>
                </c:pt>
                <c:pt idx="166">
                  <c:v>-4.3305068016052166</c:v>
                </c:pt>
                <c:pt idx="167">
                  <c:v>-4.3072648048400799</c:v>
                </c:pt>
                <c:pt idx="168">
                  <c:v>-4.6413726806640598</c:v>
                </c:pt>
                <c:pt idx="169">
                  <c:v>-4.9471974372863698</c:v>
                </c:pt>
                <c:pt idx="170">
                  <c:v>-4.8147406578063867</c:v>
                </c:pt>
                <c:pt idx="171">
                  <c:v>-4.4382157325744602</c:v>
                </c:pt>
                <c:pt idx="172">
                  <c:v>-4.4207353591918883</c:v>
                </c:pt>
                <c:pt idx="173">
                  <c:v>-4.9515576362609783</c:v>
                </c:pt>
                <c:pt idx="174">
                  <c:v>-5.4990782737731898</c:v>
                </c:pt>
                <c:pt idx="175">
                  <c:v>-5.462435245513908</c:v>
                </c:pt>
                <c:pt idx="176">
                  <c:v>-4.8932919502258301</c:v>
                </c:pt>
                <c:pt idx="177">
                  <c:v>-4.3465270996093697</c:v>
                </c:pt>
                <c:pt idx="178">
                  <c:v>-4.154430389404288</c:v>
                </c:pt>
                <c:pt idx="179">
                  <c:v>-4.1235589981079066</c:v>
                </c:pt>
                <c:pt idx="180">
                  <c:v>-3.9365875720977699</c:v>
                </c:pt>
                <c:pt idx="181">
                  <c:v>-3.5941853523254301</c:v>
                </c:pt>
                <c:pt idx="182">
                  <c:v>-3.3507282733917201</c:v>
                </c:pt>
                <c:pt idx="183">
                  <c:v>-3.37892365455627</c:v>
                </c:pt>
                <c:pt idx="184">
                  <c:v>-3.63162064552307</c:v>
                </c:pt>
                <c:pt idx="185">
                  <c:v>-3.9357926845550502</c:v>
                </c:pt>
                <c:pt idx="186">
                  <c:v>-4.0979795455932599</c:v>
                </c:pt>
                <c:pt idx="187">
                  <c:v>-3.99120640754699</c:v>
                </c:pt>
                <c:pt idx="188">
                  <c:v>-3.6805157661437899</c:v>
                </c:pt>
                <c:pt idx="189">
                  <c:v>-3.4137873649597101</c:v>
                </c:pt>
                <c:pt idx="190">
                  <c:v>-3.3396513462066602</c:v>
                </c:pt>
                <c:pt idx="191">
                  <c:v>-3.2645285129547101</c:v>
                </c:pt>
                <c:pt idx="192">
                  <c:v>-2.8782920837402282</c:v>
                </c:pt>
                <c:pt idx="193">
                  <c:v>-2.2445151805877601</c:v>
                </c:pt>
                <c:pt idx="194">
                  <c:v>-1.8387347459793</c:v>
                </c:pt>
                <c:pt idx="195">
                  <c:v>-1.9516347646713199</c:v>
                </c:pt>
                <c:pt idx="196">
                  <c:v>-2.2466795444488499</c:v>
                </c:pt>
                <c:pt idx="197">
                  <c:v>-2.1728265285491899</c:v>
                </c:pt>
                <c:pt idx="198">
                  <c:v>-1.7315311431884699</c:v>
                </c:pt>
                <c:pt idx="199">
                  <c:v>-1.4984319210052399</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1886952"/>
        <c:axId val="621889896"/>
      </c:lineChart>
      <c:catAx>
        <c:axId val="621886952"/>
        <c:scaling>
          <c:orientation val="minMax"/>
        </c:scaling>
        <c:delete val="0"/>
        <c:axPos val="b"/>
        <c:numFmt formatCode="General" sourceLinked="1"/>
        <c:majorTickMark val="out"/>
        <c:minorTickMark val="none"/>
        <c:tickLblPos val="none"/>
        <c:crossAx val="621889896"/>
        <c:crosses val="autoZero"/>
        <c:auto val="1"/>
        <c:lblAlgn val="ctr"/>
        <c:lblOffset val="100"/>
        <c:tickLblSkip val="25"/>
        <c:tickMarkSkip val="25"/>
        <c:noMultiLvlLbl val="0"/>
      </c:catAx>
      <c:valAx>
        <c:axId val="621889896"/>
        <c:scaling>
          <c:orientation val="minMax"/>
          <c:max val="6"/>
          <c:min val="-9"/>
        </c:scaling>
        <c:delete val="0"/>
        <c:axPos val="l"/>
        <c:numFmt formatCode="General" sourceLinked="1"/>
        <c:majorTickMark val="out"/>
        <c:minorTickMark val="none"/>
        <c:tickLblPos val="nextTo"/>
        <c:crossAx val="621886952"/>
        <c:crossesAt val="25"/>
        <c:crossBetween val="between"/>
      </c:valAx>
    </c:plotArea>
    <c:plotVisOnly val="1"/>
    <c:dispBlanksAs val="gap"/>
    <c:showDLblsOverMax val="0"/>
  </c:chart>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4.9600934474523753E-2"/>
          <c:w val="0.92957662185512302"/>
          <c:h val="0.91207156523988198"/>
        </c:manualLayout>
      </c:layout>
      <c:lineChart>
        <c:grouping val="standard"/>
        <c:varyColors val="0"/>
        <c:ser>
          <c:idx val="0"/>
          <c:order val="0"/>
          <c:tx>
            <c:strRef>
              <c:f>'5mir 6_7 60 (3)'!$C$1</c:f>
              <c:strCache>
                <c:ptCount val="1"/>
                <c:pt idx="0">
                  <c:v>pre</c:v>
                </c:pt>
              </c:strCache>
            </c:strRef>
          </c:tx>
          <c:spPr>
            <a:ln w="25400">
              <a:solidFill>
                <a:schemeClr val="bg1">
                  <a:lumMod val="75000"/>
                </a:schemeClr>
              </a:solidFill>
            </a:ln>
          </c:spPr>
          <c:marker>
            <c:symbol val="none"/>
          </c:marker>
          <c:cat>
            <c:numRef>
              <c:f>'5mir 6_7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60 (3)'!$C$2:$C$201</c:f>
              <c:numCache>
                <c:formatCode>General</c:formatCode>
                <c:ptCount val="200"/>
                <c:pt idx="0">
                  <c:v>0.990101158618927</c:v>
                </c:pt>
                <c:pt idx="1">
                  <c:v>0.79757422208786</c:v>
                </c:pt>
                <c:pt idx="2">
                  <c:v>0.197405815124512</c:v>
                </c:pt>
                <c:pt idx="3">
                  <c:v>-0.35330560803413402</c:v>
                </c:pt>
                <c:pt idx="4">
                  <c:v>-0.384501934051514</c:v>
                </c:pt>
                <c:pt idx="5">
                  <c:v>0.100478410720825</c:v>
                </c:pt>
                <c:pt idx="6">
                  <c:v>0.72708594799041704</c:v>
                </c:pt>
                <c:pt idx="7">
                  <c:v>1.20714676380157</c:v>
                </c:pt>
                <c:pt idx="8">
                  <c:v>1.51585865020752</c:v>
                </c:pt>
                <c:pt idx="9">
                  <c:v>1.67866122722625</c:v>
                </c:pt>
                <c:pt idx="10">
                  <c:v>1.6068193912506099</c:v>
                </c:pt>
                <c:pt idx="11">
                  <c:v>1.2137372493743901</c:v>
                </c:pt>
                <c:pt idx="12">
                  <c:v>0.56632286310195901</c:v>
                </c:pt>
                <c:pt idx="13">
                  <c:v>-0.15154591202735901</c:v>
                </c:pt>
                <c:pt idx="14">
                  <c:v>-0.73759812116622903</c:v>
                </c:pt>
                <c:pt idx="15">
                  <c:v>-0.99423855543136597</c:v>
                </c:pt>
                <c:pt idx="16">
                  <c:v>-0.81840032339096103</c:v>
                </c:pt>
                <c:pt idx="17">
                  <c:v>-0.42419460415840099</c:v>
                </c:pt>
                <c:pt idx="18">
                  <c:v>-0.348342806100845</c:v>
                </c:pt>
                <c:pt idx="19">
                  <c:v>-0.96436744928359996</c:v>
                </c:pt>
                <c:pt idx="20">
                  <c:v>-1.93377614021301</c:v>
                </c:pt>
                <c:pt idx="21">
                  <c:v>-2.358959436416618</c:v>
                </c:pt>
                <c:pt idx="22">
                  <c:v>-1.6683871746063199</c:v>
                </c:pt>
                <c:pt idx="23">
                  <c:v>-0.27481025457382202</c:v>
                </c:pt>
                <c:pt idx="24">
                  <c:v>0.81125015020370495</c:v>
                </c:pt>
                <c:pt idx="25">
                  <c:v>1.0125324726104701</c:v>
                </c:pt>
                <c:pt idx="26">
                  <c:v>0.69204086065292403</c:v>
                </c:pt>
                <c:pt idx="27">
                  <c:v>0.61819845438003496</c:v>
                </c:pt>
                <c:pt idx="28">
                  <c:v>1.1031653881073</c:v>
                </c:pt>
                <c:pt idx="29">
                  <c:v>1.8017270565032899</c:v>
                </c:pt>
                <c:pt idx="30">
                  <c:v>2.2565133571624698</c:v>
                </c:pt>
                <c:pt idx="31">
                  <c:v>2.41547656059265</c:v>
                </c:pt>
                <c:pt idx="32">
                  <c:v>2.5481510162353498</c:v>
                </c:pt>
                <c:pt idx="33">
                  <c:v>2.816084384918208</c:v>
                </c:pt>
                <c:pt idx="34">
                  <c:v>3.1038548946380602</c:v>
                </c:pt>
                <c:pt idx="35">
                  <c:v>3.2456092834472599</c:v>
                </c:pt>
                <c:pt idx="36">
                  <c:v>3.2396430969238179</c:v>
                </c:pt>
                <c:pt idx="37">
                  <c:v>3.15520048141479</c:v>
                </c:pt>
                <c:pt idx="38">
                  <c:v>2.9448368549346902</c:v>
                </c:pt>
                <c:pt idx="39">
                  <c:v>2.516593933105459</c:v>
                </c:pt>
                <c:pt idx="40">
                  <c:v>1.99043488502502</c:v>
                </c:pt>
                <c:pt idx="41">
                  <c:v>1.7101980447769101</c:v>
                </c:pt>
                <c:pt idx="42">
                  <c:v>1.8831037282943699</c:v>
                </c:pt>
                <c:pt idx="43">
                  <c:v>2.2971558570861799</c:v>
                </c:pt>
                <c:pt idx="44">
                  <c:v>2.5518646240234282</c:v>
                </c:pt>
                <c:pt idx="45">
                  <c:v>2.54558253288269</c:v>
                </c:pt>
                <c:pt idx="46">
                  <c:v>2.5547890663146902</c:v>
                </c:pt>
                <c:pt idx="47">
                  <c:v>2.7568964958190878</c:v>
                </c:pt>
                <c:pt idx="48">
                  <c:v>2.8582623004913299</c:v>
                </c:pt>
                <c:pt idx="49">
                  <c:v>2.407858610153188</c:v>
                </c:pt>
                <c:pt idx="50">
                  <c:v>1.4292074441909699</c:v>
                </c:pt>
                <c:pt idx="51">
                  <c:v>0.49332243204116799</c:v>
                </c:pt>
                <c:pt idx="52">
                  <c:v>8.4496699273585996E-2</c:v>
                </c:pt>
                <c:pt idx="53">
                  <c:v>9.3248367309569993E-2</c:v>
                </c:pt>
                <c:pt idx="54">
                  <c:v>9.3685425817966003E-2</c:v>
                </c:pt>
                <c:pt idx="55">
                  <c:v>-3.5671167075634003E-2</c:v>
                </c:pt>
                <c:pt idx="56">
                  <c:v>-4.7581467777490997E-2</c:v>
                </c:pt>
                <c:pt idx="57">
                  <c:v>0.133844509720802</c:v>
                </c:pt>
                <c:pt idx="58">
                  <c:v>0.134109497070312</c:v>
                </c:pt>
                <c:pt idx="59">
                  <c:v>-0.39740127325058</c:v>
                </c:pt>
                <c:pt idx="60">
                  <c:v>-1.21672368049621</c:v>
                </c:pt>
                <c:pt idx="61">
                  <c:v>-1.6934136152267401</c:v>
                </c:pt>
                <c:pt idx="62">
                  <c:v>-1.5980517864227199</c:v>
                </c:pt>
                <c:pt idx="63">
                  <c:v>-1.42366623878479</c:v>
                </c:pt>
                <c:pt idx="64">
                  <c:v>-1.7954423427581701</c:v>
                </c:pt>
                <c:pt idx="65">
                  <c:v>-2.7156634330749481</c:v>
                </c:pt>
                <c:pt idx="66">
                  <c:v>-3.5703761577606201</c:v>
                </c:pt>
                <c:pt idx="67">
                  <c:v>-3.82775378227233</c:v>
                </c:pt>
                <c:pt idx="68">
                  <c:v>-3.55528569221496</c:v>
                </c:pt>
                <c:pt idx="69">
                  <c:v>-3.2331030368804901</c:v>
                </c:pt>
                <c:pt idx="70">
                  <c:v>-3.2180159091949401</c:v>
                </c:pt>
                <c:pt idx="71">
                  <c:v>-3.4698202610015798</c:v>
                </c:pt>
                <c:pt idx="72">
                  <c:v>-3.6919569969177202</c:v>
                </c:pt>
                <c:pt idx="73">
                  <c:v>-3.61090636253356</c:v>
                </c:pt>
                <c:pt idx="74">
                  <c:v>-3.1456718444824201</c:v>
                </c:pt>
                <c:pt idx="75">
                  <c:v>-2.4404296875</c:v>
                </c:pt>
                <c:pt idx="76">
                  <c:v>-1.80004942417144</c:v>
                </c:pt>
                <c:pt idx="77">
                  <c:v>-1.5274734497070299</c:v>
                </c:pt>
                <c:pt idx="78">
                  <c:v>-1.7382668256759599</c:v>
                </c:pt>
                <c:pt idx="79">
                  <c:v>-2.2932076454162602</c:v>
                </c:pt>
                <c:pt idx="80">
                  <c:v>-2.90534520149231</c:v>
                </c:pt>
                <c:pt idx="81">
                  <c:v>-3.3347384929656898</c:v>
                </c:pt>
                <c:pt idx="82">
                  <c:v>-3.5321278572082502</c:v>
                </c:pt>
                <c:pt idx="83">
                  <c:v>-3.6490726470947199</c:v>
                </c:pt>
                <c:pt idx="84">
                  <c:v>-3.8980805873870801</c:v>
                </c:pt>
                <c:pt idx="85">
                  <c:v>-4.3331704139709402</c:v>
                </c:pt>
                <c:pt idx="86">
                  <c:v>-4.7506799697875897</c:v>
                </c:pt>
                <c:pt idx="87">
                  <c:v>-4.8809900283813397</c:v>
                </c:pt>
                <c:pt idx="88">
                  <c:v>-4.7212071418762198</c:v>
                </c:pt>
                <c:pt idx="89">
                  <c:v>-4.6058840751647878</c:v>
                </c:pt>
                <c:pt idx="90">
                  <c:v>-4.8569788932800204</c:v>
                </c:pt>
                <c:pt idx="91">
                  <c:v>-5.3905844688415456</c:v>
                </c:pt>
                <c:pt idx="92">
                  <c:v>-5.7859678268432599</c:v>
                </c:pt>
                <c:pt idx="93">
                  <c:v>-5.7664618492126403</c:v>
                </c:pt>
                <c:pt idx="94">
                  <c:v>-5.5017924308776802</c:v>
                </c:pt>
                <c:pt idx="95">
                  <c:v>-5.3691763877868599</c:v>
                </c:pt>
                <c:pt idx="96">
                  <c:v>-5.5032382011413503</c:v>
                </c:pt>
                <c:pt idx="97">
                  <c:v>-5.6926989555358798</c:v>
                </c:pt>
                <c:pt idx="98">
                  <c:v>-5.6989068984985281</c:v>
                </c:pt>
                <c:pt idx="99">
                  <c:v>-5.5539212226867596</c:v>
                </c:pt>
                <c:pt idx="100">
                  <c:v>-5.5004014968871999</c:v>
                </c:pt>
                <c:pt idx="101">
                  <c:v>-5.7205495834350497</c:v>
                </c:pt>
                <c:pt idx="102">
                  <c:v>-6.1966147422790483</c:v>
                </c:pt>
                <c:pt idx="103">
                  <c:v>-6.79205274581909</c:v>
                </c:pt>
                <c:pt idx="104">
                  <c:v>-7.3816571235656703</c:v>
                </c:pt>
                <c:pt idx="105">
                  <c:v>-7.8857073783874467</c:v>
                </c:pt>
                <c:pt idx="106">
                  <c:v>-8.2466373443603498</c:v>
                </c:pt>
                <c:pt idx="107">
                  <c:v>-8.4386930465698207</c:v>
                </c:pt>
                <c:pt idx="108">
                  <c:v>-8.4979906082153303</c:v>
                </c:pt>
                <c:pt idx="109">
                  <c:v>-8.5071506500244105</c:v>
                </c:pt>
                <c:pt idx="110">
                  <c:v>-8.5280151367187482</c:v>
                </c:pt>
                <c:pt idx="111">
                  <c:v>-8.5459604263305522</c:v>
                </c:pt>
                <c:pt idx="112">
                  <c:v>-8.5019998550415004</c:v>
                </c:pt>
                <c:pt idx="113">
                  <c:v>-8.40510654449462</c:v>
                </c:pt>
                <c:pt idx="114">
                  <c:v>-8.3912420272827095</c:v>
                </c:pt>
                <c:pt idx="115">
                  <c:v>-8.5922594070434499</c:v>
                </c:pt>
                <c:pt idx="116">
                  <c:v>-8.9121713638305522</c:v>
                </c:pt>
                <c:pt idx="117">
                  <c:v>-9.0117664337158185</c:v>
                </c:pt>
                <c:pt idx="118">
                  <c:v>-8.6222305297851491</c:v>
                </c:pt>
                <c:pt idx="119">
                  <c:v>-7.8802118301391602</c:v>
                </c:pt>
                <c:pt idx="120">
                  <c:v>-7.26297903060913</c:v>
                </c:pt>
                <c:pt idx="121">
                  <c:v>-7.1440505981445286</c:v>
                </c:pt>
                <c:pt idx="122">
                  <c:v>-7.4716057777404696</c:v>
                </c:pt>
                <c:pt idx="123">
                  <c:v>-7.895415306091297</c:v>
                </c:pt>
                <c:pt idx="124">
                  <c:v>-8.1058244705200195</c:v>
                </c:pt>
                <c:pt idx="125">
                  <c:v>-7.9771614074706996</c:v>
                </c:pt>
                <c:pt idx="126">
                  <c:v>-7.5231103897094682</c:v>
                </c:pt>
                <c:pt idx="127">
                  <c:v>-6.9148330688476483</c:v>
                </c:pt>
                <c:pt idx="128">
                  <c:v>-6.4964704513549796</c:v>
                </c:pt>
                <c:pt idx="129">
                  <c:v>-6.5220685005187882</c:v>
                </c:pt>
                <c:pt idx="130">
                  <c:v>-6.7920765876769966</c:v>
                </c:pt>
                <c:pt idx="131">
                  <c:v>-6.78562211990356</c:v>
                </c:pt>
                <c:pt idx="132">
                  <c:v>-6.350836277008046</c:v>
                </c:pt>
                <c:pt idx="133">
                  <c:v>-6.0781512260436976</c:v>
                </c:pt>
                <c:pt idx="134">
                  <c:v>-6.6568112373351962</c:v>
                </c:pt>
                <c:pt idx="135">
                  <c:v>-7.8916864395141602</c:v>
                </c:pt>
                <c:pt idx="136">
                  <c:v>-8.7544050216674805</c:v>
                </c:pt>
                <c:pt idx="137">
                  <c:v>-8.5822010040283203</c:v>
                </c:pt>
                <c:pt idx="138">
                  <c:v>-7.9077782630920401</c:v>
                </c:pt>
                <c:pt idx="139">
                  <c:v>-7.7813568115234304</c:v>
                </c:pt>
                <c:pt idx="140">
                  <c:v>-8.4662532806396396</c:v>
                </c:pt>
                <c:pt idx="141">
                  <c:v>-9.2322664260864187</c:v>
                </c:pt>
                <c:pt idx="142">
                  <c:v>-9.4247341156005806</c:v>
                </c:pt>
                <c:pt idx="143">
                  <c:v>-9.2505731582641602</c:v>
                </c:pt>
                <c:pt idx="144">
                  <c:v>-9.2596864700317294</c:v>
                </c:pt>
                <c:pt idx="145">
                  <c:v>-9.4472379684448207</c:v>
                </c:pt>
                <c:pt idx="146">
                  <c:v>-9.34319972991943</c:v>
                </c:pt>
                <c:pt idx="147">
                  <c:v>-8.8594083786010707</c:v>
                </c:pt>
                <c:pt idx="148">
                  <c:v>-8.53071784973144</c:v>
                </c:pt>
                <c:pt idx="149">
                  <c:v>-8.7773218154907173</c:v>
                </c:pt>
                <c:pt idx="150">
                  <c:v>-9.3139238357543892</c:v>
                </c:pt>
                <c:pt idx="151">
                  <c:v>-9.57684230804443</c:v>
                </c:pt>
                <c:pt idx="152">
                  <c:v>-9.4829454421996999</c:v>
                </c:pt>
                <c:pt idx="153">
                  <c:v>-9.3944444656371999</c:v>
                </c:pt>
                <c:pt idx="154">
                  <c:v>-9.4324350357055593</c:v>
                </c:pt>
                <c:pt idx="155">
                  <c:v>-9.2468509674072195</c:v>
                </c:pt>
                <c:pt idx="156">
                  <c:v>-8.5982284545898366</c:v>
                </c:pt>
                <c:pt idx="157">
                  <c:v>-7.8421907424926696</c:v>
                </c:pt>
                <c:pt idx="158">
                  <c:v>-7.5598630905151296</c:v>
                </c:pt>
                <c:pt idx="159">
                  <c:v>-7.84352350234985</c:v>
                </c:pt>
                <c:pt idx="160">
                  <c:v>-8.2210502624511648</c:v>
                </c:pt>
                <c:pt idx="161">
                  <c:v>-8.2589521408080984</c:v>
                </c:pt>
                <c:pt idx="162">
                  <c:v>-7.9937233924865696</c:v>
                </c:pt>
                <c:pt idx="163">
                  <c:v>-7.7114877700805602</c:v>
                </c:pt>
                <c:pt idx="164">
                  <c:v>-7.5225439071655176</c:v>
                </c:pt>
                <c:pt idx="165">
                  <c:v>-7.3135070800781197</c:v>
                </c:pt>
                <c:pt idx="166">
                  <c:v>-7.0081596374511701</c:v>
                </c:pt>
                <c:pt idx="167">
                  <c:v>-6.6862754821777299</c:v>
                </c:pt>
                <c:pt idx="168">
                  <c:v>-6.4431147575378382</c:v>
                </c:pt>
                <c:pt idx="169">
                  <c:v>-6.2740416526794398</c:v>
                </c:pt>
                <c:pt idx="170">
                  <c:v>-6.1455926895141602</c:v>
                </c:pt>
                <c:pt idx="171">
                  <c:v>-6.0917372703552166</c:v>
                </c:pt>
                <c:pt idx="172">
                  <c:v>-6.1651501655578604</c:v>
                </c:pt>
                <c:pt idx="173">
                  <c:v>-6.3213376998901296</c:v>
                </c:pt>
                <c:pt idx="174">
                  <c:v>-6.4159827232360804</c:v>
                </c:pt>
                <c:pt idx="175">
                  <c:v>-6.3299508094787571</c:v>
                </c:pt>
                <c:pt idx="176">
                  <c:v>-6.0730776786804199</c:v>
                </c:pt>
                <c:pt idx="177">
                  <c:v>-5.7619957923889098</c:v>
                </c:pt>
                <c:pt idx="178">
                  <c:v>-5.4991555213928196</c:v>
                </c:pt>
                <c:pt idx="179">
                  <c:v>-5.2899055480956978</c:v>
                </c:pt>
                <c:pt idx="180">
                  <c:v>-5.1068911552429199</c:v>
                </c:pt>
                <c:pt idx="181">
                  <c:v>-5.0198831558227504</c:v>
                </c:pt>
                <c:pt idx="182">
                  <c:v>-5.1817879676818794</c:v>
                </c:pt>
                <c:pt idx="183">
                  <c:v>-5.6105208396911577</c:v>
                </c:pt>
                <c:pt idx="184">
                  <c:v>-6.0376667976379297</c:v>
                </c:pt>
                <c:pt idx="185">
                  <c:v>-6.1106438636779696</c:v>
                </c:pt>
                <c:pt idx="186">
                  <c:v>-5.7835574150085396</c:v>
                </c:pt>
                <c:pt idx="187">
                  <c:v>-5.3921651840209899</c:v>
                </c:pt>
                <c:pt idx="188">
                  <c:v>-5.2532567977905202</c:v>
                </c:pt>
                <c:pt idx="189">
                  <c:v>-5.2907156944274876</c:v>
                </c:pt>
                <c:pt idx="190">
                  <c:v>-5.1891989707946697</c:v>
                </c:pt>
                <c:pt idx="191">
                  <c:v>-4.8485474586486799</c:v>
                </c:pt>
                <c:pt idx="192">
                  <c:v>-4.4748449325561497</c:v>
                </c:pt>
                <c:pt idx="193">
                  <c:v>-4.2051949501037598</c:v>
                </c:pt>
                <c:pt idx="194">
                  <c:v>-3.8697257041931099</c:v>
                </c:pt>
                <c:pt idx="195">
                  <c:v>-3.2762467861175502</c:v>
                </c:pt>
                <c:pt idx="196">
                  <c:v>-2.5931313037872301</c:v>
                </c:pt>
                <c:pt idx="197">
                  <c:v>-2.2319438457489</c:v>
                </c:pt>
                <c:pt idx="198">
                  <c:v>-2.3883595466613698</c:v>
                </c:pt>
                <c:pt idx="199">
                  <c:v>-2.8812260627746502</c:v>
                </c:pt>
              </c:numCache>
            </c:numRef>
          </c:val>
          <c:smooth val="0"/>
          <c:extLst>
            <c:ext xmlns:c16="http://schemas.microsoft.com/office/drawing/2014/chart" uri="{C3380CC4-5D6E-409C-BE32-E72D297353CC}">
              <c16:uniqueId val="{00000000-0D7C-450F-BD61-8601D396138B}"/>
            </c:ext>
          </c:extLst>
        </c:ser>
        <c:ser>
          <c:idx val="1"/>
          <c:order val="1"/>
          <c:tx>
            <c:strRef>
              <c:f>'5mir 6_7 60 (3)'!$D$1</c:f>
              <c:strCache>
                <c:ptCount val="1"/>
                <c:pt idx="0">
                  <c:v>prac</c:v>
                </c:pt>
              </c:strCache>
            </c:strRef>
          </c:tx>
          <c:spPr>
            <a:ln w="25400">
              <a:solidFill>
                <a:schemeClr val="tx1">
                  <a:lumMod val="85000"/>
                  <a:lumOff val="15000"/>
                </a:schemeClr>
              </a:solidFill>
              <a:prstDash val="sysDot"/>
            </a:ln>
          </c:spPr>
          <c:marker>
            <c:symbol val="none"/>
          </c:marker>
          <c:cat>
            <c:numRef>
              <c:f>'5mir 6_7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60 (3)'!$D$2:$D$201</c:f>
              <c:numCache>
                <c:formatCode>General</c:formatCode>
                <c:ptCount val="200"/>
                <c:pt idx="0">
                  <c:v>0.771037757396698</c:v>
                </c:pt>
                <c:pt idx="1">
                  <c:v>1.0544416904449401</c:v>
                </c:pt>
                <c:pt idx="2">
                  <c:v>0.96914720535278298</c:v>
                </c:pt>
                <c:pt idx="3">
                  <c:v>0.79515403509140004</c:v>
                </c:pt>
                <c:pt idx="4">
                  <c:v>0.67583364248275801</c:v>
                </c:pt>
                <c:pt idx="5">
                  <c:v>0.47457078099250799</c:v>
                </c:pt>
                <c:pt idx="6">
                  <c:v>0.119549512863159</c:v>
                </c:pt>
                <c:pt idx="7">
                  <c:v>-0.202876061201096</c:v>
                </c:pt>
                <c:pt idx="8">
                  <c:v>-0.32665672898292503</c:v>
                </c:pt>
                <c:pt idx="9">
                  <c:v>-0.36773768067359902</c:v>
                </c:pt>
                <c:pt idx="10">
                  <c:v>-0.48398280143737799</c:v>
                </c:pt>
                <c:pt idx="11">
                  <c:v>-0.49755662679672202</c:v>
                </c:pt>
                <c:pt idx="12">
                  <c:v>-7.9691067337990001E-2</c:v>
                </c:pt>
                <c:pt idx="13">
                  <c:v>0.64977985620498702</c:v>
                </c:pt>
                <c:pt idx="14">
                  <c:v>1.02749335765838</c:v>
                </c:pt>
                <c:pt idx="15">
                  <c:v>0.59835308790206898</c:v>
                </c:pt>
                <c:pt idx="16">
                  <c:v>-0.22787308692932101</c:v>
                </c:pt>
                <c:pt idx="17">
                  <c:v>-0.61769944429397605</c:v>
                </c:pt>
                <c:pt idx="18">
                  <c:v>-0.37766394019126898</c:v>
                </c:pt>
                <c:pt idx="19">
                  <c:v>-0.18659612536430401</c:v>
                </c:pt>
                <c:pt idx="20">
                  <c:v>-0.61490809917449996</c:v>
                </c:pt>
                <c:pt idx="21">
                  <c:v>-1.26755499839782</c:v>
                </c:pt>
                <c:pt idx="22">
                  <c:v>-1.2926770448684599</c:v>
                </c:pt>
                <c:pt idx="23">
                  <c:v>-0.588328897953033</c:v>
                </c:pt>
                <c:pt idx="24">
                  <c:v>-3.5638469271360002E-3</c:v>
                </c:pt>
                <c:pt idx="25">
                  <c:v>-0.22730691730976099</c:v>
                </c:pt>
                <c:pt idx="26">
                  <c:v>-0.91003674268722501</c:v>
                </c:pt>
                <c:pt idx="27">
                  <c:v>-1.2459621429443299</c:v>
                </c:pt>
                <c:pt idx="28">
                  <c:v>-1.1460095643997099</c:v>
                </c:pt>
                <c:pt idx="29">
                  <c:v>-1.31429803371429</c:v>
                </c:pt>
                <c:pt idx="30">
                  <c:v>-2.1544525623321502</c:v>
                </c:pt>
                <c:pt idx="31">
                  <c:v>-3.1036415100097599</c:v>
                </c:pt>
                <c:pt idx="32">
                  <c:v>-3.3287165164947501</c:v>
                </c:pt>
                <c:pt idx="33">
                  <c:v>-2.7731051445007302</c:v>
                </c:pt>
                <c:pt idx="34">
                  <c:v>-2.1392018795013401</c:v>
                </c:pt>
                <c:pt idx="35">
                  <c:v>-1.9585275650024401</c:v>
                </c:pt>
                <c:pt idx="36">
                  <c:v>-2.079425334930419</c:v>
                </c:pt>
                <c:pt idx="37">
                  <c:v>-2.1138284206390301</c:v>
                </c:pt>
                <c:pt idx="38">
                  <c:v>-2.0183565616607599</c:v>
                </c:pt>
                <c:pt idx="39">
                  <c:v>-2.02615141868591</c:v>
                </c:pt>
                <c:pt idx="40">
                  <c:v>-2.2339053153991699</c:v>
                </c:pt>
                <c:pt idx="41">
                  <c:v>-2.5195612907409601</c:v>
                </c:pt>
                <c:pt idx="42">
                  <c:v>-2.7572262287139799</c:v>
                </c:pt>
                <c:pt idx="43">
                  <c:v>-2.8692626953124991</c:v>
                </c:pt>
                <c:pt idx="44">
                  <c:v>-2.7281596660614</c:v>
                </c:pt>
                <c:pt idx="45">
                  <c:v>-2.2751059532165501</c:v>
                </c:pt>
                <c:pt idx="46">
                  <c:v>-1.7741461992263701</c:v>
                </c:pt>
                <c:pt idx="47">
                  <c:v>-1.67348968982696</c:v>
                </c:pt>
                <c:pt idx="48">
                  <c:v>-2.0734417438507</c:v>
                </c:pt>
                <c:pt idx="49">
                  <c:v>-2.5320706367492578</c:v>
                </c:pt>
                <c:pt idx="50">
                  <c:v>-2.5922312736511199</c:v>
                </c:pt>
                <c:pt idx="51">
                  <c:v>-2.3540496826171791</c:v>
                </c:pt>
                <c:pt idx="52">
                  <c:v>-2.2751486301422101</c:v>
                </c:pt>
                <c:pt idx="53">
                  <c:v>-2.4742970466613698</c:v>
                </c:pt>
                <c:pt idx="54">
                  <c:v>-2.5427832603454501</c:v>
                </c:pt>
                <c:pt idx="55">
                  <c:v>-2.1347196102142298</c:v>
                </c:pt>
                <c:pt idx="56">
                  <c:v>-1.4876455068588199</c:v>
                </c:pt>
                <c:pt idx="57">
                  <c:v>-1.1498889923095701</c:v>
                </c:pt>
                <c:pt idx="58">
                  <c:v>-1.3274562358856199</c:v>
                </c:pt>
                <c:pt idx="59">
                  <c:v>-1.71654736995697</c:v>
                </c:pt>
                <c:pt idx="60">
                  <c:v>-1.93548691272735</c:v>
                </c:pt>
                <c:pt idx="61">
                  <c:v>-1.9148046970367401</c:v>
                </c:pt>
                <c:pt idx="62">
                  <c:v>-1.8234269618987999</c:v>
                </c:pt>
                <c:pt idx="63">
                  <c:v>-1.7864953279495199</c:v>
                </c:pt>
                <c:pt idx="64">
                  <c:v>-1.7809638977050699</c:v>
                </c:pt>
                <c:pt idx="65">
                  <c:v>-1.7268660068511901</c:v>
                </c:pt>
                <c:pt idx="66">
                  <c:v>-1.60756504535675</c:v>
                </c:pt>
                <c:pt idx="67">
                  <c:v>-1.5262635946273799</c:v>
                </c:pt>
                <c:pt idx="68">
                  <c:v>-1.64561927318573</c:v>
                </c:pt>
                <c:pt idx="69">
                  <c:v>-1.989401698112478</c:v>
                </c:pt>
                <c:pt idx="70">
                  <c:v>-2.3053400516510001</c:v>
                </c:pt>
                <c:pt idx="71">
                  <c:v>-2.2838690280914302</c:v>
                </c:pt>
                <c:pt idx="72">
                  <c:v>-1.99056756496429</c:v>
                </c:pt>
                <c:pt idx="73">
                  <c:v>-1.89754962921142</c:v>
                </c:pt>
                <c:pt idx="74">
                  <c:v>-2.2914841175079301</c:v>
                </c:pt>
                <c:pt idx="75">
                  <c:v>-2.7930452823638898</c:v>
                </c:pt>
                <c:pt idx="76">
                  <c:v>-2.7830529212951598</c:v>
                </c:pt>
                <c:pt idx="77">
                  <c:v>-2.2813301086425701</c:v>
                </c:pt>
                <c:pt idx="78">
                  <c:v>-2.02613353729248</c:v>
                </c:pt>
                <c:pt idx="79">
                  <c:v>-2.4977099895477202</c:v>
                </c:pt>
                <c:pt idx="80">
                  <c:v>-3.18081355094909</c:v>
                </c:pt>
                <c:pt idx="81">
                  <c:v>-3.1565861701965301</c:v>
                </c:pt>
                <c:pt idx="82">
                  <c:v>-2.2696568965911799</c:v>
                </c:pt>
                <c:pt idx="83">
                  <c:v>-1.28772413730621</c:v>
                </c:pt>
                <c:pt idx="84">
                  <c:v>-0.89845180511474598</c:v>
                </c:pt>
                <c:pt idx="85">
                  <c:v>-1.0057134628295901</c:v>
                </c:pt>
                <c:pt idx="86">
                  <c:v>-1.20051801204681</c:v>
                </c:pt>
                <c:pt idx="87">
                  <c:v>-1.4943475723266599</c:v>
                </c:pt>
                <c:pt idx="88">
                  <c:v>-2.1320202350616402</c:v>
                </c:pt>
                <c:pt idx="89">
                  <c:v>-2.8780353069305402</c:v>
                </c:pt>
                <c:pt idx="90">
                  <c:v>-3.0721397399902299</c:v>
                </c:pt>
                <c:pt idx="91">
                  <c:v>-2.5304598808288481</c:v>
                </c:pt>
                <c:pt idx="92">
                  <c:v>-1.9390226602554299</c:v>
                </c:pt>
                <c:pt idx="93">
                  <c:v>-2.0397741794586102</c:v>
                </c:pt>
                <c:pt idx="94">
                  <c:v>-2.6942710876464799</c:v>
                </c:pt>
                <c:pt idx="95">
                  <c:v>-3.1219706535339302</c:v>
                </c:pt>
                <c:pt idx="96">
                  <c:v>-2.9349327087402299</c:v>
                </c:pt>
                <c:pt idx="97">
                  <c:v>-2.5390238761901802</c:v>
                </c:pt>
                <c:pt idx="98">
                  <c:v>-2.4769232273101802</c:v>
                </c:pt>
                <c:pt idx="99">
                  <c:v>-2.7512571811675999</c:v>
                </c:pt>
                <c:pt idx="100">
                  <c:v>-2.9865343570709202</c:v>
                </c:pt>
                <c:pt idx="101">
                  <c:v>-2.9929635524749698</c:v>
                </c:pt>
                <c:pt idx="102">
                  <c:v>-2.9023971557617099</c:v>
                </c:pt>
                <c:pt idx="103">
                  <c:v>-2.8870103359222399</c:v>
                </c:pt>
                <c:pt idx="104">
                  <c:v>-3.0282080173492401</c:v>
                </c:pt>
                <c:pt idx="105">
                  <c:v>-3.3999464511871298</c:v>
                </c:pt>
                <c:pt idx="106">
                  <c:v>-3.9908299446105899</c:v>
                </c:pt>
                <c:pt idx="107">
                  <c:v>-4.5039281845092702</c:v>
                </c:pt>
                <c:pt idx="108">
                  <c:v>-4.5147886276245082</c:v>
                </c:pt>
                <c:pt idx="109">
                  <c:v>-3.9790115356445299</c:v>
                </c:pt>
                <c:pt idx="110">
                  <c:v>-3.3903200626373202</c:v>
                </c:pt>
                <c:pt idx="111">
                  <c:v>-3.2472784519195499</c:v>
                </c:pt>
                <c:pt idx="112">
                  <c:v>-3.4974327087402299</c:v>
                </c:pt>
                <c:pt idx="113">
                  <c:v>-3.7114694118499698</c:v>
                </c:pt>
                <c:pt idx="114">
                  <c:v>-3.696872234344478</c:v>
                </c:pt>
                <c:pt idx="115">
                  <c:v>-3.6689686775207502</c:v>
                </c:pt>
                <c:pt idx="116">
                  <c:v>-3.8216626644134482</c:v>
                </c:pt>
                <c:pt idx="117">
                  <c:v>-4.0332899093627903</c:v>
                </c:pt>
                <c:pt idx="118">
                  <c:v>-4.1239304542541486</c:v>
                </c:pt>
                <c:pt idx="119">
                  <c:v>-4.1576590538024876</c:v>
                </c:pt>
                <c:pt idx="120">
                  <c:v>-4.2652468681335396</c:v>
                </c:pt>
                <c:pt idx="121">
                  <c:v>-4.3478741645812882</c:v>
                </c:pt>
                <c:pt idx="122">
                  <c:v>-4.2564110755920401</c:v>
                </c:pt>
                <c:pt idx="123">
                  <c:v>-4.19091749191284</c:v>
                </c:pt>
                <c:pt idx="124">
                  <c:v>-4.55580711364746</c:v>
                </c:pt>
                <c:pt idx="125">
                  <c:v>-5.3131966590881294</c:v>
                </c:pt>
                <c:pt idx="126">
                  <c:v>-5.8089208602905176</c:v>
                </c:pt>
                <c:pt idx="127">
                  <c:v>-5.5067977905273402</c:v>
                </c:pt>
                <c:pt idx="128">
                  <c:v>-4.7039079666137686</c:v>
                </c:pt>
                <c:pt idx="129">
                  <c:v>-4.1717834472656197</c:v>
                </c:pt>
                <c:pt idx="130">
                  <c:v>-4.1462082862853986</c:v>
                </c:pt>
                <c:pt idx="131">
                  <c:v>-4.0695371627807599</c:v>
                </c:pt>
                <c:pt idx="132">
                  <c:v>-3.4804096221923801</c:v>
                </c:pt>
                <c:pt idx="133">
                  <c:v>-2.816744565963738</c:v>
                </c:pt>
                <c:pt idx="134">
                  <c:v>-2.9622254371643</c:v>
                </c:pt>
                <c:pt idx="135">
                  <c:v>-4.0800447463989196</c:v>
                </c:pt>
                <c:pt idx="136">
                  <c:v>-5.2880325317382786</c:v>
                </c:pt>
                <c:pt idx="137">
                  <c:v>-5.6331853866577077</c:v>
                </c:pt>
                <c:pt idx="138">
                  <c:v>-5.1363420486450204</c:v>
                </c:pt>
                <c:pt idx="139">
                  <c:v>-4.6461148262023864</c:v>
                </c:pt>
                <c:pt idx="140">
                  <c:v>-4.785984039306638</c:v>
                </c:pt>
                <c:pt idx="141">
                  <c:v>-5.3357391357421804</c:v>
                </c:pt>
                <c:pt idx="142">
                  <c:v>-5.6822929382324201</c:v>
                </c:pt>
                <c:pt idx="143">
                  <c:v>-5.6106162071227974</c:v>
                </c:pt>
                <c:pt idx="144">
                  <c:v>-5.4442334175109801</c:v>
                </c:pt>
                <c:pt idx="145">
                  <c:v>-5.5126452445983798</c:v>
                </c:pt>
                <c:pt idx="146">
                  <c:v>-5.7313637733459402</c:v>
                </c:pt>
                <c:pt idx="147">
                  <c:v>-5.7831258773803684</c:v>
                </c:pt>
                <c:pt idx="148">
                  <c:v>-5.5431947708129794</c:v>
                </c:pt>
                <c:pt idx="149">
                  <c:v>-5.166331768035878</c:v>
                </c:pt>
                <c:pt idx="150">
                  <c:v>-4.8171248435974059</c:v>
                </c:pt>
                <c:pt idx="151">
                  <c:v>-4.4824032783508301</c:v>
                </c:pt>
                <c:pt idx="152">
                  <c:v>-4.0830831527709899</c:v>
                </c:pt>
                <c:pt idx="153">
                  <c:v>-3.6451423168182302</c:v>
                </c:pt>
                <c:pt idx="154">
                  <c:v>-3.2693417072296098</c:v>
                </c:pt>
                <c:pt idx="155">
                  <c:v>-3.03112745285034</c:v>
                </c:pt>
                <c:pt idx="156">
                  <c:v>-3.0358428955078081</c:v>
                </c:pt>
                <c:pt idx="157">
                  <c:v>-3.4925448894500701</c:v>
                </c:pt>
                <c:pt idx="158">
                  <c:v>-4.5039644241332999</c:v>
                </c:pt>
                <c:pt idx="159">
                  <c:v>-5.7142548561096067</c:v>
                </c:pt>
                <c:pt idx="160">
                  <c:v>-6.3861813545226997</c:v>
                </c:pt>
                <c:pt idx="161">
                  <c:v>-6.0815653800964302</c:v>
                </c:pt>
                <c:pt idx="162">
                  <c:v>-5.2296156883239702</c:v>
                </c:pt>
                <c:pt idx="163">
                  <c:v>-4.7888898849487296</c:v>
                </c:pt>
                <c:pt idx="164">
                  <c:v>-5.2455739974975497</c:v>
                </c:pt>
                <c:pt idx="165">
                  <c:v>-6.102327823638908</c:v>
                </c:pt>
                <c:pt idx="166">
                  <c:v>-6.4921898841857884</c:v>
                </c:pt>
                <c:pt idx="167">
                  <c:v>-6.1604485511779679</c:v>
                </c:pt>
                <c:pt idx="168">
                  <c:v>-5.6299338340759171</c:v>
                </c:pt>
                <c:pt idx="169">
                  <c:v>-5.4589037895202601</c:v>
                </c:pt>
                <c:pt idx="170">
                  <c:v>-5.6269326210021884</c:v>
                </c:pt>
                <c:pt idx="171">
                  <c:v>-5.7742562294006303</c:v>
                </c:pt>
                <c:pt idx="172">
                  <c:v>-5.7899537086486799</c:v>
                </c:pt>
                <c:pt idx="173">
                  <c:v>-5.8557562828063876</c:v>
                </c:pt>
                <c:pt idx="174">
                  <c:v>-5.9627118110656676</c:v>
                </c:pt>
                <c:pt idx="175">
                  <c:v>-5.7330751419067303</c:v>
                </c:pt>
                <c:pt idx="176">
                  <c:v>-4.9112801551818803</c:v>
                </c:pt>
                <c:pt idx="177">
                  <c:v>-3.842953205108639</c:v>
                </c:pt>
                <c:pt idx="178">
                  <c:v>-3.1975805759429901</c:v>
                </c:pt>
                <c:pt idx="179">
                  <c:v>-3.2205696105957</c:v>
                </c:pt>
                <c:pt idx="180">
                  <c:v>-3.47443699836731</c:v>
                </c:pt>
                <c:pt idx="181">
                  <c:v>-3.4020864963531379</c:v>
                </c:pt>
                <c:pt idx="182">
                  <c:v>-2.99136018753051</c:v>
                </c:pt>
                <c:pt idx="183">
                  <c:v>-2.7216174602508501</c:v>
                </c:pt>
                <c:pt idx="184">
                  <c:v>-2.90283775329589</c:v>
                </c:pt>
                <c:pt idx="185">
                  <c:v>-3.2658741474151598</c:v>
                </c:pt>
                <c:pt idx="186">
                  <c:v>-3.3092629909515301</c:v>
                </c:pt>
                <c:pt idx="187">
                  <c:v>-2.9469141960143999</c:v>
                </c:pt>
                <c:pt idx="188">
                  <c:v>-2.6453971862792902</c:v>
                </c:pt>
                <c:pt idx="189">
                  <c:v>-2.8768286705016979</c:v>
                </c:pt>
                <c:pt idx="190">
                  <c:v>-3.52566218376159</c:v>
                </c:pt>
                <c:pt idx="191">
                  <c:v>-3.9734127521514799</c:v>
                </c:pt>
                <c:pt idx="192">
                  <c:v>-3.8033740520477202</c:v>
                </c:pt>
                <c:pt idx="193">
                  <c:v>-3.30032134056091</c:v>
                </c:pt>
                <c:pt idx="194">
                  <c:v>-3.1120343208312899</c:v>
                </c:pt>
                <c:pt idx="195">
                  <c:v>-3.436749935150138</c:v>
                </c:pt>
                <c:pt idx="196">
                  <c:v>-3.7349686622619598</c:v>
                </c:pt>
                <c:pt idx="197">
                  <c:v>-3.3738188743591282</c:v>
                </c:pt>
                <c:pt idx="198">
                  <c:v>-2.4358062744140581</c:v>
                </c:pt>
                <c:pt idx="199">
                  <c:v>-1.66328608989715</c:v>
                </c:pt>
              </c:numCache>
            </c:numRef>
          </c:val>
          <c:smooth val="0"/>
          <c:extLst>
            <c:ext xmlns:c16="http://schemas.microsoft.com/office/drawing/2014/chart" uri="{C3380CC4-5D6E-409C-BE32-E72D297353CC}">
              <c16:uniqueId val="{00000001-0D7C-450F-BD61-8601D396138B}"/>
            </c:ext>
          </c:extLst>
        </c:ser>
        <c:ser>
          <c:idx val="2"/>
          <c:order val="2"/>
          <c:tx>
            <c:strRef>
              <c:f>'5mir 6_7 60 (3)'!$E$1</c:f>
              <c:strCache>
                <c:ptCount val="1"/>
                <c:pt idx="0">
                  <c:v>post</c:v>
                </c:pt>
              </c:strCache>
            </c:strRef>
          </c:tx>
          <c:spPr>
            <a:ln w="25400">
              <a:solidFill>
                <a:schemeClr val="tx1"/>
              </a:solidFill>
              <a:prstDash val="solid"/>
            </a:ln>
          </c:spPr>
          <c:marker>
            <c:symbol val="none"/>
          </c:marker>
          <c:cat>
            <c:numRef>
              <c:f>'5mir 6_7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60 (3)'!$E$2:$E$201</c:f>
              <c:numCache>
                <c:formatCode>General</c:formatCode>
                <c:ptCount val="200"/>
                <c:pt idx="0">
                  <c:v>-1.6217800378799401</c:v>
                </c:pt>
                <c:pt idx="1">
                  <c:v>-1.3757454156875599</c:v>
                </c:pt>
                <c:pt idx="2">
                  <c:v>-1.3353693485260001</c:v>
                </c:pt>
                <c:pt idx="3">
                  <c:v>-1.71763038635253</c:v>
                </c:pt>
                <c:pt idx="4">
                  <c:v>-2.2069997787475502</c:v>
                </c:pt>
                <c:pt idx="5">
                  <c:v>-2.2166943550109801</c:v>
                </c:pt>
                <c:pt idx="6">
                  <c:v>-1.5034476518630899</c:v>
                </c:pt>
                <c:pt idx="7">
                  <c:v>-0.43448832631111101</c:v>
                </c:pt>
                <c:pt idx="8">
                  <c:v>0.371235132217407</c:v>
                </c:pt>
                <c:pt idx="9">
                  <c:v>0.57125741243362405</c:v>
                </c:pt>
                <c:pt idx="10">
                  <c:v>0.27817016839981101</c:v>
                </c:pt>
                <c:pt idx="11">
                  <c:v>-0.130265787243843</c:v>
                </c:pt>
                <c:pt idx="12">
                  <c:v>-0.27180045843124401</c:v>
                </c:pt>
                <c:pt idx="13">
                  <c:v>4.1466679424046998E-2</c:v>
                </c:pt>
                <c:pt idx="14">
                  <c:v>0.667707979679108</c:v>
                </c:pt>
                <c:pt idx="15">
                  <c:v>1.19275474548339</c:v>
                </c:pt>
                <c:pt idx="16">
                  <c:v>1.2781776189803999</c:v>
                </c:pt>
                <c:pt idx="17">
                  <c:v>1.0122611522674501</c:v>
                </c:pt>
                <c:pt idx="18">
                  <c:v>0.81052923202514604</c:v>
                </c:pt>
                <c:pt idx="19">
                  <c:v>0.91683608293533303</c:v>
                </c:pt>
                <c:pt idx="20">
                  <c:v>1.12869572639465</c:v>
                </c:pt>
                <c:pt idx="21">
                  <c:v>1.1278121471405</c:v>
                </c:pt>
                <c:pt idx="22">
                  <c:v>0.96462059020996105</c:v>
                </c:pt>
                <c:pt idx="23">
                  <c:v>1.0111728906631401</c:v>
                </c:pt>
                <c:pt idx="24">
                  <c:v>1.4415271282196001</c:v>
                </c:pt>
                <c:pt idx="25">
                  <c:v>1.9804261922836299</c:v>
                </c:pt>
                <c:pt idx="26">
                  <c:v>2.27187800407409</c:v>
                </c:pt>
                <c:pt idx="27">
                  <c:v>2.3398878574371298</c:v>
                </c:pt>
                <c:pt idx="28">
                  <c:v>2.5056357383728001</c:v>
                </c:pt>
                <c:pt idx="29">
                  <c:v>2.9089806079864502</c:v>
                </c:pt>
                <c:pt idx="30">
                  <c:v>3.31098055839538</c:v>
                </c:pt>
                <c:pt idx="31">
                  <c:v>3.3906910419464098</c:v>
                </c:pt>
                <c:pt idx="32">
                  <c:v>3.0682313442230198</c:v>
                </c:pt>
                <c:pt idx="33">
                  <c:v>2.470442056655878</c:v>
                </c:pt>
                <c:pt idx="34">
                  <c:v>1.7473286390304501</c:v>
                </c:pt>
                <c:pt idx="35">
                  <c:v>1.0596609115600499</c:v>
                </c:pt>
                <c:pt idx="36">
                  <c:v>0.63402879238128695</c:v>
                </c:pt>
                <c:pt idx="37">
                  <c:v>0.61139309406280495</c:v>
                </c:pt>
                <c:pt idx="38">
                  <c:v>0.82787036895751998</c:v>
                </c:pt>
                <c:pt idx="39">
                  <c:v>0.91975295543670699</c:v>
                </c:pt>
                <c:pt idx="40">
                  <c:v>0.71584892272949197</c:v>
                </c:pt>
                <c:pt idx="41">
                  <c:v>0.41050973534584001</c:v>
                </c:pt>
                <c:pt idx="42">
                  <c:v>0.27570217847824102</c:v>
                </c:pt>
                <c:pt idx="43">
                  <c:v>0.30881860852241499</c:v>
                </c:pt>
                <c:pt idx="44">
                  <c:v>0.28618386387825001</c:v>
                </c:pt>
                <c:pt idx="45">
                  <c:v>9.0435586869717005E-2</c:v>
                </c:pt>
                <c:pt idx="46">
                  <c:v>-0.17130048573017101</c:v>
                </c:pt>
                <c:pt idx="47">
                  <c:v>-0.36742258071899397</c:v>
                </c:pt>
                <c:pt idx="48">
                  <c:v>-0.50441426038742099</c:v>
                </c:pt>
                <c:pt idx="49">
                  <c:v>-0.63966989517211903</c:v>
                </c:pt>
                <c:pt idx="50">
                  <c:v>-0.76468068361282304</c:v>
                </c:pt>
                <c:pt idx="51">
                  <c:v>-0.86485248804092396</c:v>
                </c:pt>
                <c:pt idx="52">
                  <c:v>-0.99139797687530495</c:v>
                </c:pt>
                <c:pt idx="53">
                  <c:v>-1.1535835266113199</c:v>
                </c:pt>
                <c:pt idx="54">
                  <c:v>-1.21911072731018</c:v>
                </c:pt>
                <c:pt idx="55">
                  <c:v>-1.0904413461685101</c:v>
                </c:pt>
                <c:pt idx="56">
                  <c:v>-0.95953112840652499</c:v>
                </c:pt>
                <c:pt idx="57">
                  <c:v>-1.1789162158966</c:v>
                </c:pt>
                <c:pt idx="58">
                  <c:v>-1.7929712533950799</c:v>
                </c:pt>
                <c:pt idx="59">
                  <c:v>-2.3727467060089098</c:v>
                </c:pt>
                <c:pt idx="60">
                  <c:v>-2.4917347431182799</c:v>
                </c:pt>
                <c:pt idx="61">
                  <c:v>-2.27663826942443</c:v>
                </c:pt>
                <c:pt idx="62">
                  <c:v>-2.27206110954284</c:v>
                </c:pt>
                <c:pt idx="63">
                  <c:v>-2.7587392330169598</c:v>
                </c:pt>
                <c:pt idx="64">
                  <c:v>-3.4147579669952299</c:v>
                </c:pt>
                <c:pt idx="65">
                  <c:v>-3.7394130229949898</c:v>
                </c:pt>
                <c:pt idx="66">
                  <c:v>-3.6293590068817099</c:v>
                </c:pt>
                <c:pt idx="67">
                  <c:v>-3.3702552318572998</c:v>
                </c:pt>
                <c:pt idx="68">
                  <c:v>-3.1851770877838099</c:v>
                </c:pt>
                <c:pt idx="69">
                  <c:v>-3.0420053005218501</c:v>
                </c:pt>
                <c:pt idx="70">
                  <c:v>-2.8953628540039</c:v>
                </c:pt>
                <c:pt idx="71">
                  <c:v>-2.8502061367034881</c:v>
                </c:pt>
                <c:pt idx="72">
                  <c:v>-2.9361007213592498</c:v>
                </c:pt>
                <c:pt idx="73">
                  <c:v>-2.9027960300445499</c:v>
                </c:pt>
                <c:pt idx="74">
                  <c:v>-2.4863612651824898</c:v>
                </c:pt>
                <c:pt idx="75">
                  <c:v>-1.84059309959411</c:v>
                </c:pt>
                <c:pt idx="76">
                  <c:v>-1.46391189098358</c:v>
                </c:pt>
                <c:pt idx="77">
                  <c:v>-1.62289154529571</c:v>
                </c:pt>
                <c:pt idx="78">
                  <c:v>-2.0269739627838099</c:v>
                </c:pt>
                <c:pt idx="79">
                  <c:v>-2.2061090469360298</c:v>
                </c:pt>
                <c:pt idx="80">
                  <c:v>-2.0841302871704102</c:v>
                </c:pt>
                <c:pt idx="81">
                  <c:v>-1.98539555072784</c:v>
                </c:pt>
                <c:pt idx="82">
                  <c:v>-2.1219637393951398</c:v>
                </c:pt>
                <c:pt idx="83">
                  <c:v>-2.3101463317871</c:v>
                </c:pt>
                <c:pt idx="84">
                  <c:v>-2.27631688117981</c:v>
                </c:pt>
                <c:pt idx="85">
                  <c:v>-2.0542862415313698</c:v>
                </c:pt>
                <c:pt idx="86">
                  <c:v>-1.9049651622772199</c:v>
                </c:pt>
                <c:pt idx="87">
                  <c:v>-1.93969702720642</c:v>
                </c:pt>
                <c:pt idx="88">
                  <c:v>-2.0362896919250391</c:v>
                </c:pt>
                <c:pt idx="89">
                  <c:v>-2.1173882484436</c:v>
                </c:pt>
                <c:pt idx="90">
                  <c:v>-2.2793843746185298</c:v>
                </c:pt>
                <c:pt idx="91">
                  <c:v>-2.5301856994628902</c:v>
                </c:pt>
                <c:pt idx="92">
                  <c:v>-2.5945518016815101</c:v>
                </c:pt>
                <c:pt idx="93">
                  <c:v>-2.2229959964752202</c:v>
                </c:pt>
                <c:pt idx="94">
                  <c:v>-1.64201891422271</c:v>
                </c:pt>
                <c:pt idx="95">
                  <c:v>-1.4307245016098</c:v>
                </c:pt>
                <c:pt idx="96">
                  <c:v>-1.85565304756164</c:v>
                </c:pt>
                <c:pt idx="97">
                  <c:v>-2.52776598930358</c:v>
                </c:pt>
                <c:pt idx="98">
                  <c:v>-2.89700150489807</c:v>
                </c:pt>
                <c:pt idx="99">
                  <c:v>-2.951283693313588</c:v>
                </c:pt>
                <c:pt idx="100">
                  <c:v>-3.17396688461303</c:v>
                </c:pt>
                <c:pt idx="101">
                  <c:v>-3.81748914718627</c:v>
                </c:pt>
                <c:pt idx="102">
                  <c:v>-4.4953694343566797</c:v>
                </c:pt>
                <c:pt idx="103">
                  <c:v>-4.6444025039672781</c:v>
                </c:pt>
                <c:pt idx="104">
                  <c:v>-4.2084856033325204</c:v>
                </c:pt>
                <c:pt idx="105">
                  <c:v>-3.6487748622894198</c:v>
                </c:pt>
                <c:pt idx="106">
                  <c:v>-3.3666698932647678</c:v>
                </c:pt>
                <c:pt idx="107">
                  <c:v>-3.3782572746276802</c:v>
                </c:pt>
                <c:pt idx="108">
                  <c:v>-3.572849273681638</c:v>
                </c:pt>
                <c:pt idx="109">
                  <c:v>-3.9983837604522701</c:v>
                </c:pt>
                <c:pt idx="110">
                  <c:v>-4.6884651184081987</c:v>
                </c:pt>
                <c:pt idx="111">
                  <c:v>-5.3818345069885174</c:v>
                </c:pt>
                <c:pt idx="112">
                  <c:v>-5.7007989883422798</c:v>
                </c:pt>
                <c:pt idx="113">
                  <c:v>-5.6129174232482857</c:v>
                </c:pt>
                <c:pt idx="114">
                  <c:v>-5.4816589355468697</c:v>
                </c:pt>
                <c:pt idx="115">
                  <c:v>-5.5803484916687003</c:v>
                </c:pt>
                <c:pt idx="116">
                  <c:v>-5.7473902702331499</c:v>
                </c:pt>
                <c:pt idx="117">
                  <c:v>-5.6605310440063379</c:v>
                </c:pt>
                <c:pt idx="118">
                  <c:v>-5.3096804618835396</c:v>
                </c:pt>
                <c:pt idx="119">
                  <c:v>-5.0009117126464782</c:v>
                </c:pt>
                <c:pt idx="120">
                  <c:v>-4.9451766014099086</c:v>
                </c:pt>
                <c:pt idx="121">
                  <c:v>-5.0516152381896884</c:v>
                </c:pt>
                <c:pt idx="122">
                  <c:v>-5.1469416618347097</c:v>
                </c:pt>
                <c:pt idx="123">
                  <c:v>-5.1956639289855886</c:v>
                </c:pt>
                <c:pt idx="124">
                  <c:v>-5.2037086486816397</c:v>
                </c:pt>
                <c:pt idx="125">
                  <c:v>-5.0749039649963299</c:v>
                </c:pt>
                <c:pt idx="126">
                  <c:v>-4.7399568557739187</c:v>
                </c:pt>
                <c:pt idx="127">
                  <c:v>-4.3490376472473082</c:v>
                </c:pt>
                <c:pt idx="128">
                  <c:v>-4.1553997993469203</c:v>
                </c:pt>
                <c:pt idx="129">
                  <c:v>-4.2102122306823704</c:v>
                </c:pt>
                <c:pt idx="130">
                  <c:v>-4.3246016502380282</c:v>
                </c:pt>
                <c:pt idx="131">
                  <c:v>-4.3465476036071697</c:v>
                </c:pt>
                <c:pt idx="132">
                  <c:v>-4.317943572998038</c:v>
                </c:pt>
                <c:pt idx="133">
                  <c:v>-4.3098726272582999</c:v>
                </c:pt>
                <c:pt idx="134">
                  <c:v>-4.2671613693237296</c:v>
                </c:pt>
                <c:pt idx="135">
                  <c:v>-4.1312489509582502</c:v>
                </c:pt>
                <c:pt idx="136">
                  <c:v>-3.9802505970001198</c:v>
                </c:pt>
                <c:pt idx="137">
                  <c:v>-3.881846904754628</c:v>
                </c:pt>
                <c:pt idx="138">
                  <c:v>-3.7093620300292902</c:v>
                </c:pt>
                <c:pt idx="139">
                  <c:v>-3.3290855884552002</c:v>
                </c:pt>
                <c:pt idx="140">
                  <c:v>-2.9492166042327801</c:v>
                </c:pt>
                <c:pt idx="141">
                  <c:v>-3.0189392566680899</c:v>
                </c:pt>
                <c:pt idx="142">
                  <c:v>-3.6857707500457701</c:v>
                </c:pt>
                <c:pt idx="143">
                  <c:v>-4.5693821907043404</c:v>
                </c:pt>
                <c:pt idx="144">
                  <c:v>-5.2304830551147399</c:v>
                </c:pt>
                <c:pt idx="145">
                  <c:v>-5.66704893112182</c:v>
                </c:pt>
                <c:pt idx="146">
                  <c:v>-6.102205753326408</c:v>
                </c:pt>
                <c:pt idx="147">
                  <c:v>-6.4381155967712376</c:v>
                </c:pt>
                <c:pt idx="148">
                  <c:v>-6.3131136894226003</c:v>
                </c:pt>
                <c:pt idx="149">
                  <c:v>-5.7436118125915501</c:v>
                </c:pt>
                <c:pt idx="150">
                  <c:v>-5.3097605705261204</c:v>
                </c:pt>
                <c:pt idx="151">
                  <c:v>-5.46067142486572</c:v>
                </c:pt>
                <c:pt idx="152">
                  <c:v>-5.9141206741332999</c:v>
                </c:pt>
                <c:pt idx="153">
                  <c:v>-6.0906448364257777</c:v>
                </c:pt>
                <c:pt idx="154">
                  <c:v>-5.9642710685729883</c:v>
                </c:pt>
                <c:pt idx="155">
                  <c:v>-6.0194091796875</c:v>
                </c:pt>
                <c:pt idx="156">
                  <c:v>-6.3658585548400781</c:v>
                </c:pt>
                <c:pt idx="157">
                  <c:v>-6.4356451034545898</c:v>
                </c:pt>
                <c:pt idx="158">
                  <c:v>-5.8543157577514569</c:v>
                </c:pt>
                <c:pt idx="159">
                  <c:v>-5.2016606330871502</c:v>
                </c:pt>
                <c:pt idx="160">
                  <c:v>-5.3747482299804599</c:v>
                </c:pt>
                <c:pt idx="161">
                  <c:v>-6.3274164199829066</c:v>
                </c:pt>
                <c:pt idx="162">
                  <c:v>-7.0251564979553196</c:v>
                </c:pt>
                <c:pt idx="163">
                  <c:v>-6.7824430465698198</c:v>
                </c:pt>
                <c:pt idx="164">
                  <c:v>-6.1289596557617081</c:v>
                </c:pt>
                <c:pt idx="165">
                  <c:v>-5.9899392127990696</c:v>
                </c:pt>
                <c:pt idx="166">
                  <c:v>-6.39338779449462</c:v>
                </c:pt>
                <c:pt idx="167">
                  <c:v>-6.5566515922546298</c:v>
                </c:pt>
                <c:pt idx="168">
                  <c:v>-6.1319470405578604</c:v>
                </c:pt>
                <c:pt idx="169">
                  <c:v>-5.7179808616638077</c:v>
                </c:pt>
                <c:pt idx="170">
                  <c:v>-5.9211850166320783</c:v>
                </c:pt>
                <c:pt idx="171">
                  <c:v>-6.4379343986511204</c:v>
                </c:pt>
                <c:pt idx="172">
                  <c:v>-6.5311098098754794</c:v>
                </c:pt>
                <c:pt idx="173">
                  <c:v>-6.1368265151977486</c:v>
                </c:pt>
                <c:pt idx="174">
                  <c:v>-5.9275126457214284</c:v>
                </c:pt>
                <c:pt idx="175">
                  <c:v>-6.29621982574462</c:v>
                </c:pt>
                <c:pt idx="176">
                  <c:v>-6.8343544006347603</c:v>
                </c:pt>
                <c:pt idx="177">
                  <c:v>-7.0428667068481401</c:v>
                </c:pt>
                <c:pt idx="178">
                  <c:v>-7.0940089225768981</c:v>
                </c:pt>
                <c:pt idx="179">
                  <c:v>-7.4378509521484286</c:v>
                </c:pt>
                <c:pt idx="180">
                  <c:v>-7.9038996696472097</c:v>
                </c:pt>
                <c:pt idx="181">
                  <c:v>-7.7683682441711399</c:v>
                </c:pt>
                <c:pt idx="182">
                  <c:v>-6.785106658935538</c:v>
                </c:pt>
                <c:pt idx="183">
                  <c:v>-5.66062259674072</c:v>
                </c:pt>
                <c:pt idx="184">
                  <c:v>-5.2245717048645002</c:v>
                </c:pt>
                <c:pt idx="185">
                  <c:v>-5.4465174674987686</c:v>
                </c:pt>
                <c:pt idx="186">
                  <c:v>-5.6389918327331499</c:v>
                </c:pt>
                <c:pt idx="187">
                  <c:v>-5.4585919380187882</c:v>
                </c:pt>
                <c:pt idx="188">
                  <c:v>-5.2625985145568794</c:v>
                </c:pt>
                <c:pt idx="189">
                  <c:v>-5.4499173164367596</c:v>
                </c:pt>
                <c:pt idx="190">
                  <c:v>-5.8789353370666477</c:v>
                </c:pt>
                <c:pt idx="191">
                  <c:v>-6.1686587333679199</c:v>
                </c:pt>
                <c:pt idx="192">
                  <c:v>-6.2665419578552166</c:v>
                </c:pt>
                <c:pt idx="193">
                  <c:v>-6.3667807579040483</c:v>
                </c:pt>
                <c:pt idx="194">
                  <c:v>-6.4178915023803702</c:v>
                </c:pt>
                <c:pt idx="195">
                  <c:v>-6.1305394172668386</c:v>
                </c:pt>
                <c:pt idx="196">
                  <c:v>-5.5260915756225497</c:v>
                </c:pt>
                <c:pt idx="197">
                  <c:v>-5.0926618576049796</c:v>
                </c:pt>
                <c:pt idx="198">
                  <c:v>-5.1617798805236799</c:v>
                </c:pt>
                <c:pt idx="199">
                  <c:v>-5.3771791458129803</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1919544"/>
        <c:axId val="621922488"/>
      </c:lineChart>
      <c:catAx>
        <c:axId val="621919544"/>
        <c:scaling>
          <c:orientation val="minMax"/>
        </c:scaling>
        <c:delete val="0"/>
        <c:axPos val="b"/>
        <c:numFmt formatCode="General" sourceLinked="1"/>
        <c:majorTickMark val="out"/>
        <c:minorTickMark val="none"/>
        <c:tickLblPos val="none"/>
        <c:crossAx val="621922488"/>
        <c:crosses val="autoZero"/>
        <c:auto val="1"/>
        <c:lblAlgn val="ctr"/>
        <c:lblOffset val="100"/>
        <c:tickLblSkip val="25"/>
        <c:tickMarkSkip val="25"/>
        <c:noMultiLvlLbl val="0"/>
      </c:catAx>
      <c:valAx>
        <c:axId val="621922488"/>
        <c:scaling>
          <c:orientation val="minMax"/>
          <c:max val="6"/>
          <c:min val="-9"/>
        </c:scaling>
        <c:delete val="0"/>
        <c:axPos val="l"/>
        <c:numFmt formatCode="General" sourceLinked="1"/>
        <c:majorTickMark val="out"/>
        <c:minorTickMark val="none"/>
        <c:tickLblPos val="nextTo"/>
        <c:crossAx val="621919544"/>
        <c:crossesAt val="25"/>
        <c:crossBetween val="between"/>
      </c:valAx>
    </c:plotArea>
    <c:plotVisOnly val="1"/>
    <c:dispBlanksAs val="gap"/>
    <c:showDLblsOverMax val="0"/>
  </c:chart>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1639645295185599E-2"/>
          <c:w val="0.97420174433003504"/>
          <c:h val="0.92638683621636198"/>
        </c:manualLayout>
      </c:layout>
      <c:lineChart>
        <c:grouping val="standard"/>
        <c:varyColors val="0"/>
        <c:ser>
          <c:idx val="0"/>
          <c:order val="0"/>
          <c:tx>
            <c:strRef>
              <c:f>'1mir 8_9 60 '!$C$1</c:f>
              <c:strCache>
                <c:ptCount val="1"/>
                <c:pt idx="0">
                  <c:v>60</c:v>
                </c:pt>
              </c:strCache>
            </c:strRef>
          </c:tx>
          <c:spPr>
            <a:ln w="25400">
              <a:solidFill>
                <a:schemeClr val="bg1">
                  <a:lumMod val="75000"/>
                </a:schemeClr>
              </a:solidFill>
            </a:ln>
          </c:spPr>
          <c:marker>
            <c:symbol val="none"/>
          </c:marker>
          <c:cat>
            <c:numRef>
              <c:f>'1mir 8_9 60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60 '!$C$2:$C$201</c:f>
              <c:numCache>
                <c:formatCode>General</c:formatCode>
                <c:ptCount val="200"/>
                <c:pt idx="0">
                  <c:v>0.64244526624679599</c:v>
                </c:pt>
                <c:pt idx="1">
                  <c:v>0.53928601741790805</c:v>
                </c:pt>
                <c:pt idx="2">
                  <c:v>0.157254189252853</c:v>
                </c:pt>
                <c:pt idx="3">
                  <c:v>-0.46451693773269698</c:v>
                </c:pt>
                <c:pt idx="4">
                  <c:v>-1.0733630657196001</c:v>
                </c:pt>
                <c:pt idx="5">
                  <c:v>-1.30278885364532</c:v>
                </c:pt>
                <c:pt idx="6">
                  <c:v>-0.95909005403518699</c:v>
                </c:pt>
                <c:pt idx="7">
                  <c:v>-0.23871180415153501</c:v>
                </c:pt>
                <c:pt idx="8">
                  <c:v>0.42525514960289001</c:v>
                </c:pt>
                <c:pt idx="9">
                  <c:v>0.75208121538162198</c:v>
                </c:pt>
                <c:pt idx="10">
                  <c:v>0.77424430847168002</c:v>
                </c:pt>
                <c:pt idx="11">
                  <c:v>0.62810492515563998</c:v>
                </c:pt>
                <c:pt idx="12">
                  <c:v>0.338108390569687</c:v>
                </c:pt>
                <c:pt idx="13">
                  <c:v>-9.3715175986290006E-2</c:v>
                </c:pt>
                <c:pt idx="14">
                  <c:v>-0.49772197008132901</c:v>
                </c:pt>
                <c:pt idx="15">
                  <c:v>-0.62344390153884899</c:v>
                </c:pt>
                <c:pt idx="16">
                  <c:v>-0.42994841933250399</c:v>
                </c:pt>
                <c:pt idx="17">
                  <c:v>-0.15492281317710899</c:v>
                </c:pt>
                <c:pt idx="18">
                  <c:v>-3.3752322196959998E-2</c:v>
                </c:pt>
                <c:pt idx="19">
                  <c:v>-4.2550183832645E-2</c:v>
                </c:pt>
                <c:pt idx="20">
                  <c:v>4.9074888229369996E-3</c:v>
                </c:pt>
                <c:pt idx="21">
                  <c:v>0.17783521115779899</c:v>
                </c:pt>
                <c:pt idx="22">
                  <c:v>0.36473876237869302</c:v>
                </c:pt>
                <c:pt idx="23">
                  <c:v>0.48090219497680697</c:v>
                </c:pt>
                <c:pt idx="24">
                  <c:v>0.62937557697296098</c:v>
                </c:pt>
                <c:pt idx="25">
                  <c:v>1.00382351875305</c:v>
                </c:pt>
                <c:pt idx="26">
                  <c:v>1.6698038578033401</c:v>
                </c:pt>
                <c:pt idx="27">
                  <c:v>2.4849934577941801</c:v>
                </c:pt>
                <c:pt idx="28">
                  <c:v>3.21572542190551</c:v>
                </c:pt>
                <c:pt idx="29">
                  <c:v>3.6911761760711599</c:v>
                </c:pt>
                <c:pt idx="30">
                  <c:v>3.8592998981475799</c:v>
                </c:pt>
                <c:pt idx="31">
                  <c:v>3.7508487701415998</c:v>
                </c:pt>
                <c:pt idx="32">
                  <c:v>3.4422187805175701</c:v>
                </c:pt>
                <c:pt idx="33">
                  <c:v>3.0641951560974099</c:v>
                </c:pt>
                <c:pt idx="34">
                  <c:v>2.7920675277709899</c:v>
                </c:pt>
                <c:pt idx="35">
                  <c:v>2.7346444129943799</c:v>
                </c:pt>
                <c:pt idx="36">
                  <c:v>2.7955656051635702</c:v>
                </c:pt>
                <c:pt idx="37">
                  <c:v>2.7152698040008501</c:v>
                </c:pt>
                <c:pt idx="38">
                  <c:v>2.3472156524658199</c:v>
                </c:pt>
                <c:pt idx="39">
                  <c:v>1.87549936771392</c:v>
                </c:pt>
                <c:pt idx="40">
                  <c:v>1.64143967628479</c:v>
                </c:pt>
                <c:pt idx="41">
                  <c:v>1.7234809398651101</c:v>
                </c:pt>
                <c:pt idx="42">
                  <c:v>1.82377982139587</c:v>
                </c:pt>
                <c:pt idx="43">
                  <c:v>1.67268633842468</c:v>
                </c:pt>
                <c:pt idx="44">
                  <c:v>1.42428803443908</c:v>
                </c:pt>
                <c:pt idx="45">
                  <c:v>1.4495604038238501</c:v>
                </c:pt>
                <c:pt idx="46">
                  <c:v>1.77257764339447</c:v>
                </c:pt>
                <c:pt idx="47">
                  <c:v>1.9799163341522199</c:v>
                </c:pt>
                <c:pt idx="48">
                  <c:v>1.8049942255020099</c:v>
                </c:pt>
                <c:pt idx="49">
                  <c:v>1.55967020988464</c:v>
                </c:pt>
                <c:pt idx="50">
                  <c:v>1.7170997858047401</c:v>
                </c:pt>
                <c:pt idx="51">
                  <c:v>2.18251299858093</c:v>
                </c:pt>
                <c:pt idx="52">
                  <c:v>2.33283138275146</c:v>
                </c:pt>
                <c:pt idx="53">
                  <c:v>1.8546804189682</c:v>
                </c:pt>
                <c:pt idx="54">
                  <c:v>1.2206944227218599</c:v>
                </c:pt>
                <c:pt idx="55">
                  <c:v>1.08381295204162</c:v>
                </c:pt>
                <c:pt idx="56">
                  <c:v>1.4078859090805</c:v>
                </c:pt>
                <c:pt idx="57">
                  <c:v>1.5517770051956099</c:v>
                </c:pt>
                <c:pt idx="58">
                  <c:v>1.1806567907333301</c:v>
                </c:pt>
                <c:pt idx="59">
                  <c:v>0.71280008554458596</c:v>
                </c:pt>
                <c:pt idx="60">
                  <c:v>0.69679439067840598</c:v>
                </c:pt>
                <c:pt idx="61">
                  <c:v>1.0301218032836901</c:v>
                </c:pt>
                <c:pt idx="62">
                  <c:v>1.11012423038482</c:v>
                </c:pt>
                <c:pt idx="63">
                  <c:v>0.65952754020690896</c:v>
                </c:pt>
                <c:pt idx="64">
                  <c:v>6.6677950322627993E-2</c:v>
                </c:pt>
                <c:pt idx="65">
                  <c:v>-0.15372018516063701</c:v>
                </c:pt>
                <c:pt idx="66">
                  <c:v>2.5008153170346999E-2</c:v>
                </c:pt>
                <c:pt idx="67">
                  <c:v>0.233387321233749</c:v>
                </c:pt>
                <c:pt idx="68">
                  <c:v>0.236861422657967</c:v>
                </c:pt>
                <c:pt idx="69">
                  <c:v>0.135108947753906</c:v>
                </c:pt>
                <c:pt idx="70">
                  <c:v>6.8601131439208998E-2</c:v>
                </c:pt>
                <c:pt idx="71">
                  <c:v>-3.0759859830141002E-2</c:v>
                </c:pt>
                <c:pt idx="72">
                  <c:v>-0.279726803302765</c:v>
                </c:pt>
                <c:pt idx="73">
                  <c:v>-0.55216866731643699</c:v>
                </c:pt>
                <c:pt idx="74">
                  <c:v>-0.50005990266799905</c:v>
                </c:pt>
                <c:pt idx="75">
                  <c:v>0.109246730804443</c:v>
                </c:pt>
                <c:pt idx="76">
                  <c:v>1.1165691614151001</c:v>
                </c:pt>
                <c:pt idx="77">
                  <c:v>2.0464169979095401</c:v>
                </c:pt>
                <c:pt idx="78">
                  <c:v>2.47101402282714</c:v>
                </c:pt>
                <c:pt idx="79">
                  <c:v>2.34047126770019</c:v>
                </c:pt>
                <c:pt idx="80">
                  <c:v>1.9755500555038401</c:v>
                </c:pt>
                <c:pt idx="81">
                  <c:v>1.72307753562927</c:v>
                </c:pt>
                <c:pt idx="82">
                  <c:v>1.63096046447753</c:v>
                </c:pt>
                <c:pt idx="83">
                  <c:v>1.5043751001357999</c:v>
                </c:pt>
                <c:pt idx="84">
                  <c:v>1.25091075897216</c:v>
                </c:pt>
                <c:pt idx="85">
                  <c:v>1.0403015613555899</c:v>
                </c:pt>
                <c:pt idx="86">
                  <c:v>1.0637335777282699</c:v>
                </c:pt>
                <c:pt idx="87">
                  <c:v>1.26329576969146</c:v>
                </c:pt>
                <c:pt idx="88">
                  <c:v>1.4445009231567301</c:v>
                </c:pt>
                <c:pt idx="89">
                  <c:v>1.5831387042999201</c:v>
                </c:pt>
                <c:pt idx="90">
                  <c:v>1.8156818151473999</c:v>
                </c:pt>
                <c:pt idx="91">
                  <c:v>2.1237232685089098</c:v>
                </c:pt>
                <c:pt idx="92">
                  <c:v>2.2741103172302202</c:v>
                </c:pt>
                <c:pt idx="93">
                  <c:v>2.19785475730896</c:v>
                </c:pt>
                <c:pt idx="94">
                  <c:v>2.2190933227539</c:v>
                </c:pt>
                <c:pt idx="95">
                  <c:v>2.6489737033843901</c:v>
                </c:pt>
                <c:pt idx="96">
                  <c:v>3.2555985450744598</c:v>
                </c:pt>
                <c:pt idx="97">
                  <c:v>3.46087145805358</c:v>
                </c:pt>
                <c:pt idx="98">
                  <c:v>3.1016261577606201</c:v>
                </c:pt>
                <c:pt idx="99">
                  <c:v>2.6716513633728001</c:v>
                </c:pt>
                <c:pt idx="100">
                  <c:v>2.6268870830535791</c:v>
                </c:pt>
                <c:pt idx="101">
                  <c:v>2.7328529357910081</c:v>
                </c:pt>
                <c:pt idx="102">
                  <c:v>2.44359183311462</c:v>
                </c:pt>
                <c:pt idx="103">
                  <c:v>1.7793385982513401</c:v>
                </c:pt>
                <c:pt idx="104">
                  <c:v>1.3683897256851201</c:v>
                </c:pt>
                <c:pt idx="105">
                  <c:v>1.5371451377868599</c:v>
                </c:pt>
                <c:pt idx="106">
                  <c:v>1.79651951789856</c:v>
                </c:pt>
                <c:pt idx="107">
                  <c:v>1.5476347208023</c:v>
                </c:pt>
                <c:pt idx="108">
                  <c:v>1.0024719238281199</c:v>
                </c:pt>
                <c:pt idx="109">
                  <c:v>0.92297995090484597</c:v>
                </c:pt>
                <c:pt idx="110">
                  <c:v>1.4936383962631199</c:v>
                </c:pt>
                <c:pt idx="111">
                  <c:v>1.9608173370361299</c:v>
                </c:pt>
                <c:pt idx="112">
                  <c:v>1.6184879541396999</c:v>
                </c:pt>
                <c:pt idx="113">
                  <c:v>0.781255662441254</c:v>
                </c:pt>
                <c:pt idx="114">
                  <c:v>0.37872666120529203</c:v>
                </c:pt>
                <c:pt idx="115">
                  <c:v>0.74583399295806896</c:v>
                </c:pt>
                <c:pt idx="116">
                  <c:v>1.26869940757751</c:v>
                </c:pt>
                <c:pt idx="117">
                  <c:v>1.2839548587798999</c:v>
                </c:pt>
                <c:pt idx="118">
                  <c:v>0.915915668010712</c:v>
                </c:pt>
                <c:pt idx="119">
                  <c:v>0.769467532634735</c:v>
                </c:pt>
                <c:pt idx="120">
                  <c:v>1.0663305521011299</c:v>
                </c:pt>
                <c:pt idx="121">
                  <c:v>1.46538734436035</c:v>
                </c:pt>
                <c:pt idx="122">
                  <c:v>1.6639721393585201</c:v>
                </c:pt>
                <c:pt idx="123">
                  <c:v>1.7736351490020701</c:v>
                </c:pt>
                <c:pt idx="124">
                  <c:v>1.97284531593322</c:v>
                </c:pt>
                <c:pt idx="125">
                  <c:v>2.1047184467315598</c:v>
                </c:pt>
                <c:pt idx="126">
                  <c:v>1.9058043956756481</c:v>
                </c:pt>
                <c:pt idx="127">
                  <c:v>1.500532746315</c:v>
                </c:pt>
                <c:pt idx="128">
                  <c:v>1.3473253250121999</c:v>
                </c:pt>
                <c:pt idx="129">
                  <c:v>1.6493949890136701</c:v>
                </c:pt>
                <c:pt idx="130">
                  <c:v>2.0622093677520699</c:v>
                </c:pt>
                <c:pt idx="131">
                  <c:v>2.13127470016479</c:v>
                </c:pt>
                <c:pt idx="132">
                  <c:v>1.8738876581192001</c:v>
                </c:pt>
                <c:pt idx="133">
                  <c:v>1.7413463592529299</c:v>
                </c:pt>
                <c:pt idx="134">
                  <c:v>2.0477318763732901</c:v>
                </c:pt>
                <c:pt idx="135">
                  <c:v>2.6216502189636199</c:v>
                </c:pt>
                <c:pt idx="136">
                  <c:v>3.0567257404327299</c:v>
                </c:pt>
                <c:pt idx="137">
                  <c:v>3.1501653194427401</c:v>
                </c:pt>
                <c:pt idx="138">
                  <c:v>2.9997997283935498</c:v>
                </c:pt>
                <c:pt idx="139">
                  <c:v>2.7772796154022199</c:v>
                </c:pt>
                <c:pt idx="140">
                  <c:v>2.5657525062561</c:v>
                </c:pt>
                <c:pt idx="141">
                  <c:v>2.4258992671966499</c:v>
                </c:pt>
                <c:pt idx="142">
                  <c:v>2.4815101623535099</c:v>
                </c:pt>
                <c:pt idx="143">
                  <c:v>2.8328599929809481</c:v>
                </c:pt>
                <c:pt idx="144">
                  <c:v>3.4148888587951598</c:v>
                </c:pt>
                <c:pt idx="145">
                  <c:v>4.0128159523010174</c:v>
                </c:pt>
                <c:pt idx="146">
                  <c:v>4.4229760169982866</c:v>
                </c:pt>
                <c:pt idx="147">
                  <c:v>4.5676355361938379</c:v>
                </c:pt>
                <c:pt idx="148">
                  <c:v>4.47110843658447</c:v>
                </c:pt>
                <c:pt idx="149">
                  <c:v>4.1963248252868599</c:v>
                </c:pt>
                <c:pt idx="150">
                  <c:v>3.8439044952392498</c:v>
                </c:pt>
                <c:pt idx="151">
                  <c:v>3.5566108226776101</c:v>
                </c:pt>
                <c:pt idx="152">
                  <c:v>3.436639070510858</c:v>
                </c:pt>
                <c:pt idx="153">
                  <c:v>3.435202121734608</c:v>
                </c:pt>
                <c:pt idx="154">
                  <c:v>3.3709793090820299</c:v>
                </c:pt>
                <c:pt idx="155">
                  <c:v>3.10880422592163</c:v>
                </c:pt>
                <c:pt idx="156">
                  <c:v>2.7238454818725502</c:v>
                </c:pt>
                <c:pt idx="157">
                  <c:v>2.4588601589202801</c:v>
                </c:pt>
                <c:pt idx="158">
                  <c:v>2.50322365760803</c:v>
                </c:pt>
                <c:pt idx="159">
                  <c:v>2.8221030235290501</c:v>
                </c:pt>
                <c:pt idx="160">
                  <c:v>3.1982765197753902</c:v>
                </c:pt>
                <c:pt idx="161">
                  <c:v>3.416943073272698</c:v>
                </c:pt>
                <c:pt idx="162">
                  <c:v>3.4111404418945299</c:v>
                </c:pt>
                <c:pt idx="163">
                  <c:v>3.27547955513</c:v>
                </c:pt>
                <c:pt idx="164">
                  <c:v>3.1840591430664</c:v>
                </c:pt>
                <c:pt idx="165">
                  <c:v>3.2831275463104199</c:v>
                </c:pt>
                <c:pt idx="166">
                  <c:v>3.5972824096679599</c:v>
                </c:pt>
                <c:pt idx="167">
                  <c:v>4.0020446777343697</c:v>
                </c:pt>
                <c:pt idx="168">
                  <c:v>4.3119750022888086</c:v>
                </c:pt>
                <c:pt idx="169">
                  <c:v>4.4311180114745996</c:v>
                </c:pt>
                <c:pt idx="170">
                  <c:v>4.4184288978576598</c:v>
                </c:pt>
                <c:pt idx="171">
                  <c:v>4.3929686546325604</c:v>
                </c:pt>
                <c:pt idx="172">
                  <c:v>4.4084219932556099</c:v>
                </c:pt>
                <c:pt idx="173">
                  <c:v>4.4651260375976483</c:v>
                </c:pt>
                <c:pt idx="174">
                  <c:v>4.6088161468505779</c:v>
                </c:pt>
                <c:pt idx="175">
                  <c:v>4.9105830192565882</c:v>
                </c:pt>
                <c:pt idx="176">
                  <c:v>5.3047838211059464</c:v>
                </c:pt>
                <c:pt idx="177">
                  <c:v>5.5352649688720703</c:v>
                </c:pt>
                <c:pt idx="178">
                  <c:v>5.3853588104248002</c:v>
                </c:pt>
                <c:pt idx="179">
                  <c:v>4.9670896530151296</c:v>
                </c:pt>
                <c:pt idx="180">
                  <c:v>4.6743760108947701</c:v>
                </c:pt>
                <c:pt idx="181">
                  <c:v>4.7977890968322701</c:v>
                </c:pt>
                <c:pt idx="182">
                  <c:v>5.2590942382812482</c:v>
                </c:pt>
                <c:pt idx="183">
                  <c:v>5.7852225303649902</c:v>
                </c:pt>
                <c:pt idx="184">
                  <c:v>6.2483129501342702</c:v>
                </c:pt>
                <c:pt idx="185">
                  <c:v>6.6807570457458496</c:v>
                </c:pt>
                <c:pt idx="186">
                  <c:v>6.97605276107788</c:v>
                </c:pt>
                <c:pt idx="187">
                  <c:v>6.8048372268676678</c:v>
                </c:pt>
                <c:pt idx="188">
                  <c:v>6.0008597373962376</c:v>
                </c:pt>
                <c:pt idx="189">
                  <c:v>4.9469265937805096</c:v>
                </c:pt>
                <c:pt idx="190">
                  <c:v>4.3608074188232386</c:v>
                </c:pt>
                <c:pt idx="191">
                  <c:v>4.6214904785156197</c:v>
                </c:pt>
                <c:pt idx="192">
                  <c:v>5.4113826751708904</c:v>
                </c:pt>
                <c:pt idx="193">
                  <c:v>6.0911889076232884</c:v>
                </c:pt>
                <c:pt idx="194">
                  <c:v>6.3343954086303702</c:v>
                </c:pt>
                <c:pt idx="195">
                  <c:v>6.2952713966369602</c:v>
                </c:pt>
                <c:pt idx="196">
                  <c:v>6.24220371246337</c:v>
                </c:pt>
                <c:pt idx="197">
                  <c:v>6.2142791748046804</c:v>
                </c:pt>
                <c:pt idx="198">
                  <c:v>6.0743536949157697</c:v>
                </c:pt>
                <c:pt idx="199">
                  <c:v>5.7406554222106898</c:v>
                </c:pt>
              </c:numCache>
            </c:numRef>
          </c:val>
          <c:smooth val="0"/>
          <c:extLst>
            <c:ext xmlns:c16="http://schemas.microsoft.com/office/drawing/2014/chart" uri="{C3380CC4-5D6E-409C-BE32-E72D297353CC}">
              <c16:uniqueId val="{00000000-0D7C-450F-BD61-8601D396138B}"/>
            </c:ext>
          </c:extLst>
        </c:ser>
        <c:ser>
          <c:idx val="1"/>
          <c:order val="1"/>
          <c:tx>
            <c:strRef>
              <c:f>'1mir 8_9 60 '!$D$1</c:f>
              <c:strCache>
                <c:ptCount val="1"/>
                <c:pt idx="0">
                  <c:v>60</c:v>
                </c:pt>
              </c:strCache>
            </c:strRef>
          </c:tx>
          <c:spPr>
            <a:ln w="25400">
              <a:solidFill>
                <a:schemeClr val="tx1">
                  <a:lumMod val="85000"/>
                  <a:lumOff val="15000"/>
                </a:schemeClr>
              </a:solidFill>
              <a:prstDash val="sysDot"/>
            </a:ln>
          </c:spPr>
          <c:marker>
            <c:symbol val="none"/>
          </c:marker>
          <c:cat>
            <c:numRef>
              <c:f>'1mir 8_9 60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60 '!$D$2:$D$201</c:f>
              <c:numCache>
                <c:formatCode>General</c:formatCode>
                <c:ptCount val="200"/>
                <c:pt idx="0">
                  <c:v>-0.57224595546722401</c:v>
                </c:pt>
                <c:pt idx="1">
                  <c:v>-0.153611570596695</c:v>
                </c:pt>
                <c:pt idx="2">
                  <c:v>0.22226187586784399</c:v>
                </c:pt>
                <c:pt idx="3">
                  <c:v>0.62047606706619296</c:v>
                </c:pt>
                <c:pt idx="4">
                  <c:v>0.91687953472137496</c:v>
                </c:pt>
                <c:pt idx="5">
                  <c:v>0.81203776597976696</c:v>
                </c:pt>
                <c:pt idx="6">
                  <c:v>0.27269762754440302</c:v>
                </c:pt>
                <c:pt idx="7">
                  <c:v>-0.26447311043739302</c:v>
                </c:pt>
                <c:pt idx="8">
                  <c:v>-0.33403137326240501</c:v>
                </c:pt>
                <c:pt idx="9">
                  <c:v>1.2714946642518E-2</c:v>
                </c:pt>
                <c:pt idx="10">
                  <c:v>0.312558263540268</c:v>
                </c:pt>
                <c:pt idx="11">
                  <c:v>0.285281121730804</c:v>
                </c:pt>
                <c:pt idx="12">
                  <c:v>7.8798331320286005E-2</c:v>
                </c:pt>
                <c:pt idx="13">
                  <c:v>-9.2064820230007005E-2</c:v>
                </c:pt>
                <c:pt idx="14">
                  <c:v>-0.25448292493820202</c:v>
                </c:pt>
                <c:pt idx="15">
                  <c:v>-0.44689232110977201</c:v>
                </c:pt>
                <c:pt idx="16">
                  <c:v>-0.42637330293655401</c:v>
                </c:pt>
                <c:pt idx="17">
                  <c:v>5.9288524091244001E-2</c:v>
                </c:pt>
                <c:pt idx="18">
                  <c:v>0.75924694538116499</c:v>
                </c:pt>
                <c:pt idx="19">
                  <c:v>1.02381932735443</c:v>
                </c:pt>
                <c:pt idx="20">
                  <c:v>0.53360873460769698</c:v>
                </c:pt>
                <c:pt idx="21">
                  <c:v>-0.311706602573395</c:v>
                </c:pt>
                <c:pt idx="22">
                  <c:v>-0.89244472980499301</c:v>
                </c:pt>
                <c:pt idx="23">
                  <c:v>-1.0610835552215501</c:v>
                </c:pt>
                <c:pt idx="24">
                  <c:v>-1.10028076171875</c:v>
                </c:pt>
                <c:pt idx="25">
                  <c:v>-1.1423698663711499</c:v>
                </c:pt>
                <c:pt idx="26">
                  <c:v>-0.99278604984283403</c:v>
                </c:pt>
                <c:pt idx="27">
                  <c:v>-0.56952482461929299</c:v>
                </c:pt>
                <c:pt idx="28">
                  <c:v>-0.182328745722771</c:v>
                </c:pt>
                <c:pt idx="29">
                  <c:v>-0.15726652741432201</c:v>
                </c:pt>
                <c:pt idx="30">
                  <c:v>-0.38311892747879001</c:v>
                </c:pt>
                <c:pt idx="31">
                  <c:v>-0.49416789412498502</c:v>
                </c:pt>
                <c:pt idx="32">
                  <c:v>-0.40706819295883201</c:v>
                </c:pt>
                <c:pt idx="33">
                  <c:v>-0.38236346840858498</c:v>
                </c:pt>
                <c:pt idx="34">
                  <c:v>-0.536540508270264</c:v>
                </c:pt>
                <c:pt idx="35">
                  <c:v>-0.59269559383392301</c:v>
                </c:pt>
                <c:pt idx="36">
                  <c:v>-0.27326837182045</c:v>
                </c:pt>
                <c:pt idx="37">
                  <c:v>0.26407441496849099</c:v>
                </c:pt>
                <c:pt idx="38">
                  <c:v>0.59515458345413197</c:v>
                </c:pt>
                <c:pt idx="39">
                  <c:v>0.52912664413452104</c:v>
                </c:pt>
                <c:pt idx="40">
                  <c:v>0.21961398422718001</c:v>
                </c:pt>
                <c:pt idx="41">
                  <c:v>-0.169568926095963</c:v>
                </c:pt>
                <c:pt idx="42">
                  <c:v>-0.64431238174438499</c:v>
                </c:pt>
                <c:pt idx="43">
                  <c:v>-1.1610094308853101</c:v>
                </c:pt>
                <c:pt idx="44">
                  <c:v>-1.4720386266708301</c:v>
                </c:pt>
                <c:pt idx="45">
                  <c:v>-1.38863182067871</c:v>
                </c:pt>
                <c:pt idx="46">
                  <c:v>-1.0980097055435101</c:v>
                </c:pt>
                <c:pt idx="47">
                  <c:v>-1.0187336206436099</c:v>
                </c:pt>
                <c:pt idx="48">
                  <c:v>-1.3479425907135001</c:v>
                </c:pt>
                <c:pt idx="49">
                  <c:v>-1.8907573223114</c:v>
                </c:pt>
                <c:pt idx="50">
                  <c:v>-2.3406701087951598</c:v>
                </c:pt>
                <c:pt idx="51">
                  <c:v>-2.585852384567259</c:v>
                </c:pt>
                <c:pt idx="52">
                  <c:v>-2.7072486877441402</c:v>
                </c:pt>
                <c:pt idx="53">
                  <c:v>-2.8261129856109601</c:v>
                </c:pt>
                <c:pt idx="54">
                  <c:v>-3.0412471294403001</c:v>
                </c:pt>
                <c:pt idx="55">
                  <c:v>-3.4015038013458199</c:v>
                </c:pt>
                <c:pt idx="56">
                  <c:v>-3.8150429725646879</c:v>
                </c:pt>
                <c:pt idx="57">
                  <c:v>-4.0533452033996502</c:v>
                </c:pt>
                <c:pt idx="58">
                  <c:v>-3.9821219444274898</c:v>
                </c:pt>
                <c:pt idx="59">
                  <c:v>-3.756119489669798</c:v>
                </c:pt>
                <c:pt idx="60">
                  <c:v>-3.64790534973144</c:v>
                </c:pt>
                <c:pt idx="61">
                  <c:v>-3.6800982952117902</c:v>
                </c:pt>
                <c:pt idx="62">
                  <c:v>-3.5816199779510498</c:v>
                </c:pt>
                <c:pt idx="63">
                  <c:v>-3.1554923057556099</c:v>
                </c:pt>
                <c:pt idx="64">
                  <c:v>-2.54844069480896</c:v>
                </c:pt>
                <c:pt idx="65">
                  <c:v>-2.0749254226684499</c:v>
                </c:pt>
                <c:pt idx="66">
                  <c:v>-1.8985083103179901</c:v>
                </c:pt>
                <c:pt idx="67">
                  <c:v>-2.00887894630432</c:v>
                </c:pt>
                <c:pt idx="68">
                  <c:v>-2.3758141994476301</c:v>
                </c:pt>
                <c:pt idx="69">
                  <c:v>-2.9120621681213299</c:v>
                </c:pt>
                <c:pt idx="70">
                  <c:v>-3.334018230438228</c:v>
                </c:pt>
                <c:pt idx="71">
                  <c:v>-3.3433444499969398</c:v>
                </c:pt>
                <c:pt idx="72">
                  <c:v>-3.0405085086822501</c:v>
                </c:pt>
                <c:pt idx="73">
                  <c:v>-2.9179210662841801</c:v>
                </c:pt>
                <c:pt idx="74">
                  <c:v>-3.2559857368469198</c:v>
                </c:pt>
                <c:pt idx="75">
                  <c:v>-3.7020988464355402</c:v>
                </c:pt>
                <c:pt idx="76">
                  <c:v>-3.7161514759063698</c:v>
                </c:pt>
                <c:pt idx="77">
                  <c:v>-3.3384163379669101</c:v>
                </c:pt>
                <c:pt idx="78">
                  <c:v>-3.16361284255981</c:v>
                </c:pt>
                <c:pt idx="79">
                  <c:v>-3.4937255382537802</c:v>
                </c:pt>
                <c:pt idx="80">
                  <c:v>-3.88198518753051</c:v>
                </c:pt>
                <c:pt idx="81">
                  <c:v>-3.7628035545349099</c:v>
                </c:pt>
                <c:pt idx="82">
                  <c:v>-3.2643914222717201</c:v>
                </c:pt>
                <c:pt idx="83">
                  <c:v>-3.01402616500854</c:v>
                </c:pt>
                <c:pt idx="84">
                  <c:v>-3.2378284931182781</c:v>
                </c:pt>
                <c:pt idx="85">
                  <c:v>-3.5085537433624201</c:v>
                </c:pt>
                <c:pt idx="86">
                  <c:v>-3.4875569343566801</c:v>
                </c:pt>
                <c:pt idx="87">
                  <c:v>-3.481705427169798</c:v>
                </c:pt>
                <c:pt idx="88">
                  <c:v>-3.9072394371032702</c:v>
                </c:pt>
                <c:pt idx="89">
                  <c:v>-4.4737772941589302</c:v>
                </c:pt>
                <c:pt idx="90">
                  <c:v>-4.4313592910766602</c:v>
                </c:pt>
                <c:pt idx="91">
                  <c:v>-3.6586940288543701</c:v>
                </c:pt>
                <c:pt idx="92">
                  <c:v>-3.0245981216430602</c:v>
                </c:pt>
                <c:pt idx="93">
                  <c:v>-3.3865723609924299</c:v>
                </c:pt>
                <c:pt idx="94">
                  <c:v>-4.5349626541137704</c:v>
                </c:pt>
                <c:pt idx="95">
                  <c:v>-5.5015549659729004</c:v>
                </c:pt>
                <c:pt idx="96">
                  <c:v>-5.7639093399047798</c:v>
                </c:pt>
                <c:pt idx="97">
                  <c:v>-5.7099299430847097</c:v>
                </c:pt>
                <c:pt idx="98">
                  <c:v>-5.8745880126953081</c:v>
                </c:pt>
                <c:pt idx="99">
                  <c:v>-6.1757264137268004</c:v>
                </c:pt>
                <c:pt idx="100">
                  <c:v>-6.1933856010436976</c:v>
                </c:pt>
                <c:pt idx="101">
                  <c:v>-5.9082603454589799</c:v>
                </c:pt>
                <c:pt idx="102">
                  <c:v>-5.7204952239990199</c:v>
                </c:pt>
                <c:pt idx="103">
                  <c:v>-5.7875976562499973</c:v>
                </c:pt>
                <c:pt idx="104">
                  <c:v>-5.7767233848571697</c:v>
                </c:pt>
                <c:pt idx="105">
                  <c:v>-5.4344725608825604</c:v>
                </c:pt>
                <c:pt idx="106">
                  <c:v>-5.0700631141662598</c:v>
                </c:pt>
                <c:pt idx="107">
                  <c:v>-5.15228271484375</c:v>
                </c:pt>
                <c:pt idx="108">
                  <c:v>-5.5844497680663983</c:v>
                </c:pt>
                <c:pt idx="109">
                  <c:v>-5.7622551918029696</c:v>
                </c:pt>
                <c:pt idx="110">
                  <c:v>-5.3864240646362296</c:v>
                </c:pt>
                <c:pt idx="111">
                  <c:v>-4.8861775398254279</c:v>
                </c:pt>
                <c:pt idx="112">
                  <c:v>-4.8560409545898402</c:v>
                </c:pt>
                <c:pt idx="113">
                  <c:v>-5.3148245811462367</c:v>
                </c:pt>
                <c:pt idx="114">
                  <c:v>-5.7839112281799281</c:v>
                </c:pt>
                <c:pt idx="115">
                  <c:v>-5.9666514396667401</c:v>
                </c:pt>
                <c:pt idx="116">
                  <c:v>-6.0224757194518981</c:v>
                </c:pt>
                <c:pt idx="117">
                  <c:v>-6.1391515731811497</c:v>
                </c:pt>
                <c:pt idx="118">
                  <c:v>-6.1708250045776296</c:v>
                </c:pt>
                <c:pt idx="119">
                  <c:v>-5.93115186691284</c:v>
                </c:pt>
                <c:pt idx="120">
                  <c:v>-5.6343235969543404</c:v>
                </c:pt>
                <c:pt idx="121">
                  <c:v>-5.7102088928222603</c:v>
                </c:pt>
                <c:pt idx="122">
                  <c:v>-6.1905241012573198</c:v>
                </c:pt>
                <c:pt idx="123">
                  <c:v>-6.5793061256408603</c:v>
                </c:pt>
                <c:pt idx="124">
                  <c:v>-6.45768070220947</c:v>
                </c:pt>
                <c:pt idx="125">
                  <c:v>-5.99623203277587</c:v>
                </c:pt>
                <c:pt idx="126">
                  <c:v>-5.6799402236938397</c:v>
                </c:pt>
                <c:pt idx="127">
                  <c:v>-5.6788949966430602</c:v>
                </c:pt>
                <c:pt idx="128">
                  <c:v>-5.76936531066894</c:v>
                </c:pt>
                <c:pt idx="129">
                  <c:v>-5.8267908096313397</c:v>
                </c:pt>
                <c:pt idx="130">
                  <c:v>-6.0469579696655176</c:v>
                </c:pt>
                <c:pt idx="131">
                  <c:v>-6.5221433639526296</c:v>
                </c:pt>
                <c:pt idx="132">
                  <c:v>-6.8638596534728986</c:v>
                </c:pt>
                <c:pt idx="133">
                  <c:v>-6.5763244628906197</c:v>
                </c:pt>
                <c:pt idx="134">
                  <c:v>-5.76385068893432</c:v>
                </c:pt>
                <c:pt idx="135">
                  <c:v>-5.1493721008300701</c:v>
                </c:pt>
                <c:pt idx="136">
                  <c:v>-5.2753424644470197</c:v>
                </c:pt>
                <c:pt idx="137">
                  <c:v>-5.9008812904357884</c:v>
                </c:pt>
                <c:pt idx="138">
                  <c:v>-6.3768005371093697</c:v>
                </c:pt>
                <c:pt idx="139">
                  <c:v>-6.4708557128906197</c:v>
                </c:pt>
                <c:pt idx="140">
                  <c:v>-6.5570769309997479</c:v>
                </c:pt>
                <c:pt idx="141">
                  <c:v>-6.9925155639648384</c:v>
                </c:pt>
                <c:pt idx="142">
                  <c:v>-7.5850753784179572</c:v>
                </c:pt>
                <c:pt idx="143">
                  <c:v>-7.8479599952697701</c:v>
                </c:pt>
                <c:pt idx="144">
                  <c:v>-7.63620901107788</c:v>
                </c:pt>
                <c:pt idx="145">
                  <c:v>-7.3225708007812456</c:v>
                </c:pt>
                <c:pt idx="146">
                  <c:v>-7.356234550476068</c:v>
                </c:pt>
                <c:pt idx="147">
                  <c:v>-7.8141632080078081</c:v>
                </c:pt>
                <c:pt idx="148">
                  <c:v>-8.42987060546875</c:v>
                </c:pt>
                <c:pt idx="149">
                  <c:v>-8.9037656784057599</c:v>
                </c:pt>
                <c:pt idx="150">
                  <c:v>-9.0776576995849592</c:v>
                </c:pt>
                <c:pt idx="151">
                  <c:v>-8.9110126495361257</c:v>
                </c:pt>
                <c:pt idx="152">
                  <c:v>-8.4535732269287092</c:v>
                </c:pt>
                <c:pt idx="153">
                  <c:v>-7.8662362098693777</c:v>
                </c:pt>
                <c:pt idx="154">
                  <c:v>-7.3684720993041903</c:v>
                </c:pt>
                <c:pt idx="155">
                  <c:v>-7.1089768409728977</c:v>
                </c:pt>
                <c:pt idx="156">
                  <c:v>-7.0967459678649876</c:v>
                </c:pt>
                <c:pt idx="157">
                  <c:v>-7.2411971092224103</c:v>
                </c:pt>
                <c:pt idx="158">
                  <c:v>-7.4061403274536097</c:v>
                </c:pt>
                <c:pt idx="159">
                  <c:v>-7.4358000755309996</c:v>
                </c:pt>
                <c:pt idx="160">
                  <c:v>-7.2463502883911097</c:v>
                </c:pt>
                <c:pt idx="161">
                  <c:v>-6.9723386764526296</c:v>
                </c:pt>
                <c:pt idx="162">
                  <c:v>-6.9338531494140598</c:v>
                </c:pt>
                <c:pt idx="163">
                  <c:v>-7.3135819435119576</c:v>
                </c:pt>
                <c:pt idx="164">
                  <c:v>-7.8677263259887686</c:v>
                </c:pt>
                <c:pt idx="165">
                  <c:v>-8.0915908813476491</c:v>
                </c:pt>
                <c:pt idx="166">
                  <c:v>-7.7296805381774867</c:v>
                </c:pt>
                <c:pt idx="167">
                  <c:v>-7.0273680686950577</c:v>
                </c:pt>
                <c:pt idx="168">
                  <c:v>-6.4029006958007804</c:v>
                </c:pt>
                <c:pt idx="169">
                  <c:v>-5.9664659500121999</c:v>
                </c:pt>
                <c:pt idx="170">
                  <c:v>-5.5183367729186994</c:v>
                </c:pt>
                <c:pt idx="171">
                  <c:v>-4.99006748199462</c:v>
                </c:pt>
                <c:pt idx="172">
                  <c:v>-4.6570134162902779</c:v>
                </c:pt>
                <c:pt idx="173">
                  <c:v>-4.7856473922729403</c:v>
                </c:pt>
                <c:pt idx="174">
                  <c:v>-5.2177248001098597</c:v>
                </c:pt>
                <c:pt idx="175">
                  <c:v>-5.5179119110107377</c:v>
                </c:pt>
                <c:pt idx="176">
                  <c:v>-5.5178651809692303</c:v>
                </c:pt>
                <c:pt idx="177">
                  <c:v>-5.4935011863708496</c:v>
                </c:pt>
                <c:pt idx="178">
                  <c:v>-5.70822954177856</c:v>
                </c:pt>
                <c:pt idx="179">
                  <c:v>-5.9725098609924299</c:v>
                </c:pt>
                <c:pt idx="180">
                  <c:v>-5.8780546188354377</c:v>
                </c:pt>
                <c:pt idx="181">
                  <c:v>-5.4012155532836896</c:v>
                </c:pt>
                <c:pt idx="182">
                  <c:v>-4.9997835159301696</c:v>
                </c:pt>
                <c:pt idx="183">
                  <c:v>-5.0170717239379794</c:v>
                </c:pt>
                <c:pt idx="184">
                  <c:v>-5.2083826065063397</c:v>
                </c:pt>
                <c:pt idx="185">
                  <c:v>-5.0583772659301696</c:v>
                </c:pt>
                <c:pt idx="186">
                  <c:v>-4.4574112892150781</c:v>
                </c:pt>
                <c:pt idx="187">
                  <c:v>-3.8057188987731898</c:v>
                </c:pt>
                <c:pt idx="188">
                  <c:v>-3.4425354003906201</c:v>
                </c:pt>
                <c:pt idx="189">
                  <c:v>-3.2463469505310001</c:v>
                </c:pt>
                <c:pt idx="190">
                  <c:v>-2.96684694290161</c:v>
                </c:pt>
                <c:pt idx="191">
                  <c:v>-2.7436156272888099</c:v>
                </c:pt>
                <c:pt idx="192">
                  <c:v>-2.9719982147216801</c:v>
                </c:pt>
                <c:pt idx="193">
                  <c:v>-3.6536698341369598</c:v>
                </c:pt>
                <c:pt idx="194">
                  <c:v>-4.1921086311340297</c:v>
                </c:pt>
                <c:pt idx="195">
                  <c:v>-4.0360517501831001</c:v>
                </c:pt>
                <c:pt idx="196">
                  <c:v>-3.3658738136291482</c:v>
                </c:pt>
                <c:pt idx="197">
                  <c:v>-2.8989043235778791</c:v>
                </c:pt>
                <c:pt idx="198">
                  <c:v>-3.0516004562377899</c:v>
                </c:pt>
                <c:pt idx="199">
                  <c:v>-3.5206305980682302</c:v>
                </c:pt>
              </c:numCache>
            </c:numRef>
          </c:val>
          <c:smooth val="0"/>
          <c:extLst>
            <c:ext xmlns:c16="http://schemas.microsoft.com/office/drawing/2014/chart" uri="{C3380CC4-5D6E-409C-BE32-E72D297353CC}">
              <c16:uniqueId val="{00000001-0D7C-450F-BD61-8601D396138B}"/>
            </c:ext>
          </c:extLst>
        </c:ser>
        <c:ser>
          <c:idx val="2"/>
          <c:order val="2"/>
          <c:tx>
            <c:strRef>
              <c:f>'1mir 8_9 60 '!$E$1</c:f>
              <c:strCache>
                <c:ptCount val="1"/>
                <c:pt idx="0">
                  <c:v>60</c:v>
                </c:pt>
              </c:strCache>
            </c:strRef>
          </c:tx>
          <c:spPr>
            <a:ln w="25400">
              <a:solidFill>
                <a:schemeClr val="tx1"/>
              </a:solidFill>
              <a:prstDash val="solid"/>
            </a:ln>
          </c:spPr>
          <c:marker>
            <c:symbol val="none"/>
          </c:marker>
          <c:cat>
            <c:numRef>
              <c:f>'1mir 8_9 60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60 '!$E$2:$E$201</c:f>
              <c:numCache>
                <c:formatCode>General</c:formatCode>
                <c:ptCount val="200"/>
                <c:pt idx="0">
                  <c:v>-0.99490469694137595</c:v>
                </c:pt>
                <c:pt idx="1">
                  <c:v>-0.88461112976074197</c:v>
                </c:pt>
                <c:pt idx="2">
                  <c:v>-0.78347027301788297</c:v>
                </c:pt>
                <c:pt idx="3">
                  <c:v>-0.59013348817825295</c:v>
                </c:pt>
                <c:pt idx="4">
                  <c:v>-0.28180417418479897</c:v>
                </c:pt>
                <c:pt idx="5">
                  <c:v>5.4210495203733E-2</c:v>
                </c:pt>
                <c:pt idx="6">
                  <c:v>0.237690448760986</c:v>
                </c:pt>
                <c:pt idx="7">
                  <c:v>0.134985402226448</c:v>
                </c:pt>
                <c:pt idx="8">
                  <c:v>-0.179184630513191</c:v>
                </c:pt>
                <c:pt idx="9">
                  <c:v>-0.43707937002182001</c:v>
                </c:pt>
                <c:pt idx="10">
                  <c:v>-0.39883056282997098</c:v>
                </c:pt>
                <c:pt idx="11">
                  <c:v>-5.9489917010068998E-2</c:v>
                </c:pt>
                <c:pt idx="12">
                  <c:v>0.36533227562904402</c:v>
                </c:pt>
                <c:pt idx="13">
                  <c:v>0.63933813571929898</c:v>
                </c:pt>
                <c:pt idx="14">
                  <c:v>0.68675136566162098</c:v>
                </c:pt>
                <c:pt idx="15">
                  <c:v>0.61406034231185902</c:v>
                </c:pt>
                <c:pt idx="16">
                  <c:v>0.57669556140899703</c:v>
                </c:pt>
                <c:pt idx="17">
                  <c:v>0.60682642459869396</c:v>
                </c:pt>
                <c:pt idx="18">
                  <c:v>0.56216353178024303</c:v>
                </c:pt>
                <c:pt idx="19">
                  <c:v>0.28251546621322599</c:v>
                </c:pt>
                <c:pt idx="20">
                  <c:v>-0.17367312312126201</c:v>
                </c:pt>
                <c:pt idx="21">
                  <c:v>-0.49266511201858498</c:v>
                </c:pt>
                <c:pt idx="22">
                  <c:v>-0.37551623582839999</c:v>
                </c:pt>
                <c:pt idx="23">
                  <c:v>0.15079459547996499</c:v>
                </c:pt>
                <c:pt idx="24">
                  <c:v>0.739979267120361</c:v>
                </c:pt>
                <c:pt idx="25">
                  <c:v>1.04248559474945</c:v>
                </c:pt>
                <c:pt idx="26">
                  <c:v>0.96753370761871305</c:v>
                </c:pt>
                <c:pt idx="27">
                  <c:v>0.64733016490936302</c:v>
                </c:pt>
                <c:pt idx="28">
                  <c:v>0.26517191529273998</c:v>
                </c:pt>
                <c:pt idx="29">
                  <c:v>1.0330820456147E-2</c:v>
                </c:pt>
                <c:pt idx="30">
                  <c:v>0.107191182672977</c:v>
                </c:pt>
                <c:pt idx="31">
                  <c:v>0.69320780038833596</c:v>
                </c:pt>
                <c:pt idx="32">
                  <c:v>1.5928395986557</c:v>
                </c:pt>
                <c:pt idx="33">
                  <c:v>2.3276007175445499</c:v>
                </c:pt>
                <c:pt idx="34">
                  <c:v>2.47791528701782</c:v>
                </c:pt>
                <c:pt idx="35">
                  <c:v>2.0351135730743399</c:v>
                </c:pt>
                <c:pt idx="36">
                  <c:v>1.33994877338409</c:v>
                </c:pt>
                <c:pt idx="37">
                  <c:v>0.71772384643554699</c:v>
                </c:pt>
                <c:pt idx="38">
                  <c:v>0.27871474623680098</c:v>
                </c:pt>
                <c:pt idx="39">
                  <c:v>6.1299704015255002E-2</c:v>
                </c:pt>
                <c:pt idx="40">
                  <c:v>0.191210076212883</c:v>
                </c:pt>
                <c:pt idx="41">
                  <c:v>0.73815524578094505</c:v>
                </c:pt>
                <c:pt idx="42">
                  <c:v>1.46236443519592</c:v>
                </c:pt>
                <c:pt idx="43">
                  <c:v>1.8812217712402299</c:v>
                </c:pt>
                <c:pt idx="44">
                  <c:v>1.6948702335357599</c:v>
                </c:pt>
                <c:pt idx="45">
                  <c:v>1.1080367565155</c:v>
                </c:pt>
                <c:pt idx="46">
                  <c:v>0.66076487302780196</c:v>
                </c:pt>
                <c:pt idx="47">
                  <c:v>0.735606789588928</c:v>
                </c:pt>
                <c:pt idx="48">
                  <c:v>1.2534817457199099</c:v>
                </c:pt>
                <c:pt idx="49">
                  <c:v>1.82023012638092</c:v>
                </c:pt>
                <c:pt idx="50">
                  <c:v>2.0898795127868599</c:v>
                </c:pt>
                <c:pt idx="51">
                  <c:v>1.96553170680999</c:v>
                </c:pt>
                <c:pt idx="52">
                  <c:v>1.53690934181213</c:v>
                </c:pt>
                <c:pt idx="53">
                  <c:v>0.93986338376998901</c:v>
                </c:pt>
                <c:pt idx="54">
                  <c:v>0.31169205904007002</c:v>
                </c:pt>
                <c:pt idx="55">
                  <c:v>-0.19630098342895499</c:v>
                </c:pt>
                <c:pt idx="56">
                  <c:v>-0.46311920881271401</c:v>
                </c:pt>
                <c:pt idx="57">
                  <c:v>-0.480458974838257</c:v>
                </c:pt>
                <c:pt idx="58">
                  <c:v>-0.35970273613929699</c:v>
                </c:pt>
                <c:pt idx="59">
                  <c:v>-0.246446132659912</c:v>
                </c:pt>
                <c:pt idx="60">
                  <c:v>-0.25261300802230802</c:v>
                </c:pt>
                <c:pt idx="61">
                  <c:v>-0.47112035751342801</c:v>
                </c:pt>
                <c:pt idx="62">
                  <c:v>-0.98365527391433705</c:v>
                </c:pt>
                <c:pt idx="63">
                  <c:v>-1.76833748817443</c:v>
                </c:pt>
                <c:pt idx="64">
                  <c:v>-2.6151089668273899</c:v>
                </c:pt>
                <c:pt idx="65">
                  <c:v>-3.2334327697753902</c:v>
                </c:pt>
                <c:pt idx="66">
                  <c:v>-3.4957160949707</c:v>
                </c:pt>
                <c:pt idx="67">
                  <c:v>-3.5186972618103001</c:v>
                </c:pt>
                <c:pt idx="68">
                  <c:v>-3.4575202465057302</c:v>
                </c:pt>
                <c:pt idx="69">
                  <c:v>-3.2984256744384699</c:v>
                </c:pt>
                <c:pt idx="70">
                  <c:v>-2.9726581573486279</c:v>
                </c:pt>
                <c:pt idx="71">
                  <c:v>-2.6314954757690381</c:v>
                </c:pt>
                <c:pt idx="72">
                  <c:v>-2.5997776985168399</c:v>
                </c:pt>
                <c:pt idx="73">
                  <c:v>-2.9459869861602699</c:v>
                </c:pt>
                <c:pt idx="74">
                  <c:v>-3.24298739433288</c:v>
                </c:pt>
                <c:pt idx="75">
                  <c:v>-2.96742391586303</c:v>
                </c:pt>
                <c:pt idx="76">
                  <c:v>-2.1247131824493399</c:v>
                </c:pt>
                <c:pt idx="77">
                  <c:v>-1.27955651283264</c:v>
                </c:pt>
                <c:pt idx="78">
                  <c:v>-0.90447962284088101</c:v>
                </c:pt>
                <c:pt idx="79">
                  <c:v>-0.88322687149047896</c:v>
                </c:pt>
                <c:pt idx="80">
                  <c:v>-0.79824101924896196</c:v>
                </c:pt>
                <c:pt idx="81">
                  <c:v>-0.55863964557647705</c:v>
                </c:pt>
                <c:pt idx="82">
                  <c:v>-0.49445563554763799</c:v>
                </c:pt>
                <c:pt idx="83">
                  <c:v>-0.84309875965118397</c:v>
                </c:pt>
                <c:pt idx="84">
                  <c:v>-1.41010653972625</c:v>
                </c:pt>
                <c:pt idx="85">
                  <c:v>-1.86511290073394</c:v>
                </c:pt>
                <c:pt idx="86">
                  <c:v>-2.1731009483337398</c:v>
                </c:pt>
                <c:pt idx="87">
                  <c:v>-2.5074820518493599</c:v>
                </c:pt>
                <c:pt idx="88">
                  <c:v>-2.8276267051696702</c:v>
                </c:pt>
                <c:pt idx="89">
                  <c:v>-2.8243813514709402</c:v>
                </c:pt>
                <c:pt idx="90">
                  <c:v>-2.3536632061004599</c:v>
                </c:pt>
                <c:pt idx="91">
                  <c:v>-1.72181928157806</c:v>
                </c:pt>
                <c:pt idx="92">
                  <c:v>-1.3966414928436199</c:v>
                </c:pt>
                <c:pt idx="93">
                  <c:v>-1.5413244962692201</c:v>
                </c:pt>
                <c:pt idx="94">
                  <c:v>-1.9646732807159399</c:v>
                </c:pt>
                <c:pt idx="95">
                  <c:v>-2.4311227798461901</c:v>
                </c:pt>
                <c:pt idx="96">
                  <c:v>-2.8259212970733598</c:v>
                </c:pt>
                <c:pt idx="97">
                  <c:v>-3.0456628799438379</c:v>
                </c:pt>
                <c:pt idx="98">
                  <c:v>-2.966862440109248</c:v>
                </c:pt>
                <c:pt idx="99">
                  <c:v>-2.6373963356018</c:v>
                </c:pt>
                <c:pt idx="100">
                  <c:v>-2.3487868309021001</c:v>
                </c:pt>
                <c:pt idx="101">
                  <c:v>-2.3712251186370801</c:v>
                </c:pt>
                <c:pt idx="102">
                  <c:v>-2.6897711753845202</c:v>
                </c:pt>
                <c:pt idx="103">
                  <c:v>-3.1235766410827601</c:v>
                </c:pt>
                <c:pt idx="104">
                  <c:v>-3.6210517883300701</c:v>
                </c:pt>
                <c:pt idx="105">
                  <c:v>-4.2437391281127903</c:v>
                </c:pt>
                <c:pt idx="106">
                  <c:v>-4.8730912208557076</c:v>
                </c:pt>
                <c:pt idx="107">
                  <c:v>-5.1692805290222079</c:v>
                </c:pt>
                <c:pt idx="108">
                  <c:v>-4.9483184814453098</c:v>
                </c:pt>
                <c:pt idx="109">
                  <c:v>-4.4549341201782173</c:v>
                </c:pt>
                <c:pt idx="110">
                  <c:v>-4.0972428321838299</c:v>
                </c:pt>
                <c:pt idx="111">
                  <c:v>-3.9939148426055899</c:v>
                </c:pt>
                <c:pt idx="112">
                  <c:v>-3.96874499320983</c:v>
                </c:pt>
                <c:pt idx="113">
                  <c:v>-3.9522895812988179</c:v>
                </c:pt>
                <c:pt idx="114">
                  <c:v>-4.1321825981140083</c:v>
                </c:pt>
                <c:pt idx="115">
                  <c:v>-4.6000952720641983</c:v>
                </c:pt>
                <c:pt idx="116">
                  <c:v>-5.0573492050170898</c:v>
                </c:pt>
                <c:pt idx="117">
                  <c:v>-5.1051597595214782</c:v>
                </c:pt>
                <c:pt idx="118">
                  <c:v>-4.7877378463745082</c:v>
                </c:pt>
                <c:pt idx="119">
                  <c:v>-4.6215462684631277</c:v>
                </c:pt>
                <c:pt idx="120">
                  <c:v>-4.9974679946899396</c:v>
                </c:pt>
                <c:pt idx="121">
                  <c:v>-5.6901092529296786</c:v>
                </c:pt>
                <c:pt idx="122">
                  <c:v>-6.0887122154235804</c:v>
                </c:pt>
                <c:pt idx="123">
                  <c:v>-5.865045070648188</c:v>
                </c:pt>
                <c:pt idx="124">
                  <c:v>-5.2968611717224103</c:v>
                </c:pt>
                <c:pt idx="125">
                  <c:v>-4.9320087432861301</c:v>
                </c:pt>
                <c:pt idx="126">
                  <c:v>-5.0329775810241699</c:v>
                </c:pt>
                <c:pt idx="127">
                  <c:v>-5.3938422203063876</c:v>
                </c:pt>
                <c:pt idx="128">
                  <c:v>-5.6375966072082466</c:v>
                </c:pt>
                <c:pt idx="129">
                  <c:v>-5.6125321388244567</c:v>
                </c:pt>
                <c:pt idx="130">
                  <c:v>-5.4953932762145996</c:v>
                </c:pt>
                <c:pt idx="131">
                  <c:v>-5.5574617385864196</c:v>
                </c:pt>
                <c:pt idx="132">
                  <c:v>-5.8709235191345197</c:v>
                </c:pt>
                <c:pt idx="133">
                  <c:v>-6.2484407424926696</c:v>
                </c:pt>
                <c:pt idx="134">
                  <c:v>-6.4447073936462402</c:v>
                </c:pt>
                <c:pt idx="135">
                  <c:v>-6.3837895393371484</c:v>
                </c:pt>
                <c:pt idx="136">
                  <c:v>-6.1838970184326101</c:v>
                </c:pt>
                <c:pt idx="137">
                  <c:v>-5.9991903305053702</c:v>
                </c:pt>
                <c:pt idx="138">
                  <c:v>-5.8760495185851997</c:v>
                </c:pt>
                <c:pt idx="139">
                  <c:v>-5.7493910789489702</c:v>
                </c:pt>
                <c:pt idx="140">
                  <c:v>-5.5435218811035103</c:v>
                </c:pt>
                <c:pt idx="141">
                  <c:v>-5.2826476097106898</c:v>
                </c:pt>
                <c:pt idx="142">
                  <c:v>-5.1453323364257777</c:v>
                </c:pt>
                <c:pt idx="143">
                  <c:v>-5.3888607025146404</c:v>
                </c:pt>
                <c:pt idx="144">
                  <c:v>-6.1130223274230886</c:v>
                </c:pt>
                <c:pt idx="145">
                  <c:v>-7.0422844886779696</c:v>
                </c:pt>
                <c:pt idx="146">
                  <c:v>-7.6340866088867063</c:v>
                </c:pt>
                <c:pt idx="147">
                  <c:v>-7.5385336875915501</c:v>
                </c:pt>
                <c:pt idx="148">
                  <c:v>-6.9589095115661603</c:v>
                </c:pt>
                <c:pt idx="149">
                  <c:v>-6.4676041603088299</c:v>
                </c:pt>
                <c:pt idx="150">
                  <c:v>-6.4363470077514604</c:v>
                </c:pt>
                <c:pt idx="151">
                  <c:v>-6.7271370887756277</c:v>
                </c:pt>
                <c:pt idx="152">
                  <c:v>-6.9671430587768484</c:v>
                </c:pt>
                <c:pt idx="153">
                  <c:v>-6.9991936683654696</c:v>
                </c:pt>
                <c:pt idx="154">
                  <c:v>-6.9430236816406197</c:v>
                </c:pt>
                <c:pt idx="155">
                  <c:v>-6.9105086326599086</c:v>
                </c:pt>
                <c:pt idx="156">
                  <c:v>-6.8414816856384197</c:v>
                </c:pt>
                <c:pt idx="157">
                  <c:v>-6.6402330398559481</c:v>
                </c:pt>
                <c:pt idx="158">
                  <c:v>-6.3302297592162997</c:v>
                </c:pt>
                <c:pt idx="159">
                  <c:v>-6.0079908370971573</c:v>
                </c:pt>
                <c:pt idx="160">
                  <c:v>-5.7589817047119096</c:v>
                </c:pt>
                <c:pt idx="161">
                  <c:v>-5.6908216476440376</c:v>
                </c:pt>
                <c:pt idx="162">
                  <c:v>-5.9252462387084881</c:v>
                </c:pt>
                <c:pt idx="163">
                  <c:v>-6.4162354469299299</c:v>
                </c:pt>
                <c:pt idx="164">
                  <c:v>-6.8507337570190376</c:v>
                </c:pt>
                <c:pt idx="165">
                  <c:v>-6.92341709136962</c:v>
                </c:pt>
                <c:pt idx="166">
                  <c:v>-6.7121443748474068</c:v>
                </c:pt>
                <c:pt idx="167">
                  <c:v>-6.5932860374450577</c:v>
                </c:pt>
                <c:pt idx="168">
                  <c:v>-6.72950983047485</c:v>
                </c:pt>
                <c:pt idx="169">
                  <c:v>-6.8420600891113201</c:v>
                </c:pt>
                <c:pt idx="170">
                  <c:v>-6.63264608383178</c:v>
                </c:pt>
                <c:pt idx="171">
                  <c:v>-6.2595314979553196</c:v>
                </c:pt>
                <c:pt idx="172">
                  <c:v>-6.1353445053100497</c:v>
                </c:pt>
                <c:pt idx="173">
                  <c:v>-6.3081865310668856</c:v>
                </c:pt>
                <c:pt idx="174">
                  <c:v>-6.3659124374389569</c:v>
                </c:pt>
                <c:pt idx="175">
                  <c:v>-6.0515408515930096</c:v>
                </c:pt>
                <c:pt idx="176">
                  <c:v>-5.6858129501342676</c:v>
                </c:pt>
                <c:pt idx="177">
                  <c:v>-5.7336478233337402</c:v>
                </c:pt>
                <c:pt idx="178">
                  <c:v>-6.121410369873038</c:v>
                </c:pt>
                <c:pt idx="179">
                  <c:v>-6.3044891357421804</c:v>
                </c:pt>
                <c:pt idx="180">
                  <c:v>-5.9993381500244096</c:v>
                </c:pt>
                <c:pt idx="181">
                  <c:v>-5.5165605545043901</c:v>
                </c:pt>
                <c:pt idx="182">
                  <c:v>-5.2503266334533603</c:v>
                </c:pt>
                <c:pt idx="183">
                  <c:v>-5.1309051513671786</c:v>
                </c:pt>
                <c:pt idx="184">
                  <c:v>-4.8505158424377361</c:v>
                </c:pt>
                <c:pt idx="185">
                  <c:v>-4.4436097145080504</c:v>
                </c:pt>
                <c:pt idx="186">
                  <c:v>-4.2711420059204102</c:v>
                </c:pt>
                <c:pt idx="187">
                  <c:v>-4.4226260185241699</c:v>
                </c:pt>
                <c:pt idx="188">
                  <c:v>-4.4931206703186</c:v>
                </c:pt>
                <c:pt idx="189">
                  <c:v>-4.13657474517822</c:v>
                </c:pt>
                <c:pt idx="190">
                  <c:v>-3.5866065025329501</c:v>
                </c:pt>
                <c:pt idx="191">
                  <c:v>-3.3650054931640581</c:v>
                </c:pt>
                <c:pt idx="192">
                  <c:v>-3.5936298370361301</c:v>
                </c:pt>
                <c:pt idx="193">
                  <c:v>-3.8918342590332</c:v>
                </c:pt>
                <c:pt idx="194">
                  <c:v>-3.9435067176818799</c:v>
                </c:pt>
                <c:pt idx="195">
                  <c:v>-3.8517963886260902</c:v>
                </c:pt>
                <c:pt idx="196">
                  <c:v>-3.7958500385284402</c:v>
                </c:pt>
                <c:pt idx="197">
                  <c:v>-3.6142406463622998</c:v>
                </c:pt>
                <c:pt idx="198">
                  <c:v>-3.0294258594512899</c:v>
                </c:pt>
                <c:pt idx="199">
                  <c:v>-2.1835141181945801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1951880"/>
        <c:axId val="621954824"/>
      </c:lineChart>
      <c:catAx>
        <c:axId val="621951880"/>
        <c:scaling>
          <c:orientation val="minMax"/>
        </c:scaling>
        <c:delete val="0"/>
        <c:axPos val="b"/>
        <c:numFmt formatCode="General" sourceLinked="1"/>
        <c:majorTickMark val="out"/>
        <c:minorTickMark val="none"/>
        <c:tickLblPos val="none"/>
        <c:crossAx val="621954824"/>
        <c:crosses val="autoZero"/>
        <c:auto val="1"/>
        <c:lblAlgn val="ctr"/>
        <c:lblOffset val="100"/>
        <c:tickLblSkip val="25"/>
        <c:tickMarkSkip val="25"/>
        <c:noMultiLvlLbl val="0"/>
      </c:catAx>
      <c:valAx>
        <c:axId val="621954824"/>
        <c:scaling>
          <c:orientation val="minMax"/>
          <c:max val="6"/>
          <c:min val="-9"/>
        </c:scaling>
        <c:delete val="0"/>
        <c:axPos val="l"/>
        <c:numFmt formatCode="General" sourceLinked="1"/>
        <c:majorTickMark val="out"/>
        <c:minorTickMark val="none"/>
        <c:tickLblPos val="nextTo"/>
        <c:crossAx val="621951880"/>
        <c:crossesAt val="25"/>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5 &amp; 7 Mirror Pre-Post Comparison</a:t>
            </a:r>
          </a:p>
        </c:rich>
      </c:tx>
      <c:layout>
        <c:manualLayout>
          <c:xMode val="edge"/>
          <c:yMode val="edge"/>
          <c:x val="0.20096954829518096"/>
          <c:y val="0"/>
        </c:manualLayout>
      </c:layout>
      <c:overlay val="0"/>
    </c:title>
    <c:autoTitleDeleted val="0"/>
    <c:plotArea>
      <c:layout>
        <c:manualLayout>
          <c:layoutTarget val="inner"/>
          <c:xMode val="edge"/>
          <c:yMode val="edge"/>
          <c:x val="6.2474190726159201E-2"/>
          <c:y val="5.0925925925925902E-2"/>
          <c:w val="0.89292393777971502"/>
          <c:h val="0.87962962962962998"/>
        </c:manualLayout>
      </c:layout>
      <c:lineChart>
        <c:grouping val="standard"/>
        <c:varyColors val="0"/>
        <c:ser>
          <c:idx val="4"/>
          <c:order val="0"/>
          <c:tx>
            <c:strRef>
              <c:f>'34_Pz'!$H$1</c:f>
              <c:strCache>
                <c:ptCount val="1"/>
                <c:pt idx="0">
                  <c:v>Pretest 5</c:v>
                </c:pt>
              </c:strCache>
            </c:strRef>
          </c:tx>
          <c:spPr>
            <a:ln w="38100" cmpd="sng">
              <a:solidFill>
                <a:schemeClr val="tx1">
                  <a:lumMod val="65000"/>
                  <a:lumOff val="35000"/>
                </a:schemeClr>
              </a:solidFill>
              <a:prstDash val="sysDot"/>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'34_Pz'!$H$2:$H$201</c:f>
              <c:numCache>
                <c:formatCode>General</c:formatCode>
                <c:ptCount val="200"/>
                <c:pt idx="0">
                  <c:v>0.84143257141113303</c:v>
                </c:pt>
                <c:pt idx="1">
                  <c:v>0.819863021373749</c:v>
                </c:pt>
                <c:pt idx="2">
                  <c:v>0.96855998039245605</c:v>
                </c:pt>
                <c:pt idx="3">
                  <c:v>1.10546207427978</c:v>
                </c:pt>
                <c:pt idx="4">
                  <c:v>1.05513143539428</c:v>
                </c:pt>
                <c:pt idx="5">
                  <c:v>0.86499297618866</c:v>
                </c:pt>
                <c:pt idx="6">
                  <c:v>0.71216350793838501</c:v>
                </c:pt>
                <c:pt idx="7">
                  <c:v>0.65056639909744296</c:v>
                </c:pt>
                <c:pt idx="8">
                  <c:v>0.54764145612716697</c:v>
                </c:pt>
                <c:pt idx="9">
                  <c:v>0.28530532121658297</c:v>
                </c:pt>
                <c:pt idx="10">
                  <c:v>-5.9607699513435003E-2</c:v>
                </c:pt>
                <c:pt idx="11">
                  <c:v>-0.29800605773925798</c:v>
                </c:pt>
                <c:pt idx="12">
                  <c:v>-0.35826572775840798</c:v>
                </c:pt>
                <c:pt idx="13">
                  <c:v>-0.364736497402191</c:v>
                </c:pt>
                <c:pt idx="14">
                  <c:v>-0.47352537512779203</c:v>
                </c:pt>
                <c:pt idx="15">
                  <c:v>-0.68420177698135398</c:v>
                </c:pt>
                <c:pt idx="16">
                  <c:v>-0.85201084613800004</c:v>
                </c:pt>
                <c:pt idx="17">
                  <c:v>-0.86019533872604403</c:v>
                </c:pt>
                <c:pt idx="18">
                  <c:v>-0.73131644725799605</c:v>
                </c:pt>
                <c:pt idx="19">
                  <c:v>-0.57141512632369995</c:v>
                </c:pt>
                <c:pt idx="20">
                  <c:v>-0.455835610628128</c:v>
                </c:pt>
                <c:pt idx="21">
                  <c:v>-0.403036028146744</c:v>
                </c:pt>
                <c:pt idx="22">
                  <c:v>-0.42708060145378102</c:v>
                </c:pt>
                <c:pt idx="23">
                  <c:v>-0.55254375934600797</c:v>
                </c:pt>
                <c:pt idx="24">
                  <c:v>-0.75934517383575395</c:v>
                </c:pt>
                <c:pt idx="25">
                  <c:v>-0.95862680673599199</c:v>
                </c:pt>
                <c:pt idx="26">
                  <c:v>-1.07461822032928</c:v>
                </c:pt>
                <c:pt idx="27">
                  <c:v>-1.14492428302764</c:v>
                </c:pt>
                <c:pt idx="28">
                  <c:v>-1.29503846168518</c:v>
                </c:pt>
                <c:pt idx="29">
                  <c:v>-1.5940101146698</c:v>
                </c:pt>
                <c:pt idx="30">
                  <c:v>-1.963221192359919</c:v>
                </c:pt>
                <c:pt idx="31">
                  <c:v>-2.2580885887146001</c:v>
                </c:pt>
                <c:pt idx="32">
                  <c:v>-2.4275267124175999</c:v>
                </c:pt>
                <c:pt idx="33">
                  <c:v>-2.5535738468170099</c:v>
                </c:pt>
                <c:pt idx="34">
                  <c:v>-2.7263095378875701</c:v>
                </c:pt>
                <c:pt idx="35">
                  <c:v>-2.91647028923034</c:v>
                </c:pt>
                <c:pt idx="36">
                  <c:v>-3.0045063495635902</c:v>
                </c:pt>
                <c:pt idx="37">
                  <c:v>-2.9246792793273899</c:v>
                </c:pt>
                <c:pt idx="38">
                  <c:v>-2.74709844589233</c:v>
                </c:pt>
                <c:pt idx="39">
                  <c:v>-2.61007452011108</c:v>
                </c:pt>
                <c:pt idx="40">
                  <c:v>-2.5900485515594398</c:v>
                </c:pt>
                <c:pt idx="41">
                  <c:v>-2.6417367458343501</c:v>
                </c:pt>
                <c:pt idx="42">
                  <c:v>-2.6486668586730899</c:v>
                </c:pt>
                <c:pt idx="43">
                  <c:v>-2.5240795612335201</c:v>
                </c:pt>
                <c:pt idx="44">
                  <c:v>-2.2828078269958501</c:v>
                </c:pt>
                <c:pt idx="45">
                  <c:v>-2.0337619781494101</c:v>
                </c:pt>
                <c:pt idx="46">
                  <c:v>-1.8924931287765501</c:v>
                </c:pt>
                <c:pt idx="47">
                  <c:v>-1.8747873306274401</c:v>
                </c:pt>
                <c:pt idx="48">
                  <c:v>-1.87503254413604</c:v>
                </c:pt>
                <c:pt idx="49">
                  <c:v>-1.7681694030761701</c:v>
                </c:pt>
                <c:pt idx="50">
                  <c:v>-1.53399658203125</c:v>
                </c:pt>
                <c:pt idx="51">
                  <c:v>-1.258504986763</c:v>
                </c:pt>
                <c:pt idx="52">
                  <c:v>-1.0117762088775599</c:v>
                </c:pt>
                <c:pt idx="53">
                  <c:v>-0.76625442504882801</c:v>
                </c:pt>
                <c:pt idx="54">
                  <c:v>-0.46794334053993197</c:v>
                </c:pt>
                <c:pt idx="55">
                  <c:v>-0.159612447023392</c:v>
                </c:pt>
                <c:pt idx="56">
                  <c:v>2.793675288558E-2</c:v>
                </c:pt>
                <c:pt idx="57">
                  <c:v>2.2984413430095E-2</c:v>
                </c:pt>
                <c:pt idx="58">
                  <c:v>-9.4561100006104001E-2</c:v>
                </c:pt>
                <c:pt idx="59">
                  <c:v>-0.18024489283561701</c:v>
                </c:pt>
                <c:pt idx="60">
                  <c:v>-0.17179913818836201</c:v>
                </c:pt>
                <c:pt idx="61">
                  <c:v>-0.10145339369773899</c:v>
                </c:pt>
                <c:pt idx="62">
                  <c:v>1.6323838382959002E-2</c:v>
                </c:pt>
                <c:pt idx="63">
                  <c:v>0.23404112458229101</c:v>
                </c:pt>
                <c:pt idx="64">
                  <c:v>0.58235687017440796</c:v>
                </c:pt>
                <c:pt idx="65">
                  <c:v>0.99149775505065896</c:v>
                </c:pt>
                <c:pt idx="66">
                  <c:v>1.3570196628570499</c:v>
                </c:pt>
                <c:pt idx="67">
                  <c:v>1.6594660282135001</c:v>
                </c:pt>
                <c:pt idx="68">
                  <c:v>1.9586323499679501</c:v>
                </c:pt>
                <c:pt idx="69">
                  <c:v>2.26776671409606</c:v>
                </c:pt>
                <c:pt idx="70">
                  <c:v>2.4910933971404998</c:v>
                </c:pt>
                <c:pt idx="71">
                  <c:v>2.51353788375854</c:v>
                </c:pt>
                <c:pt idx="72">
                  <c:v>2.3123834133148038</c:v>
                </c:pt>
                <c:pt idx="73">
                  <c:v>1.9537104368209799</c:v>
                </c:pt>
                <c:pt idx="74">
                  <c:v>1.52478003501892</c:v>
                </c:pt>
                <c:pt idx="75">
                  <c:v>1.12068390846252</c:v>
                </c:pt>
                <c:pt idx="76">
                  <c:v>0.85593938827514604</c:v>
                </c:pt>
                <c:pt idx="77">
                  <c:v>0.79404550790786699</c:v>
                </c:pt>
                <c:pt idx="78">
                  <c:v>0.84282594919204701</c:v>
                </c:pt>
                <c:pt idx="79">
                  <c:v>0.79054206609725997</c:v>
                </c:pt>
                <c:pt idx="80">
                  <c:v>0.50372266769409202</c:v>
                </c:pt>
                <c:pt idx="81">
                  <c:v>6.0784589499235001E-2</c:v>
                </c:pt>
                <c:pt idx="82">
                  <c:v>-0.34362003207206698</c:v>
                </c:pt>
                <c:pt idx="83">
                  <c:v>-0.58305168151855502</c:v>
                </c:pt>
                <c:pt idx="84">
                  <c:v>-0.63596385717392001</c:v>
                </c:pt>
                <c:pt idx="85">
                  <c:v>-0.49495142698288003</c:v>
                </c:pt>
                <c:pt idx="86">
                  <c:v>-0.16069623827934301</c:v>
                </c:pt>
                <c:pt idx="87">
                  <c:v>0.25834432244300798</c:v>
                </c:pt>
                <c:pt idx="88">
                  <c:v>0.56584960222244296</c:v>
                </c:pt>
                <c:pt idx="89">
                  <c:v>0.68901985883712802</c:v>
                </c:pt>
                <c:pt idx="90">
                  <c:v>0.79676210880279497</c:v>
                </c:pt>
                <c:pt idx="91">
                  <c:v>1.09026670455932</c:v>
                </c:pt>
                <c:pt idx="92">
                  <c:v>1.50699055194854</c:v>
                </c:pt>
                <c:pt idx="93">
                  <c:v>1.7745656967162999</c:v>
                </c:pt>
                <c:pt idx="94">
                  <c:v>1.7862399816512999</c:v>
                </c:pt>
                <c:pt idx="95">
                  <c:v>1.77544498443603</c:v>
                </c:pt>
                <c:pt idx="96">
                  <c:v>2.015657424926744</c:v>
                </c:pt>
                <c:pt idx="97">
                  <c:v>2.4547200202941801</c:v>
                </c:pt>
                <c:pt idx="98">
                  <c:v>2.8070118427276598</c:v>
                </c:pt>
                <c:pt idx="99">
                  <c:v>2.9634048938751198</c:v>
                </c:pt>
                <c:pt idx="100">
                  <c:v>3.116008996963497</c:v>
                </c:pt>
                <c:pt idx="101">
                  <c:v>3.4249598979949898</c:v>
                </c:pt>
                <c:pt idx="102">
                  <c:v>3.7428410053253098</c:v>
                </c:pt>
                <c:pt idx="103">
                  <c:v>3.8257460594177202</c:v>
                </c:pt>
                <c:pt idx="104">
                  <c:v>3.72063732147216</c:v>
                </c:pt>
                <c:pt idx="105">
                  <c:v>3.7414426803588761</c:v>
                </c:pt>
                <c:pt idx="106">
                  <c:v>4.0578031539916903</c:v>
                </c:pt>
                <c:pt idx="107">
                  <c:v>4.4872536659240696</c:v>
                </c:pt>
                <c:pt idx="108">
                  <c:v>4.7692499160766602</c:v>
                </c:pt>
                <c:pt idx="109">
                  <c:v>4.9019036293029696</c:v>
                </c:pt>
                <c:pt idx="110">
                  <c:v>5.0783028602600098</c:v>
                </c:pt>
                <c:pt idx="111">
                  <c:v>5.3784928321838299</c:v>
                </c:pt>
                <c:pt idx="112">
                  <c:v>5.6907372474670312</c:v>
                </c:pt>
                <c:pt idx="113">
                  <c:v>5.9163503646850497</c:v>
                </c:pt>
                <c:pt idx="114">
                  <c:v>6.0789117813110298</c:v>
                </c:pt>
                <c:pt idx="115">
                  <c:v>6.18520164489746</c:v>
                </c:pt>
                <c:pt idx="116">
                  <c:v>6.1363897323608398</c:v>
                </c:pt>
                <c:pt idx="117">
                  <c:v>5.8967504501342702</c:v>
                </c:pt>
                <c:pt idx="118">
                  <c:v>5.6474399566650231</c:v>
                </c:pt>
                <c:pt idx="119">
                  <c:v>5.6131000518798766</c:v>
                </c:pt>
                <c:pt idx="120">
                  <c:v>5.766154289245593</c:v>
                </c:pt>
                <c:pt idx="121">
                  <c:v>5.8590216636657697</c:v>
                </c:pt>
                <c:pt idx="122">
                  <c:v>5.7688484191894487</c:v>
                </c:pt>
                <c:pt idx="123">
                  <c:v>5.6510214805603001</c:v>
                </c:pt>
                <c:pt idx="124">
                  <c:v>5.6697659492492534</c:v>
                </c:pt>
                <c:pt idx="125">
                  <c:v>5.7152442932128897</c:v>
                </c:pt>
                <c:pt idx="126">
                  <c:v>5.5511670112609801</c:v>
                </c:pt>
                <c:pt idx="127">
                  <c:v>5.1906590461730886</c:v>
                </c:pt>
                <c:pt idx="128">
                  <c:v>4.9373817443847603</c:v>
                </c:pt>
                <c:pt idx="129">
                  <c:v>5.0052337646484304</c:v>
                </c:pt>
                <c:pt idx="130">
                  <c:v>5.2389292716979856</c:v>
                </c:pt>
                <c:pt idx="131">
                  <c:v>5.3114514350891104</c:v>
                </c:pt>
                <c:pt idx="132">
                  <c:v>5.1130180358886701</c:v>
                </c:pt>
                <c:pt idx="133">
                  <c:v>4.8241219520568732</c:v>
                </c:pt>
                <c:pt idx="134">
                  <c:v>4.6444387435912997</c:v>
                </c:pt>
                <c:pt idx="135">
                  <c:v>4.58949518203735</c:v>
                </c:pt>
                <c:pt idx="136">
                  <c:v>4.5835347175598056</c:v>
                </c:pt>
                <c:pt idx="137">
                  <c:v>4.6338686943054199</c:v>
                </c:pt>
                <c:pt idx="138">
                  <c:v>4.8163347244262686</c:v>
                </c:pt>
                <c:pt idx="139">
                  <c:v>5.1291360855102486</c:v>
                </c:pt>
                <c:pt idx="140">
                  <c:v>5.4488682746887198</c:v>
                </c:pt>
                <c:pt idx="141">
                  <c:v>5.6361446380615199</c:v>
                </c:pt>
                <c:pt idx="142">
                  <c:v>5.6397104263305602</c:v>
                </c:pt>
                <c:pt idx="143">
                  <c:v>5.5045118331909011</c:v>
                </c:pt>
                <c:pt idx="144">
                  <c:v>5.3327217102050701</c:v>
                </c:pt>
                <c:pt idx="145">
                  <c:v>5.2398614883422798</c:v>
                </c:pt>
                <c:pt idx="146">
                  <c:v>5.2861752510070756</c:v>
                </c:pt>
                <c:pt idx="147">
                  <c:v>5.4133753776550204</c:v>
                </c:pt>
                <c:pt idx="148">
                  <c:v>5.4831023216247496</c:v>
                </c:pt>
                <c:pt idx="149">
                  <c:v>5.4150290489196697</c:v>
                </c:pt>
                <c:pt idx="150">
                  <c:v>5.2688851356506303</c:v>
                </c:pt>
                <c:pt idx="151">
                  <c:v>5.1590495109558097</c:v>
                </c:pt>
                <c:pt idx="152">
                  <c:v>5.1125836372375311</c:v>
                </c:pt>
                <c:pt idx="153">
                  <c:v>5.0600652694702042</c:v>
                </c:pt>
                <c:pt idx="154">
                  <c:v>4.9559679031371999</c:v>
                </c:pt>
                <c:pt idx="155">
                  <c:v>4.8456916809081996</c:v>
                </c:pt>
                <c:pt idx="156">
                  <c:v>4.7907729148864702</c:v>
                </c:pt>
                <c:pt idx="157">
                  <c:v>4.7760052680969141</c:v>
                </c:pt>
                <c:pt idx="158">
                  <c:v>4.7360420227050701</c:v>
                </c:pt>
                <c:pt idx="159">
                  <c:v>4.6510949134826598</c:v>
                </c:pt>
                <c:pt idx="160">
                  <c:v>4.5728554725646902</c:v>
                </c:pt>
                <c:pt idx="161">
                  <c:v>4.55360651016235</c:v>
                </c:pt>
                <c:pt idx="162">
                  <c:v>4.5797400474548304</c:v>
                </c:pt>
                <c:pt idx="163">
                  <c:v>4.5864572525024396</c:v>
                </c:pt>
                <c:pt idx="164">
                  <c:v>4.52137851715087</c:v>
                </c:pt>
                <c:pt idx="165">
                  <c:v>4.39173984527587</c:v>
                </c:pt>
                <c:pt idx="166">
                  <c:v>4.2647733688354341</c:v>
                </c:pt>
                <c:pt idx="167">
                  <c:v>4.2221984863281197</c:v>
                </c:pt>
                <c:pt idx="168">
                  <c:v>4.2901077270507786</c:v>
                </c:pt>
                <c:pt idx="169">
                  <c:v>4.4016203880309996</c:v>
                </c:pt>
                <c:pt idx="170">
                  <c:v>4.4485893249511701</c:v>
                </c:pt>
                <c:pt idx="171">
                  <c:v>4.3857975006103498</c:v>
                </c:pt>
                <c:pt idx="172">
                  <c:v>4.2649731636047301</c:v>
                </c:pt>
                <c:pt idx="173">
                  <c:v>4.1521139144897354</c:v>
                </c:pt>
                <c:pt idx="174">
                  <c:v>4.0419778823852486</c:v>
                </c:pt>
                <c:pt idx="175">
                  <c:v>3.88904857635498</c:v>
                </c:pt>
                <c:pt idx="176">
                  <c:v>3.7015209197997998</c:v>
                </c:pt>
                <c:pt idx="177">
                  <c:v>3.54415702819824</c:v>
                </c:pt>
                <c:pt idx="178">
                  <c:v>3.43949127197265</c:v>
                </c:pt>
                <c:pt idx="179">
                  <c:v>3.327558994293204</c:v>
                </c:pt>
                <c:pt idx="180">
                  <c:v>3.16657042503356</c:v>
                </c:pt>
                <c:pt idx="181">
                  <c:v>3.0298159122467001</c:v>
                </c:pt>
                <c:pt idx="182">
                  <c:v>3.0349218845367401</c:v>
                </c:pt>
                <c:pt idx="183">
                  <c:v>3.1826171875</c:v>
                </c:pt>
                <c:pt idx="184">
                  <c:v>3.3290052413940399</c:v>
                </c:pt>
                <c:pt idx="185">
                  <c:v>3.3426043987274099</c:v>
                </c:pt>
                <c:pt idx="186">
                  <c:v>3.24044442176818</c:v>
                </c:pt>
                <c:pt idx="187">
                  <c:v>3.13063311576843</c:v>
                </c:pt>
                <c:pt idx="188">
                  <c:v>3.059212923049917</c:v>
                </c:pt>
                <c:pt idx="189">
                  <c:v>2.9761111736297581</c:v>
                </c:pt>
                <c:pt idx="190">
                  <c:v>2.8437657356262198</c:v>
                </c:pt>
                <c:pt idx="191">
                  <c:v>2.7100665569305402</c:v>
                </c:pt>
                <c:pt idx="192">
                  <c:v>2.6376781463622998</c:v>
                </c:pt>
                <c:pt idx="193">
                  <c:v>2.6042208671569802</c:v>
                </c:pt>
                <c:pt idx="194">
                  <c:v>2.5269143581390301</c:v>
                </c:pt>
                <c:pt idx="195">
                  <c:v>2.3775439262390101</c:v>
                </c:pt>
                <c:pt idx="196">
                  <c:v>2.2257699966430602</c:v>
                </c:pt>
                <c:pt idx="197">
                  <c:v>2.1524736881256099</c:v>
                </c:pt>
                <c:pt idx="198">
                  <c:v>2.1534264087677002</c:v>
                </c:pt>
                <c:pt idx="199">
                  <c:v>2.1498234272003098</c:v>
                </c:pt>
              </c:numCache>
            </c:numRef>
          </c:val>
          <c:smooth val="0"/>
          <c:extLst>
            <c:ext xmlns:c16="http://schemas.microsoft.com/office/drawing/2014/chart" uri="{C3380CC4-5D6E-409C-BE32-E72D297353CC}">
              <c16:uniqueId val="{00000000-FE22-4192-9B78-289FD0EBC010}"/>
            </c:ext>
          </c:extLst>
        </c:ser>
        <c:ser>
          <c:idx val="5"/>
          <c:order val="1"/>
          <c:tx>
            <c:strRef>
              <c:f>'34_Pz'!$I$1</c:f>
              <c:strCache>
                <c:ptCount val="1"/>
                <c:pt idx="0">
                  <c:v>Posttest 5</c:v>
                </c:pt>
              </c:strCache>
            </c:strRef>
          </c:tx>
          <c:spPr>
            <a:ln w="38100">
              <a:solidFill>
                <a:schemeClr val="tx1">
                  <a:lumMod val="65000"/>
                  <a:lumOff val="35000"/>
                </a:schemeClr>
              </a:solidFill>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'34_Pz'!$I$2:$I$201</c:f>
              <c:numCache>
                <c:formatCode>General</c:formatCode>
                <c:ptCount val="200"/>
                <c:pt idx="0">
                  <c:v>0.68649297952652</c:v>
                </c:pt>
                <c:pt idx="1">
                  <c:v>0.88374626636505105</c:v>
                </c:pt>
                <c:pt idx="2">
                  <c:v>1.19166612625122</c:v>
                </c:pt>
                <c:pt idx="3">
                  <c:v>1.32558345794677</c:v>
                </c:pt>
                <c:pt idx="4">
                  <c:v>1.1339074373245199</c:v>
                </c:pt>
                <c:pt idx="5">
                  <c:v>0.80660420656204201</c:v>
                </c:pt>
                <c:pt idx="6">
                  <c:v>0.69214355945587203</c:v>
                </c:pt>
                <c:pt idx="7">
                  <c:v>0.900609850883484</c:v>
                </c:pt>
                <c:pt idx="8">
                  <c:v>1.1573953628539999</c:v>
                </c:pt>
                <c:pt idx="9">
                  <c:v>1.08759224414825</c:v>
                </c:pt>
                <c:pt idx="10">
                  <c:v>0.59687733650207497</c:v>
                </c:pt>
                <c:pt idx="11">
                  <c:v>-7.8279122710227994E-2</c:v>
                </c:pt>
                <c:pt idx="12">
                  <c:v>-0.65169161558151201</c:v>
                </c:pt>
                <c:pt idx="13">
                  <c:v>-1.0263425111770601</c:v>
                </c:pt>
                <c:pt idx="14">
                  <c:v>-1.24893546104431</c:v>
                </c:pt>
                <c:pt idx="15">
                  <c:v>-1.3313674926757799</c:v>
                </c:pt>
                <c:pt idx="16">
                  <c:v>-1.2131423950195299</c:v>
                </c:pt>
                <c:pt idx="17">
                  <c:v>-0.89065390825271595</c:v>
                </c:pt>
                <c:pt idx="18">
                  <c:v>-0.51124334335327104</c:v>
                </c:pt>
                <c:pt idx="19">
                  <c:v>-0.29602867364883401</c:v>
                </c:pt>
                <c:pt idx="20">
                  <c:v>-0.36437904834747298</c:v>
                </c:pt>
                <c:pt idx="21">
                  <c:v>-0.62679290771484397</c:v>
                </c:pt>
                <c:pt idx="22">
                  <c:v>-0.84423166513443004</c:v>
                </c:pt>
                <c:pt idx="23">
                  <c:v>-0.81858563423156705</c:v>
                </c:pt>
                <c:pt idx="24">
                  <c:v>-0.56094789505004905</c:v>
                </c:pt>
                <c:pt idx="25">
                  <c:v>-0.27455368638038602</c:v>
                </c:pt>
                <c:pt idx="26">
                  <c:v>-0.147970139980316</c:v>
                </c:pt>
                <c:pt idx="27">
                  <c:v>-0.173387125134468</c:v>
                </c:pt>
                <c:pt idx="28">
                  <c:v>-0.20348592102527599</c:v>
                </c:pt>
                <c:pt idx="29">
                  <c:v>-0.16888320446014399</c:v>
                </c:pt>
                <c:pt idx="30">
                  <c:v>-0.15946367383003199</c:v>
                </c:pt>
                <c:pt idx="31">
                  <c:v>-0.25250601768493702</c:v>
                </c:pt>
                <c:pt idx="32">
                  <c:v>-0.34222733974456798</c:v>
                </c:pt>
                <c:pt idx="33">
                  <c:v>-0.24210947751998901</c:v>
                </c:pt>
                <c:pt idx="34">
                  <c:v>6.8865366280078999E-2</c:v>
                </c:pt>
                <c:pt idx="35">
                  <c:v>0.418034046888351</c:v>
                </c:pt>
                <c:pt idx="36">
                  <c:v>0.68199282884597801</c:v>
                </c:pt>
                <c:pt idx="37">
                  <c:v>0.93897092342376698</c:v>
                </c:pt>
                <c:pt idx="38">
                  <c:v>1.2928205728530799</c:v>
                </c:pt>
                <c:pt idx="39">
                  <c:v>1.6373159885406401</c:v>
                </c:pt>
                <c:pt idx="40">
                  <c:v>1.7502212524414</c:v>
                </c:pt>
                <c:pt idx="41">
                  <c:v>1.6192336082458501</c:v>
                </c:pt>
                <c:pt idx="42">
                  <c:v>1.5166391134262001</c:v>
                </c:pt>
                <c:pt idx="43">
                  <c:v>1.6660780906677199</c:v>
                </c:pt>
                <c:pt idx="44">
                  <c:v>1.93933129310607</c:v>
                </c:pt>
                <c:pt idx="45">
                  <c:v>2.0119769573211599</c:v>
                </c:pt>
                <c:pt idx="46">
                  <c:v>1.7824513912200901</c:v>
                </c:pt>
                <c:pt idx="47">
                  <c:v>1.5071376562118499</c:v>
                </c:pt>
                <c:pt idx="48">
                  <c:v>1.4984668493270801</c:v>
                </c:pt>
                <c:pt idx="49">
                  <c:v>1.7948458194732599</c:v>
                </c:pt>
                <c:pt idx="50">
                  <c:v>2.1819722652435298</c:v>
                </c:pt>
                <c:pt idx="51">
                  <c:v>2.45650959014892</c:v>
                </c:pt>
                <c:pt idx="52">
                  <c:v>2.58314704895019</c:v>
                </c:pt>
                <c:pt idx="53">
                  <c:v>2.63575935363769</c:v>
                </c:pt>
                <c:pt idx="54">
                  <c:v>2.68816018104553</c:v>
                </c:pt>
                <c:pt idx="55">
                  <c:v>2.7751822471618599</c:v>
                </c:pt>
                <c:pt idx="56">
                  <c:v>2.8845615386962802</c:v>
                </c:pt>
                <c:pt idx="57">
                  <c:v>2.949270963668817</c:v>
                </c:pt>
                <c:pt idx="58">
                  <c:v>2.8896081447601301</c:v>
                </c:pt>
                <c:pt idx="59">
                  <c:v>2.6996691226959202</c:v>
                </c:pt>
                <c:pt idx="60">
                  <c:v>2.472644329071036</c:v>
                </c:pt>
                <c:pt idx="61">
                  <c:v>2.3281619548797599</c:v>
                </c:pt>
                <c:pt idx="62">
                  <c:v>2.3408658504485991</c:v>
                </c:pt>
                <c:pt idx="63">
                  <c:v>2.5443866252899099</c:v>
                </c:pt>
                <c:pt idx="64">
                  <c:v>2.9398326873779301</c:v>
                </c:pt>
                <c:pt idx="65">
                  <c:v>3.44471883773803</c:v>
                </c:pt>
                <c:pt idx="66">
                  <c:v>3.8779878616332999</c:v>
                </c:pt>
                <c:pt idx="67">
                  <c:v>4.0844240188598597</c:v>
                </c:pt>
                <c:pt idx="68">
                  <c:v>4.081526279449454</c:v>
                </c:pt>
                <c:pt idx="69">
                  <c:v>4.0177130699157644</c:v>
                </c:pt>
                <c:pt idx="70">
                  <c:v>3.979847431182856</c:v>
                </c:pt>
                <c:pt idx="71">
                  <c:v>3.9188032150268501</c:v>
                </c:pt>
                <c:pt idx="72">
                  <c:v>3.78344678878784</c:v>
                </c:pt>
                <c:pt idx="73">
                  <c:v>3.6249938011169398</c:v>
                </c:pt>
                <c:pt idx="74">
                  <c:v>3.48277235031127</c:v>
                </c:pt>
                <c:pt idx="75">
                  <c:v>3.2490849494934002</c:v>
                </c:pt>
                <c:pt idx="76">
                  <c:v>2.7950541973114</c:v>
                </c:pt>
                <c:pt idx="77">
                  <c:v>2.2240538597106898</c:v>
                </c:pt>
                <c:pt idx="78">
                  <c:v>1.8421717882156301</c:v>
                </c:pt>
                <c:pt idx="79">
                  <c:v>1.7995077371597199</c:v>
                </c:pt>
                <c:pt idx="80">
                  <c:v>1.8758572340011599</c:v>
                </c:pt>
                <c:pt idx="81">
                  <c:v>1.74769616127014</c:v>
                </c:pt>
                <c:pt idx="82">
                  <c:v>1.40154492855072</c:v>
                </c:pt>
                <c:pt idx="83">
                  <c:v>1.13255703449249</c:v>
                </c:pt>
                <c:pt idx="84">
                  <c:v>1.14310109615325</c:v>
                </c:pt>
                <c:pt idx="85">
                  <c:v>1.3110218048095701</c:v>
                </c:pt>
                <c:pt idx="86">
                  <c:v>1.4242413043975799</c:v>
                </c:pt>
                <c:pt idx="87">
                  <c:v>1.5003343820571891</c:v>
                </c:pt>
                <c:pt idx="88">
                  <c:v>1.72264969348907</c:v>
                </c:pt>
                <c:pt idx="89">
                  <c:v>2.12390780448913</c:v>
                </c:pt>
                <c:pt idx="90">
                  <c:v>2.5078659057617099</c:v>
                </c:pt>
                <c:pt idx="91">
                  <c:v>2.7124981880187842</c:v>
                </c:pt>
                <c:pt idx="92">
                  <c:v>2.8100392818450901</c:v>
                </c:pt>
                <c:pt idx="93">
                  <c:v>2.9701972007751398</c:v>
                </c:pt>
                <c:pt idx="94">
                  <c:v>3.2314424514770499</c:v>
                </c:pt>
                <c:pt idx="95">
                  <c:v>3.5182037353515598</c:v>
                </c:pt>
                <c:pt idx="96">
                  <c:v>3.8243138790130602</c:v>
                </c:pt>
                <c:pt idx="97">
                  <c:v>4.2347249984741202</c:v>
                </c:pt>
                <c:pt idx="98">
                  <c:v>4.7507987022399902</c:v>
                </c:pt>
                <c:pt idx="99">
                  <c:v>5.2140192985534597</c:v>
                </c:pt>
                <c:pt idx="100">
                  <c:v>5.47523593902587</c:v>
                </c:pt>
                <c:pt idx="101">
                  <c:v>5.5807480812072701</c:v>
                </c:pt>
                <c:pt idx="102">
                  <c:v>5.7149930000305096</c:v>
                </c:pt>
                <c:pt idx="103">
                  <c:v>5.9882421493530202</c:v>
                </c:pt>
                <c:pt idx="104">
                  <c:v>6.3468451499938903</c:v>
                </c:pt>
                <c:pt idx="105">
                  <c:v>6.6842927932739196</c:v>
                </c:pt>
                <c:pt idx="106">
                  <c:v>6.9734416007995597</c:v>
                </c:pt>
                <c:pt idx="107">
                  <c:v>7.2740449905395499</c:v>
                </c:pt>
                <c:pt idx="108">
                  <c:v>7.6583685874938903</c:v>
                </c:pt>
                <c:pt idx="109">
                  <c:v>8.1447401046752876</c:v>
                </c:pt>
                <c:pt idx="110">
                  <c:v>8.6614408493041903</c:v>
                </c:pt>
                <c:pt idx="111">
                  <c:v>9.0534343719482404</c:v>
                </c:pt>
                <c:pt idx="112">
                  <c:v>9.1726732254028303</c:v>
                </c:pt>
                <c:pt idx="113">
                  <c:v>9.0134220123290998</c:v>
                </c:pt>
                <c:pt idx="114">
                  <c:v>8.739068984985348</c:v>
                </c:pt>
                <c:pt idx="115">
                  <c:v>8.5318555831909109</c:v>
                </c:pt>
                <c:pt idx="116">
                  <c:v>8.42640781402587</c:v>
                </c:pt>
                <c:pt idx="117">
                  <c:v>8.3291597366333008</c:v>
                </c:pt>
                <c:pt idx="118">
                  <c:v>8.17681884765625</c:v>
                </c:pt>
                <c:pt idx="119">
                  <c:v>8.0038099288940394</c:v>
                </c:pt>
                <c:pt idx="120">
                  <c:v>7.8489975929260201</c:v>
                </c:pt>
                <c:pt idx="121">
                  <c:v>7.6848893165588237</c:v>
                </c:pt>
                <c:pt idx="122">
                  <c:v>7.4932107925415004</c:v>
                </c:pt>
                <c:pt idx="123">
                  <c:v>7.3456292152404696</c:v>
                </c:pt>
                <c:pt idx="124">
                  <c:v>7.3184037208557076</c:v>
                </c:pt>
                <c:pt idx="125">
                  <c:v>7.3510203361511204</c:v>
                </c:pt>
                <c:pt idx="126">
                  <c:v>7.2952089309692303</c:v>
                </c:pt>
                <c:pt idx="127">
                  <c:v>7.1330318450927699</c:v>
                </c:pt>
                <c:pt idx="128">
                  <c:v>7.0499243736266974</c:v>
                </c:pt>
                <c:pt idx="129">
                  <c:v>7.21050930023193</c:v>
                </c:pt>
                <c:pt idx="130">
                  <c:v>7.5161633491516104</c:v>
                </c:pt>
                <c:pt idx="131">
                  <c:v>7.6932458877563397</c:v>
                </c:pt>
                <c:pt idx="132">
                  <c:v>7.6264090538024867</c:v>
                </c:pt>
                <c:pt idx="133">
                  <c:v>7.5026283264160094</c:v>
                </c:pt>
                <c:pt idx="134">
                  <c:v>7.5703597068786603</c:v>
                </c:pt>
                <c:pt idx="135">
                  <c:v>7.8282799720764036</c:v>
                </c:pt>
                <c:pt idx="136">
                  <c:v>8.0408163070678693</c:v>
                </c:pt>
                <c:pt idx="137">
                  <c:v>8.0323085784912092</c:v>
                </c:pt>
                <c:pt idx="138">
                  <c:v>7.8673286437988201</c:v>
                </c:pt>
                <c:pt idx="139">
                  <c:v>7.7184906005859286</c:v>
                </c:pt>
                <c:pt idx="140">
                  <c:v>7.650554180145253</c:v>
                </c:pt>
                <c:pt idx="141">
                  <c:v>7.6102838516235298</c:v>
                </c:pt>
                <c:pt idx="142">
                  <c:v>7.5751547813415501</c:v>
                </c:pt>
                <c:pt idx="143">
                  <c:v>7.5978279113769442</c:v>
                </c:pt>
                <c:pt idx="144">
                  <c:v>7.6816687583923304</c:v>
                </c:pt>
                <c:pt idx="145">
                  <c:v>7.7064085006713796</c:v>
                </c:pt>
                <c:pt idx="146">
                  <c:v>7.5611338615417356</c:v>
                </c:pt>
                <c:pt idx="147">
                  <c:v>7.3187880516052131</c:v>
                </c:pt>
                <c:pt idx="148">
                  <c:v>7.1898388862609766</c:v>
                </c:pt>
                <c:pt idx="149">
                  <c:v>7.2823238372802699</c:v>
                </c:pt>
                <c:pt idx="150">
                  <c:v>7.4774255752563397</c:v>
                </c:pt>
                <c:pt idx="151">
                  <c:v>7.5892252922058097</c:v>
                </c:pt>
                <c:pt idx="152">
                  <c:v>7.6003656387329066</c:v>
                </c:pt>
                <c:pt idx="153">
                  <c:v>7.6636075973510698</c:v>
                </c:pt>
                <c:pt idx="154">
                  <c:v>7.8749856948852441</c:v>
                </c:pt>
                <c:pt idx="155">
                  <c:v>8.1308565139770508</c:v>
                </c:pt>
                <c:pt idx="156">
                  <c:v>8.2664594650268501</c:v>
                </c:pt>
                <c:pt idx="157">
                  <c:v>8.2847843170165998</c:v>
                </c:pt>
                <c:pt idx="158">
                  <c:v>8.3538436889648402</c:v>
                </c:pt>
                <c:pt idx="159">
                  <c:v>8.5705003738403303</c:v>
                </c:pt>
                <c:pt idx="160">
                  <c:v>8.8154029846191406</c:v>
                </c:pt>
                <c:pt idx="161">
                  <c:v>8.8993616104125799</c:v>
                </c:pt>
                <c:pt idx="162">
                  <c:v>8.8112411499023402</c:v>
                </c:pt>
                <c:pt idx="163">
                  <c:v>8.7493762969970685</c:v>
                </c:pt>
                <c:pt idx="164">
                  <c:v>8.8991146087646396</c:v>
                </c:pt>
                <c:pt idx="165">
                  <c:v>9.2247257232665856</c:v>
                </c:pt>
                <c:pt idx="166">
                  <c:v>9.4990615844726491</c:v>
                </c:pt>
                <c:pt idx="167">
                  <c:v>9.5108060836791903</c:v>
                </c:pt>
                <c:pt idx="168">
                  <c:v>9.2355709075927681</c:v>
                </c:pt>
                <c:pt idx="169">
                  <c:v>8.8487491607665998</c:v>
                </c:pt>
                <c:pt idx="170">
                  <c:v>8.6014518737792898</c:v>
                </c:pt>
                <c:pt idx="171">
                  <c:v>8.6458663940429599</c:v>
                </c:pt>
                <c:pt idx="172">
                  <c:v>8.9188337326049805</c:v>
                </c:pt>
                <c:pt idx="173">
                  <c:v>9.1860027313232404</c:v>
                </c:pt>
                <c:pt idx="174">
                  <c:v>9.2334117889404173</c:v>
                </c:pt>
                <c:pt idx="175">
                  <c:v>9.0314922332763601</c:v>
                </c:pt>
                <c:pt idx="176">
                  <c:v>8.7054729461669904</c:v>
                </c:pt>
                <c:pt idx="177">
                  <c:v>8.3720073699951101</c:v>
                </c:pt>
                <c:pt idx="178">
                  <c:v>8.0567674636840803</c:v>
                </c:pt>
                <c:pt idx="179">
                  <c:v>7.7668313980102477</c:v>
                </c:pt>
                <c:pt idx="180">
                  <c:v>7.5549325942993084</c:v>
                </c:pt>
                <c:pt idx="181">
                  <c:v>7.4523038864135698</c:v>
                </c:pt>
                <c:pt idx="182">
                  <c:v>7.392578125</c:v>
                </c:pt>
                <c:pt idx="183">
                  <c:v>7.2837791442870996</c:v>
                </c:pt>
                <c:pt idx="184">
                  <c:v>7.1345133781433043</c:v>
                </c:pt>
                <c:pt idx="185">
                  <c:v>7.0202941894531197</c:v>
                </c:pt>
                <c:pt idx="186">
                  <c:v>6.9225287437438903</c:v>
                </c:pt>
                <c:pt idx="187">
                  <c:v>6.71659135818481</c:v>
                </c:pt>
                <c:pt idx="188">
                  <c:v>6.3819708824157697</c:v>
                </c:pt>
                <c:pt idx="189">
                  <c:v>6.1285619735717676</c:v>
                </c:pt>
                <c:pt idx="190">
                  <c:v>6.1929178237914888</c:v>
                </c:pt>
                <c:pt idx="191">
                  <c:v>6.53505516052246</c:v>
                </c:pt>
                <c:pt idx="192">
                  <c:v>6.8549542427062748</c:v>
                </c:pt>
                <c:pt idx="193">
                  <c:v>6.9247479438781703</c:v>
                </c:pt>
                <c:pt idx="194">
                  <c:v>6.79587602615356</c:v>
                </c:pt>
                <c:pt idx="195">
                  <c:v>6.6392655372619602</c:v>
                </c:pt>
                <c:pt idx="196">
                  <c:v>6.5024762153625399</c:v>
                </c:pt>
                <c:pt idx="197">
                  <c:v>6.3279237747192276</c:v>
                </c:pt>
                <c:pt idx="198">
                  <c:v>6.1219978332519442</c:v>
                </c:pt>
                <c:pt idx="199">
                  <c:v>5.9497408866882298</c:v>
                </c:pt>
              </c:numCache>
            </c:numRef>
          </c:val>
          <c:smooth val="0"/>
          <c:extLst>
            <c:ext xmlns:c16="http://schemas.microsoft.com/office/drawing/2014/chart" uri="{C3380CC4-5D6E-409C-BE32-E72D297353CC}">
              <c16:uniqueId val="{00000001-FE22-4192-9B78-289FD0EBC010}"/>
            </c:ext>
          </c:extLst>
        </c:ser>
        <c:ser>
          <c:idx val="6"/>
          <c:order val="2"/>
          <c:tx>
            <c:strRef>
              <c:f>'34_Pz'!$J$1</c:f>
              <c:strCache>
                <c:ptCount val="1"/>
                <c:pt idx="0">
                  <c:v>Posttest 7</c:v>
                </c:pt>
              </c:strCache>
            </c:strRef>
          </c:tx>
          <c:spPr>
            <a:ln w="41275">
              <a:solidFill>
                <a:schemeClr val="bg1">
                  <a:lumMod val="65000"/>
                </a:schemeClr>
              </a:solidFill>
            </a:ln>
          </c:spPr>
          <c:marker>
            <c:symbol val="none"/>
          </c:marker>
          <c:cat>
            <c:numRef>
              <c:f>'34_Pz'!$C$2:$C$201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'34_Pz'!$J$2:$J$201</c:f>
              <c:numCache>
                <c:formatCode>General</c:formatCode>
                <c:ptCount val="200"/>
                <c:pt idx="0">
                  <c:v>5.980284884572E-2</c:v>
                </c:pt>
                <c:pt idx="1">
                  <c:v>6.9099202752112995E-2</c:v>
                </c:pt>
                <c:pt idx="2">
                  <c:v>3.4354954957962001E-2</c:v>
                </c:pt>
                <c:pt idx="3">
                  <c:v>-3.6884166300296999E-2</c:v>
                </c:pt>
                <c:pt idx="4">
                  <c:v>-8.0584742128849002E-2</c:v>
                </c:pt>
                <c:pt idx="5">
                  <c:v>-7.5634323060513001E-2</c:v>
                </c:pt>
                <c:pt idx="6">
                  <c:v>-0.10972372442483901</c:v>
                </c:pt>
                <c:pt idx="7">
                  <c:v>-0.29150652885437001</c:v>
                </c:pt>
                <c:pt idx="8">
                  <c:v>-0.57417452335357699</c:v>
                </c:pt>
                <c:pt idx="9">
                  <c:v>-0.70459032058715798</c:v>
                </c:pt>
                <c:pt idx="10">
                  <c:v>-0.43685436248779302</c:v>
                </c:pt>
                <c:pt idx="11">
                  <c:v>0.153363987803459</c:v>
                </c:pt>
                <c:pt idx="12">
                  <c:v>0.62501716613769498</c:v>
                </c:pt>
                <c:pt idx="13">
                  <c:v>0.55882710218429599</c:v>
                </c:pt>
                <c:pt idx="14">
                  <c:v>1.9694259390234999E-2</c:v>
                </c:pt>
                <c:pt idx="15">
                  <c:v>-0.45997405052185097</c:v>
                </c:pt>
                <c:pt idx="16">
                  <c:v>-0.43111443519592302</c:v>
                </c:pt>
                <c:pt idx="17">
                  <c:v>9.7925320733299997E-4</c:v>
                </c:pt>
                <c:pt idx="18">
                  <c:v>0.356138855218887</c:v>
                </c:pt>
                <c:pt idx="19">
                  <c:v>0.37226483225822399</c:v>
                </c:pt>
                <c:pt idx="20">
                  <c:v>0.247146561741829</c:v>
                </c:pt>
                <c:pt idx="21">
                  <c:v>0.255594521760941</c:v>
                </c:pt>
                <c:pt idx="22">
                  <c:v>0.33235949277877802</c:v>
                </c:pt>
                <c:pt idx="23">
                  <c:v>0.21724374592304199</c:v>
                </c:pt>
                <c:pt idx="24">
                  <c:v>-0.100842997431755</c:v>
                </c:pt>
                <c:pt idx="25">
                  <c:v>-0.34995523095130898</c:v>
                </c:pt>
                <c:pt idx="26">
                  <c:v>-0.41606175899505599</c:v>
                </c:pt>
                <c:pt idx="27">
                  <c:v>-0.56389778852462802</c:v>
                </c:pt>
                <c:pt idx="28">
                  <c:v>-1.04523253440856</c:v>
                </c:pt>
                <c:pt idx="29">
                  <c:v>-1.6509808301925599</c:v>
                </c:pt>
                <c:pt idx="30">
                  <c:v>-1.9128172397613501</c:v>
                </c:pt>
                <c:pt idx="31">
                  <c:v>-1.7300679683685301</c:v>
                </c:pt>
                <c:pt idx="32">
                  <c:v>-1.53400290012359</c:v>
                </c:pt>
                <c:pt idx="33">
                  <c:v>-1.72982442378997</c:v>
                </c:pt>
                <c:pt idx="34">
                  <c:v>-2.1818318367004301</c:v>
                </c:pt>
                <c:pt idx="35">
                  <c:v>-2.436379194259636</c:v>
                </c:pt>
                <c:pt idx="36">
                  <c:v>-2.3206136226653999</c:v>
                </c:pt>
                <c:pt idx="37">
                  <c:v>-2.07143878936767</c:v>
                </c:pt>
                <c:pt idx="38">
                  <c:v>-1.90387594699859</c:v>
                </c:pt>
                <c:pt idx="39">
                  <c:v>-1.7301392555236801</c:v>
                </c:pt>
                <c:pt idx="40">
                  <c:v>-1.42563807964325</c:v>
                </c:pt>
                <c:pt idx="41">
                  <c:v>-1.1587769985198899</c:v>
                </c:pt>
                <c:pt idx="42">
                  <c:v>-1.2186927795410101</c:v>
                </c:pt>
                <c:pt idx="43">
                  <c:v>-1.5732618570327701</c:v>
                </c:pt>
                <c:pt idx="44">
                  <c:v>-1.83199715614318</c:v>
                </c:pt>
                <c:pt idx="45">
                  <c:v>-1.70329213142395</c:v>
                </c:pt>
                <c:pt idx="46">
                  <c:v>-1.31513690948486</c:v>
                </c:pt>
                <c:pt idx="47">
                  <c:v>-0.98884552717208896</c:v>
                </c:pt>
                <c:pt idx="48">
                  <c:v>-0.82928293943405196</c:v>
                </c:pt>
                <c:pt idx="49">
                  <c:v>-0.67928767204284701</c:v>
                </c:pt>
                <c:pt idx="50">
                  <c:v>-0.40016496181487998</c:v>
                </c:pt>
                <c:pt idx="51">
                  <c:v>-2.3901667445898001E-2</c:v>
                </c:pt>
                <c:pt idx="52">
                  <c:v>0.37093442678451499</c:v>
                </c:pt>
                <c:pt idx="53">
                  <c:v>0.76669204235076904</c:v>
                </c:pt>
                <c:pt idx="54">
                  <c:v>1.1206136941909699</c:v>
                </c:pt>
                <c:pt idx="55">
                  <c:v>1.3011442422866799</c:v>
                </c:pt>
                <c:pt idx="56">
                  <c:v>1.23489737510681</c:v>
                </c:pt>
                <c:pt idx="57">
                  <c:v>1.0525107383728001</c:v>
                </c:pt>
                <c:pt idx="58">
                  <c:v>0.95613360404968295</c:v>
                </c:pt>
                <c:pt idx="59">
                  <c:v>0.966377913951874</c:v>
                </c:pt>
                <c:pt idx="60">
                  <c:v>0.93113410472869895</c:v>
                </c:pt>
                <c:pt idx="61">
                  <c:v>0.79460191726684604</c:v>
                </c:pt>
                <c:pt idx="62">
                  <c:v>0.70785385370254505</c:v>
                </c:pt>
                <c:pt idx="63">
                  <c:v>0.79253023862838701</c:v>
                </c:pt>
                <c:pt idx="64">
                  <c:v>0.93499583005905196</c:v>
                </c:pt>
                <c:pt idx="65">
                  <c:v>0.98224729299545299</c:v>
                </c:pt>
                <c:pt idx="66">
                  <c:v>1.06739997863769</c:v>
                </c:pt>
                <c:pt idx="67">
                  <c:v>1.4932610988616899</c:v>
                </c:pt>
                <c:pt idx="68">
                  <c:v>2.2165491580963099</c:v>
                </c:pt>
                <c:pt idx="69">
                  <c:v>2.6669325828552202</c:v>
                </c:pt>
                <c:pt idx="70">
                  <c:v>2.3181080818176198</c:v>
                </c:pt>
                <c:pt idx="71">
                  <c:v>1.3905302286148</c:v>
                </c:pt>
                <c:pt idx="72">
                  <c:v>0.73638182878494296</c:v>
                </c:pt>
                <c:pt idx="73">
                  <c:v>0.92343032360076904</c:v>
                </c:pt>
                <c:pt idx="74">
                  <c:v>1.5992460250854399</c:v>
                </c:pt>
                <c:pt idx="75">
                  <c:v>1.9289116859436</c:v>
                </c:pt>
                <c:pt idx="76">
                  <c:v>1.5719479322433401</c:v>
                </c:pt>
                <c:pt idx="77">
                  <c:v>1.0006310939788801</c:v>
                </c:pt>
                <c:pt idx="78">
                  <c:v>0.82739359140396096</c:v>
                </c:pt>
                <c:pt idx="79">
                  <c:v>1.05431032180786</c:v>
                </c:pt>
                <c:pt idx="80">
                  <c:v>1.17610239982605</c:v>
                </c:pt>
                <c:pt idx="81">
                  <c:v>0.90887796878814697</c:v>
                </c:pt>
                <c:pt idx="82">
                  <c:v>0.551003098487854</c:v>
                </c:pt>
                <c:pt idx="83">
                  <c:v>0.55552512407302901</c:v>
                </c:pt>
                <c:pt idx="84">
                  <c:v>0.93606466054916404</c:v>
                </c:pt>
                <c:pt idx="85">
                  <c:v>1.2714055776596001</c:v>
                </c:pt>
                <c:pt idx="86">
                  <c:v>1.23982405662536</c:v>
                </c:pt>
                <c:pt idx="87">
                  <c:v>0.98189127445220903</c:v>
                </c:pt>
                <c:pt idx="88">
                  <c:v>0.90422809123992898</c:v>
                </c:pt>
                <c:pt idx="89">
                  <c:v>1.24163353443145</c:v>
                </c:pt>
                <c:pt idx="90">
                  <c:v>1.8764554262161199</c:v>
                </c:pt>
                <c:pt idx="91">
                  <c:v>2.5146503448486301</c:v>
                </c:pt>
                <c:pt idx="92">
                  <c:v>2.9532234668731601</c:v>
                </c:pt>
                <c:pt idx="93">
                  <c:v>3.2109882831573402</c:v>
                </c:pt>
                <c:pt idx="94">
                  <c:v>3.4801101684570299</c:v>
                </c:pt>
                <c:pt idx="95">
                  <c:v>3.9487671852111799</c:v>
                </c:pt>
                <c:pt idx="96">
                  <c:v>4.6167516708373944</c:v>
                </c:pt>
                <c:pt idx="97">
                  <c:v>5.2876663208007804</c:v>
                </c:pt>
                <c:pt idx="98">
                  <c:v>5.7935690879821697</c:v>
                </c:pt>
                <c:pt idx="99">
                  <c:v>6.2122888565063343</c:v>
                </c:pt>
                <c:pt idx="100">
                  <c:v>6.7736854553222603</c:v>
                </c:pt>
                <c:pt idx="101">
                  <c:v>7.5358510017395002</c:v>
                </c:pt>
                <c:pt idx="102">
                  <c:v>8.2637071609496999</c:v>
                </c:pt>
                <c:pt idx="103">
                  <c:v>8.7045354843139577</c:v>
                </c:pt>
                <c:pt idx="104">
                  <c:v>8.9011363983154297</c:v>
                </c:pt>
                <c:pt idx="105">
                  <c:v>9.1110210418700888</c:v>
                </c:pt>
                <c:pt idx="106">
                  <c:v>9.4539489746093697</c:v>
                </c:pt>
                <c:pt idx="107">
                  <c:v>9.7961626052856392</c:v>
                </c:pt>
                <c:pt idx="108">
                  <c:v>10.0097093582153</c:v>
                </c:pt>
                <c:pt idx="109">
                  <c:v>10.178697586059499</c:v>
                </c:pt>
                <c:pt idx="110">
                  <c:v>10.429331779479901</c:v>
                </c:pt>
                <c:pt idx="111">
                  <c:v>10.6722106933593</c:v>
                </c:pt>
                <c:pt idx="112">
                  <c:v>10.694490432739199</c:v>
                </c:pt>
                <c:pt idx="113">
                  <c:v>10.484814643859799</c:v>
                </c:pt>
                <c:pt idx="114">
                  <c:v>10.285666465759199</c:v>
                </c:pt>
                <c:pt idx="115">
                  <c:v>10.2686290740966</c:v>
                </c:pt>
                <c:pt idx="116">
                  <c:v>10.3094835281372</c:v>
                </c:pt>
                <c:pt idx="117">
                  <c:v>10.190803527831999</c:v>
                </c:pt>
                <c:pt idx="118">
                  <c:v>9.9114818572997994</c:v>
                </c:pt>
                <c:pt idx="119">
                  <c:v>9.6418695449829102</c:v>
                </c:pt>
                <c:pt idx="120">
                  <c:v>9.4407873153686506</c:v>
                </c:pt>
                <c:pt idx="121">
                  <c:v>9.2080345153808505</c:v>
                </c:pt>
                <c:pt idx="122">
                  <c:v>8.9260091781616193</c:v>
                </c:pt>
                <c:pt idx="123">
                  <c:v>8.7439613342284996</c:v>
                </c:pt>
                <c:pt idx="124">
                  <c:v>8.7205553054809499</c:v>
                </c:pt>
                <c:pt idx="125">
                  <c:v>8.6494865417480398</c:v>
                </c:pt>
                <c:pt idx="126">
                  <c:v>8.3198719024658185</c:v>
                </c:pt>
                <c:pt idx="127">
                  <c:v>7.8585066795349041</c:v>
                </c:pt>
                <c:pt idx="128">
                  <c:v>7.5996618270873997</c:v>
                </c:pt>
                <c:pt idx="129">
                  <c:v>7.6192264556884703</c:v>
                </c:pt>
                <c:pt idx="130">
                  <c:v>7.6188731193542401</c:v>
                </c:pt>
                <c:pt idx="131">
                  <c:v>7.3545131683349529</c:v>
                </c:pt>
                <c:pt idx="132">
                  <c:v>6.98838090896606</c:v>
                </c:pt>
                <c:pt idx="133">
                  <c:v>6.8498272895812899</c:v>
                </c:pt>
                <c:pt idx="134">
                  <c:v>6.9631195068359242</c:v>
                </c:pt>
                <c:pt idx="135">
                  <c:v>7.0364685058593697</c:v>
                </c:pt>
                <c:pt idx="136">
                  <c:v>6.9051375389099041</c:v>
                </c:pt>
                <c:pt idx="137">
                  <c:v>6.7561836242675701</c:v>
                </c:pt>
                <c:pt idx="138">
                  <c:v>6.8257455825805602</c:v>
                </c:pt>
                <c:pt idx="139">
                  <c:v>7.0581016540527299</c:v>
                </c:pt>
                <c:pt idx="140">
                  <c:v>7.2279024124145499</c:v>
                </c:pt>
                <c:pt idx="141">
                  <c:v>7.2985849380493031</c:v>
                </c:pt>
                <c:pt idx="142">
                  <c:v>7.4582490921020499</c:v>
                </c:pt>
                <c:pt idx="143">
                  <c:v>7.8061609268188397</c:v>
                </c:pt>
                <c:pt idx="144">
                  <c:v>8.18191814422606</c:v>
                </c:pt>
                <c:pt idx="145">
                  <c:v>8.3729171752929599</c:v>
                </c:pt>
                <c:pt idx="146">
                  <c:v>8.3701324462890607</c:v>
                </c:pt>
                <c:pt idx="147">
                  <c:v>8.3297786712646396</c:v>
                </c:pt>
                <c:pt idx="148">
                  <c:v>8.3621053695678693</c:v>
                </c:pt>
                <c:pt idx="149">
                  <c:v>8.4524679183959908</c:v>
                </c:pt>
                <c:pt idx="150">
                  <c:v>8.5338544845580984</c:v>
                </c:pt>
                <c:pt idx="151">
                  <c:v>8.5380601882934322</c:v>
                </c:pt>
                <c:pt idx="152">
                  <c:v>8.4086656570434499</c:v>
                </c:pt>
                <c:pt idx="153">
                  <c:v>8.16243171691894</c:v>
                </c:pt>
                <c:pt idx="154">
                  <c:v>7.9254374504089284</c:v>
                </c:pt>
                <c:pt idx="155">
                  <c:v>7.8058719635009686</c:v>
                </c:pt>
                <c:pt idx="156">
                  <c:v>7.7295250892639098</c:v>
                </c:pt>
                <c:pt idx="157">
                  <c:v>7.5155935287475444</c:v>
                </c:pt>
                <c:pt idx="158">
                  <c:v>7.1428947448730398</c:v>
                </c:pt>
                <c:pt idx="159">
                  <c:v>6.8094625473022399</c:v>
                </c:pt>
                <c:pt idx="160">
                  <c:v>6.6586093902587802</c:v>
                </c:pt>
                <c:pt idx="161">
                  <c:v>6.5778503417968697</c:v>
                </c:pt>
                <c:pt idx="162">
                  <c:v>6.4073343276977441</c:v>
                </c:pt>
                <c:pt idx="163">
                  <c:v>6.2434487342834402</c:v>
                </c:pt>
                <c:pt idx="164">
                  <c:v>6.322772979736313</c:v>
                </c:pt>
                <c:pt idx="165">
                  <c:v>6.6197552680969078</c:v>
                </c:pt>
                <c:pt idx="166">
                  <c:v>6.8039813041686976</c:v>
                </c:pt>
                <c:pt idx="167">
                  <c:v>6.70343017578125</c:v>
                </c:pt>
                <c:pt idx="168">
                  <c:v>6.5929536819457999</c:v>
                </c:pt>
                <c:pt idx="169">
                  <c:v>6.8131103515624929</c:v>
                </c:pt>
                <c:pt idx="170">
                  <c:v>7.2272963523864666</c:v>
                </c:pt>
                <c:pt idx="171">
                  <c:v>7.3402609825134197</c:v>
                </c:pt>
                <c:pt idx="172">
                  <c:v>6.9685072898864666</c:v>
                </c:pt>
                <c:pt idx="173">
                  <c:v>6.5175056457519442</c:v>
                </c:pt>
                <c:pt idx="174">
                  <c:v>6.4534921646118102</c:v>
                </c:pt>
                <c:pt idx="175">
                  <c:v>6.7041931152343697</c:v>
                </c:pt>
                <c:pt idx="176">
                  <c:v>6.8025946617126376</c:v>
                </c:pt>
                <c:pt idx="177">
                  <c:v>6.5162367820739702</c:v>
                </c:pt>
                <c:pt idx="178">
                  <c:v>6.0803208351135201</c:v>
                </c:pt>
                <c:pt idx="179">
                  <c:v>5.80846738815307</c:v>
                </c:pt>
                <c:pt idx="180">
                  <c:v>5.7217049598693777</c:v>
                </c:pt>
                <c:pt idx="181">
                  <c:v>5.6590647697448704</c:v>
                </c:pt>
                <c:pt idx="182">
                  <c:v>5.5527963638305602</c:v>
                </c:pt>
                <c:pt idx="183">
                  <c:v>5.4197635650634703</c:v>
                </c:pt>
                <c:pt idx="184">
                  <c:v>5.1996765136718697</c:v>
                </c:pt>
                <c:pt idx="185">
                  <c:v>4.8154640197753844</c:v>
                </c:pt>
                <c:pt idx="186">
                  <c:v>4.37416315078735</c:v>
                </c:pt>
                <c:pt idx="187">
                  <c:v>4.116905689239494</c:v>
                </c:pt>
                <c:pt idx="188">
                  <c:v>4.1295127868652246</c:v>
                </c:pt>
                <c:pt idx="189">
                  <c:v>4.2469854354858398</c:v>
                </c:pt>
                <c:pt idx="190">
                  <c:v>4.2897624969482404</c:v>
                </c:pt>
                <c:pt idx="191">
                  <c:v>4.2402114868164</c:v>
                </c:pt>
                <c:pt idx="192">
                  <c:v>4.1023020744323704</c:v>
                </c:pt>
                <c:pt idx="193">
                  <c:v>3.7631800174713099</c:v>
                </c:pt>
                <c:pt idx="194">
                  <c:v>3.1859712600707999</c:v>
                </c:pt>
                <c:pt idx="195">
                  <c:v>2.6487355232238698</c:v>
                </c:pt>
                <c:pt idx="196">
                  <c:v>2.5462779998779301</c:v>
                </c:pt>
                <c:pt idx="197">
                  <c:v>2.9146020412445002</c:v>
                </c:pt>
                <c:pt idx="198">
                  <c:v>3.3506770133972101</c:v>
                </c:pt>
                <c:pt idx="199">
                  <c:v>3.5000047683715798</c:v>
                </c:pt>
              </c:numCache>
            </c:numRef>
          </c:val>
          <c:smooth val="0"/>
          <c:extLst>
            <c:ext xmlns:c16="http://schemas.microsoft.com/office/drawing/2014/chart" uri="{C3380CC4-5D6E-409C-BE32-E72D297353CC}">
              <c16:uniqueId val="{00000002-FE22-4192-9B78-289FD0EBC010}"/>
            </c:ext>
          </c:extLst>
        </c:ser>
        <c:dLbls>
          <c:showLegendKey val="0"/>
          <c:showVal val="0"/>
          <c:showCatName val="0"/>
          <c:showSerName val="0"/>
          <c:showPercent val="0"/>
          <c:showBubbleSize val="0"/>
        </c:dLbls>
        <c:smooth val="0"/>
        <c:axId val="624021112"/>
        <c:axId val="624026488"/>
      </c:lineChart>
      <c:catAx>
        <c:axId val="624021112"/>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4026488"/>
        <c:crosses val="autoZero"/>
        <c:auto val="1"/>
        <c:lblAlgn val="ctr"/>
        <c:lblOffset val="100"/>
        <c:tickLblSkip val="50"/>
        <c:tickMarkSkip val="25"/>
        <c:noMultiLvlLbl val="0"/>
      </c:catAx>
      <c:valAx>
        <c:axId val="624026488"/>
        <c:scaling>
          <c:orientation val="minMax"/>
          <c:max val="12"/>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4021112"/>
        <c:crossesAt val="25"/>
        <c:crossBetween val="between"/>
      </c:valAx>
    </c:plotArea>
    <c:legend>
      <c:legendPos val="r"/>
      <c:layout>
        <c:manualLayout>
          <c:xMode val="edge"/>
          <c:yMode val="edge"/>
          <c:x val="0.727570844251618"/>
          <c:y val="0.76955137197188805"/>
          <c:w val="0.26726256272782101"/>
          <c:h val="0.164014363500632"/>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2.8901793917830799E-2"/>
          <c:w val="0.974201761936213"/>
          <c:h val="0.87786458569861603"/>
        </c:manualLayout>
      </c:layout>
      <c:lineChart>
        <c:grouping val="standard"/>
        <c:varyColors val="0"/>
        <c:ser>
          <c:idx val="0"/>
          <c:order val="0"/>
          <c:tx>
            <c:strRef>
              <c:f>'3mir 8_9 60  (2)'!$C$1</c:f>
              <c:strCache>
                <c:ptCount val="1"/>
                <c:pt idx="0">
                  <c:v>60</c:v>
                </c:pt>
              </c:strCache>
            </c:strRef>
          </c:tx>
          <c:spPr>
            <a:ln w="25400">
              <a:solidFill>
                <a:schemeClr val="bg1">
                  <a:lumMod val="75000"/>
                </a:schemeClr>
              </a:solidFill>
            </a:ln>
          </c:spPr>
          <c:marker>
            <c:symbol val="none"/>
          </c:marker>
          <c:cat>
            <c:numRef>
              <c:f>'3mir 8_9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60  (2)'!$C$2:$C$201</c:f>
              <c:numCache>
                <c:formatCode>General</c:formatCode>
                <c:ptCount val="200"/>
                <c:pt idx="0">
                  <c:v>0.27047744393348699</c:v>
                </c:pt>
                <c:pt idx="1">
                  <c:v>0.23342013359069799</c:v>
                </c:pt>
                <c:pt idx="2">
                  <c:v>0.42375105619430498</c:v>
                </c:pt>
                <c:pt idx="3">
                  <c:v>0.71476024389267001</c:v>
                </c:pt>
                <c:pt idx="4">
                  <c:v>0.79171073436737105</c:v>
                </c:pt>
                <c:pt idx="5">
                  <c:v>0.46988266706466703</c:v>
                </c:pt>
                <c:pt idx="6">
                  <c:v>-0.14794270694255801</c:v>
                </c:pt>
                <c:pt idx="7">
                  <c:v>-0.81128960847854603</c:v>
                </c:pt>
                <c:pt idx="8">
                  <c:v>-1.32459044456481</c:v>
                </c:pt>
                <c:pt idx="9">
                  <c:v>-1.5823671817779501</c:v>
                </c:pt>
                <c:pt idx="10">
                  <c:v>-1.5035604238510101</c:v>
                </c:pt>
                <c:pt idx="11">
                  <c:v>-1.0543028116226201</c:v>
                </c:pt>
                <c:pt idx="12">
                  <c:v>-0.36368578672409102</c:v>
                </c:pt>
                <c:pt idx="13">
                  <c:v>0.259239912033081</c:v>
                </c:pt>
                <c:pt idx="14">
                  <c:v>0.51070278882980302</c:v>
                </c:pt>
                <c:pt idx="15">
                  <c:v>0.332602828741074</c:v>
                </c:pt>
                <c:pt idx="16">
                  <c:v>-2.8938531875610001E-2</c:v>
                </c:pt>
                <c:pt idx="17">
                  <c:v>-0.21961446106433899</c:v>
                </c:pt>
                <c:pt idx="18">
                  <c:v>-7.0610664784908003E-2</c:v>
                </c:pt>
                <c:pt idx="19">
                  <c:v>0.26884844899177601</c:v>
                </c:pt>
                <c:pt idx="20">
                  <c:v>0.49397072196006803</c:v>
                </c:pt>
                <c:pt idx="21">
                  <c:v>0.46736377477645902</c:v>
                </c:pt>
                <c:pt idx="22">
                  <c:v>0.37608543038368197</c:v>
                </c:pt>
                <c:pt idx="23">
                  <c:v>0.52458453178405795</c:v>
                </c:pt>
                <c:pt idx="24">
                  <c:v>0.96949690580367998</c:v>
                </c:pt>
                <c:pt idx="25">
                  <c:v>1.4413132667541499</c:v>
                </c:pt>
                <c:pt idx="26">
                  <c:v>1.6804882287979099</c:v>
                </c:pt>
                <c:pt idx="27">
                  <c:v>1.7721334695816</c:v>
                </c:pt>
                <c:pt idx="28">
                  <c:v>2.0271227359771702</c:v>
                </c:pt>
                <c:pt idx="29">
                  <c:v>2.54055452346801</c:v>
                </c:pt>
                <c:pt idx="30">
                  <c:v>3.01151990890502</c:v>
                </c:pt>
                <c:pt idx="31">
                  <c:v>3.0787997245788499</c:v>
                </c:pt>
                <c:pt idx="32">
                  <c:v>2.7264926433563201</c:v>
                </c:pt>
                <c:pt idx="33">
                  <c:v>2.2377781867980899</c:v>
                </c:pt>
                <c:pt idx="34">
                  <c:v>1.8143962621688801</c:v>
                </c:pt>
                <c:pt idx="35">
                  <c:v>1.4303853511810301</c:v>
                </c:pt>
                <c:pt idx="36">
                  <c:v>1.0947446823120099</c:v>
                </c:pt>
                <c:pt idx="37">
                  <c:v>1.0510367155075</c:v>
                </c:pt>
                <c:pt idx="38">
                  <c:v>1.51394474506378</c:v>
                </c:pt>
                <c:pt idx="39">
                  <c:v>2.26866149902343</c:v>
                </c:pt>
                <c:pt idx="40">
                  <c:v>2.75565481185913</c:v>
                </c:pt>
                <c:pt idx="41">
                  <c:v>2.6463968753814702</c:v>
                </c:pt>
                <c:pt idx="42">
                  <c:v>2.2172212600707999</c:v>
                </c:pt>
                <c:pt idx="43">
                  <c:v>2.0290572643279998</c:v>
                </c:pt>
                <c:pt idx="44">
                  <c:v>2.2952785491943302</c:v>
                </c:pt>
                <c:pt idx="45">
                  <c:v>2.7032520771026598</c:v>
                </c:pt>
                <c:pt idx="46">
                  <c:v>2.8493590354919398</c:v>
                </c:pt>
                <c:pt idx="47">
                  <c:v>2.6890118122100799</c:v>
                </c:pt>
                <c:pt idx="48">
                  <c:v>2.47178959846496</c:v>
                </c:pt>
                <c:pt idx="49">
                  <c:v>2.3466453552245978</c:v>
                </c:pt>
                <c:pt idx="50">
                  <c:v>2.18796706199646</c:v>
                </c:pt>
                <c:pt idx="51">
                  <c:v>1.8222143650054901</c:v>
                </c:pt>
                <c:pt idx="52">
                  <c:v>1.2911306619644101</c:v>
                </c:pt>
                <c:pt idx="53">
                  <c:v>0.81171417236328103</c:v>
                </c:pt>
                <c:pt idx="54">
                  <c:v>0.542566359043121</c:v>
                </c:pt>
                <c:pt idx="55">
                  <c:v>0.47512635588645902</c:v>
                </c:pt>
                <c:pt idx="56">
                  <c:v>0.52481293678283703</c:v>
                </c:pt>
                <c:pt idx="57">
                  <c:v>0.61787968873977706</c:v>
                </c:pt>
                <c:pt idx="58">
                  <c:v>0.65719711780548096</c:v>
                </c:pt>
                <c:pt idx="59">
                  <c:v>0.48965510725974998</c:v>
                </c:pt>
                <c:pt idx="60">
                  <c:v>4.7849416732790003E-3</c:v>
                </c:pt>
                <c:pt idx="61">
                  <c:v>-0.72956663370132402</c:v>
                </c:pt>
                <c:pt idx="62">
                  <c:v>-1.4899537563323899</c:v>
                </c:pt>
                <c:pt idx="63">
                  <c:v>-2.0768513679504301</c:v>
                </c:pt>
                <c:pt idx="64">
                  <c:v>-2.4341280460357599</c:v>
                </c:pt>
                <c:pt idx="65">
                  <c:v>-2.5866742134094198</c:v>
                </c:pt>
                <c:pt idx="66">
                  <c:v>-2.5322890281677202</c:v>
                </c:pt>
                <c:pt idx="67">
                  <c:v>-2.2657957077026301</c:v>
                </c:pt>
                <c:pt idx="68">
                  <c:v>-1.87781274318695</c:v>
                </c:pt>
                <c:pt idx="69">
                  <c:v>-1.5285615921020499</c:v>
                </c:pt>
                <c:pt idx="70">
                  <c:v>-1.28111803531646</c:v>
                </c:pt>
                <c:pt idx="71">
                  <c:v>-1.02738738059997</c:v>
                </c:pt>
                <c:pt idx="72">
                  <c:v>-0.66295468807220503</c:v>
                </c:pt>
                <c:pt idx="73">
                  <c:v>-0.31191682815551802</c:v>
                </c:pt>
                <c:pt idx="74">
                  <c:v>-0.26745080947875999</c:v>
                </c:pt>
                <c:pt idx="75">
                  <c:v>-0.65005099773407005</c:v>
                </c:pt>
                <c:pt idx="76">
                  <c:v>-1.18060946464538</c:v>
                </c:pt>
                <c:pt idx="77">
                  <c:v>-1.3919765949249201</c:v>
                </c:pt>
                <c:pt idx="78">
                  <c:v>-1.0842809677123999</c:v>
                </c:pt>
                <c:pt idx="79">
                  <c:v>-0.51590996980667103</c:v>
                </c:pt>
                <c:pt idx="80">
                  <c:v>-0.12842388451099401</c:v>
                </c:pt>
                <c:pt idx="81">
                  <c:v>-0.130197048187256</c:v>
                </c:pt>
                <c:pt idx="82">
                  <c:v>-0.37965297698974598</c:v>
                </c:pt>
                <c:pt idx="83">
                  <c:v>-0.61878508329391502</c:v>
                </c:pt>
                <c:pt idx="84">
                  <c:v>-0.73178178071975697</c:v>
                </c:pt>
                <c:pt idx="85">
                  <c:v>-0.76783597469329801</c:v>
                </c:pt>
                <c:pt idx="86">
                  <c:v>-0.80314999818801902</c:v>
                </c:pt>
                <c:pt idx="87">
                  <c:v>-0.86098766326904297</c:v>
                </c:pt>
                <c:pt idx="88">
                  <c:v>-0.954567611217499</c:v>
                </c:pt>
                <c:pt idx="89">
                  <c:v>-1.1368933916091899</c:v>
                </c:pt>
                <c:pt idx="90">
                  <c:v>-1.46293520927429</c:v>
                </c:pt>
                <c:pt idx="91">
                  <c:v>-1.89964079856872</c:v>
                </c:pt>
                <c:pt idx="92">
                  <c:v>-2.2954478263854901</c:v>
                </c:pt>
                <c:pt idx="93">
                  <c:v>-2.46363973617553</c:v>
                </c:pt>
                <c:pt idx="94">
                  <c:v>-2.3218858242034881</c:v>
                </c:pt>
                <c:pt idx="95">
                  <c:v>-1.97426009178161</c:v>
                </c:pt>
                <c:pt idx="96">
                  <c:v>-1.6496044397354099</c:v>
                </c:pt>
                <c:pt idx="97">
                  <c:v>-1.5237120389938299</c:v>
                </c:pt>
                <c:pt idx="98">
                  <c:v>-1.57696652412414</c:v>
                </c:pt>
                <c:pt idx="99">
                  <c:v>-1.64100909233093</c:v>
                </c:pt>
                <c:pt idx="100">
                  <c:v>-1.60490798950195</c:v>
                </c:pt>
                <c:pt idx="101">
                  <c:v>-1.5543087720870901</c:v>
                </c:pt>
                <c:pt idx="102">
                  <c:v>-1.6697578430175699</c:v>
                </c:pt>
                <c:pt idx="103">
                  <c:v>-1.9852434396743699</c:v>
                </c:pt>
                <c:pt idx="104">
                  <c:v>-2.2980220317840501</c:v>
                </c:pt>
                <c:pt idx="105">
                  <c:v>-2.35710477828979</c:v>
                </c:pt>
                <c:pt idx="106">
                  <c:v>-2.12097072601318</c:v>
                </c:pt>
                <c:pt idx="107">
                  <c:v>-1.7913844585418699</c:v>
                </c:pt>
                <c:pt idx="108">
                  <c:v>-1.5983972549438401</c:v>
                </c:pt>
                <c:pt idx="109">
                  <c:v>-1.5985138416290201</c:v>
                </c:pt>
                <c:pt idx="110">
                  <c:v>-1.6943839788436801</c:v>
                </c:pt>
                <c:pt idx="111">
                  <c:v>-1.7898190021514799</c:v>
                </c:pt>
                <c:pt idx="112">
                  <c:v>-1.8617088794708201</c:v>
                </c:pt>
                <c:pt idx="113">
                  <c:v>-1.90433096885681</c:v>
                </c:pt>
                <c:pt idx="114">
                  <c:v>-1.89526998996734</c:v>
                </c:pt>
                <c:pt idx="115">
                  <c:v>-1.8608719110488801</c:v>
                </c:pt>
                <c:pt idx="116">
                  <c:v>-1.9090168476104701</c:v>
                </c:pt>
                <c:pt idx="117">
                  <c:v>-2.1144089698791482</c:v>
                </c:pt>
                <c:pt idx="118">
                  <c:v>-2.3827388286590501</c:v>
                </c:pt>
                <c:pt idx="119">
                  <c:v>-2.5158400535583501</c:v>
                </c:pt>
                <c:pt idx="120">
                  <c:v>-2.4485213756561199</c:v>
                </c:pt>
                <c:pt idx="121">
                  <c:v>-2.3459932804107599</c:v>
                </c:pt>
                <c:pt idx="122">
                  <c:v>-2.4038205146789502</c:v>
                </c:pt>
                <c:pt idx="123">
                  <c:v>-2.6018109321594198</c:v>
                </c:pt>
                <c:pt idx="124">
                  <c:v>-2.7514877319335902</c:v>
                </c:pt>
                <c:pt idx="125">
                  <c:v>-2.7749855518340998</c:v>
                </c:pt>
                <c:pt idx="126">
                  <c:v>-2.8097777366638099</c:v>
                </c:pt>
                <c:pt idx="127">
                  <c:v>-2.9779407978057799</c:v>
                </c:pt>
                <c:pt idx="128">
                  <c:v>-3.1604800224304199</c:v>
                </c:pt>
                <c:pt idx="129">
                  <c:v>-3.1387267112731898</c:v>
                </c:pt>
                <c:pt idx="130">
                  <c:v>-2.9356980323791482</c:v>
                </c:pt>
                <c:pt idx="131">
                  <c:v>-2.8566856384277282</c:v>
                </c:pt>
                <c:pt idx="132">
                  <c:v>-3.1298120021820002</c:v>
                </c:pt>
                <c:pt idx="133">
                  <c:v>-3.6152999401092498</c:v>
                </c:pt>
                <c:pt idx="134">
                  <c:v>-3.9712386131286581</c:v>
                </c:pt>
                <c:pt idx="135">
                  <c:v>-4.0362248420715297</c:v>
                </c:pt>
                <c:pt idx="136">
                  <c:v>-3.9269785881042401</c:v>
                </c:pt>
                <c:pt idx="137">
                  <c:v>-3.8018765449523899</c:v>
                </c:pt>
                <c:pt idx="138">
                  <c:v>-3.6983933448791499</c:v>
                </c:pt>
                <c:pt idx="139">
                  <c:v>-3.64804887771606</c:v>
                </c:pt>
                <c:pt idx="140">
                  <c:v>-3.78047323226928</c:v>
                </c:pt>
                <c:pt idx="141">
                  <c:v>-4.1516056060790998</c:v>
                </c:pt>
                <c:pt idx="142">
                  <c:v>-4.5389537811279297</c:v>
                </c:pt>
                <c:pt idx="143">
                  <c:v>-4.5965299606323198</c:v>
                </c:pt>
                <c:pt idx="144">
                  <c:v>-4.2428383827209402</c:v>
                </c:pt>
                <c:pt idx="145">
                  <c:v>-3.7544281482696502</c:v>
                </c:pt>
                <c:pt idx="146">
                  <c:v>-3.4117882251739502</c:v>
                </c:pt>
                <c:pt idx="147">
                  <c:v>-3.1785089969635001</c:v>
                </c:pt>
                <c:pt idx="148">
                  <c:v>-2.8527972698211599</c:v>
                </c:pt>
                <c:pt idx="149">
                  <c:v>-2.450252532958979</c:v>
                </c:pt>
                <c:pt idx="150">
                  <c:v>-2.25144910812377</c:v>
                </c:pt>
                <c:pt idx="151">
                  <c:v>-2.4335799217224099</c:v>
                </c:pt>
                <c:pt idx="152">
                  <c:v>-2.7967956066131499</c:v>
                </c:pt>
                <c:pt idx="153">
                  <c:v>-2.9618785381317099</c:v>
                </c:pt>
                <c:pt idx="154">
                  <c:v>-2.7775120735168399</c:v>
                </c:pt>
                <c:pt idx="155">
                  <c:v>-2.4324917793273899</c:v>
                </c:pt>
                <c:pt idx="156">
                  <c:v>-2.1905710697174001</c:v>
                </c:pt>
                <c:pt idx="157">
                  <c:v>-2.1110994815826398</c:v>
                </c:pt>
                <c:pt idx="158">
                  <c:v>-2.0483555793762198</c:v>
                </c:pt>
                <c:pt idx="159">
                  <c:v>-1.8613193035125699</c:v>
                </c:pt>
                <c:pt idx="160">
                  <c:v>-1.59530854225158</c:v>
                </c:pt>
                <c:pt idx="161">
                  <c:v>-1.4813476800918499</c:v>
                </c:pt>
                <c:pt idx="162">
                  <c:v>-1.7400308847427299</c:v>
                </c:pt>
                <c:pt idx="163">
                  <c:v>-2.3255586624145499</c:v>
                </c:pt>
                <c:pt idx="164">
                  <c:v>-2.8765871524810702</c:v>
                </c:pt>
                <c:pt idx="165">
                  <c:v>-3.0227265357971098</c:v>
                </c:pt>
                <c:pt idx="166">
                  <c:v>-2.7831103801727202</c:v>
                </c:pt>
                <c:pt idx="167">
                  <c:v>-2.5675816535949698</c:v>
                </c:pt>
                <c:pt idx="168">
                  <c:v>-2.7042057514190598</c:v>
                </c:pt>
                <c:pt idx="169">
                  <c:v>-3.05770683288574</c:v>
                </c:pt>
                <c:pt idx="170">
                  <c:v>-3.2409167289733798</c:v>
                </c:pt>
                <c:pt idx="171">
                  <c:v>-3.1280860900878902</c:v>
                </c:pt>
                <c:pt idx="172">
                  <c:v>-2.9656207561492902</c:v>
                </c:pt>
                <c:pt idx="173">
                  <c:v>-2.9642758369445801</c:v>
                </c:pt>
                <c:pt idx="174">
                  <c:v>-3.0185329914093</c:v>
                </c:pt>
                <c:pt idx="175">
                  <c:v>-2.96731400489807</c:v>
                </c:pt>
                <c:pt idx="176">
                  <c:v>-2.9334602355957</c:v>
                </c:pt>
                <c:pt idx="177">
                  <c:v>-3.13361597061157</c:v>
                </c:pt>
                <c:pt idx="178">
                  <c:v>-3.41569972038269</c:v>
                </c:pt>
                <c:pt idx="179">
                  <c:v>-3.3110911846160791</c:v>
                </c:pt>
                <c:pt idx="180">
                  <c:v>-2.6619608402252202</c:v>
                </c:pt>
                <c:pt idx="181">
                  <c:v>-1.93492579460144</c:v>
                </c:pt>
                <c:pt idx="182">
                  <c:v>-1.6806071996688801</c:v>
                </c:pt>
                <c:pt idx="183">
                  <c:v>-1.8376324176788299</c:v>
                </c:pt>
                <c:pt idx="184">
                  <c:v>-1.8626466989517201</c:v>
                </c:pt>
                <c:pt idx="185">
                  <c:v>-1.4984145164489699</c:v>
                </c:pt>
                <c:pt idx="186">
                  <c:v>-1.0673404932021999</c:v>
                </c:pt>
                <c:pt idx="187">
                  <c:v>-0.90193480253219604</c:v>
                </c:pt>
                <c:pt idx="188">
                  <c:v>-0.82756376266479503</c:v>
                </c:pt>
                <c:pt idx="189">
                  <c:v>-0.506075799465179</c:v>
                </c:pt>
                <c:pt idx="190">
                  <c:v>-9.8956443369388997E-2</c:v>
                </c:pt>
                <c:pt idx="191">
                  <c:v>-0.169220596551895</c:v>
                </c:pt>
                <c:pt idx="192">
                  <c:v>-0.87034070491790805</c:v>
                </c:pt>
                <c:pt idx="193">
                  <c:v>-1.59569108486175</c:v>
                </c:pt>
                <c:pt idx="194">
                  <c:v>-1.67317795753479</c:v>
                </c:pt>
                <c:pt idx="195">
                  <c:v>-1.18918132781982</c:v>
                </c:pt>
                <c:pt idx="196">
                  <c:v>-0.81109315156936601</c:v>
                </c:pt>
                <c:pt idx="197">
                  <c:v>-0.87294816970825195</c:v>
                </c:pt>
                <c:pt idx="198">
                  <c:v>-0.98705327510833696</c:v>
                </c:pt>
                <c:pt idx="199">
                  <c:v>-0.66811424493789695</c:v>
                </c:pt>
              </c:numCache>
            </c:numRef>
          </c:val>
          <c:smooth val="0"/>
          <c:extLst>
            <c:ext xmlns:c16="http://schemas.microsoft.com/office/drawing/2014/chart" uri="{C3380CC4-5D6E-409C-BE32-E72D297353CC}">
              <c16:uniqueId val="{00000000-0D7C-450F-BD61-8601D396138B}"/>
            </c:ext>
          </c:extLst>
        </c:ser>
        <c:ser>
          <c:idx val="1"/>
          <c:order val="1"/>
          <c:tx>
            <c:strRef>
              <c:f>'3mir 8_9 60  (2)'!$D$1</c:f>
              <c:strCache>
                <c:ptCount val="1"/>
                <c:pt idx="0">
                  <c:v>60</c:v>
                </c:pt>
              </c:strCache>
            </c:strRef>
          </c:tx>
          <c:spPr>
            <a:ln w="25400">
              <a:solidFill>
                <a:schemeClr val="tx1">
                  <a:lumMod val="85000"/>
                  <a:lumOff val="15000"/>
                </a:schemeClr>
              </a:solidFill>
              <a:prstDash val="sysDot"/>
            </a:ln>
          </c:spPr>
          <c:marker>
            <c:symbol val="none"/>
          </c:marker>
          <c:cat>
            <c:numRef>
              <c:f>'3mir 8_9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60  (2)'!$D$2:$D$201</c:f>
              <c:numCache>
                <c:formatCode>General</c:formatCode>
                <c:ptCount val="200"/>
                <c:pt idx="0">
                  <c:v>1.03436958789825</c:v>
                </c:pt>
                <c:pt idx="1">
                  <c:v>0.95172137022018399</c:v>
                </c:pt>
                <c:pt idx="2">
                  <c:v>1.03981268405914</c:v>
                </c:pt>
                <c:pt idx="3">
                  <c:v>1.0518381595611499</c:v>
                </c:pt>
                <c:pt idx="4">
                  <c:v>0.71272391080856301</c:v>
                </c:pt>
                <c:pt idx="5">
                  <c:v>7.7963709831238001E-2</c:v>
                </c:pt>
                <c:pt idx="6">
                  <c:v>-0.418783098459244</c:v>
                </c:pt>
                <c:pt idx="7">
                  <c:v>-0.40754613280296298</c:v>
                </c:pt>
                <c:pt idx="8">
                  <c:v>-3.0167317017913E-2</c:v>
                </c:pt>
                <c:pt idx="9">
                  <c:v>0.18853941559791601</c:v>
                </c:pt>
                <c:pt idx="10">
                  <c:v>-6.7916832864285001E-2</c:v>
                </c:pt>
                <c:pt idx="11">
                  <c:v>-0.57461255788803101</c:v>
                </c:pt>
                <c:pt idx="12">
                  <c:v>-0.88077127933502197</c:v>
                </c:pt>
                <c:pt idx="13">
                  <c:v>-0.83661663532257102</c:v>
                </c:pt>
                <c:pt idx="14">
                  <c:v>-0.67007476091384899</c:v>
                </c:pt>
                <c:pt idx="15">
                  <c:v>-0.58922553062438998</c:v>
                </c:pt>
                <c:pt idx="16">
                  <c:v>-0.50500261783599898</c:v>
                </c:pt>
                <c:pt idx="17">
                  <c:v>-0.23236122727394101</c:v>
                </c:pt>
                <c:pt idx="18">
                  <c:v>0.164955914020538</c:v>
                </c:pt>
                <c:pt idx="19">
                  <c:v>0.39350932836532598</c:v>
                </c:pt>
                <c:pt idx="20">
                  <c:v>0.27969947457313499</c:v>
                </c:pt>
                <c:pt idx="21">
                  <c:v>-2.9925489798188001E-2</c:v>
                </c:pt>
                <c:pt idx="22">
                  <c:v>-0.25541216135025002</c:v>
                </c:pt>
                <c:pt idx="23">
                  <c:v>-0.26913431286811801</c:v>
                </c:pt>
                <c:pt idx="24">
                  <c:v>-0.127605110406876</c:v>
                </c:pt>
                <c:pt idx="25">
                  <c:v>9.7026251256465995E-2</c:v>
                </c:pt>
                <c:pt idx="26">
                  <c:v>0.38968124985694902</c:v>
                </c:pt>
                <c:pt idx="27">
                  <c:v>0.71044272184371904</c:v>
                </c:pt>
                <c:pt idx="28">
                  <c:v>0.97093880176544201</c:v>
                </c:pt>
                <c:pt idx="29">
                  <c:v>1.1561088562011701</c:v>
                </c:pt>
                <c:pt idx="30">
                  <c:v>1.3842638731002801</c:v>
                </c:pt>
                <c:pt idx="31">
                  <c:v>1.7562404870986901</c:v>
                </c:pt>
                <c:pt idx="32">
                  <c:v>2.1978478431701598</c:v>
                </c:pt>
                <c:pt idx="33">
                  <c:v>2.5730845928192099</c:v>
                </c:pt>
                <c:pt idx="34">
                  <c:v>2.9508171081542902</c:v>
                </c:pt>
                <c:pt idx="35">
                  <c:v>3.5938975811004599</c:v>
                </c:pt>
                <c:pt idx="36">
                  <c:v>4.5658202171325577</c:v>
                </c:pt>
                <c:pt idx="37">
                  <c:v>5.4568796157836896</c:v>
                </c:pt>
                <c:pt idx="38">
                  <c:v>5.7053837776183984</c:v>
                </c:pt>
                <c:pt idx="39">
                  <c:v>5.2339720726013104</c:v>
                </c:pt>
                <c:pt idx="40">
                  <c:v>4.6179490089416486</c:v>
                </c:pt>
                <c:pt idx="41">
                  <c:v>4.4969983100891104</c:v>
                </c:pt>
                <c:pt idx="42">
                  <c:v>4.889314651489248</c:v>
                </c:pt>
                <c:pt idx="43">
                  <c:v>5.2239351272582972</c:v>
                </c:pt>
                <c:pt idx="44">
                  <c:v>5.0409345626830966</c:v>
                </c:pt>
                <c:pt idx="45">
                  <c:v>4.5004944801330504</c:v>
                </c:pt>
                <c:pt idx="46">
                  <c:v>4.1247887611389062</c:v>
                </c:pt>
                <c:pt idx="47">
                  <c:v>4.1567854881286603</c:v>
                </c:pt>
                <c:pt idx="48">
                  <c:v>4.3123078346252379</c:v>
                </c:pt>
                <c:pt idx="49">
                  <c:v>4.1359009742736799</c:v>
                </c:pt>
                <c:pt idx="50">
                  <c:v>3.4660677909850999</c:v>
                </c:pt>
                <c:pt idx="51">
                  <c:v>2.5285580158233598</c:v>
                </c:pt>
                <c:pt idx="52">
                  <c:v>1.70118975639343</c:v>
                </c:pt>
                <c:pt idx="53">
                  <c:v>1.257542014122</c:v>
                </c:pt>
                <c:pt idx="54">
                  <c:v>1.23805499076843</c:v>
                </c:pt>
                <c:pt idx="55">
                  <c:v>1.4457750320434499</c:v>
                </c:pt>
                <c:pt idx="56">
                  <c:v>1.59337377548217</c:v>
                </c:pt>
                <c:pt idx="57">
                  <c:v>1.5696266889572099</c:v>
                </c:pt>
                <c:pt idx="58">
                  <c:v>1.56642258167266</c:v>
                </c:pt>
                <c:pt idx="59">
                  <c:v>1.8414376974105799</c:v>
                </c:pt>
                <c:pt idx="60">
                  <c:v>2.339478254318228</c:v>
                </c:pt>
                <c:pt idx="61">
                  <c:v>2.66861867904663</c:v>
                </c:pt>
                <c:pt idx="62">
                  <c:v>2.52613377571106</c:v>
                </c:pt>
                <c:pt idx="63">
                  <c:v>2.0467894077300999</c:v>
                </c:pt>
                <c:pt idx="64">
                  <c:v>1.6139564514160101</c:v>
                </c:pt>
                <c:pt idx="65">
                  <c:v>1.39874768257141</c:v>
                </c:pt>
                <c:pt idx="66">
                  <c:v>1.25986075401306</c:v>
                </c:pt>
                <c:pt idx="67">
                  <c:v>1.0882098674774101</c:v>
                </c:pt>
                <c:pt idx="68">
                  <c:v>1.0260965824127199</c:v>
                </c:pt>
                <c:pt idx="69">
                  <c:v>1.21381115913391</c:v>
                </c:pt>
                <c:pt idx="70">
                  <c:v>1.4740456342697099</c:v>
                </c:pt>
                <c:pt idx="71">
                  <c:v>1.47245550155639</c:v>
                </c:pt>
                <c:pt idx="72">
                  <c:v>1.16530442237854</c:v>
                </c:pt>
                <c:pt idx="73">
                  <c:v>0.87122535705566395</c:v>
                </c:pt>
                <c:pt idx="74">
                  <c:v>0.83321893215179399</c:v>
                </c:pt>
                <c:pt idx="75">
                  <c:v>0.886513531208038</c:v>
                </c:pt>
                <c:pt idx="76">
                  <c:v>0.69763767719268799</c:v>
                </c:pt>
                <c:pt idx="77">
                  <c:v>0.22363892197608901</c:v>
                </c:pt>
                <c:pt idx="78">
                  <c:v>-0.23802776634693101</c:v>
                </c:pt>
                <c:pt idx="79">
                  <c:v>-0.41010513901710499</c:v>
                </c:pt>
                <c:pt idx="80">
                  <c:v>-0.26493912935257002</c:v>
                </c:pt>
                <c:pt idx="81">
                  <c:v>0.11136398464441299</c:v>
                </c:pt>
                <c:pt idx="82">
                  <c:v>0.66749536991119396</c:v>
                </c:pt>
                <c:pt idx="83">
                  <c:v>1.2815786600112899</c:v>
                </c:pt>
                <c:pt idx="84">
                  <c:v>1.6722646951675399</c:v>
                </c:pt>
                <c:pt idx="85">
                  <c:v>1.6245136260986299</c:v>
                </c:pt>
                <c:pt idx="86">
                  <c:v>1.2605733871459901</c:v>
                </c:pt>
                <c:pt idx="87">
                  <c:v>0.89334422349929798</c:v>
                </c:pt>
                <c:pt idx="88">
                  <c:v>0.60997486114501998</c:v>
                </c:pt>
                <c:pt idx="89">
                  <c:v>0.209924891591072</c:v>
                </c:pt>
                <c:pt idx="90">
                  <c:v>-0.36244106292724598</c:v>
                </c:pt>
                <c:pt idx="91">
                  <c:v>-0.74747312068939198</c:v>
                </c:pt>
                <c:pt idx="92">
                  <c:v>-0.56838816404342696</c:v>
                </c:pt>
                <c:pt idx="93">
                  <c:v>-4.8166275955740002E-3</c:v>
                </c:pt>
                <c:pt idx="94">
                  <c:v>0.32197245955467202</c:v>
                </c:pt>
                <c:pt idx="95">
                  <c:v>9.0724945068359E-2</c:v>
                </c:pt>
                <c:pt idx="96">
                  <c:v>-0.34208631515502902</c:v>
                </c:pt>
                <c:pt idx="97">
                  <c:v>-0.44625234603881803</c:v>
                </c:pt>
                <c:pt idx="98">
                  <c:v>-0.19989243149757399</c:v>
                </c:pt>
                <c:pt idx="99">
                  <c:v>-1.0157394222915001E-2</c:v>
                </c:pt>
                <c:pt idx="100">
                  <c:v>-3.9185620844364E-2</c:v>
                </c:pt>
                <c:pt idx="101">
                  <c:v>4.5691587030887999E-2</c:v>
                </c:pt>
                <c:pt idx="102">
                  <c:v>0.52554208040237405</c:v>
                </c:pt>
                <c:pt idx="103">
                  <c:v>1.1047155857086099</c:v>
                </c:pt>
                <c:pt idx="104">
                  <c:v>1.2095431089401201</c:v>
                </c:pt>
                <c:pt idx="105">
                  <c:v>0.71324616670608498</c:v>
                </c:pt>
                <c:pt idx="106">
                  <c:v>7.5753308832645E-2</c:v>
                </c:pt>
                <c:pt idx="107">
                  <c:v>-0.279897511005402</c:v>
                </c:pt>
                <c:pt idx="108">
                  <c:v>-0.459066212177277</c:v>
                </c:pt>
                <c:pt idx="109">
                  <c:v>-0.80066317319869995</c:v>
                </c:pt>
                <c:pt idx="110">
                  <c:v>-1.29239749908447</c:v>
                </c:pt>
                <c:pt idx="111">
                  <c:v>-1.57474482059478</c:v>
                </c:pt>
                <c:pt idx="112">
                  <c:v>-1.5015465021133401</c:v>
                </c:pt>
                <c:pt idx="113">
                  <c:v>-1.39558482170105</c:v>
                </c:pt>
                <c:pt idx="114">
                  <c:v>-1.6047601699829099</c:v>
                </c:pt>
                <c:pt idx="115">
                  <c:v>-2.0098633766174299</c:v>
                </c:pt>
                <c:pt idx="116">
                  <c:v>-2.19721007347106</c:v>
                </c:pt>
                <c:pt idx="117">
                  <c:v>-2.03863072395324</c:v>
                </c:pt>
                <c:pt idx="118">
                  <c:v>-1.85603022575378</c:v>
                </c:pt>
                <c:pt idx="119">
                  <c:v>-1.9880348443984901</c:v>
                </c:pt>
                <c:pt idx="120">
                  <c:v>-2.4151241779327299</c:v>
                </c:pt>
                <c:pt idx="121">
                  <c:v>-2.91767430305481</c:v>
                </c:pt>
                <c:pt idx="122">
                  <c:v>-3.416316986083979</c:v>
                </c:pt>
                <c:pt idx="123">
                  <c:v>-3.9395561218261701</c:v>
                </c:pt>
                <c:pt idx="124">
                  <c:v>-4.3471908569335866</c:v>
                </c:pt>
                <c:pt idx="125">
                  <c:v>-4.3653626441955486</c:v>
                </c:pt>
                <c:pt idx="126">
                  <c:v>-3.976046085357658</c:v>
                </c:pt>
                <c:pt idx="127">
                  <c:v>-3.5471732616424498</c:v>
                </c:pt>
                <c:pt idx="128">
                  <c:v>-3.4016785621643</c:v>
                </c:pt>
                <c:pt idx="129">
                  <c:v>-3.4038944244384699</c:v>
                </c:pt>
                <c:pt idx="130">
                  <c:v>-3.2090859413146902</c:v>
                </c:pt>
                <c:pt idx="131">
                  <c:v>-2.85210108757019</c:v>
                </c:pt>
                <c:pt idx="132">
                  <c:v>-2.78285479545593</c:v>
                </c:pt>
                <c:pt idx="133">
                  <c:v>-3.2161998748779301</c:v>
                </c:pt>
                <c:pt idx="134">
                  <c:v>-3.7127170562744101</c:v>
                </c:pt>
                <c:pt idx="135">
                  <c:v>-3.6621146202087398</c:v>
                </c:pt>
                <c:pt idx="136">
                  <c:v>-3.0887649059295601</c:v>
                </c:pt>
                <c:pt idx="137">
                  <c:v>-2.7021796703338601</c:v>
                </c:pt>
                <c:pt idx="138">
                  <c:v>-3.0939517021179199</c:v>
                </c:pt>
                <c:pt idx="139">
                  <c:v>-4.07659816741943</c:v>
                </c:pt>
                <c:pt idx="140">
                  <c:v>-4.9127497673034597</c:v>
                </c:pt>
                <c:pt idx="141">
                  <c:v>-5.0558142662048278</c:v>
                </c:pt>
                <c:pt idx="142">
                  <c:v>-4.5408987998962402</c:v>
                </c:pt>
                <c:pt idx="143">
                  <c:v>-3.7812755107879599</c:v>
                </c:pt>
                <c:pt idx="144">
                  <c:v>-3.20249247550964</c:v>
                </c:pt>
                <c:pt idx="145">
                  <c:v>-3.056299686431879</c:v>
                </c:pt>
                <c:pt idx="146">
                  <c:v>-3.34497714042663</c:v>
                </c:pt>
                <c:pt idx="147">
                  <c:v>-3.7998554706573402</c:v>
                </c:pt>
                <c:pt idx="148">
                  <c:v>-4.0610494613647399</c:v>
                </c:pt>
                <c:pt idx="149">
                  <c:v>-4.0162849426269478</c:v>
                </c:pt>
                <c:pt idx="150">
                  <c:v>-3.9063575267791699</c:v>
                </c:pt>
                <c:pt idx="151">
                  <c:v>-3.9777331352233798</c:v>
                </c:pt>
                <c:pt idx="152">
                  <c:v>-4.0908088684081978</c:v>
                </c:pt>
                <c:pt idx="153">
                  <c:v>-3.8486449718475302</c:v>
                </c:pt>
                <c:pt idx="154">
                  <c:v>-3.12688016891479</c:v>
                </c:pt>
                <c:pt idx="155">
                  <c:v>-2.3048739433288481</c:v>
                </c:pt>
                <c:pt idx="156">
                  <c:v>-1.8719844818115201</c:v>
                </c:pt>
                <c:pt idx="157">
                  <c:v>-1.9148406982421791</c:v>
                </c:pt>
                <c:pt idx="158">
                  <c:v>-2.1217989921569802</c:v>
                </c:pt>
                <c:pt idx="159">
                  <c:v>-2.2064452171325599</c:v>
                </c:pt>
                <c:pt idx="160">
                  <c:v>-2.1452705860137899</c:v>
                </c:pt>
                <c:pt idx="161">
                  <c:v>-2.0023493766784601</c:v>
                </c:pt>
                <c:pt idx="162">
                  <c:v>-1.7306911945343</c:v>
                </c:pt>
                <c:pt idx="163">
                  <c:v>-1.27920758724212</c:v>
                </c:pt>
                <c:pt idx="164">
                  <c:v>-0.78844833374023404</c:v>
                </c:pt>
                <c:pt idx="165">
                  <c:v>-0.51134604215621904</c:v>
                </c:pt>
                <c:pt idx="166">
                  <c:v>-0.53483945131301902</c:v>
                </c:pt>
                <c:pt idx="167">
                  <c:v>-0.68447244167327903</c:v>
                </c:pt>
                <c:pt idx="168">
                  <c:v>-0.73928511142730702</c:v>
                </c:pt>
                <c:pt idx="169">
                  <c:v>-0.67187631130218495</c:v>
                </c:pt>
                <c:pt idx="170">
                  <c:v>-0.63250750303268399</c:v>
                </c:pt>
                <c:pt idx="171">
                  <c:v>-0.762426197528839</c:v>
                </c:pt>
                <c:pt idx="172">
                  <c:v>-1.08638155460357</c:v>
                </c:pt>
                <c:pt idx="173">
                  <c:v>-1.5447744131088199</c:v>
                </c:pt>
                <c:pt idx="174">
                  <c:v>-2.0361332893371502</c:v>
                </c:pt>
                <c:pt idx="175">
                  <c:v>-2.4151802062988201</c:v>
                </c:pt>
                <c:pt idx="176">
                  <c:v>-2.5319726467132502</c:v>
                </c:pt>
                <c:pt idx="177">
                  <c:v>-2.3564908504485991</c:v>
                </c:pt>
                <c:pt idx="178">
                  <c:v>-2.0618488788604701</c:v>
                </c:pt>
                <c:pt idx="179">
                  <c:v>-1.93410325050354</c:v>
                </c:pt>
                <c:pt idx="180">
                  <c:v>-2.1455099582672101</c:v>
                </c:pt>
                <c:pt idx="181">
                  <c:v>-2.5913128852844198</c:v>
                </c:pt>
                <c:pt idx="182">
                  <c:v>-2.96081495285034</c:v>
                </c:pt>
                <c:pt idx="183">
                  <c:v>-2.99079442024231</c:v>
                </c:pt>
                <c:pt idx="184">
                  <c:v>-2.67203521728515</c:v>
                </c:pt>
                <c:pt idx="185">
                  <c:v>-2.21295166015625</c:v>
                </c:pt>
                <c:pt idx="186">
                  <c:v>-1.8171253204345701</c:v>
                </c:pt>
                <c:pt idx="187">
                  <c:v>-1.5294176340103101</c:v>
                </c:pt>
                <c:pt idx="188">
                  <c:v>-1.2957849502563401</c:v>
                </c:pt>
                <c:pt idx="189">
                  <c:v>-1.1045825481414699</c:v>
                </c:pt>
                <c:pt idx="190">
                  <c:v>-0.98793047666549705</c:v>
                </c:pt>
                <c:pt idx="191">
                  <c:v>-0.90385091304779097</c:v>
                </c:pt>
                <c:pt idx="192">
                  <c:v>-0.72453081607818604</c:v>
                </c:pt>
                <c:pt idx="193">
                  <c:v>-0.39987659454345698</c:v>
                </c:pt>
                <c:pt idx="194">
                  <c:v>-5.2925109863281E-2</c:v>
                </c:pt>
                <c:pt idx="195">
                  <c:v>0.175318524241447</c:v>
                </c:pt>
                <c:pt idx="196">
                  <c:v>0.33609026670455899</c:v>
                </c:pt>
                <c:pt idx="197">
                  <c:v>0.62283742427825906</c:v>
                </c:pt>
                <c:pt idx="198">
                  <c:v>1.0886433124542201</c:v>
                </c:pt>
                <c:pt idx="199">
                  <c:v>1.51009821891784</c:v>
                </c:pt>
              </c:numCache>
            </c:numRef>
          </c:val>
          <c:smooth val="0"/>
          <c:extLst>
            <c:ext xmlns:c16="http://schemas.microsoft.com/office/drawing/2014/chart" uri="{C3380CC4-5D6E-409C-BE32-E72D297353CC}">
              <c16:uniqueId val="{00000001-0D7C-450F-BD61-8601D396138B}"/>
            </c:ext>
          </c:extLst>
        </c:ser>
        <c:ser>
          <c:idx val="2"/>
          <c:order val="2"/>
          <c:tx>
            <c:strRef>
              <c:f>'3mir 8_9 60  (2)'!$E$1</c:f>
              <c:strCache>
                <c:ptCount val="1"/>
                <c:pt idx="0">
                  <c:v>60</c:v>
                </c:pt>
              </c:strCache>
            </c:strRef>
          </c:tx>
          <c:spPr>
            <a:ln w="25400">
              <a:solidFill>
                <a:schemeClr val="tx1"/>
              </a:solidFill>
              <a:prstDash val="solid"/>
            </a:ln>
          </c:spPr>
          <c:marker>
            <c:symbol val="none"/>
          </c:marker>
          <c:cat>
            <c:numRef>
              <c:f>'3mir 8_9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60  (2)'!$E$2:$E$201</c:f>
              <c:numCache>
                <c:formatCode>General</c:formatCode>
                <c:ptCount val="200"/>
                <c:pt idx="0">
                  <c:v>-0.77404910326003995</c:v>
                </c:pt>
                <c:pt idx="1">
                  <c:v>-0.55722999572753895</c:v>
                </c:pt>
                <c:pt idx="2">
                  <c:v>-0.44582781195640597</c:v>
                </c:pt>
                <c:pt idx="3">
                  <c:v>-0.27409577369689903</c:v>
                </c:pt>
                <c:pt idx="4">
                  <c:v>-5.7469844818114998E-2</c:v>
                </c:pt>
                <c:pt idx="5">
                  <c:v>7.6133729889990001E-3</c:v>
                </c:pt>
                <c:pt idx="6">
                  <c:v>-7.8162670135498005E-2</c:v>
                </c:pt>
                <c:pt idx="7">
                  <c:v>-3.0434131622313999E-2</c:v>
                </c:pt>
                <c:pt idx="8">
                  <c:v>0.28767269849777199</c:v>
                </c:pt>
                <c:pt idx="9">
                  <c:v>0.56058758497238204</c:v>
                </c:pt>
                <c:pt idx="10">
                  <c:v>0.38012236356735202</c:v>
                </c:pt>
                <c:pt idx="11">
                  <c:v>-0.186986774206161</c:v>
                </c:pt>
                <c:pt idx="12">
                  <c:v>-0.65472334623336803</c:v>
                </c:pt>
                <c:pt idx="13">
                  <c:v>-0.74290144443511996</c:v>
                </c:pt>
                <c:pt idx="14">
                  <c:v>-0.68084233999252297</c:v>
                </c:pt>
                <c:pt idx="15">
                  <c:v>-0.77635562419891402</c:v>
                </c:pt>
                <c:pt idx="16">
                  <c:v>-0.92533415555954002</c:v>
                </c:pt>
                <c:pt idx="17">
                  <c:v>-0.77986621856689498</c:v>
                </c:pt>
                <c:pt idx="18">
                  <c:v>-0.28820997476577798</c:v>
                </c:pt>
                <c:pt idx="19">
                  <c:v>0.21359963715076399</c:v>
                </c:pt>
                <c:pt idx="20">
                  <c:v>0.47458353638648998</c:v>
                </c:pt>
                <c:pt idx="21">
                  <c:v>0.64749747514724698</c:v>
                </c:pt>
                <c:pt idx="22">
                  <c:v>1.0166602134704501</c:v>
                </c:pt>
                <c:pt idx="23">
                  <c:v>1.57952833175659</c:v>
                </c:pt>
                <c:pt idx="24">
                  <c:v>2.0846502780914302</c:v>
                </c:pt>
                <c:pt idx="25">
                  <c:v>2.4110205173492401</c:v>
                </c:pt>
                <c:pt idx="26">
                  <c:v>2.7195065021514799</c:v>
                </c:pt>
                <c:pt idx="27">
                  <c:v>3.2250671386718701</c:v>
                </c:pt>
                <c:pt idx="28">
                  <c:v>3.9473228454589799</c:v>
                </c:pt>
                <c:pt idx="29">
                  <c:v>4.7051005363464267</c:v>
                </c:pt>
                <c:pt idx="30">
                  <c:v>5.2395477294921804</c:v>
                </c:pt>
                <c:pt idx="31">
                  <c:v>5.3445916175842196</c:v>
                </c:pt>
                <c:pt idx="32">
                  <c:v>5.042935848236076</c:v>
                </c:pt>
                <c:pt idx="33">
                  <c:v>4.6815719604492081</c:v>
                </c:pt>
                <c:pt idx="34">
                  <c:v>4.6544442176818768</c:v>
                </c:pt>
                <c:pt idx="35">
                  <c:v>4.8803720474243102</c:v>
                </c:pt>
                <c:pt idx="36">
                  <c:v>4.7356801033020002</c:v>
                </c:pt>
                <c:pt idx="37">
                  <c:v>3.7972443103790199</c:v>
                </c:pt>
                <c:pt idx="38">
                  <c:v>2.5989620685577299</c:v>
                </c:pt>
                <c:pt idx="39">
                  <c:v>2.2635374069213801</c:v>
                </c:pt>
                <c:pt idx="40">
                  <c:v>3.2150917053222599</c:v>
                </c:pt>
                <c:pt idx="41">
                  <c:v>4.5567502975463796</c:v>
                </c:pt>
                <c:pt idx="42">
                  <c:v>5.04075002670288</c:v>
                </c:pt>
                <c:pt idx="43">
                  <c:v>4.4892263412475497</c:v>
                </c:pt>
                <c:pt idx="44">
                  <c:v>3.854614973068228</c:v>
                </c:pt>
                <c:pt idx="45">
                  <c:v>3.8951396942138579</c:v>
                </c:pt>
                <c:pt idx="46">
                  <c:v>4.2739119529724086</c:v>
                </c:pt>
                <c:pt idx="47">
                  <c:v>4.2294921875</c:v>
                </c:pt>
                <c:pt idx="48">
                  <c:v>3.7510566711425701</c:v>
                </c:pt>
                <c:pt idx="49">
                  <c:v>3.5568642616271902</c:v>
                </c:pt>
                <c:pt idx="50">
                  <c:v>3.9621589183807302</c:v>
                </c:pt>
                <c:pt idx="51">
                  <c:v>4.3308372497558478</c:v>
                </c:pt>
                <c:pt idx="52">
                  <c:v>3.9054980278015101</c:v>
                </c:pt>
                <c:pt idx="53">
                  <c:v>2.8235485553741402</c:v>
                </c:pt>
                <c:pt idx="54">
                  <c:v>1.9093608856201101</c:v>
                </c:pt>
                <c:pt idx="55">
                  <c:v>1.6141563653945901</c:v>
                </c:pt>
                <c:pt idx="56">
                  <c:v>1.5939400196075399</c:v>
                </c:pt>
                <c:pt idx="57">
                  <c:v>1.36027491092681</c:v>
                </c:pt>
                <c:pt idx="58">
                  <c:v>0.93295747041702304</c:v>
                </c:pt>
                <c:pt idx="59">
                  <c:v>0.61930209398269698</c:v>
                </c:pt>
                <c:pt idx="60">
                  <c:v>0.444521844387054</c:v>
                </c:pt>
                <c:pt idx="61">
                  <c:v>0.170762449502945</c:v>
                </c:pt>
                <c:pt idx="62">
                  <c:v>-0.20683240890502899</c:v>
                </c:pt>
                <c:pt idx="63">
                  <c:v>-0.35031557083129899</c:v>
                </c:pt>
                <c:pt idx="64">
                  <c:v>-5.5072117596864999E-2</c:v>
                </c:pt>
                <c:pt idx="65">
                  <c:v>0.42023783922195401</c:v>
                </c:pt>
                <c:pt idx="66">
                  <c:v>0.66236257553100597</c:v>
                </c:pt>
                <c:pt idx="67">
                  <c:v>0.58074891567230202</c:v>
                </c:pt>
                <c:pt idx="68">
                  <c:v>0.40393447875976601</c:v>
                </c:pt>
                <c:pt idx="69">
                  <c:v>0.32266157865524298</c:v>
                </c:pt>
                <c:pt idx="70">
                  <c:v>0.34896239638328602</c:v>
                </c:pt>
                <c:pt idx="71">
                  <c:v>0.46988239884376498</c:v>
                </c:pt>
                <c:pt idx="72">
                  <c:v>0.69460928440094005</c:v>
                </c:pt>
                <c:pt idx="73">
                  <c:v>0.91199815273284901</c:v>
                </c:pt>
                <c:pt idx="74">
                  <c:v>0.93434792757034302</c:v>
                </c:pt>
                <c:pt idx="75">
                  <c:v>0.80923402309417702</c:v>
                </c:pt>
                <c:pt idx="76">
                  <c:v>0.91313183307647705</c:v>
                </c:pt>
                <c:pt idx="77">
                  <c:v>1.5487475395202599</c:v>
                </c:pt>
                <c:pt idx="78">
                  <c:v>2.5393729209899898</c:v>
                </c:pt>
                <c:pt idx="79">
                  <c:v>3.4142563343048078</c:v>
                </c:pt>
                <c:pt idx="80">
                  <c:v>3.95330357551574</c:v>
                </c:pt>
                <c:pt idx="81">
                  <c:v>4.3393869400024396</c:v>
                </c:pt>
                <c:pt idx="82">
                  <c:v>4.7543663978576598</c:v>
                </c:pt>
                <c:pt idx="83">
                  <c:v>5.0675354003906197</c:v>
                </c:pt>
                <c:pt idx="84">
                  <c:v>5.0463190078735298</c:v>
                </c:pt>
                <c:pt idx="85">
                  <c:v>4.6886458396911603</c:v>
                </c:pt>
                <c:pt idx="86">
                  <c:v>4.1687607765197683</c:v>
                </c:pt>
                <c:pt idx="87">
                  <c:v>3.5823600292205802</c:v>
                </c:pt>
                <c:pt idx="88">
                  <c:v>2.9739174842834402</c:v>
                </c:pt>
                <c:pt idx="89">
                  <c:v>2.5506460666656401</c:v>
                </c:pt>
                <c:pt idx="90">
                  <c:v>2.5780701637268</c:v>
                </c:pt>
                <c:pt idx="91">
                  <c:v>2.9855465888977002</c:v>
                </c:pt>
                <c:pt idx="92">
                  <c:v>3.3251595497131299</c:v>
                </c:pt>
                <c:pt idx="93">
                  <c:v>3.299765110015858</c:v>
                </c:pt>
                <c:pt idx="94">
                  <c:v>3.1543724536895699</c:v>
                </c:pt>
                <c:pt idx="95">
                  <c:v>3.3085987567901598</c:v>
                </c:pt>
                <c:pt idx="96">
                  <c:v>3.7081058025360099</c:v>
                </c:pt>
                <c:pt idx="97">
                  <c:v>3.83375692367553</c:v>
                </c:pt>
                <c:pt idx="98">
                  <c:v>3.3663780689239502</c:v>
                </c:pt>
                <c:pt idx="99">
                  <c:v>2.55828404426574</c:v>
                </c:pt>
                <c:pt idx="100">
                  <c:v>1.83843493461608</c:v>
                </c:pt>
                <c:pt idx="101">
                  <c:v>1.32213282585144</c:v>
                </c:pt>
                <c:pt idx="102">
                  <c:v>0.93747407197952304</c:v>
                </c:pt>
                <c:pt idx="103">
                  <c:v>0.79447346925735496</c:v>
                </c:pt>
                <c:pt idx="104">
                  <c:v>1.0286900997161801</c:v>
                </c:pt>
                <c:pt idx="105">
                  <c:v>1.3120687007903999</c:v>
                </c:pt>
                <c:pt idx="106">
                  <c:v>0.96236741542816195</c:v>
                </c:pt>
                <c:pt idx="107">
                  <c:v>-0.23059391975402799</c:v>
                </c:pt>
                <c:pt idx="108">
                  <c:v>-1.5756522417068399</c:v>
                </c:pt>
                <c:pt idx="109">
                  <c:v>-2.1967034339904701</c:v>
                </c:pt>
                <c:pt idx="110">
                  <c:v>-2.0548782348632781</c:v>
                </c:pt>
                <c:pt idx="111">
                  <c:v>-1.9145879745483401</c:v>
                </c:pt>
                <c:pt idx="112">
                  <c:v>-2.3077354431152299</c:v>
                </c:pt>
                <c:pt idx="113">
                  <c:v>-2.9099972248077299</c:v>
                </c:pt>
                <c:pt idx="114">
                  <c:v>-3.1129441261291482</c:v>
                </c:pt>
                <c:pt idx="115">
                  <c:v>-2.9002096652984601</c:v>
                </c:pt>
                <c:pt idx="116">
                  <c:v>-2.8067209720611501</c:v>
                </c:pt>
                <c:pt idx="117">
                  <c:v>-3.12282037734985</c:v>
                </c:pt>
                <c:pt idx="118">
                  <c:v>-3.5323078632354701</c:v>
                </c:pt>
                <c:pt idx="119">
                  <c:v>-3.6185772418975799</c:v>
                </c:pt>
                <c:pt idx="120">
                  <c:v>-3.4088096618652299</c:v>
                </c:pt>
                <c:pt idx="121">
                  <c:v>-3.19573903083801</c:v>
                </c:pt>
                <c:pt idx="122">
                  <c:v>-3.0326766967773402</c:v>
                </c:pt>
                <c:pt idx="123">
                  <c:v>-2.7325153350829989</c:v>
                </c:pt>
                <c:pt idx="124">
                  <c:v>-2.3394596576690581</c:v>
                </c:pt>
                <c:pt idx="125">
                  <c:v>-2.26475834846496</c:v>
                </c:pt>
                <c:pt idx="126">
                  <c:v>-2.7768149375915501</c:v>
                </c:pt>
                <c:pt idx="127">
                  <c:v>-3.5482437610626198</c:v>
                </c:pt>
                <c:pt idx="128">
                  <c:v>-3.9616591930389382</c:v>
                </c:pt>
                <c:pt idx="129">
                  <c:v>-3.84828448295593</c:v>
                </c:pt>
                <c:pt idx="130">
                  <c:v>-3.7058944702148402</c:v>
                </c:pt>
                <c:pt idx="131">
                  <c:v>-4.0924777984619096</c:v>
                </c:pt>
                <c:pt idx="132">
                  <c:v>-4.93782138824462</c:v>
                </c:pt>
                <c:pt idx="133">
                  <c:v>-5.6001644134521404</c:v>
                </c:pt>
                <c:pt idx="134">
                  <c:v>-5.5737986564636204</c:v>
                </c:pt>
                <c:pt idx="135">
                  <c:v>-5.0189490318298304</c:v>
                </c:pt>
                <c:pt idx="136">
                  <c:v>-4.5583295822143501</c:v>
                </c:pt>
                <c:pt idx="137">
                  <c:v>-4.6324434280395499</c:v>
                </c:pt>
                <c:pt idx="138">
                  <c:v>-5.130016326904288</c:v>
                </c:pt>
                <c:pt idx="139">
                  <c:v>-5.6057562828063876</c:v>
                </c:pt>
                <c:pt idx="140">
                  <c:v>-5.7532577514648402</c:v>
                </c:pt>
                <c:pt idx="141">
                  <c:v>-5.6100740432739169</c:v>
                </c:pt>
                <c:pt idx="142">
                  <c:v>-5.3717718124389604</c:v>
                </c:pt>
                <c:pt idx="143">
                  <c:v>-5.1227822303771866</c:v>
                </c:pt>
                <c:pt idx="144">
                  <c:v>-4.7903327941894496</c:v>
                </c:pt>
                <c:pt idx="145">
                  <c:v>-4.2985601425170898</c:v>
                </c:pt>
                <c:pt idx="146">
                  <c:v>-3.70349764823913</c:v>
                </c:pt>
                <c:pt idx="147">
                  <c:v>-3.1780617237090998</c:v>
                </c:pt>
                <c:pt idx="148">
                  <c:v>-2.88707447052002</c:v>
                </c:pt>
                <c:pt idx="149">
                  <c:v>-2.8461222648620601</c:v>
                </c:pt>
                <c:pt idx="150">
                  <c:v>-2.85921955108642</c:v>
                </c:pt>
                <c:pt idx="151">
                  <c:v>-2.6345789432525599</c:v>
                </c:pt>
                <c:pt idx="152">
                  <c:v>-2.0642571449279701</c:v>
                </c:pt>
                <c:pt idx="153">
                  <c:v>-1.4166619777679399</c:v>
                </c:pt>
                <c:pt idx="154">
                  <c:v>-1.1524248123168901</c:v>
                </c:pt>
                <c:pt idx="155">
                  <c:v>-1.43717741966247</c:v>
                </c:pt>
                <c:pt idx="156">
                  <c:v>-1.8831551074981601</c:v>
                </c:pt>
                <c:pt idx="157">
                  <c:v>-1.92577624320983</c:v>
                </c:pt>
                <c:pt idx="158">
                  <c:v>-1.47827076911926</c:v>
                </c:pt>
                <c:pt idx="159">
                  <c:v>-1.0683914422988801</c:v>
                </c:pt>
                <c:pt idx="160">
                  <c:v>-1.2293227910995399</c:v>
                </c:pt>
                <c:pt idx="161">
                  <c:v>-1.85577368736267</c:v>
                </c:pt>
                <c:pt idx="162">
                  <c:v>-2.3152961730956978</c:v>
                </c:pt>
                <c:pt idx="163">
                  <c:v>-2.1619906425475999</c:v>
                </c:pt>
                <c:pt idx="164">
                  <c:v>-1.5577380657196001</c:v>
                </c:pt>
                <c:pt idx="165">
                  <c:v>-0.95466631650924705</c:v>
                </c:pt>
                <c:pt idx="166">
                  <c:v>-0.56718063354492199</c:v>
                </c:pt>
                <c:pt idx="167">
                  <c:v>-0.326184451580048</c:v>
                </c:pt>
                <c:pt idx="168">
                  <c:v>-0.22129783034324599</c:v>
                </c:pt>
                <c:pt idx="169">
                  <c:v>-0.41206854581832902</c:v>
                </c:pt>
                <c:pt idx="170">
                  <c:v>-0.92888545989990201</c:v>
                </c:pt>
                <c:pt idx="171">
                  <c:v>-1.4661331176757799</c:v>
                </c:pt>
                <c:pt idx="172">
                  <c:v>-1.6657915115356401</c:v>
                </c:pt>
                <c:pt idx="173">
                  <c:v>-1.54695832729339</c:v>
                </c:pt>
                <c:pt idx="174">
                  <c:v>-1.47876036167144</c:v>
                </c:pt>
                <c:pt idx="175">
                  <c:v>-1.7083762884139999</c:v>
                </c:pt>
                <c:pt idx="176">
                  <c:v>-2.0479965209960902</c:v>
                </c:pt>
                <c:pt idx="177">
                  <c:v>-2.1018393039703298</c:v>
                </c:pt>
                <c:pt idx="178">
                  <c:v>-1.7325973510742101</c:v>
                </c:pt>
                <c:pt idx="179">
                  <c:v>-1.1994205713271999</c:v>
                </c:pt>
                <c:pt idx="180">
                  <c:v>-0.85760134458541903</c:v>
                </c:pt>
                <c:pt idx="181">
                  <c:v>-0.818789482116699</c:v>
                </c:pt>
                <c:pt idx="182">
                  <c:v>-0.92637842893600497</c:v>
                </c:pt>
                <c:pt idx="183">
                  <c:v>-0.97644424438476596</c:v>
                </c:pt>
                <c:pt idx="184">
                  <c:v>-0.88597142696380604</c:v>
                </c:pt>
                <c:pt idx="185">
                  <c:v>-0.68000030517578103</c:v>
                </c:pt>
                <c:pt idx="186">
                  <c:v>-0.40329188108444203</c:v>
                </c:pt>
                <c:pt idx="187">
                  <c:v>-7.3479078710078999E-2</c:v>
                </c:pt>
                <c:pt idx="188">
                  <c:v>0.312985420227051</c:v>
                </c:pt>
                <c:pt idx="189">
                  <c:v>0.76822507381439198</c:v>
                </c:pt>
                <c:pt idx="190">
                  <c:v>1.29699635505676</c:v>
                </c:pt>
                <c:pt idx="191">
                  <c:v>1.84729504585266</c:v>
                </c:pt>
                <c:pt idx="192">
                  <c:v>2.2785892486572199</c:v>
                </c:pt>
                <c:pt idx="193">
                  <c:v>2.44431447982788</c:v>
                </c:pt>
                <c:pt idx="194">
                  <c:v>2.3482785224914502</c:v>
                </c:pt>
                <c:pt idx="195">
                  <c:v>2.1799836158752401</c:v>
                </c:pt>
                <c:pt idx="196">
                  <c:v>2.1159794330596879</c:v>
                </c:pt>
                <c:pt idx="197">
                  <c:v>2.0910511016845699</c:v>
                </c:pt>
                <c:pt idx="198">
                  <c:v>1.87101745605468</c:v>
                </c:pt>
                <c:pt idx="199">
                  <c:v>1.3962198495864799</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1984760"/>
        <c:axId val="621987704"/>
      </c:lineChart>
      <c:catAx>
        <c:axId val="621984760"/>
        <c:scaling>
          <c:orientation val="minMax"/>
        </c:scaling>
        <c:delete val="0"/>
        <c:axPos val="b"/>
        <c:numFmt formatCode="General" sourceLinked="1"/>
        <c:majorTickMark val="out"/>
        <c:minorTickMark val="none"/>
        <c:tickLblPos val="none"/>
        <c:crossAx val="621987704"/>
        <c:crosses val="autoZero"/>
        <c:auto val="1"/>
        <c:lblAlgn val="ctr"/>
        <c:lblOffset val="100"/>
        <c:tickLblSkip val="25"/>
        <c:tickMarkSkip val="25"/>
        <c:noMultiLvlLbl val="0"/>
      </c:catAx>
      <c:valAx>
        <c:axId val="621987704"/>
        <c:scaling>
          <c:orientation val="minMax"/>
          <c:max val="6"/>
          <c:min val="-9"/>
        </c:scaling>
        <c:delete val="0"/>
        <c:axPos val="l"/>
        <c:numFmt formatCode="General" sourceLinked="1"/>
        <c:majorTickMark val="out"/>
        <c:minorTickMark val="none"/>
        <c:tickLblPos val="nextTo"/>
        <c:crossAx val="621984760"/>
        <c:crossesAt val="25"/>
        <c:crossBetween val="between"/>
      </c:valAx>
    </c:plotArea>
    <c:plotVisOnly val="1"/>
    <c:dispBlanksAs val="gap"/>
    <c:showDLblsOverMax val="0"/>
  </c:chart>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8.3297070388330535E-2"/>
          <c:w val="0.92957659830920203"/>
          <c:h val="0.81799041615963686"/>
        </c:manualLayout>
      </c:layout>
      <c:lineChart>
        <c:grouping val="standard"/>
        <c:varyColors val="0"/>
        <c:ser>
          <c:idx val="0"/>
          <c:order val="0"/>
          <c:tx>
            <c:strRef>
              <c:f>'5mir 8_9 60  (3)'!$C$1</c:f>
              <c:strCache>
                <c:ptCount val="1"/>
                <c:pt idx="0">
                  <c:v>60</c:v>
                </c:pt>
              </c:strCache>
            </c:strRef>
          </c:tx>
          <c:spPr>
            <a:ln w="25400">
              <a:solidFill>
                <a:schemeClr val="bg1">
                  <a:lumMod val="75000"/>
                </a:schemeClr>
              </a:solidFill>
            </a:ln>
          </c:spPr>
          <c:marker>
            <c:symbol val="none"/>
          </c:marker>
          <c:cat>
            <c:numRef>
              <c:f>'5mir 8_9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60  (3)'!$C$2:$C$201</c:f>
              <c:numCache>
                <c:formatCode>General</c:formatCode>
                <c:ptCount val="200"/>
                <c:pt idx="0">
                  <c:v>1.21467685699462</c:v>
                </c:pt>
                <c:pt idx="1">
                  <c:v>1.5323474407196001</c:v>
                </c:pt>
                <c:pt idx="2">
                  <c:v>1.65987277030944</c:v>
                </c:pt>
                <c:pt idx="3">
                  <c:v>1.4457706212997401</c:v>
                </c:pt>
                <c:pt idx="4">
                  <c:v>0.90608561038970903</c:v>
                </c:pt>
                <c:pt idx="5">
                  <c:v>0.35631388425826999</c:v>
                </c:pt>
                <c:pt idx="6">
                  <c:v>0.202763721346855</c:v>
                </c:pt>
                <c:pt idx="7">
                  <c:v>0.52075976133346602</c:v>
                </c:pt>
                <c:pt idx="8">
                  <c:v>0.92746084928512595</c:v>
                </c:pt>
                <c:pt idx="9">
                  <c:v>0.98140555620193504</c:v>
                </c:pt>
                <c:pt idx="10">
                  <c:v>0.66568404436111495</c:v>
                </c:pt>
                <c:pt idx="11">
                  <c:v>0.35935571789741499</c:v>
                </c:pt>
                <c:pt idx="12">
                  <c:v>0.338648051023483</c:v>
                </c:pt>
                <c:pt idx="13">
                  <c:v>0.45281404256820701</c:v>
                </c:pt>
                <c:pt idx="14">
                  <c:v>0.36282122135162398</c:v>
                </c:pt>
                <c:pt idx="15">
                  <c:v>-2.6306057348847001E-2</c:v>
                </c:pt>
                <c:pt idx="16">
                  <c:v>-0.51211309432983398</c:v>
                </c:pt>
                <c:pt idx="17">
                  <c:v>-0.91526204347610496</c:v>
                </c:pt>
                <c:pt idx="18">
                  <c:v>-1.26697993278503</c:v>
                </c:pt>
                <c:pt idx="19">
                  <c:v>-1.62999463081359</c:v>
                </c:pt>
                <c:pt idx="20">
                  <c:v>-1.8907554149627599</c:v>
                </c:pt>
                <c:pt idx="21">
                  <c:v>-1.8673683404922401</c:v>
                </c:pt>
                <c:pt idx="22">
                  <c:v>-1.57338607311248</c:v>
                </c:pt>
                <c:pt idx="23">
                  <c:v>-1.2316657304763701</c:v>
                </c:pt>
                <c:pt idx="24">
                  <c:v>-1.0129497051239</c:v>
                </c:pt>
                <c:pt idx="25">
                  <c:v>-0.86835652589797996</c:v>
                </c:pt>
                <c:pt idx="26">
                  <c:v>-0.66255217790603604</c:v>
                </c:pt>
                <c:pt idx="27">
                  <c:v>-0.38133877515792802</c:v>
                </c:pt>
                <c:pt idx="28">
                  <c:v>-0.13381111621856701</c:v>
                </c:pt>
                <c:pt idx="29">
                  <c:v>-4.0304660797119999E-3</c:v>
                </c:pt>
                <c:pt idx="30">
                  <c:v>2.1610284224152999E-2</c:v>
                </c:pt>
                <c:pt idx="31">
                  <c:v>1.4281034469604E-2</c:v>
                </c:pt>
                <c:pt idx="32">
                  <c:v>7.7837087213993003E-2</c:v>
                </c:pt>
                <c:pt idx="33">
                  <c:v>0.34039670228958102</c:v>
                </c:pt>
                <c:pt idx="34">
                  <c:v>0.83643734455108598</c:v>
                </c:pt>
                <c:pt idx="35">
                  <c:v>1.34985852241516</c:v>
                </c:pt>
                <c:pt idx="36">
                  <c:v>1.50218713283538</c:v>
                </c:pt>
                <c:pt idx="37">
                  <c:v>1.12770199775695</c:v>
                </c:pt>
                <c:pt idx="38">
                  <c:v>0.52438223361969005</c:v>
                </c:pt>
                <c:pt idx="39">
                  <c:v>0.20443829894065901</c:v>
                </c:pt>
                <c:pt idx="40">
                  <c:v>0.37383046746254001</c:v>
                </c:pt>
                <c:pt idx="41">
                  <c:v>0.75749665498733498</c:v>
                </c:pt>
                <c:pt idx="42">
                  <c:v>0.97044879198074296</c:v>
                </c:pt>
                <c:pt idx="43">
                  <c:v>0.94813096523284901</c:v>
                </c:pt>
                <c:pt idx="44">
                  <c:v>0.91529095172882102</c:v>
                </c:pt>
                <c:pt idx="45">
                  <c:v>1.0144073963165201</c:v>
                </c:pt>
                <c:pt idx="46">
                  <c:v>1.12873363494873</c:v>
                </c:pt>
                <c:pt idx="47">
                  <c:v>1.1025260686874301</c:v>
                </c:pt>
                <c:pt idx="48">
                  <c:v>1.005524635314939</c:v>
                </c:pt>
                <c:pt idx="49">
                  <c:v>1.07111096382141</c:v>
                </c:pt>
                <c:pt idx="50">
                  <c:v>1.41160404682159</c:v>
                </c:pt>
                <c:pt idx="51">
                  <c:v>1.8725658655166599</c:v>
                </c:pt>
                <c:pt idx="52">
                  <c:v>2.1619625091552699</c:v>
                </c:pt>
                <c:pt idx="53">
                  <c:v>2.0699779987335201</c:v>
                </c:pt>
                <c:pt idx="54">
                  <c:v>1.5791214704513501</c:v>
                </c:pt>
                <c:pt idx="55">
                  <c:v>0.83596724271774303</c:v>
                </c:pt>
                <c:pt idx="56">
                  <c:v>4.4224642217159001E-2</c:v>
                </c:pt>
                <c:pt idx="57">
                  <c:v>-0.65522611141204801</c:v>
                </c:pt>
                <c:pt idx="58">
                  <c:v>-1.2310659885406401</c:v>
                </c:pt>
                <c:pt idx="59">
                  <c:v>-1.6852734088897701</c:v>
                </c:pt>
                <c:pt idx="60">
                  <c:v>-1.9577343463897701</c:v>
                </c:pt>
                <c:pt idx="61">
                  <c:v>-1.98194527626037</c:v>
                </c:pt>
                <c:pt idx="62">
                  <c:v>-1.84943699836731</c:v>
                </c:pt>
                <c:pt idx="63">
                  <c:v>-1.8228111267089799</c:v>
                </c:pt>
                <c:pt idx="64">
                  <c:v>-2.0947394371032702</c:v>
                </c:pt>
                <c:pt idx="65">
                  <c:v>-2.5670676231384202</c:v>
                </c:pt>
                <c:pt idx="66">
                  <c:v>-2.9526004791259681</c:v>
                </c:pt>
                <c:pt idx="67">
                  <c:v>-3.06996321678161</c:v>
                </c:pt>
                <c:pt idx="68">
                  <c:v>-2.9508795738220202</c:v>
                </c:pt>
                <c:pt idx="69">
                  <c:v>-2.68446469306945</c:v>
                </c:pt>
                <c:pt idx="70">
                  <c:v>-2.3122522830963081</c:v>
                </c:pt>
                <c:pt idx="71">
                  <c:v>-1.92827796936035</c:v>
                </c:pt>
                <c:pt idx="72">
                  <c:v>-1.70800113677978</c:v>
                </c:pt>
                <c:pt idx="73">
                  <c:v>-1.6732860803604099</c:v>
                </c:pt>
                <c:pt idx="74">
                  <c:v>-1.5344328880310001</c:v>
                </c:pt>
                <c:pt idx="75">
                  <c:v>-1.00158727169036</c:v>
                </c:pt>
                <c:pt idx="76">
                  <c:v>-0.25759238004684398</c:v>
                </c:pt>
                <c:pt idx="77">
                  <c:v>0.13481250405311601</c:v>
                </c:pt>
                <c:pt idx="78">
                  <c:v>-6.5571211278438998E-2</c:v>
                </c:pt>
                <c:pt idx="79">
                  <c:v>-0.375063806772232</c:v>
                </c:pt>
                <c:pt idx="80">
                  <c:v>-0.135264962911606</c:v>
                </c:pt>
                <c:pt idx="81">
                  <c:v>0.62615239620208696</c:v>
                </c:pt>
                <c:pt idx="82">
                  <c:v>1.1870852708816499</c:v>
                </c:pt>
                <c:pt idx="83">
                  <c:v>1.0229476690292301</c:v>
                </c:pt>
                <c:pt idx="84">
                  <c:v>0.42116823792457603</c:v>
                </c:pt>
                <c:pt idx="85">
                  <c:v>3.2980918884276997E-2</c:v>
                </c:pt>
                <c:pt idx="86">
                  <c:v>3.9908409118651997E-2</c:v>
                </c:pt>
                <c:pt idx="87">
                  <c:v>6.4734458923339996E-2</c:v>
                </c:pt>
                <c:pt idx="88">
                  <c:v>-0.18688878417015101</c:v>
                </c:pt>
                <c:pt idx="89">
                  <c:v>-0.55573260784149203</c:v>
                </c:pt>
                <c:pt idx="90">
                  <c:v>-0.785006403923035</c:v>
                </c:pt>
                <c:pt idx="91">
                  <c:v>-0.933485627174377</c:v>
                </c:pt>
                <c:pt idx="92">
                  <c:v>-1.1910598278045601</c:v>
                </c:pt>
                <c:pt idx="93">
                  <c:v>-1.4675302505493091</c:v>
                </c:pt>
                <c:pt idx="94">
                  <c:v>-1.4804875850677399</c:v>
                </c:pt>
                <c:pt idx="95">
                  <c:v>-1.2212939262390099</c:v>
                </c:pt>
                <c:pt idx="96">
                  <c:v>-1.0353158712387001</c:v>
                </c:pt>
                <c:pt idx="97">
                  <c:v>-1.15082824230194</c:v>
                </c:pt>
                <c:pt idx="98">
                  <c:v>-1.36821961402893</c:v>
                </c:pt>
                <c:pt idx="99">
                  <c:v>-1.3779993057250901</c:v>
                </c:pt>
                <c:pt idx="100">
                  <c:v>-1.2071056365966799</c:v>
                </c:pt>
                <c:pt idx="101">
                  <c:v>-1.12745308876037</c:v>
                </c:pt>
                <c:pt idx="102">
                  <c:v>-1.2277127504348699</c:v>
                </c:pt>
                <c:pt idx="103">
                  <c:v>-1.3527246713638299</c:v>
                </c:pt>
                <c:pt idx="104">
                  <c:v>-1.4664838314056401</c:v>
                </c:pt>
                <c:pt idx="105">
                  <c:v>-1.78060746192932</c:v>
                </c:pt>
                <c:pt idx="106">
                  <c:v>-2.3832695484161301</c:v>
                </c:pt>
                <c:pt idx="107">
                  <c:v>-2.9679007530212398</c:v>
                </c:pt>
                <c:pt idx="108">
                  <c:v>-3.1696722507476802</c:v>
                </c:pt>
                <c:pt idx="109">
                  <c:v>-3.0579400062561</c:v>
                </c:pt>
                <c:pt idx="110">
                  <c:v>-3.0203177928924498</c:v>
                </c:pt>
                <c:pt idx="111">
                  <c:v>-3.16943907737731</c:v>
                </c:pt>
                <c:pt idx="112">
                  <c:v>-3.1642663478851301</c:v>
                </c:pt>
                <c:pt idx="113">
                  <c:v>-2.7534651756286581</c:v>
                </c:pt>
                <c:pt idx="114">
                  <c:v>-2.25579762458801</c:v>
                </c:pt>
                <c:pt idx="115">
                  <c:v>-2.232266664505</c:v>
                </c:pt>
                <c:pt idx="116">
                  <c:v>-2.7536187171936</c:v>
                </c:pt>
                <c:pt idx="117">
                  <c:v>-3.2679202556610099</c:v>
                </c:pt>
                <c:pt idx="118">
                  <c:v>-3.2643356323242099</c:v>
                </c:pt>
                <c:pt idx="119">
                  <c:v>-2.86650466918945</c:v>
                </c:pt>
                <c:pt idx="120">
                  <c:v>-2.6299414634704501</c:v>
                </c:pt>
                <c:pt idx="121">
                  <c:v>-2.8669972419738698</c:v>
                </c:pt>
                <c:pt idx="122">
                  <c:v>-3.3460884094238179</c:v>
                </c:pt>
                <c:pt idx="123">
                  <c:v>-3.6368184089660591</c:v>
                </c:pt>
                <c:pt idx="124">
                  <c:v>-3.5843844413757302</c:v>
                </c:pt>
                <c:pt idx="125">
                  <c:v>-3.3849112987518302</c:v>
                </c:pt>
                <c:pt idx="126">
                  <c:v>-3.3071236610412602</c:v>
                </c:pt>
                <c:pt idx="127">
                  <c:v>-3.44067335128784</c:v>
                </c:pt>
                <c:pt idx="128">
                  <c:v>-3.6814205646514799</c:v>
                </c:pt>
                <c:pt idx="129">
                  <c:v>-3.8580641746521001</c:v>
                </c:pt>
                <c:pt idx="130">
                  <c:v>-3.8423829078674299</c:v>
                </c:pt>
                <c:pt idx="131">
                  <c:v>-3.6020636558532702</c:v>
                </c:pt>
                <c:pt idx="132">
                  <c:v>-3.2146461009979199</c:v>
                </c:pt>
                <c:pt idx="133">
                  <c:v>-2.841688394546499</c:v>
                </c:pt>
                <c:pt idx="134">
                  <c:v>-2.6455798149108798</c:v>
                </c:pt>
                <c:pt idx="135">
                  <c:v>-2.6723132133483798</c:v>
                </c:pt>
                <c:pt idx="136">
                  <c:v>-2.78591704368591</c:v>
                </c:pt>
                <c:pt idx="137">
                  <c:v>-2.7583918571472101</c:v>
                </c:pt>
                <c:pt idx="138">
                  <c:v>-2.49315905570983</c:v>
                </c:pt>
                <c:pt idx="139">
                  <c:v>-2.1728491783141979</c:v>
                </c:pt>
                <c:pt idx="140">
                  <c:v>-2.1157665252685498</c:v>
                </c:pt>
                <c:pt idx="141">
                  <c:v>-2.4275636672973602</c:v>
                </c:pt>
                <c:pt idx="142">
                  <c:v>-2.8442826271057098</c:v>
                </c:pt>
                <c:pt idx="143">
                  <c:v>-3.01249074935913</c:v>
                </c:pt>
                <c:pt idx="144">
                  <c:v>-2.9089794158935498</c:v>
                </c:pt>
                <c:pt idx="145">
                  <c:v>-2.8617138862609801</c:v>
                </c:pt>
                <c:pt idx="146">
                  <c:v>-3.1116955280303902</c:v>
                </c:pt>
                <c:pt idx="147">
                  <c:v>-3.4754099845886182</c:v>
                </c:pt>
                <c:pt idx="148">
                  <c:v>-3.5679039955139098</c:v>
                </c:pt>
                <c:pt idx="149">
                  <c:v>-3.3007450103759699</c:v>
                </c:pt>
                <c:pt idx="150">
                  <c:v>-2.9881663322448699</c:v>
                </c:pt>
                <c:pt idx="151">
                  <c:v>-2.9210627079010001</c:v>
                </c:pt>
                <c:pt idx="152">
                  <c:v>-2.99699735641479</c:v>
                </c:pt>
                <c:pt idx="153">
                  <c:v>-2.9054400920867902</c:v>
                </c:pt>
                <c:pt idx="154">
                  <c:v>-2.59448814392089</c:v>
                </c:pt>
                <c:pt idx="155">
                  <c:v>-2.3625011444091801</c:v>
                </c:pt>
                <c:pt idx="156">
                  <c:v>-2.44974660873413</c:v>
                </c:pt>
                <c:pt idx="157">
                  <c:v>-2.6941905021667401</c:v>
                </c:pt>
                <c:pt idx="158">
                  <c:v>-2.7167649269103999</c:v>
                </c:pt>
                <c:pt idx="159">
                  <c:v>-2.3876705169677699</c:v>
                </c:pt>
                <c:pt idx="160">
                  <c:v>-1.97520411014556</c:v>
                </c:pt>
                <c:pt idx="161">
                  <c:v>-1.8200315237045199</c:v>
                </c:pt>
                <c:pt idx="162">
                  <c:v>-1.9710283279418901</c:v>
                </c:pt>
                <c:pt idx="163">
                  <c:v>-2.2074978351593</c:v>
                </c:pt>
                <c:pt idx="164">
                  <c:v>-2.3486163616180402</c:v>
                </c:pt>
                <c:pt idx="165">
                  <c:v>-2.4236195087432799</c:v>
                </c:pt>
                <c:pt idx="166">
                  <c:v>-2.5198829174041681</c:v>
                </c:pt>
                <c:pt idx="167">
                  <c:v>-2.5632376670837398</c:v>
                </c:pt>
                <c:pt idx="168">
                  <c:v>-2.357945442199699</c:v>
                </c:pt>
                <c:pt idx="169">
                  <c:v>-1.8609691858291599</c:v>
                </c:pt>
                <c:pt idx="170">
                  <c:v>-1.33760225772857</c:v>
                </c:pt>
                <c:pt idx="171">
                  <c:v>-1.15304911136627</c:v>
                </c:pt>
                <c:pt idx="172">
                  <c:v>-1.39677417278289</c:v>
                </c:pt>
                <c:pt idx="173">
                  <c:v>-1.7722470760345399</c:v>
                </c:pt>
                <c:pt idx="174">
                  <c:v>-1.90025329589843</c:v>
                </c:pt>
                <c:pt idx="175">
                  <c:v>-1.6947990655898999</c:v>
                </c:pt>
                <c:pt idx="176">
                  <c:v>-1.384037733078</c:v>
                </c:pt>
                <c:pt idx="177">
                  <c:v>-1.1859554052352901</c:v>
                </c:pt>
                <c:pt idx="178">
                  <c:v>-1.0646934509277299</c:v>
                </c:pt>
                <c:pt idx="179">
                  <c:v>-0.85000419616699197</c:v>
                </c:pt>
                <c:pt idx="180">
                  <c:v>-0.50698995590210005</c:v>
                </c:pt>
                <c:pt idx="181">
                  <c:v>-0.17891016602516199</c:v>
                </c:pt>
                <c:pt idx="182">
                  <c:v>1.7958069220184999E-2</c:v>
                </c:pt>
                <c:pt idx="183">
                  <c:v>0.119516178965569</c:v>
                </c:pt>
                <c:pt idx="184">
                  <c:v>0.191519930958748</c:v>
                </c:pt>
                <c:pt idx="185">
                  <c:v>0.18796578049659701</c:v>
                </c:pt>
                <c:pt idx="186">
                  <c:v>4.1860580444336E-2</c:v>
                </c:pt>
                <c:pt idx="187">
                  <c:v>-0.148816868662834</c:v>
                </c:pt>
                <c:pt idx="188">
                  <c:v>-0.16043129563331601</c:v>
                </c:pt>
                <c:pt idx="189">
                  <c:v>9.5834158360958002E-2</c:v>
                </c:pt>
                <c:pt idx="190">
                  <c:v>0.44595965743064903</c:v>
                </c:pt>
                <c:pt idx="191">
                  <c:v>0.64167344570159901</c:v>
                </c:pt>
                <c:pt idx="192">
                  <c:v>0.59907877445220903</c:v>
                </c:pt>
                <c:pt idx="193">
                  <c:v>0.36801367998123202</c:v>
                </c:pt>
                <c:pt idx="194">
                  <c:v>-5.0432778894900998E-2</c:v>
                </c:pt>
                <c:pt idx="195">
                  <c:v>-0.67829447984695401</c:v>
                </c:pt>
                <c:pt idx="196">
                  <c:v>-1.31690561771392</c:v>
                </c:pt>
                <c:pt idx="197">
                  <c:v>-1.51471984386444</c:v>
                </c:pt>
                <c:pt idx="198">
                  <c:v>-0.97794258594512895</c:v>
                </c:pt>
                <c:pt idx="199">
                  <c:v>8.2306861877440001E-3</c:v>
                </c:pt>
              </c:numCache>
            </c:numRef>
          </c:val>
          <c:smooth val="0"/>
          <c:extLst>
            <c:ext xmlns:c16="http://schemas.microsoft.com/office/drawing/2014/chart" uri="{C3380CC4-5D6E-409C-BE32-E72D297353CC}">
              <c16:uniqueId val="{00000000-0D7C-450F-BD61-8601D396138B}"/>
            </c:ext>
          </c:extLst>
        </c:ser>
        <c:ser>
          <c:idx val="1"/>
          <c:order val="1"/>
          <c:tx>
            <c:strRef>
              <c:f>'5mir 8_9 60  (3)'!$D$1</c:f>
              <c:strCache>
                <c:ptCount val="1"/>
                <c:pt idx="0">
                  <c:v>60</c:v>
                </c:pt>
              </c:strCache>
            </c:strRef>
          </c:tx>
          <c:spPr>
            <a:ln w="25400">
              <a:solidFill>
                <a:schemeClr val="tx1">
                  <a:lumMod val="85000"/>
                  <a:lumOff val="15000"/>
                </a:schemeClr>
              </a:solidFill>
              <a:prstDash val="sysDot"/>
            </a:ln>
          </c:spPr>
          <c:marker>
            <c:symbol val="none"/>
          </c:marker>
          <c:cat>
            <c:numRef>
              <c:f>'5mir 8_9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60  (3)'!$D$2:$D$201</c:f>
              <c:numCache>
                <c:formatCode>General</c:formatCode>
                <c:ptCount val="200"/>
                <c:pt idx="0">
                  <c:v>0.28693038225174</c:v>
                </c:pt>
                <c:pt idx="1">
                  <c:v>0.143651202321053</c:v>
                </c:pt>
                <c:pt idx="2">
                  <c:v>-0.49414086341857899</c:v>
                </c:pt>
                <c:pt idx="3">
                  <c:v>-1.10488533973693</c:v>
                </c:pt>
                <c:pt idx="4">
                  <c:v>-1.6334025859832699</c:v>
                </c:pt>
                <c:pt idx="5">
                  <c:v>-2.1844601631164502</c:v>
                </c:pt>
                <c:pt idx="6">
                  <c:v>-2.5096879005432098</c:v>
                </c:pt>
                <c:pt idx="7">
                  <c:v>-2.27963995933532</c:v>
                </c:pt>
                <c:pt idx="8">
                  <c:v>-1.64271605014801</c:v>
                </c:pt>
                <c:pt idx="9">
                  <c:v>-1.0213166475296001</c:v>
                </c:pt>
                <c:pt idx="10">
                  <c:v>-0.45055025815963701</c:v>
                </c:pt>
                <c:pt idx="11">
                  <c:v>0.35668969154357899</c:v>
                </c:pt>
                <c:pt idx="12">
                  <c:v>1.2470941543579099</c:v>
                </c:pt>
                <c:pt idx="13">
                  <c:v>1.52426385879516</c:v>
                </c:pt>
                <c:pt idx="14">
                  <c:v>0.96052819490432695</c:v>
                </c:pt>
                <c:pt idx="15">
                  <c:v>0.44406336545944203</c:v>
                </c:pt>
                <c:pt idx="16">
                  <c:v>1.03010785579681</c:v>
                </c:pt>
                <c:pt idx="17">
                  <c:v>2.4948933124542201</c:v>
                </c:pt>
                <c:pt idx="18">
                  <c:v>3.4149184226989702</c:v>
                </c:pt>
                <c:pt idx="19">
                  <c:v>2.7804331779479901</c:v>
                </c:pt>
                <c:pt idx="20">
                  <c:v>1.061807513237</c:v>
                </c:pt>
                <c:pt idx="21">
                  <c:v>-0.49311438202857999</c:v>
                </c:pt>
                <c:pt idx="22">
                  <c:v>-1.1396749019622801</c:v>
                </c:pt>
                <c:pt idx="23">
                  <c:v>-0.88283604383468595</c:v>
                </c:pt>
                <c:pt idx="24">
                  <c:v>9.1048002243042006E-2</c:v>
                </c:pt>
                <c:pt idx="25">
                  <c:v>1.5480196475982599</c:v>
                </c:pt>
                <c:pt idx="26">
                  <c:v>2.8369400501251181</c:v>
                </c:pt>
                <c:pt idx="27">
                  <c:v>3.0841763019561701</c:v>
                </c:pt>
                <c:pt idx="28">
                  <c:v>2.1105976104736301</c:v>
                </c:pt>
                <c:pt idx="29">
                  <c:v>0.80762022733688399</c:v>
                </c:pt>
                <c:pt idx="30">
                  <c:v>0.26563692092895502</c:v>
                </c:pt>
                <c:pt idx="31">
                  <c:v>0.71125012636184703</c:v>
                </c:pt>
                <c:pt idx="32">
                  <c:v>1.55156815052032</c:v>
                </c:pt>
                <c:pt idx="33">
                  <c:v>2.2128159999847381</c:v>
                </c:pt>
                <c:pt idx="34">
                  <c:v>2.5317900180816602</c:v>
                </c:pt>
                <c:pt idx="35">
                  <c:v>2.46196413040161</c:v>
                </c:pt>
                <c:pt idx="36">
                  <c:v>1.9540557861328101</c:v>
                </c:pt>
                <c:pt idx="37">
                  <c:v>1.27478039264679</c:v>
                </c:pt>
                <c:pt idx="38">
                  <c:v>0.98691576719284102</c:v>
                </c:pt>
                <c:pt idx="39">
                  <c:v>1.3231521844863801</c:v>
                </c:pt>
                <c:pt idx="40">
                  <c:v>1.8790966272354099</c:v>
                </c:pt>
                <c:pt idx="41">
                  <c:v>2.2331595420837398</c:v>
                </c:pt>
                <c:pt idx="42">
                  <c:v>2.5563273429870601</c:v>
                </c:pt>
                <c:pt idx="43">
                  <c:v>3.1044187545776301</c:v>
                </c:pt>
                <c:pt idx="44">
                  <c:v>3.3204197883605899</c:v>
                </c:pt>
                <c:pt idx="45">
                  <c:v>2.2033801078796298</c:v>
                </c:pt>
                <c:pt idx="46">
                  <c:v>-0.188355073332787</c:v>
                </c:pt>
                <c:pt idx="47">
                  <c:v>-2.2325556278228702</c:v>
                </c:pt>
                <c:pt idx="48">
                  <c:v>-2.342613220214838</c:v>
                </c:pt>
                <c:pt idx="49">
                  <c:v>-0.83681279420852706</c:v>
                </c:pt>
                <c:pt idx="50">
                  <c:v>0.39240318536758401</c:v>
                </c:pt>
                <c:pt idx="51">
                  <c:v>7.8127600252627993E-2</c:v>
                </c:pt>
                <c:pt idx="52">
                  <c:v>-1.09207344055175</c:v>
                </c:pt>
                <c:pt idx="53">
                  <c:v>-1.5265268087387001</c:v>
                </c:pt>
                <c:pt idx="54">
                  <c:v>-0.62443047761917103</c:v>
                </c:pt>
                <c:pt idx="55">
                  <c:v>0.75691711902618397</c:v>
                </c:pt>
                <c:pt idx="56">
                  <c:v>1.4168741703033401</c:v>
                </c:pt>
                <c:pt idx="57">
                  <c:v>0.91130352020263705</c:v>
                </c:pt>
                <c:pt idx="58">
                  <c:v>-0.35450524091720598</c:v>
                </c:pt>
                <c:pt idx="59">
                  <c:v>-1.60661256313324</c:v>
                </c:pt>
                <c:pt idx="60">
                  <c:v>-2.1444954872131299</c:v>
                </c:pt>
                <c:pt idx="61">
                  <c:v>-1.71490597724914</c:v>
                </c:pt>
                <c:pt idx="62">
                  <c:v>-0.76116228103637695</c:v>
                </c:pt>
                <c:pt idx="63">
                  <c:v>-0.12313413619995101</c:v>
                </c:pt>
                <c:pt idx="64">
                  <c:v>-0.20660381019115401</c:v>
                </c:pt>
                <c:pt idx="65">
                  <c:v>-0.53065335750579801</c:v>
                </c:pt>
                <c:pt idx="66">
                  <c:v>-0.34331387281417802</c:v>
                </c:pt>
                <c:pt idx="67">
                  <c:v>0.37789267301559398</c:v>
                </c:pt>
                <c:pt idx="68">
                  <c:v>0.83915460109710704</c:v>
                </c:pt>
                <c:pt idx="69">
                  <c:v>0.37355890870094299</c:v>
                </c:pt>
                <c:pt idx="70">
                  <c:v>-0.81646692752838101</c:v>
                </c:pt>
                <c:pt idx="71">
                  <c:v>-1.99844050407409</c:v>
                </c:pt>
                <c:pt idx="72">
                  <c:v>-2.7286186218261701</c:v>
                </c:pt>
                <c:pt idx="73">
                  <c:v>-3.07118439674377</c:v>
                </c:pt>
                <c:pt idx="74">
                  <c:v>-3.1608505249023402</c:v>
                </c:pt>
                <c:pt idx="75">
                  <c:v>-2.9093966484069802</c:v>
                </c:pt>
                <c:pt idx="76">
                  <c:v>-2.2362129688262899</c:v>
                </c:pt>
                <c:pt idx="77">
                  <c:v>-1.3221747875213601</c:v>
                </c:pt>
                <c:pt idx="78">
                  <c:v>-0.45836362242698703</c:v>
                </c:pt>
                <c:pt idx="79">
                  <c:v>0.23318167030811299</c:v>
                </c:pt>
                <c:pt idx="80">
                  <c:v>0.76231974363327004</c:v>
                </c:pt>
                <c:pt idx="81">
                  <c:v>1.04534912109375</c:v>
                </c:pt>
                <c:pt idx="82">
                  <c:v>0.93896448612213101</c:v>
                </c:pt>
                <c:pt idx="83">
                  <c:v>0.54193896055221602</c:v>
                </c:pt>
                <c:pt idx="84">
                  <c:v>0.27464541792869601</c:v>
                </c:pt>
                <c:pt idx="85">
                  <c:v>0.50999611616134599</c:v>
                </c:pt>
                <c:pt idx="86">
                  <c:v>1.1401170492172199</c:v>
                </c:pt>
                <c:pt idx="87">
                  <c:v>1.6064027547836299</c:v>
                </c:pt>
                <c:pt idx="88">
                  <c:v>1.4070522785186701</c:v>
                </c:pt>
                <c:pt idx="89">
                  <c:v>0.56853568553924605</c:v>
                </c:pt>
                <c:pt idx="90">
                  <c:v>-0.38224405050277699</c:v>
                </c:pt>
                <c:pt idx="91">
                  <c:v>-0.88613665103912398</c:v>
                </c:pt>
                <c:pt idx="92">
                  <c:v>-0.79636204242706299</c:v>
                </c:pt>
                <c:pt idx="93">
                  <c:v>-0.40285903215408297</c:v>
                </c:pt>
                <c:pt idx="94">
                  <c:v>-9.9306538701057004E-2</c:v>
                </c:pt>
                <c:pt idx="95">
                  <c:v>-9.7146704792976005E-2</c:v>
                </c:pt>
                <c:pt idx="96">
                  <c:v>-0.42212963104248002</c:v>
                </c:pt>
                <c:pt idx="97">
                  <c:v>-0.98087310791015603</c:v>
                </c:pt>
                <c:pt idx="98">
                  <c:v>-1.4678919315338099</c:v>
                </c:pt>
                <c:pt idx="99">
                  <c:v>-1.3690203428268399</c:v>
                </c:pt>
                <c:pt idx="100">
                  <c:v>-0.40917739272117598</c:v>
                </c:pt>
                <c:pt idx="101">
                  <c:v>0.88563078641891502</c:v>
                </c:pt>
                <c:pt idx="102">
                  <c:v>1.3761298656463601</c:v>
                </c:pt>
                <c:pt idx="103">
                  <c:v>0.42141789197921797</c:v>
                </c:pt>
                <c:pt idx="104">
                  <c:v>-1.24410653114318</c:v>
                </c:pt>
                <c:pt idx="105">
                  <c:v>-2.1040983200073202</c:v>
                </c:pt>
                <c:pt idx="106">
                  <c:v>-1.48206198215484</c:v>
                </c:pt>
                <c:pt idx="107">
                  <c:v>-0.322541564702988</c:v>
                </c:pt>
                <c:pt idx="108">
                  <c:v>-0.127999156713486</c:v>
                </c:pt>
                <c:pt idx="109">
                  <c:v>-1.29885053634643</c:v>
                </c:pt>
                <c:pt idx="110">
                  <c:v>-2.8478326797485298</c:v>
                </c:pt>
                <c:pt idx="111">
                  <c:v>-3.6968142986297599</c:v>
                </c:pt>
                <c:pt idx="112">
                  <c:v>-3.84614038467407</c:v>
                </c:pt>
                <c:pt idx="113">
                  <c:v>-4.0822029113769496</c:v>
                </c:pt>
                <c:pt idx="114">
                  <c:v>-4.8580961227416903</c:v>
                </c:pt>
                <c:pt idx="115">
                  <c:v>-5.8300671577453604</c:v>
                </c:pt>
                <c:pt idx="116">
                  <c:v>-6.4081792831420898</c:v>
                </c:pt>
                <c:pt idx="117">
                  <c:v>-6.3766632080078098</c:v>
                </c:pt>
                <c:pt idx="118">
                  <c:v>-5.8762998580932599</c:v>
                </c:pt>
                <c:pt idx="119">
                  <c:v>-5.0865616798400799</c:v>
                </c:pt>
                <c:pt idx="120">
                  <c:v>-4.1824903488159064</c:v>
                </c:pt>
                <c:pt idx="121">
                  <c:v>-3.4821579456329301</c:v>
                </c:pt>
                <c:pt idx="122">
                  <c:v>-3.3495802879333501</c:v>
                </c:pt>
                <c:pt idx="123">
                  <c:v>-3.8736832141876198</c:v>
                </c:pt>
                <c:pt idx="124">
                  <c:v>-4.7530989646911603</c:v>
                </c:pt>
                <c:pt idx="125">
                  <c:v>-5.5431494712829501</c:v>
                </c:pt>
                <c:pt idx="126">
                  <c:v>-5.95796394348144</c:v>
                </c:pt>
                <c:pt idx="127">
                  <c:v>-5.9638113975524876</c:v>
                </c:pt>
                <c:pt idx="128">
                  <c:v>-5.7246236801147399</c:v>
                </c:pt>
                <c:pt idx="129">
                  <c:v>-5.5270223617553684</c:v>
                </c:pt>
                <c:pt idx="130">
                  <c:v>-5.6233620643615696</c:v>
                </c:pt>
                <c:pt idx="131">
                  <c:v>-6.01635313034057</c:v>
                </c:pt>
                <c:pt idx="132">
                  <c:v>-6.4401702880859286</c:v>
                </c:pt>
                <c:pt idx="133">
                  <c:v>-6.6357331275939897</c:v>
                </c:pt>
                <c:pt idx="134">
                  <c:v>-6.5926103591918883</c:v>
                </c:pt>
                <c:pt idx="135">
                  <c:v>-6.4412612915039</c:v>
                </c:pt>
                <c:pt idx="136">
                  <c:v>-6.16214895248413</c:v>
                </c:pt>
                <c:pt idx="137">
                  <c:v>-5.5852117538452086</c:v>
                </c:pt>
                <c:pt idx="138">
                  <c:v>-4.7266116142272896</c:v>
                </c:pt>
                <c:pt idx="139">
                  <c:v>-3.9555096626281698</c:v>
                </c:pt>
                <c:pt idx="140">
                  <c:v>-3.6947753429412802</c:v>
                </c:pt>
                <c:pt idx="141">
                  <c:v>-4.0193376541137704</c:v>
                </c:pt>
                <c:pt idx="142">
                  <c:v>-4.6520280838012704</c:v>
                </c:pt>
                <c:pt idx="143">
                  <c:v>-5.2917623519897399</c:v>
                </c:pt>
                <c:pt idx="144">
                  <c:v>-5.8040904998779297</c:v>
                </c:pt>
                <c:pt idx="145">
                  <c:v>-6.1228075027465767</c:v>
                </c:pt>
                <c:pt idx="146">
                  <c:v>-6.1711955070495597</c:v>
                </c:pt>
                <c:pt idx="147">
                  <c:v>-5.9900650978088299</c:v>
                </c:pt>
                <c:pt idx="148">
                  <c:v>-5.8178629875183097</c:v>
                </c:pt>
                <c:pt idx="149">
                  <c:v>-5.89404201507568</c:v>
                </c:pt>
                <c:pt idx="150">
                  <c:v>-6.2090597152709899</c:v>
                </c:pt>
                <c:pt idx="151">
                  <c:v>-6.5436301231384197</c:v>
                </c:pt>
                <c:pt idx="152">
                  <c:v>-6.7327513694763086</c:v>
                </c:pt>
                <c:pt idx="153">
                  <c:v>-6.7846426963806099</c:v>
                </c:pt>
                <c:pt idx="154">
                  <c:v>-6.75648641586303</c:v>
                </c:pt>
                <c:pt idx="155">
                  <c:v>-6.6683073043823198</c:v>
                </c:pt>
                <c:pt idx="156">
                  <c:v>-6.6036729812621999</c:v>
                </c:pt>
                <c:pt idx="157">
                  <c:v>-6.74814748764038</c:v>
                </c:pt>
                <c:pt idx="158">
                  <c:v>-7.182504177093497</c:v>
                </c:pt>
                <c:pt idx="159">
                  <c:v>-7.7074470520019496</c:v>
                </c:pt>
                <c:pt idx="160">
                  <c:v>-8.0264511108398402</c:v>
                </c:pt>
                <c:pt idx="161">
                  <c:v>-8.0734663009643501</c:v>
                </c:pt>
                <c:pt idx="162">
                  <c:v>-8.0020341873168892</c:v>
                </c:pt>
                <c:pt idx="163">
                  <c:v>-7.84856700897216</c:v>
                </c:pt>
                <c:pt idx="164">
                  <c:v>-7.4271011352539</c:v>
                </c:pt>
                <c:pt idx="165">
                  <c:v>-6.6982460021972603</c:v>
                </c:pt>
                <c:pt idx="166">
                  <c:v>-6.07134580612182</c:v>
                </c:pt>
                <c:pt idx="167">
                  <c:v>-6.0577001571655176</c:v>
                </c:pt>
                <c:pt idx="168">
                  <c:v>-6.6157455444335884</c:v>
                </c:pt>
                <c:pt idx="169">
                  <c:v>-7.0968446731567276</c:v>
                </c:pt>
                <c:pt idx="170">
                  <c:v>-6.9801301956176696</c:v>
                </c:pt>
                <c:pt idx="171">
                  <c:v>-6.4872732162475497</c:v>
                </c:pt>
                <c:pt idx="172">
                  <c:v>-6.2560935020446697</c:v>
                </c:pt>
                <c:pt idx="173">
                  <c:v>-6.4965887069702086</c:v>
                </c:pt>
                <c:pt idx="174">
                  <c:v>-6.7558884620666486</c:v>
                </c:pt>
                <c:pt idx="175">
                  <c:v>-6.5765318870544398</c:v>
                </c:pt>
                <c:pt idx="176">
                  <c:v>-6.1184058189391974</c:v>
                </c:pt>
                <c:pt idx="177">
                  <c:v>-5.9070291519165004</c:v>
                </c:pt>
                <c:pt idx="178">
                  <c:v>-6.1159720420837376</c:v>
                </c:pt>
                <c:pt idx="179">
                  <c:v>-6.3864994049072203</c:v>
                </c:pt>
                <c:pt idx="180">
                  <c:v>-6.37815237045288</c:v>
                </c:pt>
                <c:pt idx="181">
                  <c:v>-6.2343215942382804</c:v>
                </c:pt>
                <c:pt idx="182">
                  <c:v>-6.3401184082031197</c:v>
                </c:pt>
                <c:pt idx="183">
                  <c:v>-6.7780046463012686</c:v>
                </c:pt>
                <c:pt idx="184">
                  <c:v>-7.2388396263122496</c:v>
                </c:pt>
                <c:pt idx="185">
                  <c:v>-7.4245467185974077</c:v>
                </c:pt>
                <c:pt idx="186">
                  <c:v>-7.3211112022399867</c:v>
                </c:pt>
                <c:pt idx="187">
                  <c:v>-7.04864025115966</c:v>
                </c:pt>
                <c:pt idx="188">
                  <c:v>-6.6682205200195277</c:v>
                </c:pt>
                <c:pt idx="189">
                  <c:v>-6.2747831344604403</c:v>
                </c:pt>
                <c:pt idx="190">
                  <c:v>-6.103082656860348</c:v>
                </c:pt>
                <c:pt idx="191">
                  <c:v>-6.2952804565429599</c:v>
                </c:pt>
                <c:pt idx="192">
                  <c:v>-6.5971884727477974</c:v>
                </c:pt>
                <c:pt idx="193">
                  <c:v>-6.51466464996337</c:v>
                </c:pt>
                <c:pt idx="194">
                  <c:v>-5.8486261367797798</c:v>
                </c:pt>
                <c:pt idx="195">
                  <c:v>-4.9245738983154279</c:v>
                </c:pt>
                <c:pt idx="196">
                  <c:v>-4.1964721679687482</c:v>
                </c:pt>
                <c:pt idx="197">
                  <c:v>-3.76006007194519</c:v>
                </c:pt>
                <c:pt idx="198">
                  <c:v>-3.4049930572509699</c:v>
                </c:pt>
                <c:pt idx="199">
                  <c:v>-3.036147117614739</c:v>
                </c:pt>
              </c:numCache>
            </c:numRef>
          </c:val>
          <c:smooth val="0"/>
          <c:extLst>
            <c:ext xmlns:c16="http://schemas.microsoft.com/office/drawing/2014/chart" uri="{C3380CC4-5D6E-409C-BE32-E72D297353CC}">
              <c16:uniqueId val="{00000001-0D7C-450F-BD61-8601D396138B}"/>
            </c:ext>
          </c:extLst>
        </c:ser>
        <c:ser>
          <c:idx val="2"/>
          <c:order val="2"/>
          <c:tx>
            <c:strRef>
              <c:f>'5mir 8_9 60  (3)'!$E$1</c:f>
              <c:strCache>
                <c:ptCount val="1"/>
                <c:pt idx="0">
                  <c:v>60</c:v>
                </c:pt>
              </c:strCache>
            </c:strRef>
          </c:tx>
          <c:spPr>
            <a:ln w="25400">
              <a:solidFill>
                <a:schemeClr val="tx1"/>
              </a:solidFill>
              <a:prstDash val="solid"/>
            </a:ln>
          </c:spPr>
          <c:marker>
            <c:symbol val="none"/>
          </c:marker>
          <c:cat>
            <c:numRef>
              <c:f>'5mir 8_9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60  (3)'!$E$2:$E$201</c:f>
              <c:numCache>
                <c:formatCode>General</c:formatCode>
                <c:ptCount val="200"/>
                <c:pt idx="0">
                  <c:v>-0.76344227790832497</c:v>
                </c:pt>
                <c:pt idx="1">
                  <c:v>-0.356876760721207</c:v>
                </c:pt>
                <c:pt idx="2">
                  <c:v>-0.90677261352539096</c:v>
                </c:pt>
                <c:pt idx="3">
                  <c:v>-1.9863033294677701</c:v>
                </c:pt>
                <c:pt idx="4">
                  <c:v>-2.3735277652740399</c:v>
                </c:pt>
                <c:pt idx="5">
                  <c:v>-1.49182796478271</c:v>
                </c:pt>
                <c:pt idx="6">
                  <c:v>-0.118244215846062</c:v>
                </c:pt>
                <c:pt idx="7">
                  <c:v>0.543085217475891</c:v>
                </c:pt>
                <c:pt idx="8">
                  <c:v>0.20434117317199699</c:v>
                </c:pt>
                <c:pt idx="9">
                  <c:v>-0.37772235274314903</c:v>
                </c:pt>
                <c:pt idx="10">
                  <c:v>-0.43780845403671298</c:v>
                </c:pt>
                <c:pt idx="11">
                  <c:v>1.9478987902402999E-2</c:v>
                </c:pt>
                <c:pt idx="12">
                  <c:v>0.49137434363365201</c:v>
                </c:pt>
                <c:pt idx="13">
                  <c:v>0.657526135444641</c:v>
                </c:pt>
                <c:pt idx="14">
                  <c:v>0.57749271392822299</c:v>
                </c:pt>
                <c:pt idx="15">
                  <c:v>0.41451421380043002</c:v>
                </c:pt>
                <c:pt idx="16">
                  <c:v>0.23546302318573001</c:v>
                </c:pt>
                <c:pt idx="17">
                  <c:v>6.3863113522530005E-2</c:v>
                </c:pt>
                <c:pt idx="18">
                  <c:v>-4.6522356569766998E-2</c:v>
                </c:pt>
                <c:pt idx="19">
                  <c:v>-2.8769243508577E-2</c:v>
                </c:pt>
                <c:pt idx="20">
                  <c:v>0.18412864208221399</c:v>
                </c:pt>
                <c:pt idx="21">
                  <c:v>0.63365757465362504</c:v>
                </c:pt>
                <c:pt idx="22">
                  <c:v>1.2262548208236601</c:v>
                </c:pt>
                <c:pt idx="23">
                  <c:v>1.7104736566543499</c:v>
                </c:pt>
                <c:pt idx="24">
                  <c:v>1.9261624813079801</c:v>
                </c:pt>
                <c:pt idx="25">
                  <c:v>2.0585293769836399</c:v>
                </c:pt>
                <c:pt idx="26">
                  <c:v>2.42993712425231</c:v>
                </c:pt>
                <c:pt idx="27">
                  <c:v>2.9868969917297301</c:v>
                </c:pt>
                <c:pt idx="28">
                  <c:v>3.2487654685974099</c:v>
                </c:pt>
                <c:pt idx="29">
                  <c:v>2.939680814743038</c:v>
                </c:pt>
                <c:pt idx="30">
                  <c:v>2.44477987289428</c:v>
                </c:pt>
                <c:pt idx="31">
                  <c:v>2.331054925918568</c:v>
                </c:pt>
                <c:pt idx="32">
                  <c:v>2.5434250831603999</c:v>
                </c:pt>
                <c:pt idx="33">
                  <c:v>2.4911589622497501</c:v>
                </c:pt>
                <c:pt idx="34">
                  <c:v>1.9807866811752299</c:v>
                </c:pt>
                <c:pt idx="35">
                  <c:v>1.61107420921325</c:v>
                </c:pt>
                <c:pt idx="36">
                  <c:v>1.9544723033905</c:v>
                </c:pt>
                <c:pt idx="37">
                  <c:v>2.6838998794555602</c:v>
                </c:pt>
                <c:pt idx="38">
                  <c:v>2.9715712070464999</c:v>
                </c:pt>
                <c:pt idx="39">
                  <c:v>2.6359343528747501</c:v>
                </c:pt>
                <c:pt idx="40">
                  <c:v>2.3620038032531681</c:v>
                </c:pt>
                <c:pt idx="41">
                  <c:v>2.6808123588561998</c:v>
                </c:pt>
                <c:pt idx="42">
                  <c:v>3.2346396446228001</c:v>
                </c:pt>
                <c:pt idx="43">
                  <c:v>3.3889701366424498</c:v>
                </c:pt>
                <c:pt idx="44">
                  <c:v>3.2055258750915501</c:v>
                </c:pt>
                <c:pt idx="45">
                  <c:v>3.276248216629019</c:v>
                </c:pt>
                <c:pt idx="46">
                  <c:v>3.7156205177307098</c:v>
                </c:pt>
                <c:pt idx="47">
                  <c:v>3.8978736400604199</c:v>
                </c:pt>
                <c:pt idx="48">
                  <c:v>3.3541443347930882</c:v>
                </c:pt>
                <c:pt idx="49">
                  <c:v>2.45970463752746</c:v>
                </c:pt>
                <c:pt idx="50">
                  <c:v>1.8970578908920199</c:v>
                </c:pt>
                <c:pt idx="51">
                  <c:v>1.74902415275573</c:v>
                </c:pt>
                <c:pt idx="52">
                  <c:v>1.5644271373748699</c:v>
                </c:pt>
                <c:pt idx="53">
                  <c:v>1.16260254383087</c:v>
                </c:pt>
                <c:pt idx="54">
                  <c:v>0.85308599472045898</c:v>
                </c:pt>
                <c:pt idx="55">
                  <c:v>0.80207097530365001</c:v>
                </c:pt>
                <c:pt idx="56">
                  <c:v>0.68307077884674094</c:v>
                </c:pt>
                <c:pt idx="57">
                  <c:v>0.241858676075935</c:v>
                </c:pt>
                <c:pt idx="58">
                  <c:v>-0.159310102462769</c:v>
                </c:pt>
                <c:pt idx="59">
                  <c:v>-1.388168311678E-3</c:v>
                </c:pt>
                <c:pt idx="60">
                  <c:v>0.54091322422027599</c:v>
                </c:pt>
                <c:pt idx="61">
                  <c:v>0.69730234146118197</c:v>
                </c:pt>
                <c:pt idx="62">
                  <c:v>0.11508226394653299</c:v>
                </c:pt>
                <c:pt idx="63">
                  <c:v>-0.64404457807540905</c:v>
                </c:pt>
                <c:pt idx="64">
                  <c:v>-0.84973061084747303</c:v>
                </c:pt>
                <c:pt idx="65">
                  <c:v>-0.54286396503448497</c:v>
                </c:pt>
                <c:pt idx="66">
                  <c:v>-0.38710269331932101</c:v>
                </c:pt>
                <c:pt idx="67">
                  <c:v>-0.73274409770965598</c:v>
                </c:pt>
                <c:pt idx="68">
                  <c:v>-1.22198390960693</c:v>
                </c:pt>
                <c:pt idx="69">
                  <c:v>-1.3623262643814</c:v>
                </c:pt>
                <c:pt idx="70">
                  <c:v>-1.1543321609496999</c:v>
                </c:pt>
                <c:pt idx="71">
                  <c:v>-0.96863955259323098</c:v>
                </c:pt>
                <c:pt idx="72">
                  <c:v>-1.0178906917571999</c:v>
                </c:pt>
                <c:pt idx="73">
                  <c:v>-1.19052493572235</c:v>
                </c:pt>
                <c:pt idx="74">
                  <c:v>-1.31251692771911</c:v>
                </c:pt>
                <c:pt idx="75">
                  <c:v>-1.3437740802764799</c:v>
                </c:pt>
                <c:pt idx="76">
                  <c:v>-1.31284987926483</c:v>
                </c:pt>
                <c:pt idx="77">
                  <c:v>-1.24199795722961</c:v>
                </c:pt>
                <c:pt idx="78">
                  <c:v>-1.18900454044342</c:v>
                </c:pt>
                <c:pt idx="79">
                  <c:v>-1.2254333496093699</c:v>
                </c:pt>
                <c:pt idx="80">
                  <c:v>-1.2989037036895701</c:v>
                </c:pt>
                <c:pt idx="81">
                  <c:v>-1.23181247711181</c:v>
                </c:pt>
                <c:pt idx="82">
                  <c:v>-0.94939136505126998</c:v>
                </c:pt>
                <c:pt idx="83">
                  <c:v>-0.62237721681594804</c:v>
                </c:pt>
                <c:pt idx="84">
                  <c:v>-0.48774594068527199</c:v>
                </c:pt>
                <c:pt idx="85">
                  <c:v>-0.58249294757842995</c:v>
                </c:pt>
                <c:pt idx="86">
                  <c:v>-0.74650019407272294</c:v>
                </c:pt>
                <c:pt idx="87">
                  <c:v>-0.84099686145782504</c:v>
                </c:pt>
                <c:pt idx="88">
                  <c:v>-0.85291719436645497</c:v>
                </c:pt>
                <c:pt idx="89">
                  <c:v>-0.81935834884643599</c:v>
                </c:pt>
                <c:pt idx="90">
                  <c:v>-0.79553735256195102</c:v>
                </c:pt>
                <c:pt idx="91">
                  <c:v>-0.90266227722168002</c:v>
                </c:pt>
                <c:pt idx="92">
                  <c:v>-1.2378782033920199</c:v>
                </c:pt>
                <c:pt idx="93">
                  <c:v>-1.6642837524414</c:v>
                </c:pt>
                <c:pt idx="94">
                  <c:v>-1.8560873270034699</c:v>
                </c:pt>
                <c:pt idx="95">
                  <c:v>-1.71390569210052</c:v>
                </c:pt>
                <c:pt idx="96">
                  <c:v>-1.6266895532607999</c:v>
                </c:pt>
                <c:pt idx="97">
                  <c:v>-2.0917086601257302</c:v>
                </c:pt>
                <c:pt idx="98">
                  <c:v>-3.0638732910156201</c:v>
                </c:pt>
                <c:pt idx="99">
                  <c:v>-3.90071368217468</c:v>
                </c:pt>
                <c:pt idx="100">
                  <c:v>-4.0557060241699201</c:v>
                </c:pt>
                <c:pt idx="101">
                  <c:v>-3.6664299964904701</c:v>
                </c:pt>
                <c:pt idx="102">
                  <c:v>-3.3042011260986301</c:v>
                </c:pt>
                <c:pt idx="103">
                  <c:v>-3.2588095664978001</c:v>
                </c:pt>
                <c:pt idx="104">
                  <c:v>-3.2923889160156201</c:v>
                </c:pt>
                <c:pt idx="105">
                  <c:v>-3.0862069129943799</c:v>
                </c:pt>
                <c:pt idx="106">
                  <c:v>-2.6926214694976802</c:v>
                </c:pt>
                <c:pt idx="107">
                  <c:v>-2.4208583831787078</c:v>
                </c:pt>
                <c:pt idx="108">
                  <c:v>-2.4171454906463601</c:v>
                </c:pt>
                <c:pt idx="109">
                  <c:v>-2.53443026542663</c:v>
                </c:pt>
                <c:pt idx="110">
                  <c:v>-2.5873129367828298</c:v>
                </c:pt>
                <c:pt idx="111">
                  <c:v>-2.58350682258606</c:v>
                </c:pt>
                <c:pt idx="112">
                  <c:v>-2.6703085899353001</c:v>
                </c:pt>
                <c:pt idx="113">
                  <c:v>-2.94344854354858</c:v>
                </c:pt>
                <c:pt idx="114">
                  <c:v>-3.3487548828125</c:v>
                </c:pt>
                <c:pt idx="115">
                  <c:v>-3.7162995338439901</c:v>
                </c:pt>
                <c:pt idx="116">
                  <c:v>-3.8620185852050701</c:v>
                </c:pt>
                <c:pt idx="117">
                  <c:v>-3.72437596321106</c:v>
                </c:pt>
                <c:pt idx="118">
                  <c:v>-3.4496865272521902</c:v>
                </c:pt>
                <c:pt idx="119">
                  <c:v>-3.2897536754608101</c:v>
                </c:pt>
                <c:pt idx="120">
                  <c:v>-3.3586335182189901</c:v>
                </c:pt>
                <c:pt idx="121">
                  <c:v>-3.5217049121856601</c:v>
                </c:pt>
                <c:pt idx="122">
                  <c:v>-3.5729942321777299</c:v>
                </c:pt>
                <c:pt idx="123">
                  <c:v>-3.4769034385681081</c:v>
                </c:pt>
                <c:pt idx="124">
                  <c:v>-3.3592591285705482</c:v>
                </c:pt>
                <c:pt idx="125">
                  <c:v>-3.2983474731445299</c:v>
                </c:pt>
                <c:pt idx="126">
                  <c:v>-3.2411658763885498</c:v>
                </c:pt>
                <c:pt idx="127">
                  <c:v>-3.14073657989502</c:v>
                </c:pt>
                <c:pt idx="128">
                  <c:v>-3.0464630126953098</c:v>
                </c:pt>
                <c:pt idx="129">
                  <c:v>-2.9744207859039302</c:v>
                </c:pt>
                <c:pt idx="130">
                  <c:v>-2.79827785491943</c:v>
                </c:pt>
                <c:pt idx="131">
                  <c:v>-2.4178664684295601</c:v>
                </c:pt>
                <c:pt idx="132">
                  <c:v>-2.00808405876159</c:v>
                </c:pt>
                <c:pt idx="133">
                  <c:v>-1.92027592658996</c:v>
                </c:pt>
                <c:pt idx="134">
                  <c:v>-2.2670857906341499</c:v>
                </c:pt>
                <c:pt idx="135">
                  <c:v>-2.7377047538757302</c:v>
                </c:pt>
                <c:pt idx="136">
                  <c:v>-2.93673419952392</c:v>
                </c:pt>
                <c:pt idx="137">
                  <c:v>-2.822442293167108</c:v>
                </c:pt>
                <c:pt idx="138">
                  <c:v>-2.6671090126037602</c:v>
                </c:pt>
                <c:pt idx="139">
                  <c:v>-2.6287751197814901</c:v>
                </c:pt>
                <c:pt idx="140">
                  <c:v>-2.5627880096435498</c:v>
                </c:pt>
                <c:pt idx="141">
                  <c:v>-2.3228218555450399</c:v>
                </c:pt>
                <c:pt idx="142">
                  <c:v>-2.0663483142852681</c:v>
                </c:pt>
                <c:pt idx="143">
                  <c:v>-2.0758793354034379</c:v>
                </c:pt>
                <c:pt idx="144">
                  <c:v>-2.3414602279663002</c:v>
                </c:pt>
                <c:pt idx="145">
                  <c:v>-2.534252166748038</c:v>
                </c:pt>
                <c:pt idx="146">
                  <c:v>-2.4458918571472101</c:v>
                </c:pt>
                <c:pt idx="147">
                  <c:v>-2.2611117362975999</c:v>
                </c:pt>
                <c:pt idx="148">
                  <c:v>-2.2573714256286599</c:v>
                </c:pt>
                <c:pt idx="149">
                  <c:v>-2.3663687705993599</c:v>
                </c:pt>
                <c:pt idx="150">
                  <c:v>-2.26091313362121</c:v>
                </c:pt>
                <c:pt idx="151">
                  <c:v>-1.87201464176178</c:v>
                </c:pt>
                <c:pt idx="152">
                  <c:v>-1.5816091299057</c:v>
                </c:pt>
                <c:pt idx="153">
                  <c:v>-1.7557617425918499</c:v>
                </c:pt>
                <c:pt idx="154">
                  <c:v>-2.2299015522003098</c:v>
                </c:pt>
                <c:pt idx="155">
                  <c:v>-2.4787566661834699</c:v>
                </c:pt>
                <c:pt idx="156">
                  <c:v>-2.2702457904815598</c:v>
                </c:pt>
                <c:pt idx="157">
                  <c:v>-1.92512547969818</c:v>
                </c:pt>
                <c:pt idx="158">
                  <c:v>-1.8548958301544101</c:v>
                </c:pt>
                <c:pt idx="159">
                  <c:v>-2.0426783561706499</c:v>
                </c:pt>
                <c:pt idx="160">
                  <c:v>-2.1650297641754102</c:v>
                </c:pt>
                <c:pt idx="161">
                  <c:v>-2.10008549690246</c:v>
                </c:pt>
                <c:pt idx="162">
                  <c:v>-2.0483622550964302</c:v>
                </c:pt>
                <c:pt idx="163">
                  <c:v>-2.1375534534454301</c:v>
                </c:pt>
                <c:pt idx="164">
                  <c:v>-2.1755797863006499</c:v>
                </c:pt>
                <c:pt idx="165">
                  <c:v>-1.96290171146392</c:v>
                </c:pt>
                <c:pt idx="166">
                  <c:v>-1.6756120920181199</c:v>
                </c:pt>
                <c:pt idx="167">
                  <c:v>-1.67906641960144</c:v>
                </c:pt>
                <c:pt idx="168">
                  <c:v>-2.0066237449646001</c:v>
                </c:pt>
                <c:pt idx="169">
                  <c:v>-2.2835044860839799</c:v>
                </c:pt>
                <c:pt idx="170">
                  <c:v>-2.2310121059417698</c:v>
                </c:pt>
                <c:pt idx="171">
                  <c:v>-2.012635469436638</c:v>
                </c:pt>
                <c:pt idx="172">
                  <c:v>-1.9206302165985101</c:v>
                </c:pt>
                <c:pt idx="173">
                  <c:v>-1.90484738349914</c:v>
                </c:pt>
                <c:pt idx="174">
                  <c:v>-1.6797904968261701</c:v>
                </c:pt>
                <c:pt idx="175">
                  <c:v>-1.24419605731964</c:v>
                </c:pt>
                <c:pt idx="176">
                  <c:v>-0.98768424987793002</c:v>
                </c:pt>
                <c:pt idx="177">
                  <c:v>-1.1848604679107599</c:v>
                </c:pt>
                <c:pt idx="178">
                  <c:v>-1.6245691776275599</c:v>
                </c:pt>
                <c:pt idx="179">
                  <c:v>-1.9184938669204701</c:v>
                </c:pt>
                <c:pt idx="180">
                  <c:v>-2.0086829662322998</c:v>
                </c:pt>
                <c:pt idx="181">
                  <c:v>-2.1256899833679199</c:v>
                </c:pt>
                <c:pt idx="182">
                  <c:v>-2.3423771858215301</c:v>
                </c:pt>
                <c:pt idx="183">
                  <c:v>-2.48855233192443</c:v>
                </c:pt>
                <c:pt idx="184">
                  <c:v>-2.5507073402404701</c:v>
                </c:pt>
                <c:pt idx="185">
                  <c:v>-2.8246145248413002</c:v>
                </c:pt>
                <c:pt idx="186">
                  <c:v>-3.44722127914428</c:v>
                </c:pt>
                <c:pt idx="187">
                  <c:v>-4.0044445991516104</c:v>
                </c:pt>
                <c:pt idx="188">
                  <c:v>-3.9430956840515101</c:v>
                </c:pt>
                <c:pt idx="189">
                  <c:v>-3.3120179176330482</c:v>
                </c:pt>
                <c:pt idx="190">
                  <c:v>-2.7543647289276101</c:v>
                </c:pt>
                <c:pt idx="191">
                  <c:v>-2.6883010864257799</c:v>
                </c:pt>
                <c:pt idx="192">
                  <c:v>-2.8189930915832502</c:v>
                </c:pt>
                <c:pt idx="193">
                  <c:v>-2.67492175102233</c:v>
                </c:pt>
                <c:pt idx="194">
                  <c:v>-2.3478837013244598</c:v>
                </c:pt>
                <c:pt idx="195">
                  <c:v>-2.3204960823059002</c:v>
                </c:pt>
                <c:pt idx="196">
                  <c:v>-2.6432471275329501</c:v>
                </c:pt>
                <c:pt idx="197">
                  <c:v>-2.7316868305206299</c:v>
                </c:pt>
                <c:pt idx="198">
                  <c:v>-2.1518750190734779</c:v>
                </c:pt>
                <c:pt idx="199">
                  <c:v>-1.27793765068054</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017880"/>
        <c:axId val="622020824"/>
      </c:lineChart>
      <c:catAx>
        <c:axId val="622017880"/>
        <c:scaling>
          <c:orientation val="minMax"/>
        </c:scaling>
        <c:delete val="0"/>
        <c:axPos val="b"/>
        <c:numFmt formatCode="General" sourceLinked="1"/>
        <c:majorTickMark val="out"/>
        <c:minorTickMark val="none"/>
        <c:tickLblPos val="none"/>
        <c:crossAx val="622020824"/>
        <c:crosses val="autoZero"/>
        <c:auto val="1"/>
        <c:lblAlgn val="ctr"/>
        <c:lblOffset val="100"/>
        <c:tickLblSkip val="25"/>
        <c:tickMarkSkip val="25"/>
        <c:noMultiLvlLbl val="0"/>
      </c:catAx>
      <c:valAx>
        <c:axId val="622020824"/>
        <c:scaling>
          <c:orientation val="minMax"/>
          <c:min val="-9"/>
        </c:scaling>
        <c:delete val="0"/>
        <c:axPos val="l"/>
        <c:numFmt formatCode="General" sourceLinked="1"/>
        <c:majorTickMark val="out"/>
        <c:minorTickMark val="none"/>
        <c:tickLblPos val="nextTo"/>
        <c:crossAx val="622017880"/>
        <c:crossesAt val="25"/>
        <c:crossBetween val="between"/>
      </c:valAx>
    </c:plotArea>
    <c:plotVisOnly val="1"/>
    <c:dispBlanksAs val="gap"/>
    <c:showDLblsOverMax val="0"/>
  </c:chart>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6529701887617741E-2"/>
          <c:w val="0.974201761936213"/>
          <c:h val="0.92694059622476455"/>
        </c:manualLayout>
      </c:layout>
      <c:lineChart>
        <c:grouping val="standard"/>
        <c:varyColors val="0"/>
        <c:ser>
          <c:idx val="0"/>
          <c:order val="0"/>
          <c:tx>
            <c:strRef>
              <c:f>'1mir 10_12 60'!$C$1</c:f>
              <c:strCache>
                <c:ptCount val="1"/>
                <c:pt idx="0">
                  <c:v>60</c:v>
                </c:pt>
              </c:strCache>
            </c:strRef>
          </c:tx>
          <c:spPr>
            <a:ln w="25400">
              <a:solidFill>
                <a:schemeClr val="bg1">
                  <a:lumMod val="75000"/>
                </a:schemeClr>
              </a:solidFill>
            </a:ln>
          </c:spPr>
          <c:marker>
            <c:symbol val="none"/>
          </c:marker>
          <c:cat>
            <c:numRef>
              <c:f>'1mir 10_12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60'!$C$2:$C$201</c:f>
              <c:numCache>
                <c:formatCode>General</c:formatCode>
                <c:ptCount val="200"/>
                <c:pt idx="0">
                  <c:v>-0.32620084285736101</c:v>
                </c:pt>
                <c:pt idx="1">
                  <c:v>-0.36636793613433799</c:v>
                </c:pt>
                <c:pt idx="2">
                  <c:v>-0.40233510732650801</c:v>
                </c:pt>
                <c:pt idx="3">
                  <c:v>-0.32716193795204201</c:v>
                </c:pt>
                <c:pt idx="4">
                  <c:v>-0.20243881642818501</c:v>
                </c:pt>
                <c:pt idx="5">
                  <c:v>-0.146582901477814</c:v>
                </c:pt>
                <c:pt idx="6">
                  <c:v>-0.24127371609211001</c:v>
                </c:pt>
                <c:pt idx="7">
                  <c:v>-0.498700350522995</c:v>
                </c:pt>
                <c:pt idx="8">
                  <c:v>-0.80917888879776001</c:v>
                </c:pt>
                <c:pt idx="9">
                  <c:v>-0.93430930376052901</c:v>
                </c:pt>
                <c:pt idx="10">
                  <c:v>-0.68812298774719205</c:v>
                </c:pt>
                <c:pt idx="11">
                  <c:v>-0.17814238369464899</c:v>
                </c:pt>
                <c:pt idx="12">
                  <c:v>0.23372000455856301</c:v>
                </c:pt>
                <c:pt idx="13">
                  <c:v>0.30878126621246299</c:v>
                </c:pt>
                <c:pt idx="14">
                  <c:v>0.20992544293403601</c:v>
                </c:pt>
                <c:pt idx="15">
                  <c:v>0.28587090969085699</c:v>
                </c:pt>
                <c:pt idx="16">
                  <c:v>0.61112934350967396</c:v>
                </c:pt>
                <c:pt idx="17">
                  <c:v>0.892897188663483</c:v>
                </c:pt>
                <c:pt idx="18">
                  <c:v>0.87330073118209794</c:v>
                </c:pt>
                <c:pt idx="19">
                  <c:v>0.66287624835967995</c:v>
                </c:pt>
                <c:pt idx="20">
                  <c:v>0.53997457027435303</c:v>
                </c:pt>
                <c:pt idx="21">
                  <c:v>0.52028697729110696</c:v>
                </c:pt>
                <c:pt idx="22">
                  <c:v>0.344644606113434</c:v>
                </c:pt>
                <c:pt idx="23">
                  <c:v>-5.9261281043291002E-2</c:v>
                </c:pt>
                <c:pt idx="24">
                  <c:v>-0.30332919955253601</c:v>
                </c:pt>
                <c:pt idx="25">
                  <c:v>9.5844380557536996E-2</c:v>
                </c:pt>
                <c:pt idx="26">
                  <c:v>1.12220430374145</c:v>
                </c:pt>
                <c:pt idx="27">
                  <c:v>2.1961717605590798</c:v>
                </c:pt>
                <c:pt idx="28">
                  <c:v>2.7500486373901301</c:v>
                </c:pt>
                <c:pt idx="29">
                  <c:v>2.7561793327331499</c:v>
                </c:pt>
                <c:pt idx="30">
                  <c:v>2.6217827796936</c:v>
                </c:pt>
                <c:pt idx="31">
                  <c:v>2.6564233303070002</c:v>
                </c:pt>
                <c:pt idx="32">
                  <c:v>2.78254866600036</c:v>
                </c:pt>
                <c:pt idx="33">
                  <c:v>2.7651202678680402</c:v>
                </c:pt>
                <c:pt idx="34">
                  <c:v>2.57633352279663</c:v>
                </c:pt>
                <c:pt idx="35">
                  <c:v>2.4250059127807591</c:v>
                </c:pt>
                <c:pt idx="36">
                  <c:v>2.46516680717468</c:v>
                </c:pt>
                <c:pt idx="37">
                  <c:v>2.5846142768859801</c:v>
                </c:pt>
                <c:pt idx="38">
                  <c:v>2.53340363502502</c:v>
                </c:pt>
                <c:pt idx="39">
                  <c:v>2.2222468852996791</c:v>
                </c:pt>
                <c:pt idx="40">
                  <c:v>1.8480576276779099</c:v>
                </c:pt>
                <c:pt idx="41">
                  <c:v>1.7205344438552801</c:v>
                </c:pt>
                <c:pt idx="42">
                  <c:v>1.9789795875549301</c:v>
                </c:pt>
                <c:pt idx="43">
                  <c:v>2.4721210002899099</c:v>
                </c:pt>
                <c:pt idx="44">
                  <c:v>2.8896436691284082</c:v>
                </c:pt>
                <c:pt idx="45">
                  <c:v>3.0036561489105198</c:v>
                </c:pt>
                <c:pt idx="46">
                  <c:v>2.8069319725036599</c:v>
                </c:pt>
                <c:pt idx="47">
                  <c:v>2.46031141281127</c:v>
                </c:pt>
                <c:pt idx="48">
                  <c:v>2.1414506435394198</c:v>
                </c:pt>
                <c:pt idx="49">
                  <c:v>1.9387800693511901</c:v>
                </c:pt>
                <c:pt idx="50">
                  <c:v>1.83185935020446</c:v>
                </c:pt>
                <c:pt idx="51">
                  <c:v>1.7144955396652199</c:v>
                </c:pt>
                <c:pt idx="52">
                  <c:v>1.4499365091323799</c:v>
                </c:pt>
                <c:pt idx="53">
                  <c:v>0.97136092185974099</c:v>
                </c:pt>
                <c:pt idx="54">
                  <c:v>0.37586724758148199</c:v>
                </c:pt>
                <c:pt idx="55">
                  <c:v>-0.119165688753128</c:v>
                </c:pt>
                <c:pt idx="56">
                  <c:v>-0.38452616333961498</c:v>
                </c:pt>
                <c:pt idx="57">
                  <c:v>-0.54484474658966098</c:v>
                </c:pt>
                <c:pt idx="58">
                  <c:v>-0.86157250404357899</c:v>
                </c:pt>
                <c:pt idx="59">
                  <c:v>-1.41060638427734</c:v>
                </c:pt>
                <c:pt idx="60">
                  <c:v>-1.93547523021698</c:v>
                </c:pt>
                <c:pt idx="61">
                  <c:v>-2.1007909774780198</c:v>
                </c:pt>
                <c:pt idx="62">
                  <c:v>-1.86645078659057</c:v>
                </c:pt>
                <c:pt idx="63">
                  <c:v>-1.515753865242</c:v>
                </c:pt>
                <c:pt idx="64">
                  <c:v>-1.30662894248962</c:v>
                </c:pt>
                <c:pt idx="65">
                  <c:v>-1.2139649391174301</c:v>
                </c:pt>
                <c:pt idx="66">
                  <c:v>-1.09182488918304</c:v>
                </c:pt>
                <c:pt idx="67">
                  <c:v>-0.98377948999404896</c:v>
                </c:pt>
                <c:pt idx="68">
                  <c:v>-1.09081518650054</c:v>
                </c:pt>
                <c:pt idx="69">
                  <c:v>-1.4212275743484499</c:v>
                </c:pt>
                <c:pt idx="70">
                  <c:v>-1.65515208244323</c:v>
                </c:pt>
                <c:pt idx="71">
                  <c:v>-1.4897266626357999</c:v>
                </c:pt>
                <c:pt idx="72">
                  <c:v>-1.0284161567687899</c:v>
                </c:pt>
                <c:pt idx="73">
                  <c:v>-0.65670204162597701</c:v>
                </c:pt>
                <c:pt idx="74">
                  <c:v>-0.54764252901077304</c:v>
                </c:pt>
                <c:pt idx="75">
                  <c:v>-0.478844493627548</c:v>
                </c:pt>
                <c:pt idx="76">
                  <c:v>-0.206764966249466</c:v>
                </c:pt>
                <c:pt idx="77">
                  <c:v>0.15485116839408899</c:v>
                </c:pt>
                <c:pt idx="78">
                  <c:v>0.30989393591880798</c:v>
                </c:pt>
                <c:pt idx="79">
                  <c:v>0.242706373333931</c:v>
                </c:pt>
                <c:pt idx="80">
                  <c:v>0.25691601634025601</c:v>
                </c:pt>
                <c:pt idx="81">
                  <c:v>0.50526553392410301</c:v>
                </c:pt>
                <c:pt idx="82">
                  <c:v>0.70510149002075195</c:v>
                </c:pt>
                <c:pt idx="83">
                  <c:v>0.48987558484077498</c:v>
                </c:pt>
                <c:pt idx="84">
                  <c:v>-8.3911687135695995E-2</c:v>
                </c:pt>
                <c:pt idx="85">
                  <c:v>-0.59420257806777999</c:v>
                </c:pt>
                <c:pt idx="86">
                  <c:v>-0.77480059862136796</c:v>
                </c:pt>
                <c:pt idx="87">
                  <c:v>-0.74795681238174405</c:v>
                </c:pt>
                <c:pt idx="88">
                  <c:v>-0.68799620866775502</c:v>
                </c:pt>
                <c:pt idx="89">
                  <c:v>-0.50413948297500599</c:v>
                </c:pt>
                <c:pt idx="90">
                  <c:v>-5.4270956665277002E-2</c:v>
                </c:pt>
                <c:pt idx="91">
                  <c:v>0.48820251226425199</c:v>
                </c:pt>
                <c:pt idx="92">
                  <c:v>0.77091878652572599</c:v>
                </c:pt>
                <c:pt idx="93">
                  <c:v>0.75287890434265103</c:v>
                </c:pt>
                <c:pt idx="94">
                  <c:v>0.77316945791244496</c:v>
                </c:pt>
                <c:pt idx="95">
                  <c:v>1.02332687377929</c:v>
                </c:pt>
                <c:pt idx="96">
                  <c:v>1.2082887887954701</c:v>
                </c:pt>
                <c:pt idx="97">
                  <c:v>0.97663581371307395</c:v>
                </c:pt>
                <c:pt idx="98">
                  <c:v>0.53766512870788596</c:v>
                </c:pt>
                <c:pt idx="99">
                  <c:v>0.50036644935607899</c:v>
                </c:pt>
                <c:pt idx="100">
                  <c:v>1.0569834709167401</c:v>
                </c:pt>
                <c:pt idx="101">
                  <c:v>1.6509780883789</c:v>
                </c:pt>
                <c:pt idx="102">
                  <c:v>1.6593034267425499</c:v>
                </c:pt>
                <c:pt idx="103">
                  <c:v>1.18514192104339</c:v>
                </c:pt>
                <c:pt idx="104">
                  <c:v>0.86572903394699097</c:v>
                </c:pt>
                <c:pt idx="105">
                  <c:v>0.96240127086639404</c:v>
                </c:pt>
                <c:pt idx="106">
                  <c:v>0.99865555763244596</c:v>
                </c:pt>
                <c:pt idx="107">
                  <c:v>0.44030776619911199</c:v>
                </c:pt>
                <c:pt idx="108">
                  <c:v>-0.53027266263961803</c:v>
                </c:pt>
                <c:pt idx="109">
                  <c:v>-1.1895178556442201</c:v>
                </c:pt>
                <c:pt idx="110">
                  <c:v>-1.13877701759338</c:v>
                </c:pt>
                <c:pt idx="111">
                  <c:v>-0.73625385761260997</c:v>
                </c:pt>
                <c:pt idx="112">
                  <c:v>-0.61818265914917003</c:v>
                </c:pt>
                <c:pt idx="113">
                  <c:v>-0.988880574703217</c:v>
                </c:pt>
                <c:pt idx="114">
                  <c:v>-1.50760245323181</c:v>
                </c:pt>
                <c:pt idx="115">
                  <c:v>-1.7536209821701001</c:v>
                </c:pt>
                <c:pt idx="116">
                  <c:v>-1.6350119113922099</c:v>
                </c:pt>
                <c:pt idx="117">
                  <c:v>-1.3576674461364699</c:v>
                </c:pt>
                <c:pt idx="118">
                  <c:v>-1.1404173374176001</c:v>
                </c:pt>
                <c:pt idx="119">
                  <c:v>-1.02951860427856</c:v>
                </c:pt>
                <c:pt idx="120">
                  <c:v>-0.93880629539489702</c:v>
                </c:pt>
                <c:pt idx="121">
                  <c:v>-0.81734383106231701</c:v>
                </c:pt>
                <c:pt idx="122">
                  <c:v>-0.76832973957061801</c:v>
                </c:pt>
                <c:pt idx="123">
                  <c:v>-0.97907626628875699</c:v>
                </c:pt>
                <c:pt idx="124">
                  <c:v>-1.4854245185852</c:v>
                </c:pt>
                <c:pt idx="125">
                  <c:v>-2.01687335968017</c:v>
                </c:pt>
                <c:pt idx="126">
                  <c:v>-2.1717848777771001</c:v>
                </c:pt>
                <c:pt idx="127">
                  <c:v>-1.81876480579376</c:v>
                </c:pt>
                <c:pt idx="128">
                  <c:v>-1.2820286750793399</c:v>
                </c:pt>
                <c:pt idx="129">
                  <c:v>-1.0506062507629299</c:v>
                </c:pt>
                <c:pt idx="130">
                  <c:v>-1.2966461181640601</c:v>
                </c:pt>
                <c:pt idx="131">
                  <c:v>-1.7243020534515301</c:v>
                </c:pt>
                <c:pt idx="132">
                  <c:v>-1.88695657253265</c:v>
                </c:pt>
                <c:pt idx="133">
                  <c:v>-1.6057370901107699</c:v>
                </c:pt>
                <c:pt idx="134">
                  <c:v>-1.0849239826202299</c:v>
                </c:pt>
                <c:pt idx="135">
                  <c:v>-0.69387245178222701</c:v>
                </c:pt>
                <c:pt idx="136">
                  <c:v>-0.67002362012863204</c:v>
                </c:pt>
                <c:pt idx="137">
                  <c:v>-0.97032332420349099</c:v>
                </c:pt>
                <c:pt idx="138">
                  <c:v>-1.3441452980041499</c:v>
                </c:pt>
                <c:pt idx="139">
                  <c:v>-1.55948734283447</c:v>
                </c:pt>
                <c:pt idx="140">
                  <c:v>-1.5959169864654501</c:v>
                </c:pt>
                <c:pt idx="141">
                  <c:v>-1.61146628856658</c:v>
                </c:pt>
                <c:pt idx="142">
                  <c:v>-1.7141977548599201</c:v>
                </c:pt>
                <c:pt idx="143">
                  <c:v>-1.8233716487884499</c:v>
                </c:pt>
                <c:pt idx="144">
                  <c:v>-1.80469942092895</c:v>
                </c:pt>
                <c:pt idx="145">
                  <c:v>-1.67832851409912</c:v>
                </c:pt>
                <c:pt idx="146">
                  <c:v>-1.5792548656463601</c:v>
                </c:pt>
                <c:pt idx="147">
                  <c:v>-1.52321565151214</c:v>
                </c:pt>
                <c:pt idx="148">
                  <c:v>-1.3541798591613701</c:v>
                </c:pt>
                <c:pt idx="149">
                  <c:v>-0.99200892448425304</c:v>
                </c:pt>
                <c:pt idx="150">
                  <c:v>-0.61252856254577603</c:v>
                </c:pt>
                <c:pt idx="151">
                  <c:v>-0.45330747961998002</c:v>
                </c:pt>
                <c:pt idx="152">
                  <c:v>-0.50230050086975098</c:v>
                </c:pt>
                <c:pt idx="153">
                  <c:v>-0.52665179967880205</c:v>
                </c:pt>
                <c:pt idx="154">
                  <c:v>-0.400408655405045</c:v>
                </c:pt>
                <c:pt idx="155">
                  <c:v>-0.24123570322990401</c:v>
                </c:pt>
                <c:pt idx="156">
                  <c:v>-0.17316076159477201</c:v>
                </c:pt>
                <c:pt idx="157">
                  <c:v>-0.111071556806564</c:v>
                </c:pt>
                <c:pt idx="158">
                  <c:v>8.6171351373195995E-2</c:v>
                </c:pt>
                <c:pt idx="159">
                  <c:v>0.34343898296356201</c:v>
                </c:pt>
                <c:pt idx="160">
                  <c:v>0.42518964409828203</c:v>
                </c:pt>
                <c:pt idx="161">
                  <c:v>0.24519944190979001</c:v>
                </c:pt>
                <c:pt idx="162">
                  <c:v>-3.5273764282465002E-2</c:v>
                </c:pt>
                <c:pt idx="163">
                  <c:v>-0.236583977937698</c:v>
                </c:pt>
                <c:pt idx="164">
                  <c:v>-0.33468565344810502</c:v>
                </c:pt>
                <c:pt idx="165">
                  <c:v>-0.35740125179290799</c:v>
                </c:pt>
                <c:pt idx="166">
                  <c:v>-0.27797731757164001</c:v>
                </c:pt>
                <c:pt idx="167">
                  <c:v>-0.13977688550949099</c:v>
                </c:pt>
                <c:pt idx="168">
                  <c:v>-0.14891868829727201</c:v>
                </c:pt>
                <c:pt idx="169">
                  <c:v>-0.43420648574829102</c:v>
                </c:pt>
                <c:pt idx="170">
                  <c:v>-0.76356273889541604</c:v>
                </c:pt>
                <c:pt idx="171">
                  <c:v>-0.74317294359207198</c:v>
                </c:pt>
                <c:pt idx="172">
                  <c:v>-0.34783217310905501</c:v>
                </c:pt>
                <c:pt idx="173">
                  <c:v>-1.7893843352795001E-2</c:v>
                </c:pt>
                <c:pt idx="174">
                  <c:v>-8.4995664656161998E-2</c:v>
                </c:pt>
                <c:pt idx="175">
                  <c:v>-0.30658945441245999</c:v>
                </c:pt>
                <c:pt idx="176">
                  <c:v>-0.225954324007034</c:v>
                </c:pt>
                <c:pt idx="177">
                  <c:v>0.11285363137722</c:v>
                </c:pt>
                <c:pt idx="178">
                  <c:v>0.154068782925606</c:v>
                </c:pt>
                <c:pt idx="179">
                  <c:v>-0.39165449142456099</c:v>
                </c:pt>
                <c:pt idx="180">
                  <c:v>-1.0656603574752801</c:v>
                </c:pt>
                <c:pt idx="181">
                  <c:v>-1.1797804832458501</c:v>
                </c:pt>
                <c:pt idx="182">
                  <c:v>-0.62803208827972401</c:v>
                </c:pt>
                <c:pt idx="183">
                  <c:v>9.9843606352805994E-2</c:v>
                </c:pt>
                <c:pt idx="184">
                  <c:v>0.61113822460174605</c:v>
                </c:pt>
                <c:pt idx="185">
                  <c:v>0.96170544624328602</c:v>
                </c:pt>
                <c:pt idx="186">
                  <c:v>1.265261292457579</c:v>
                </c:pt>
                <c:pt idx="187">
                  <c:v>1.3350028991699201</c:v>
                </c:pt>
                <c:pt idx="188">
                  <c:v>1.0071060657501201</c:v>
                </c:pt>
                <c:pt idx="189">
                  <c:v>0.60700607299804699</c:v>
                </c:pt>
                <c:pt idx="190">
                  <c:v>0.69400197267532304</c:v>
                </c:pt>
                <c:pt idx="191">
                  <c:v>1.32277727127075</c:v>
                </c:pt>
                <c:pt idx="192">
                  <c:v>1.8999712467193599</c:v>
                </c:pt>
                <c:pt idx="193">
                  <c:v>1.931864380836479</c:v>
                </c:pt>
                <c:pt idx="194">
                  <c:v>1.65265929698944</c:v>
                </c:pt>
                <c:pt idx="195">
                  <c:v>1.6464434862136801</c:v>
                </c:pt>
                <c:pt idx="196">
                  <c:v>2.0081820487975999</c:v>
                </c:pt>
                <c:pt idx="197">
                  <c:v>2.2449178695678702</c:v>
                </c:pt>
                <c:pt idx="198">
                  <c:v>2.0380437374114901</c:v>
                </c:pt>
                <c:pt idx="199">
                  <c:v>1.7401670217514</c:v>
                </c:pt>
              </c:numCache>
            </c:numRef>
          </c:val>
          <c:smooth val="0"/>
          <c:extLst>
            <c:ext xmlns:c16="http://schemas.microsoft.com/office/drawing/2014/chart" uri="{C3380CC4-5D6E-409C-BE32-E72D297353CC}">
              <c16:uniqueId val="{00000000-0D7C-450F-BD61-8601D396138B}"/>
            </c:ext>
          </c:extLst>
        </c:ser>
        <c:ser>
          <c:idx val="1"/>
          <c:order val="1"/>
          <c:tx>
            <c:strRef>
              <c:f>'1mir 10_12 60'!$D$1</c:f>
              <c:strCache>
                <c:ptCount val="1"/>
                <c:pt idx="0">
                  <c:v>60</c:v>
                </c:pt>
              </c:strCache>
            </c:strRef>
          </c:tx>
          <c:spPr>
            <a:ln w="25400">
              <a:solidFill>
                <a:schemeClr val="tx1">
                  <a:lumMod val="85000"/>
                  <a:lumOff val="15000"/>
                </a:schemeClr>
              </a:solidFill>
              <a:prstDash val="sysDot"/>
            </a:ln>
          </c:spPr>
          <c:marker>
            <c:symbol val="none"/>
          </c:marker>
          <c:cat>
            <c:numRef>
              <c:f>'1mir 10_12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60'!$D$2:$D$201</c:f>
              <c:numCache>
                <c:formatCode>General</c:formatCode>
                <c:ptCount val="200"/>
                <c:pt idx="0">
                  <c:v>0.151127800345421</c:v>
                </c:pt>
                <c:pt idx="1">
                  <c:v>-3.4352574497461E-2</c:v>
                </c:pt>
                <c:pt idx="2">
                  <c:v>-0.121770724654198</c:v>
                </c:pt>
                <c:pt idx="3">
                  <c:v>-0.14091522991657299</c:v>
                </c:pt>
                <c:pt idx="4">
                  <c:v>-0.116553001105785</c:v>
                </c:pt>
                <c:pt idx="5">
                  <c:v>-1.5509750694036E-2</c:v>
                </c:pt>
                <c:pt idx="6">
                  <c:v>0.16504889726638799</c:v>
                </c:pt>
                <c:pt idx="7">
                  <c:v>0.32949817180633501</c:v>
                </c:pt>
                <c:pt idx="8">
                  <c:v>0.38246950507164001</c:v>
                </c:pt>
                <c:pt idx="9">
                  <c:v>0.36127650737762501</c:v>
                </c:pt>
                <c:pt idx="10">
                  <c:v>0.377244353294373</c:v>
                </c:pt>
                <c:pt idx="11">
                  <c:v>0.41429227590560902</c:v>
                </c:pt>
                <c:pt idx="12">
                  <c:v>0.28567871451377902</c:v>
                </c:pt>
                <c:pt idx="13">
                  <c:v>-0.13360966742038699</c:v>
                </c:pt>
                <c:pt idx="14">
                  <c:v>-0.68674832582473799</c:v>
                </c:pt>
                <c:pt idx="15">
                  <c:v>-1.04527270793914</c:v>
                </c:pt>
                <c:pt idx="16">
                  <c:v>-1.04118120670318</c:v>
                </c:pt>
                <c:pt idx="17">
                  <c:v>-0.80698084831237804</c:v>
                </c:pt>
                <c:pt idx="18">
                  <c:v>-0.55902218818664595</c:v>
                </c:pt>
                <c:pt idx="19">
                  <c:v>-0.32687616348266602</c:v>
                </c:pt>
                <c:pt idx="20">
                  <c:v>1.2965268455446001E-2</c:v>
                </c:pt>
                <c:pt idx="21">
                  <c:v>0.467264384031296</c:v>
                </c:pt>
                <c:pt idx="22">
                  <c:v>0.81005597114562999</c:v>
                </c:pt>
                <c:pt idx="23">
                  <c:v>0.80014771223068204</c:v>
                </c:pt>
                <c:pt idx="24">
                  <c:v>0.47171604633331299</c:v>
                </c:pt>
                <c:pt idx="25">
                  <c:v>0.127906665205956</c:v>
                </c:pt>
                <c:pt idx="26">
                  <c:v>1.9342873245477999E-2</c:v>
                </c:pt>
                <c:pt idx="27">
                  <c:v>8.0137573182582994E-2</c:v>
                </c:pt>
                <c:pt idx="28">
                  <c:v>3.3666159957646997E-2</c:v>
                </c:pt>
                <c:pt idx="29">
                  <c:v>-0.25383564829826399</c:v>
                </c:pt>
                <c:pt idx="30">
                  <c:v>-0.59061932563781705</c:v>
                </c:pt>
                <c:pt idx="31">
                  <c:v>-0.66693508625030495</c:v>
                </c:pt>
                <c:pt idx="32">
                  <c:v>-0.40488392114639299</c:v>
                </c:pt>
                <c:pt idx="33">
                  <c:v>-2.6776526123284999E-2</c:v>
                </c:pt>
                <c:pt idx="34">
                  <c:v>0.22692839801311501</c:v>
                </c:pt>
                <c:pt idx="35">
                  <c:v>0.347032010555267</c:v>
                </c:pt>
                <c:pt idx="36">
                  <c:v>0.44347345829009999</c:v>
                </c:pt>
                <c:pt idx="37">
                  <c:v>0.45447671413421598</c:v>
                </c:pt>
                <c:pt idx="38">
                  <c:v>0.14609926939010601</c:v>
                </c:pt>
                <c:pt idx="39">
                  <c:v>-0.52763354778289795</c:v>
                </c:pt>
                <c:pt idx="40">
                  <c:v>-1.20125615596771</c:v>
                </c:pt>
                <c:pt idx="41">
                  <c:v>-1.4158200025558401</c:v>
                </c:pt>
                <c:pt idx="42">
                  <c:v>-1.15713703632354</c:v>
                </c:pt>
                <c:pt idx="43">
                  <c:v>-0.90956658124923695</c:v>
                </c:pt>
                <c:pt idx="44">
                  <c:v>-1.0884822607040401</c:v>
                </c:pt>
                <c:pt idx="45">
                  <c:v>-1.5426932573318399</c:v>
                </c:pt>
                <c:pt idx="46">
                  <c:v>-1.7673630714416499</c:v>
                </c:pt>
                <c:pt idx="47">
                  <c:v>-1.5490391254425</c:v>
                </c:pt>
                <c:pt idx="48">
                  <c:v>-1.2114173173904399</c:v>
                </c:pt>
                <c:pt idx="49">
                  <c:v>-1.1788738965988099</c:v>
                </c:pt>
                <c:pt idx="50">
                  <c:v>-1.4630056619644101</c:v>
                </c:pt>
                <c:pt idx="51">
                  <c:v>-1.7152349948882999</c:v>
                </c:pt>
                <c:pt idx="52">
                  <c:v>-1.69216680526733</c:v>
                </c:pt>
                <c:pt idx="53">
                  <c:v>-1.50113129615783</c:v>
                </c:pt>
                <c:pt idx="54">
                  <c:v>-1.4029276371002199</c:v>
                </c:pt>
                <c:pt idx="55">
                  <c:v>-1.53314852714538</c:v>
                </c:pt>
                <c:pt idx="56">
                  <c:v>-1.8771983385086</c:v>
                </c:pt>
                <c:pt idx="57">
                  <c:v>-2.3774671554565399</c:v>
                </c:pt>
                <c:pt idx="58">
                  <c:v>-2.93313312530517</c:v>
                </c:pt>
                <c:pt idx="59">
                  <c:v>-3.3637280464172301</c:v>
                </c:pt>
                <c:pt idx="60">
                  <c:v>-3.5219697952270499</c:v>
                </c:pt>
                <c:pt idx="61">
                  <c:v>-3.4584636688232391</c:v>
                </c:pt>
                <c:pt idx="62">
                  <c:v>-3.3734722137451101</c:v>
                </c:pt>
                <c:pt idx="63">
                  <c:v>-3.3854172229766801</c:v>
                </c:pt>
                <c:pt idx="64">
                  <c:v>-3.4433279037475502</c:v>
                </c:pt>
                <c:pt idx="65">
                  <c:v>-3.4953696727752601</c:v>
                </c:pt>
                <c:pt idx="66">
                  <c:v>-3.61873126029968</c:v>
                </c:pt>
                <c:pt idx="67">
                  <c:v>-3.878451824188228</c:v>
                </c:pt>
                <c:pt idx="68">
                  <c:v>-4.1463065147399876</c:v>
                </c:pt>
                <c:pt idx="69">
                  <c:v>-4.2205295562744078</c:v>
                </c:pt>
                <c:pt idx="70">
                  <c:v>-4.1151628494262678</c:v>
                </c:pt>
                <c:pt idx="71">
                  <c:v>-4.0678935050964284</c:v>
                </c:pt>
                <c:pt idx="72">
                  <c:v>-4.1983051300048801</c:v>
                </c:pt>
                <c:pt idx="73">
                  <c:v>-4.2971143722534064</c:v>
                </c:pt>
                <c:pt idx="74">
                  <c:v>-4.0767822265625</c:v>
                </c:pt>
                <c:pt idx="75">
                  <c:v>-3.5475409030914302</c:v>
                </c:pt>
                <c:pt idx="76">
                  <c:v>-2.9911043643951398</c:v>
                </c:pt>
                <c:pt idx="77">
                  <c:v>-2.5890851020812899</c:v>
                </c:pt>
                <c:pt idx="78">
                  <c:v>-2.25934886932373</c:v>
                </c:pt>
                <c:pt idx="79">
                  <c:v>-1.9164358377456601</c:v>
                </c:pt>
                <c:pt idx="80">
                  <c:v>-1.72928619384765</c:v>
                </c:pt>
                <c:pt idx="81">
                  <c:v>-1.9628759622573799</c:v>
                </c:pt>
                <c:pt idx="82">
                  <c:v>-2.6134901046752899</c:v>
                </c:pt>
                <c:pt idx="83">
                  <c:v>-3.34304428100585</c:v>
                </c:pt>
                <c:pt idx="84">
                  <c:v>-3.7933752536773602</c:v>
                </c:pt>
                <c:pt idx="85">
                  <c:v>-3.8642544746398881</c:v>
                </c:pt>
                <c:pt idx="86">
                  <c:v>-3.6771838665008501</c:v>
                </c:pt>
                <c:pt idx="87">
                  <c:v>-3.3929524421691779</c:v>
                </c:pt>
                <c:pt idx="88">
                  <c:v>-3.13037657737731</c:v>
                </c:pt>
                <c:pt idx="89">
                  <c:v>-2.9614799022674498</c:v>
                </c:pt>
                <c:pt idx="90">
                  <c:v>-2.8644847869872998</c:v>
                </c:pt>
                <c:pt idx="91">
                  <c:v>-2.7110798358917201</c:v>
                </c:pt>
                <c:pt idx="92">
                  <c:v>-2.4040269851684499</c:v>
                </c:pt>
                <c:pt idx="93">
                  <c:v>-2.0177237987518302</c:v>
                </c:pt>
                <c:pt idx="94">
                  <c:v>-1.7066897153854299</c:v>
                </c:pt>
                <c:pt idx="95">
                  <c:v>-1.4871869087219201</c:v>
                </c:pt>
                <c:pt idx="96">
                  <c:v>-1.2477288246154701</c:v>
                </c:pt>
                <c:pt idx="97">
                  <c:v>-1.0245674848556501</c:v>
                </c:pt>
                <c:pt idx="98">
                  <c:v>-1.10948705673217</c:v>
                </c:pt>
                <c:pt idx="99">
                  <c:v>-1.72039747238159</c:v>
                </c:pt>
                <c:pt idx="100">
                  <c:v>-2.6282947063446001</c:v>
                </c:pt>
                <c:pt idx="101">
                  <c:v>-3.3021364212036102</c:v>
                </c:pt>
                <c:pt idx="102">
                  <c:v>-3.4578928947448682</c:v>
                </c:pt>
                <c:pt idx="103">
                  <c:v>-3.3080446720123202</c:v>
                </c:pt>
                <c:pt idx="104">
                  <c:v>-3.1966009140014591</c:v>
                </c:pt>
                <c:pt idx="105">
                  <c:v>-3.1577904224395699</c:v>
                </c:pt>
                <c:pt idx="106">
                  <c:v>-3.0100336074829102</c:v>
                </c:pt>
                <c:pt idx="107">
                  <c:v>-2.7795782089233398</c:v>
                </c:pt>
                <c:pt idx="108">
                  <c:v>-2.7587933540344198</c:v>
                </c:pt>
                <c:pt idx="109">
                  <c:v>-3.0748450756072998</c:v>
                </c:pt>
                <c:pt idx="110">
                  <c:v>-3.423343420028679</c:v>
                </c:pt>
                <c:pt idx="111">
                  <c:v>-3.41319227218627</c:v>
                </c:pt>
                <c:pt idx="112">
                  <c:v>-3.0680510997772199</c:v>
                </c:pt>
                <c:pt idx="113">
                  <c:v>-2.7724814414978001</c:v>
                </c:pt>
                <c:pt idx="114">
                  <c:v>-2.74322509765625</c:v>
                </c:pt>
                <c:pt idx="115">
                  <c:v>-2.7878184318542401</c:v>
                </c:pt>
                <c:pt idx="116">
                  <c:v>-2.6804068088531401</c:v>
                </c:pt>
                <c:pt idx="117">
                  <c:v>-2.5749845504760702</c:v>
                </c:pt>
                <c:pt idx="118">
                  <c:v>-2.8210487365722581</c:v>
                </c:pt>
                <c:pt idx="119">
                  <c:v>-3.4256887435913002</c:v>
                </c:pt>
                <c:pt idx="120">
                  <c:v>-3.9406170845031698</c:v>
                </c:pt>
                <c:pt idx="121">
                  <c:v>-3.968642234802239</c:v>
                </c:pt>
                <c:pt idx="122">
                  <c:v>-3.6247706413268999</c:v>
                </c:pt>
                <c:pt idx="123">
                  <c:v>-3.3613264560699401</c:v>
                </c:pt>
                <c:pt idx="124">
                  <c:v>-3.4291470050811701</c:v>
                </c:pt>
                <c:pt idx="125">
                  <c:v>-3.6765768527984601</c:v>
                </c:pt>
                <c:pt idx="126">
                  <c:v>-3.8577897548675502</c:v>
                </c:pt>
                <c:pt idx="127">
                  <c:v>-3.9463081359863201</c:v>
                </c:pt>
                <c:pt idx="128">
                  <c:v>-4.0503082275390598</c:v>
                </c:pt>
                <c:pt idx="129">
                  <c:v>-4.1481065750121981</c:v>
                </c:pt>
                <c:pt idx="130">
                  <c:v>-4.0806708335876403</c:v>
                </c:pt>
                <c:pt idx="131">
                  <c:v>-3.8004803657531698</c:v>
                </c:pt>
                <c:pt idx="132">
                  <c:v>-3.4911313056945801</c:v>
                </c:pt>
                <c:pt idx="133">
                  <c:v>-3.3804750442504798</c:v>
                </c:pt>
                <c:pt idx="134">
                  <c:v>-3.5090703964233398</c:v>
                </c:pt>
                <c:pt idx="135">
                  <c:v>-3.7421503067016602</c:v>
                </c:pt>
                <c:pt idx="136">
                  <c:v>-3.95093822479248</c:v>
                </c:pt>
                <c:pt idx="137">
                  <c:v>-4.0973529815673801</c:v>
                </c:pt>
                <c:pt idx="138">
                  <c:v>-4.1722817420959384</c:v>
                </c:pt>
                <c:pt idx="139">
                  <c:v>-4.1630420684814382</c:v>
                </c:pt>
                <c:pt idx="140">
                  <c:v>-4.1122765541076598</c:v>
                </c:pt>
                <c:pt idx="141">
                  <c:v>-4.1193084716796804</c:v>
                </c:pt>
                <c:pt idx="142">
                  <c:v>-4.2066664695739702</c:v>
                </c:pt>
                <c:pt idx="143">
                  <c:v>-4.2277426719665483</c:v>
                </c:pt>
                <c:pt idx="144">
                  <c:v>-3.9914021492004301</c:v>
                </c:pt>
                <c:pt idx="145">
                  <c:v>-3.4847276210784899</c:v>
                </c:pt>
                <c:pt idx="146">
                  <c:v>-2.9201078414916899</c:v>
                </c:pt>
                <c:pt idx="147">
                  <c:v>-2.5494067668914702</c:v>
                </c:pt>
                <c:pt idx="148">
                  <c:v>-2.4731040000915501</c:v>
                </c:pt>
                <c:pt idx="149">
                  <c:v>-2.6305875778198202</c:v>
                </c:pt>
                <c:pt idx="150">
                  <c:v>-2.90142345428466</c:v>
                </c:pt>
                <c:pt idx="151">
                  <c:v>-3.1583905220031698</c:v>
                </c:pt>
                <c:pt idx="152">
                  <c:v>-3.27223467826843</c:v>
                </c:pt>
                <c:pt idx="153">
                  <c:v>-3.1631591320037802</c:v>
                </c:pt>
                <c:pt idx="154">
                  <c:v>-2.8784182071685702</c:v>
                </c:pt>
                <c:pt idx="155">
                  <c:v>-2.57583451271057</c:v>
                </c:pt>
                <c:pt idx="156">
                  <c:v>-2.40235376358032</c:v>
                </c:pt>
                <c:pt idx="157">
                  <c:v>-2.3981518745422301</c:v>
                </c:pt>
                <c:pt idx="158">
                  <c:v>-2.5056943893432591</c:v>
                </c:pt>
                <c:pt idx="159">
                  <c:v>-2.6269433498382502</c:v>
                </c:pt>
                <c:pt idx="160">
                  <c:v>-2.6748609542846591</c:v>
                </c:pt>
                <c:pt idx="161">
                  <c:v>-2.6449227333068799</c:v>
                </c:pt>
                <c:pt idx="162">
                  <c:v>-2.67976474761962</c:v>
                </c:pt>
                <c:pt idx="163">
                  <c:v>-2.98817658424377</c:v>
                </c:pt>
                <c:pt idx="164">
                  <c:v>-3.5920596122741681</c:v>
                </c:pt>
                <c:pt idx="165">
                  <c:v>-4.1779141426086381</c:v>
                </c:pt>
                <c:pt idx="166">
                  <c:v>-4.3369622230529696</c:v>
                </c:pt>
                <c:pt idx="167">
                  <c:v>-4.0062122344970703</c:v>
                </c:pt>
                <c:pt idx="168">
                  <c:v>-3.5661840438842698</c:v>
                </c:pt>
                <c:pt idx="169">
                  <c:v>-3.412642002105708</c:v>
                </c:pt>
                <c:pt idx="170">
                  <c:v>-3.5157444477081299</c:v>
                </c:pt>
                <c:pt idx="171">
                  <c:v>-3.536665439605708</c:v>
                </c:pt>
                <c:pt idx="172">
                  <c:v>-3.3366427421569802</c:v>
                </c:pt>
                <c:pt idx="173">
                  <c:v>-3.1779897212982098</c:v>
                </c:pt>
                <c:pt idx="174">
                  <c:v>-3.34797215461731</c:v>
                </c:pt>
                <c:pt idx="175">
                  <c:v>-3.7445602416992099</c:v>
                </c:pt>
                <c:pt idx="176">
                  <c:v>-3.9972975254058798</c:v>
                </c:pt>
                <c:pt idx="177">
                  <c:v>-3.92734575271606</c:v>
                </c:pt>
                <c:pt idx="178">
                  <c:v>-3.7002825736999498</c:v>
                </c:pt>
                <c:pt idx="179">
                  <c:v>-3.5172052383422798</c:v>
                </c:pt>
                <c:pt idx="180">
                  <c:v>-3.3515222072601301</c:v>
                </c:pt>
                <c:pt idx="181">
                  <c:v>-3.0985946655273402</c:v>
                </c:pt>
                <c:pt idx="182">
                  <c:v>-2.84430956840515</c:v>
                </c:pt>
                <c:pt idx="183">
                  <c:v>-2.8056123256683301</c:v>
                </c:pt>
                <c:pt idx="184">
                  <c:v>-3.039228439331048</c:v>
                </c:pt>
                <c:pt idx="185">
                  <c:v>-3.3728113174438379</c:v>
                </c:pt>
                <c:pt idx="186">
                  <c:v>-3.6524572372436501</c:v>
                </c:pt>
                <c:pt idx="187">
                  <c:v>-3.9128587245941082</c:v>
                </c:pt>
                <c:pt idx="188">
                  <c:v>-4.2178964614868084</c:v>
                </c:pt>
                <c:pt idx="189">
                  <c:v>-4.4513039588928196</c:v>
                </c:pt>
                <c:pt idx="190">
                  <c:v>-4.4093170166015598</c:v>
                </c:pt>
                <c:pt idx="191">
                  <c:v>-4.0718803405761701</c:v>
                </c:pt>
                <c:pt idx="192">
                  <c:v>-3.6582913398742591</c:v>
                </c:pt>
                <c:pt idx="193">
                  <c:v>-3.3972635269164999</c:v>
                </c:pt>
                <c:pt idx="194">
                  <c:v>-3.3350169658660791</c:v>
                </c:pt>
                <c:pt idx="195">
                  <c:v>-3.38868927955627</c:v>
                </c:pt>
                <c:pt idx="196">
                  <c:v>-3.4833471775054901</c:v>
                </c:pt>
                <c:pt idx="197">
                  <c:v>-3.5683784484863201</c:v>
                </c:pt>
                <c:pt idx="198">
                  <c:v>-3.5837740898132302</c:v>
                </c:pt>
                <c:pt idx="199">
                  <c:v>-3.5147016048431401</c:v>
                </c:pt>
              </c:numCache>
            </c:numRef>
          </c:val>
          <c:smooth val="0"/>
          <c:extLst>
            <c:ext xmlns:c16="http://schemas.microsoft.com/office/drawing/2014/chart" uri="{C3380CC4-5D6E-409C-BE32-E72D297353CC}">
              <c16:uniqueId val="{00000001-0D7C-450F-BD61-8601D396138B}"/>
            </c:ext>
          </c:extLst>
        </c:ser>
        <c:ser>
          <c:idx val="2"/>
          <c:order val="2"/>
          <c:tx>
            <c:strRef>
              <c:f>'1mir 10_12 60'!$E$1</c:f>
              <c:strCache>
                <c:ptCount val="1"/>
                <c:pt idx="0">
                  <c:v>60</c:v>
                </c:pt>
              </c:strCache>
            </c:strRef>
          </c:tx>
          <c:spPr>
            <a:ln w="25400">
              <a:solidFill>
                <a:schemeClr val="tx1"/>
              </a:solidFill>
              <a:prstDash val="solid"/>
            </a:ln>
          </c:spPr>
          <c:marker>
            <c:symbol val="none"/>
          </c:marker>
          <c:cat>
            <c:numRef>
              <c:f>'1mir 10_12 60'!$B$2:$B$201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60'!$E$2:$E$201</c:f>
              <c:numCache>
                <c:formatCode>General</c:formatCode>
                <c:ptCount val="200"/>
                <c:pt idx="0">
                  <c:v>0.443516075611115</c:v>
                </c:pt>
                <c:pt idx="1">
                  <c:v>0.63100051879882801</c:v>
                </c:pt>
                <c:pt idx="2">
                  <c:v>0.80783867835998502</c:v>
                </c:pt>
                <c:pt idx="3">
                  <c:v>0.76035791635513295</c:v>
                </c:pt>
                <c:pt idx="4">
                  <c:v>0.59151166677474998</c:v>
                </c:pt>
                <c:pt idx="5">
                  <c:v>0.62733292579650901</c:v>
                </c:pt>
                <c:pt idx="6">
                  <c:v>0.95438641309738204</c:v>
                </c:pt>
                <c:pt idx="7">
                  <c:v>1.2572149038314799</c:v>
                </c:pt>
                <c:pt idx="8">
                  <c:v>1.2152352333068801</c:v>
                </c:pt>
                <c:pt idx="9">
                  <c:v>0.91229259967803999</c:v>
                </c:pt>
                <c:pt idx="10">
                  <c:v>0.69431281089782704</c:v>
                </c:pt>
                <c:pt idx="11">
                  <c:v>0.70187038183212302</c:v>
                </c:pt>
                <c:pt idx="12">
                  <c:v>0.73893207311630205</c:v>
                </c:pt>
                <c:pt idx="13">
                  <c:v>0.60110974311828602</c:v>
                </c:pt>
                <c:pt idx="14">
                  <c:v>0.33553546667098999</c:v>
                </c:pt>
                <c:pt idx="15">
                  <c:v>8.1803709268570002E-2</c:v>
                </c:pt>
                <c:pt idx="16">
                  <c:v>-0.18822592496871901</c:v>
                </c:pt>
                <c:pt idx="17">
                  <c:v>-0.59536737203598</c:v>
                </c:pt>
                <c:pt idx="18">
                  <c:v>-1.0816026926040601</c:v>
                </c:pt>
                <c:pt idx="19">
                  <c:v>-1.4145865440368599</c:v>
                </c:pt>
                <c:pt idx="20">
                  <c:v>-1.49826860427856</c:v>
                </c:pt>
                <c:pt idx="21">
                  <c:v>-1.5109233856201101</c:v>
                </c:pt>
                <c:pt idx="22">
                  <c:v>-1.6319662332534699</c:v>
                </c:pt>
                <c:pt idx="23">
                  <c:v>-1.76103127002716</c:v>
                </c:pt>
                <c:pt idx="24">
                  <c:v>-1.6722778081893901</c:v>
                </c:pt>
                <c:pt idx="25">
                  <c:v>-1.38788437843322</c:v>
                </c:pt>
                <c:pt idx="26">
                  <c:v>-1.19545638561248</c:v>
                </c:pt>
                <c:pt idx="27">
                  <c:v>-1.24864518642425</c:v>
                </c:pt>
                <c:pt idx="28">
                  <c:v>-1.3334308862686099</c:v>
                </c:pt>
                <c:pt idx="29">
                  <c:v>-1.16732573509216</c:v>
                </c:pt>
                <c:pt idx="30">
                  <c:v>-0.80873352289199796</c:v>
                </c:pt>
                <c:pt idx="31">
                  <c:v>-0.56994205713272095</c:v>
                </c:pt>
                <c:pt idx="32">
                  <c:v>-0.55466860532760598</c:v>
                </c:pt>
                <c:pt idx="33">
                  <c:v>-0.52323949337005604</c:v>
                </c:pt>
                <c:pt idx="34">
                  <c:v>-0.31480231881141701</c:v>
                </c:pt>
                <c:pt idx="35">
                  <c:v>-0.194686949253082</c:v>
                </c:pt>
                <c:pt idx="36">
                  <c:v>-0.54164755344390902</c:v>
                </c:pt>
                <c:pt idx="37">
                  <c:v>-1.24700987339019</c:v>
                </c:pt>
                <c:pt idx="38">
                  <c:v>-1.6994285583496</c:v>
                </c:pt>
                <c:pt idx="39">
                  <c:v>-1.47150766849517</c:v>
                </c:pt>
                <c:pt idx="40">
                  <c:v>-0.83353394269943204</c:v>
                </c:pt>
                <c:pt idx="41">
                  <c:v>-0.407349944114685</c:v>
                </c:pt>
                <c:pt idx="42">
                  <c:v>-0.42343097925186202</c:v>
                </c:pt>
                <c:pt idx="43">
                  <c:v>-0.55710572004318204</c:v>
                </c:pt>
                <c:pt idx="44">
                  <c:v>-0.48997318744659402</c:v>
                </c:pt>
                <c:pt idx="45">
                  <c:v>-0.35730871558189398</c:v>
                </c:pt>
                <c:pt idx="46">
                  <c:v>-0.47982311248779302</c:v>
                </c:pt>
                <c:pt idx="47">
                  <c:v>-0.83278489112854004</c:v>
                </c:pt>
                <c:pt idx="48">
                  <c:v>-1.0427935123443599</c:v>
                </c:pt>
                <c:pt idx="49">
                  <c:v>-0.89251071214675903</c:v>
                </c:pt>
                <c:pt idx="50">
                  <c:v>-0.59101957082748402</c:v>
                </c:pt>
                <c:pt idx="51">
                  <c:v>-0.458698749542236</c:v>
                </c:pt>
                <c:pt idx="52">
                  <c:v>-0.52856796979904197</c:v>
                </c:pt>
                <c:pt idx="53">
                  <c:v>-0.61451947689056396</c:v>
                </c:pt>
                <c:pt idx="54">
                  <c:v>-0.65304893255233798</c:v>
                </c:pt>
                <c:pt idx="55">
                  <c:v>-0.77362638711929299</c:v>
                </c:pt>
                <c:pt idx="56">
                  <c:v>-1.0547251701354901</c:v>
                </c:pt>
                <c:pt idx="57">
                  <c:v>-1.4134763479232699</c:v>
                </c:pt>
                <c:pt idx="58">
                  <c:v>-1.7927114963531401</c:v>
                </c:pt>
                <c:pt idx="59">
                  <c:v>-2.2771410942077601</c:v>
                </c:pt>
                <c:pt idx="60">
                  <c:v>-2.89716172218322</c:v>
                </c:pt>
                <c:pt idx="61">
                  <c:v>-3.4516780376434282</c:v>
                </c:pt>
                <c:pt idx="62">
                  <c:v>-3.7074220180511399</c:v>
                </c:pt>
                <c:pt idx="63">
                  <c:v>-3.72828936576843</c:v>
                </c:pt>
                <c:pt idx="64">
                  <c:v>-3.8152394294738681</c:v>
                </c:pt>
                <c:pt idx="65">
                  <c:v>-4.0967440605163494</c:v>
                </c:pt>
                <c:pt idx="66">
                  <c:v>-4.3538284301757786</c:v>
                </c:pt>
                <c:pt idx="67">
                  <c:v>-4.3305368423461879</c:v>
                </c:pt>
                <c:pt idx="68">
                  <c:v>-4.0639863014221076</c:v>
                </c:pt>
                <c:pt idx="69">
                  <c:v>-3.7745006084442099</c:v>
                </c:pt>
                <c:pt idx="70">
                  <c:v>-3.5371441841125399</c:v>
                </c:pt>
                <c:pt idx="71">
                  <c:v>-3.2367320060729901</c:v>
                </c:pt>
                <c:pt idx="72">
                  <c:v>-2.8056321144103991</c:v>
                </c:pt>
                <c:pt idx="73">
                  <c:v>-2.3201684951782182</c:v>
                </c:pt>
                <c:pt idx="74">
                  <c:v>-1.86258673667907</c:v>
                </c:pt>
                <c:pt idx="75">
                  <c:v>-1.47832763195037</c:v>
                </c:pt>
                <c:pt idx="76">
                  <c:v>-1.3162413835525499</c:v>
                </c:pt>
                <c:pt idx="77">
                  <c:v>-1.5803025960922199</c:v>
                </c:pt>
                <c:pt idx="78">
                  <c:v>-2.1739649772643999</c:v>
                </c:pt>
                <c:pt idx="79">
                  <c:v>-2.5734176635742099</c:v>
                </c:pt>
                <c:pt idx="80">
                  <c:v>-2.3333528041839591</c:v>
                </c:pt>
                <c:pt idx="81">
                  <c:v>-1.67169296741485</c:v>
                </c:pt>
                <c:pt idx="82">
                  <c:v>-1.26027643680572</c:v>
                </c:pt>
                <c:pt idx="83">
                  <c:v>-1.37815141677856</c:v>
                </c:pt>
                <c:pt idx="84">
                  <c:v>-1.5644185543060301</c:v>
                </c:pt>
                <c:pt idx="85">
                  <c:v>-1.2882056236267001</c:v>
                </c:pt>
                <c:pt idx="86">
                  <c:v>-0.70413267612457298</c:v>
                </c:pt>
                <c:pt idx="87">
                  <c:v>-0.4201520383358</c:v>
                </c:pt>
                <c:pt idx="88">
                  <c:v>-0.64209181070327803</c:v>
                </c:pt>
                <c:pt idx="89">
                  <c:v>-0.95450043678283703</c:v>
                </c:pt>
                <c:pt idx="90">
                  <c:v>-1.0153737068176201</c:v>
                </c:pt>
                <c:pt idx="91">
                  <c:v>-1.06837129592895</c:v>
                </c:pt>
                <c:pt idx="92">
                  <c:v>-1.4927790164947501</c:v>
                </c:pt>
                <c:pt idx="93">
                  <c:v>-2.1088097095489502</c:v>
                </c:pt>
                <c:pt idx="94">
                  <c:v>-2.3323707580566402</c:v>
                </c:pt>
                <c:pt idx="95">
                  <c:v>-1.9719998836517301</c:v>
                </c:pt>
                <c:pt idx="96">
                  <c:v>-1.4930512905120801</c:v>
                </c:pt>
                <c:pt idx="97">
                  <c:v>-1.38675713539123</c:v>
                </c:pt>
                <c:pt idx="98">
                  <c:v>-1.5830483436584399</c:v>
                </c:pt>
                <c:pt idx="99">
                  <c:v>-1.6944613456726001</c:v>
                </c:pt>
                <c:pt idx="100">
                  <c:v>-1.6123229265212999</c:v>
                </c:pt>
                <c:pt idx="101">
                  <c:v>-1.56835985183715</c:v>
                </c:pt>
                <c:pt idx="102">
                  <c:v>-1.70931255817413</c:v>
                </c:pt>
                <c:pt idx="103">
                  <c:v>-1.9274476766586299</c:v>
                </c:pt>
                <c:pt idx="104">
                  <c:v>-2.1261441707611</c:v>
                </c:pt>
                <c:pt idx="105">
                  <c:v>-2.3583595752715998</c:v>
                </c:pt>
                <c:pt idx="106">
                  <c:v>-2.5837411880493102</c:v>
                </c:pt>
                <c:pt idx="107">
                  <c:v>-2.5454585552215501</c:v>
                </c:pt>
                <c:pt idx="108">
                  <c:v>-2.1067469120025599</c:v>
                </c:pt>
                <c:pt idx="109">
                  <c:v>-1.55474412441253</c:v>
                </c:pt>
                <c:pt idx="110">
                  <c:v>-1.3227574825286801</c:v>
                </c:pt>
                <c:pt idx="111">
                  <c:v>-1.48554122447967</c:v>
                </c:pt>
                <c:pt idx="112">
                  <c:v>-1.7704510688781701</c:v>
                </c:pt>
                <c:pt idx="113">
                  <c:v>-2.032809019088738</c:v>
                </c:pt>
                <c:pt idx="114">
                  <c:v>-2.4107882976531898</c:v>
                </c:pt>
                <c:pt idx="115">
                  <c:v>-2.92113041877746</c:v>
                </c:pt>
                <c:pt idx="116">
                  <c:v>-3.2184579372406001</c:v>
                </c:pt>
                <c:pt idx="117">
                  <c:v>-3.0187454223632781</c:v>
                </c:pt>
                <c:pt idx="118">
                  <c:v>-2.5793528556823699</c:v>
                </c:pt>
                <c:pt idx="119">
                  <c:v>-2.43236231803894</c:v>
                </c:pt>
                <c:pt idx="120">
                  <c:v>-2.6880350112914999</c:v>
                </c:pt>
                <c:pt idx="121">
                  <c:v>-2.9312744140625</c:v>
                </c:pt>
                <c:pt idx="122">
                  <c:v>-2.872143030166618</c:v>
                </c:pt>
                <c:pt idx="123">
                  <c:v>-2.7752845287322998</c:v>
                </c:pt>
                <c:pt idx="124">
                  <c:v>-3.032008647918699</c:v>
                </c:pt>
                <c:pt idx="125">
                  <c:v>-3.5407810211181601</c:v>
                </c:pt>
                <c:pt idx="126">
                  <c:v>-3.8281276226043701</c:v>
                </c:pt>
                <c:pt idx="127">
                  <c:v>-3.7075550556182799</c:v>
                </c:pt>
                <c:pt idx="128">
                  <c:v>-3.4927062988281201</c:v>
                </c:pt>
                <c:pt idx="129">
                  <c:v>-3.5085802078246999</c:v>
                </c:pt>
                <c:pt idx="130">
                  <c:v>-3.6783154010772701</c:v>
                </c:pt>
                <c:pt idx="131">
                  <c:v>-3.74202132225036</c:v>
                </c:pt>
                <c:pt idx="132">
                  <c:v>-3.67119312286377</c:v>
                </c:pt>
                <c:pt idx="133">
                  <c:v>-3.6469960212707502</c:v>
                </c:pt>
                <c:pt idx="134">
                  <c:v>-3.7479596138000399</c:v>
                </c:pt>
                <c:pt idx="135">
                  <c:v>-3.8863339424133301</c:v>
                </c:pt>
                <c:pt idx="136">
                  <c:v>-4.00341701507568</c:v>
                </c:pt>
                <c:pt idx="137">
                  <c:v>-4.0988407135009703</c:v>
                </c:pt>
                <c:pt idx="138">
                  <c:v>-4.0782618522643999</c:v>
                </c:pt>
                <c:pt idx="139">
                  <c:v>-3.8294928073882999</c:v>
                </c:pt>
                <c:pt idx="140">
                  <c:v>-3.5186491012573202</c:v>
                </c:pt>
                <c:pt idx="141">
                  <c:v>-3.53154468536377</c:v>
                </c:pt>
                <c:pt idx="142">
                  <c:v>-3.9229290485382</c:v>
                </c:pt>
                <c:pt idx="143">
                  <c:v>-4.1372041702270481</c:v>
                </c:pt>
                <c:pt idx="144">
                  <c:v>-3.5938348770141602</c:v>
                </c:pt>
                <c:pt idx="145">
                  <c:v>-2.4871659278869598</c:v>
                </c:pt>
                <c:pt idx="146">
                  <c:v>-1.66057229042053</c:v>
                </c:pt>
                <c:pt idx="147">
                  <c:v>-1.6090000867843599</c:v>
                </c:pt>
                <c:pt idx="148">
                  <c:v>-1.91274857521057</c:v>
                </c:pt>
                <c:pt idx="149">
                  <c:v>-1.84895944595336</c:v>
                </c:pt>
                <c:pt idx="150">
                  <c:v>-1.31296110153198</c:v>
                </c:pt>
                <c:pt idx="151">
                  <c:v>-0.81979614496231101</c:v>
                </c:pt>
                <c:pt idx="152">
                  <c:v>-0.715321004390717</c:v>
                </c:pt>
                <c:pt idx="153">
                  <c:v>-0.77140450477600098</c:v>
                </c:pt>
                <c:pt idx="154">
                  <c:v>-0.63235515356063798</c:v>
                </c:pt>
                <c:pt idx="155">
                  <c:v>-0.31949222087860102</c:v>
                </c:pt>
                <c:pt idx="156">
                  <c:v>-6.9923296570778004E-2</c:v>
                </c:pt>
                <c:pt idx="157">
                  <c:v>0.104388445615768</c:v>
                </c:pt>
                <c:pt idx="158">
                  <c:v>0.39431270956993097</c:v>
                </c:pt>
                <c:pt idx="159">
                  <c:v>0.80826765298843395</c:v>
                </c:pt>
                <c:pt idx="160">
                  <c:v>1.11163985729217</c:v>
                </c:pt>
                <c:pt idx="161">
                  <c:v>1.1953139305114699</c:v>
                </c:pt>
                <c:pt idx="162">
                  <c:v>1.2474845647811801</c:v>
                </c:pt>
                <c:pt idx="163">
                  <c:v>1.4298417568206701</c:v>
                </c:pt>
                <c:pt idx="164">
                  <c:v>1.5875395536422701</c:v>
                </c:pt>
                <c:pt idx="165">
                  <c:v>1.4807610511779701</c:v>
                </c:pt>
                <c:pt idx="166">
                  <c:v>1.1840695142745901</c:v>
                </c:pt>
                <c:pt idx="167">
                  <c:v>1.0135185718536299</c:v>
                </c:pt>
                <c:pt idx="168">
                  <c:v>1.0760978460311801</c:v>
                </c:pt>
                <c:pt idx="169">
                  <c:v>1.12353062629699</c:v>
                </c:pt>
                <c:pt idx="170">
                  <c:v>0.91849505901336703</c:v>
                </c:pt>
                <c:pt idx="171">
                  <c:v>0.54879826307296797</c:v>
                </c:pt>
                <c:pt idx="172">
                  <c:v>0.254889696836472</c:v>
                </c:pt>
                <c:pt idx="173">
                  <c:v>0.10844781994819599</c:v>
                </c:pt>
                <c:pt idx="174">
                  <c:v>5.1037363708019E-2</c:v>
                </c:pt>
                <c:pt idx="175">
                  <c:v>0.15545251965522799</c:v>
                </c:pt>
                <c:pt idx="176">
                  <c:v>0.59265434741973899</c:v>
                </c:pt>
                <c:pt idx="177">
                  <c:v>1.2889386415481501</c:v>
                </c:pt>
                <c:pt idx="178">
                  <c:v>1.81858086585998</c:v>
                </c:pt>
                <c:pt idx="179">
                  <c:v>1.79156410694122</c:v>
                </c:pt>
                <c:pt idx="180">
                  <c:v>1.2725042104721001</c:v>
                </c:pt>
                <c:pt idx="181">
                  <c:v>0.69739222526550304</c:v>
                </c:pt>
                <c:pt idx="182">
                  <c:v>0.41574865579605103</c:v>
                </c:pt>
                <c:pt idx="183">
                  <c:v>0.41588708758354198</c:v>
                </c:pt>
                <c:pt idx="184">
                  <c:v>0.47148889303207397</c:v>
                </c:pt>
                <c:pt idx="185">
                  <c:v>0.43032020330429099</c:v>
                </c:pt>
                <c:pt idx="186">
                  <c:v>0.322901040315628</c:v>
                </c:pt>
                <c:pt idx="187">
                  <c:v>0.26729604601860002</c:v>
                </c:pt>
                <c:pt idx="188">
                  <c:v>0.31654766201973</c:v>
                </c:pt>
                <c:pt idx="189">
                  <c:v>0.375486791133881</c:v>
                </c:pt>
                <c:pt idx="190">
                  <c:v>0.28096091747283902</c:v>
                </c:pt>
                <c:pt idx="191">
                  <c:v>2.7633825317025001E-2</c:v>
                </c:pt>
                <c:pt idx="192">
                  <c:v>-0.11388105899095501</c:v>
                </c:pt>
                <c:pt idx="193">
                  <c:v>0.153861939907074</c:v>
                </c:pt>
                <c:pt idx="194">
                  <c:v>0.72912770509719804</c:v>
                </c:pt>
                <c:pt idx="195">
                  <c:v>1.0854307413101201</c:v>
                </c:pt>
                <c:pt idx="196">
                  <c:v>0.83760535717010498</c:v>
                </c:pt>
                <c:pt idx="197">
                  <c:v>0.25195127725601202</c:v>
                </c:pt>
                <c:pt idx="198">
                  <c:v>-2.5503529235720999E-2</c:v>
                </c:pt>
                <c:pt idx="199">
                  <c:v>0.248542845249176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050168"/>
        <c:axId val="622053112"/>
      </c:lineChart>
      <c:catAx>
        <c:axId val="622050168"/>
        <c:scaling>
          <c:orientation val="minMax"/>
        </c:scaling>
        <c:delete val="0"/>
        <c:axPos val="b"/>
        <c:numFmt formatCode="General" sourceLinked="1"/>
        <c:majorTickMark val="out"/>
        <c:minorTickMark val="none"/>
        <c:tickLblPos val="none"/>
        <c:crossAx val="622053112"/>
        <c:crosses val="autoZero"/>
        <c:auto val="1"/>
        <c:lblAlgn val="ctr"/>
        <c:lblOffset val="100"/>
        <c:tickLblSkip val="25"/>
        <c:tickMarkSkip val="25"/>
        <c:noMultiLvlLbl val="0"/>
      </c:catAx>
      <c:valAx>
        <c:axId val="622053112"/>
        <c:scaling>
          <c:orientation val="minMax"/>
          <c:max val="6"/>
          <c:min val="-9"/>
        </c:scaling>
        <c:delete val="0"/>
        <c:axPos val="l"/>
        <c:numFmt formatCode="General" sourceLinked="1"/>
        <c:majorTickMark val="out"/>
        <c:minorTickMark val="none"/>
        <c:tickLblPos val="nextTo"/>
        <c:crossAx val="622050168"/>
        <c:crossesAt val="25"/>
        <c:crossBetween val="between"/>
      </c:valAx>
    </c:plotArea>
    <c:plotVisOnly val="1"/>
    <c:dispBlanksAs val="gap"/>
    <c:showDLblsOverMax val="0"/>
  </c:chart>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4.332460018557939E-2"/>
          <c:w val="0.90853419913851696"/>
          <c:h val="0.91890551046028368"/>
        </c:manualLayout>
      </c:layout>
      <c:lineChart>
        <c:grouping val="standard"/>
        <c:varyColors val="0"/>
        <c:ser>
          <c:idx val="0"/>
          <c:order val="0"/>
          <c:tx>
            <c:strRef>
              <c:f>'3mir 10_12 60 (2)'!$C$1</c:f>
              <c:strCache>
                <c:ptCount val="1"/>
                <c:pt idx="0">
                  <c:v>60</c:v>
                </c:pt>
              </c:strCache>
            </c:strRef>
          </c:tx>
          <c:spPr>
            <a:ln w="25400">
              <a:solidFill>
                <a:schemeClr val="bg1">
                  <a:lumMod val="75000"/>
                </a:schemeClr>
              </a:solidFill>
            </a:ln>
          </c:spPr>
          <c:marker>
            <c:symbol val="none"/>
          </c:marker>
          <c:cat>
            <c:numRef>
              <c:f>'3mir 10_12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60 (2)'!$C$2:$C$201</c:f>
              <c:numCache>
                <c:formatCode>General</c:formatCode>
                <c:ptCount val="200"/>
                <c:pt idx="0">
                  <c:v>0.87493944168090798</c:v>
                </c:pt>
                <c:pt idx="1">
                  <c:v>0.79213017225265503</c:v>
                </c:pt>
                <c:pt idx="2">
                  <c:v>0.67751079797744795</c:v>
                </c:pt>
                <c:pt idx="3">
                  <c:v>0.587862908840179</c:v>
                </c:pt>
                <c:pt idx="4">
                  <c:v>0.68982124328613303</c:v>
                </c:pt>
                <c:pt idx="5">
                  <c:v>1.0266073942184399</c:v>
                </c:pt>
                <c:pt idx="6">
                  <c:v>1.3263516426086399</c:v>
                </c:pt>
                <c:pt idx="7">
                  <c:v>1.21908342838287</c:v>
                </c:pt>
                <c:pt idx="8">
                  <c:v>0.66416931152343806</c:v>
                </c:pt>
                <c:pt idx="9">
                  <c:v>2.6687541976571E-2</c:v>
                </c:pt>
                <c:pt idx="10">
                  <c:v>-0.32995137572288502</c:v>
                </c:pt>
                <c:pt idx="11">
                  <c:v>-0.41397717595100397</c:v>
                </c:pt>
                <c:pt idx="12">
                  <c:v>-0.47741079330444303</c:v>
                </c:pt>
                <c:pt idx="13">
                  <c:v>-0.62171918153762795</c:v>
                </c:pt>
                <c:pt idx="14">
                  <c:v>-0.69023412466049205</c:v>
                </c:pt>
                <c:pt idx="15">
                  <c:v>-0.53516328334808305</c:v>
                </c:pt>
                <c:pt idx="16">
                  <c:v>-0.22881299257278401</c:v>
                </c:pt>
                <c:pt idx="17">
                  <c:v>4.4620290398598002E-2</c:v>
                </c:pt>
                <c:pt idx="18">
                  <c:v>0.173454225063324</c:v>
                </c:pt>
                <c:pt idx="19">
                  <c:v>0.10320366919040699</c:v>
                </c:pt>
                <c:pt idx="20">
                  <c:v>-0.23395173251628901</c:v>
                </c:pt>
                <c:pt idx="21">
                  <c:v>-0.79750645160675004</c:v>
                </c:pt>
                <c:pt idx="22">
                  <c:v>-1.3014454841613701</c:v>
                </c:pt>
                <c:pt idx="23">
                  <c:v>-1.4156677722930899</c:v>
                </c:pt>
                <c:pt idx="24">
                  <c:v>-1.16059362888336</c:v>
                </c:pt>
                <c:pt idx="25">
                  <c:v>-0.91164135932922397</c:v>
                </c:pt>
                <c:pt idx="26">
                  <c:v>-0.88348609209060702</c:v>
                </c:pt>
                <c:pt idx="27">
                  <c:v>-0.77038264274597201</c:v>
                </c:pt>
                <c:pt idx="28">
                  <c:v>-0.129687860608101</c:v>
                </c:pt>
                <c:pt idx="29">
                  <c:v>0.93206650018692005</c:v>
                </c:pt>
                <c:pt idx="30">
                  <c:v>1.7425022125244101</c:v>
                </c:pt>
                <c:pt idx="31">
                  <c:v>1.84205102920532</c:v>
                </c:pt>
                <c:pt idx="32">
                  <c:v>1.5552115440368599</c:v>
                </c:pt>
                <c:pt idx="33">
                  <c:v>1.56111764907836</c:v>
                </c:pt>
                <c:pt idx="34">
                  <c:v>2.0134327411651598</c:v>
                </c:pt>
                <c:pt idx="35">
                  <c:v>2.38509178161621</c:v>
                </c:pt>
                <c:pt idx="36">
                  <c:v>2.2263476848602202</c:v>
                </c:pt>
                <c:pt idx="37">
                  <c:v>1.7875571250915501</c:v>
                </c:pt>
                <c:pt idx="38">
                  <c:v>1.6760617494583101</c:v>
                </c:pt>
                <c:pt idx="39">
                  <c:v>2.0550622940063401</c:v>
                </c:pt>
                <c:pt idx="40">
                  <c:v>2.4661436080932591</c:v>
                </c:pt>
                <c:pt idx="41">
                  <c:v>2.45041751861572</c:v>
                </c:pt>
                <c:pt idx="42">
                  <c:v>2.0903871059417698</c:v>
                </c:pt>
                <c:pt idx="43">
                  <c:v>1.8036518096923799</c:v>
                </c:pt>
                <c:pt idx="44">
                  <c:v>1.76484882831573</c:v>
                </c:pt>
                <c:pt idx="45">
                  <c:v>1.7420512437820399</c:v>
                </c:pt>
                <c:pt idx="46">
                  <c:v>1.4695630073547301</c:v>
                </c:pt>
                <c:pt idx="47">
                  <c:v>0.9851433634758</c:v>
                </c:pt>
                <c:pt idx="48">
                  <c:v>0.52863758802413896</c:v>
                </c:pt>
                <c:pt idx="49">
                  <c:v>0.236089646816254</c:v>
                </c:pt>
                <c:pt idx="50">
                  <c:v>4.6524897217751E-2</c:v>
                </c:pt>
                <c:pt idx="51">
                  <c:v>-0.14165121316909801</c:v>
                </c:pt>
                <c:pt idx="52">
                  <c:v>-0.33977931737899802</c:v>
                </c:pt>
                <c:pt idx="53">
                  <c:v>-0.51442265510559104</c:v>
                </c:pt>
                <c:pt idx="54">
                  <c:v>-0.69874358177185103</c:v>
                </c:pt>
                <c:pt idx="55">
                  <c:v>-1.0092411041259699</c:v>
                </c:pt>
                <c:pt idx="56">
                  <c:v>-1.5352590084075901</c:v>
                </c:pt>
                <c:pt idx="57">
                  <c:v>-2.1992704868316602</c:v>
                </c:pt>
                <c:pt idx="58">
                  <c:v>-2.73736548423767</c:v>
                </c:pt>
                <c:pt idx="59">
                  <c:v>-2.8852477073669398</c:v>
                </c:pt>
                <c:pt idx="60">
                  <c:v>-2.6487665176391602</c:v>
                </c:pt>
                <c:pt idx="61">
                  <c:v>-2.3626928329467698</c:v>
                </c:pt>
                <c:pt idx="62">
                  <c:v>-2.3897404670715301</c:v>
                </c:pt>
                <c:pt idx="63">
                  <c:v>-2.7505722045898402</c:v>
                </c:pt>
                <c:pt idx="64">
                  <c:v>-3.1396677494049001</c:v>
                </c:pt>
                <c:pt idx="65">
                  <c:v>-3.3276948928832999</c:v>
                </c:pt>
                <c:pt idx="66">
                  <c:v>-3.4236652851104701</c:v>
                </c:pt>
                <c:pt idx="67">
                  <c:v>-3.6284990310668901</c:v>
                </c:pt>
                <c:pt idx="68">
                  <c:v>-3.8226175308227499</c:v>
                </c:pt>
                <c:pt idx="69">
                  <c:v>-3.6124033927917401</c:v>
                </c:pt>
                <c:pt idx="70">
                  <c:v>-2.8407890796661301</c:v>
                </c:pt>
                <c:pt idx="71">
                  <c:v>-1.8844190835952701</c:v>
                </c:pt>
                <c:pt idx="72">
                  <c:v>-1.29891073703765</c:v>
                </c:pt>
                <c:pt idx="73">
                  <c:v>-1.2458592653274501</c:v>
                </c:pt>
                <c:pt idx="74">
                  <c:v>-1.41298055648803</c:v>
                </c:pt>
                <c:pt idx="75">
                  <c:v>-1.4649907350540099</c:v>
                </c:pt>
                <c:pt idx="76">
                  <c:v>-1.39500761032104</c:v>
                </c:pt>
                <c:pt idx="77">
                  <c:v>-1.3802782297134399</c:v>
                </c:pt>
                <c:pt idx="78">
                  <c:v>-1.4643815755844101</c:v>
                </c:pt>
                <c:pt idx="79">
                  <c:v>-1.5415940284728999</c:v>
                </c:pt>
                <c:pt idx="80">
                  <c:v>-1.58711910247802</c:v>
                </c:pt>
                <c:pt idx="81">
                  <c:v>-1.7272809743881199</c:v>
                </c:pt>
                <c:pt idx="82">
                  <c:v>-2.0414354801177899</c:v>
                </c:pt>
                <c:pt idx="83">
                  <c:v>-2.4119415283203098</c:v>
                </c:pt>
                <c:pt idx="84">
                  <c:v>-2.642928123474118</c:v>
                </c:pt>
                <c:pt idx="85">
                  <c:v>-2.6605525016784601</c:v>
                </c:pt>
                <c:pt idx="86">
                  <c:v>-2.5307989120483398</c:v>
                </c:pt>
                <c:pt idx="87">
                  <c:v>-2.33474445343017</c:v>
                </c:pt>
                <c:pt idx="88">
                  <c:v>-2.1165993213653498</c:v>
                </c:pt>
                <c:pt idx="89">
                  <c:v>-1.9451143741607599</c:v>
                </c:pt>
                <c:pt idx="90">
                  <c:v>-1.9368163347244201</c:v>
                </c:pt>
                <c:pt idx="91">
                  <c:v>-2.176862239837638</c:v>
                </c:pt>
                <c:pt idx="92">
                  <c:v>-2.6380727291107098</c:v>
                </c:pt>
                <c:pt idx="93">
                  <c:v>-3.1817331314086901</c:v>
                </c:pt>
                <c:pt idx="94">
                  <c:v>-3.61578321456909</c:v>
                </c:pt>
                <c:pt idx="95">
                  <c:v>-3.78578305244445</c:v>
                </c:pt>
                <c:pt idx="96">
                  <c:v>-3.7060627937316801</c:v>
                </c:pt>
                <c:pt idx="97">
                  <c:v>-3.62971711158752</c:v>
                </c:pt>
                <c:pt idx="98">
                  <c:v>-3.8856904506683301</c:v>
                </c:pt>
                <c:pt idx="99">
                  <c:v>-4.5385241508483798</c:v>
                </c:pt>
                <c:pt idx="100">
                  <c:v>-5.2402176856994602</c:v>
                </c:pt>
                <c:pt idx="101">
                  <c:v>-5.5318036079406703</c:v>
                </c:pt>
                <c:pt idx="102">
                  <c:v>-5.3234057426452566</c:v>
                </c:pt>
                <c:pt idx="103">
                  <c:v>-5.0032167434692303</c:v>
                </c:pt>
                <c:pt idx="104">
                  <c:v>-5.027621269226068</c:v>
                </c:pt>
                <c:pt idx="105">
                  <c:v>-5.45672178268432</c:v>
                </c:pt>
                <c:pt idx="106">
                  <c:v>-5.9335880279540998</c:v>
                </c:pt>
                <c:pt idx="107">
                  <c:v>-6.0673394203186</c:v>
                </c:pt>
                <c:pt idx="108">
                  <c:v>-5.77919149398803</c:v>
                </c:pt>
                <c:pt idx="109">
                  <c:v>-5.3209023475646884</c:v>
                </c:pt>
                <c:pt idx="110">
                  <c:v>-5.0467109680175684</c:v>
                </c:pt>
                <c:pt idx="111">
                  <c:v>-5.1563000679016104</c:v>
                </c:pt>
                <c:pt idx="112">
                  <c:v>-5.5485124588012704</c:v>
                </c:pt>
                <c:pt idx="113">
                  <c:v>-5.879894256591788</c:v>
                </c:pt>
                <c:pt idx="114">
                  <c:v>-5.8496532440185502</c:v>
                </c:pt>
                <c:pt idx="115">
                  <c:v>-5.5016002655029297</c:v>
                </c:pt>
                <c:pt idx="116">
                  <c:v>-5.2052373886108398</c:v>
                </c:pt>
                <c:pt idx="117">
                  <c:v>-5.2629718780517463</c:v>
                </c:pt>
                <c:pt idx="118">
                  <c:v>-5.5670347213745082</c:v>
                </c:pt>
                <c:pt idx="119">
                  <c:v>-5.7253427505493102</c:v>
                </c:pt>
                <c:pt idx="120">
                  <c:v>-5.5156502723693794</c:v>
                </c:pt>
                <c:pt idx="121">
                  <c:v>-5.1137590408325204</c:v>
                </c:pt>
                <c:pt idx="122">
                  <c:v>-4.8386850357055602</c:v>
                </c:pt>
                <c:pt idx="123">
                  <c:v>-4.7711772918701101</c:v>
                </c:pt>
                <c:pt idx="124">
                  <c:v>-4.7148079872131303</c:v>
                </c:pt>
                <c:pt idx="125">
                  <c:v>-4.4849133491516104</c:v>
                </c:pt>
                <c:pt idx="126">
                  <c:v>-4.1322255134582484</c:v>
                </c:pt>
                <c:pt idx="127">
                  <c:v>-3.8748490810394181</c:v>
                </c:pt>
                <c:pt idx="128">
                  <c:v>-3.8817720413207999</c:v>
                </c:pt>
                <c:pt idx="129">
                  <c:v>-4.14469289779663</c:v>
                </c:pt>
                <c:pt idx="130">
                  <c:v>-4.5031862258911097</c:v>
                </c:pt>
                <c:pt idx="131">
                  <c:v>-4.7616190910339302</c:v>
                </c:pt>
                <c:pt idx="132">
                  <c:v>-4.8242950439453081</c:v>
                </c:pt>
                <c:pt idx="133">
                  <c:v>-4.7548589706420881</c:v>
                </c:pt>
                <c:pt idx="134">
                  <c:v>-4.6814785003662083</c:v>
                </c:pt>
                <c:pt idx="135">
                  <c:v>-4.6293697357177699</c:v>
                </c:pt>
                <c:pt idx="136">
                  <c:v>-4.4988241195678702</c:v>
                </c:pt>
                <c:pt idx="137">
                  <c:v>-4.2389321327209402</c:v>
                </c:pt>
                <c:pt idx="138">
                  <c:v>-3.9678394794464098</c:v>
                </c:pt>
                <c:pt idx="139">
                  <c:v>-3.8366003036498979</c:v>
                </c:pt>
                <c:pt idx="140">
                  <c:v>-3.8231108188629102</c:v>
                </c:pt>
                <c:pt idx="141">
                  <c:v>-3.78282499313354</c:v>
                </c:pt>
                <c:pt idx="142">
                  <c:v>-3.6934552192687882</c:v>
                </c:pt>
                <c:pt idx="143">
                  <c:v>-3.69481229782104</c:v>
                </c:pt>
                <c:pt idx="144">
                  <c:v>-3.8275942802429199</c:v>
                </c:pt>
                <c:pt idx="145">
                  <c:v>-3.8820996284484801</c:v>
                </c:pt>
                <c:pt idx="146">
                  <c:v>-3.6550416946411102</c:v>
                </c:pt>
                <c:pt idx="147">
                  <c:v>-3.2667591571807799</c:v>
                </c:pt>
                <c:pt idx="148">
                  <c:v>-3.0210647583007799</c:v>
                </c:pt>
                <c:pt idx="149">
                  <c:v>-2.9591825008392298</c:v>
                </c:pt>
                <c:pt idx="150">
                  <c:v>-2.7802267074584899</c:v>
                </c:pt>
                <c:pt idx="151">
                  <c:v>-2.3062896728515598</c:v>
                </c:pt>
                <c:pt idx="152">
                  <c:v>-1.82532310485839</c:v>
                </c:pt>
                <c:pt idx="153">
                  <c:v>-1.7535972595214799</c:v>
                </c:pt>
                <c:pt idx="154">
                  <c:v>-2.0491366386413499</c:v>
                </c:pt>
                <c:pt idx="155">
                  <c:v>-2.2246294021606401</c:v>
                </c:pt>
                <c:pt idx="156">
                  <c:v>-1.9768164157867401</c:v>
                </c:pt>
                <c:pt idx="157">
                  <c:v>-1.56084084510803</c:v>
                </c:pt>
                <c:pt idx="158">
                  <c:v>-1.4020092487335201</c:v>
                </c:pt>
                <c:pt idx="159">
                  <c:v>-1.5254696607589699</c:v>
                </c:pt>
                <c:pt idx="160">
                  <c:v>-1.6010392904281601</c:v>
                </c:pt>
                <c:pt idx="161">
                  <c:v>-1.46149182319641</c:v>
                </c:pt>
                <c:pt idx="162">
                  <c:v>-1.3002806901931701</c:v>
                </c:pt>
                <c:pt idx="163">
                  <c:v>-1.31224501132965</c:v>
                </c:pt>
                <c:pt idx="164">
                  <c:v>-1.3888585567474301</c:v>
                </c:pt>
                <c:pt idx="165">
                  <c:v>-1.33651399612426</c:v>
                </c:pt>
                <c:pt idx="166">
                  <c:v>-1.22847211360931</c:v>
                </c:pt>
                <c:pt idx="167">
                  <c:v>-1.2984597682952801</c:v>
                </c:pt>
                <c:pt idx="168">
                  <c:v>-1.5422611236572199</c:v>
                </c:pt>
                <c:pt idx="169">
                  <c:v>-1.6762459278106601</c:v>
                </c:pt>
                <c:pt idx="170">
                  <c:v>-1.5474995374679501</c:v>
                </c:pt>
                <c:pt idx="171">
                  <c:v>-1.3731454610824501</c:v>
                </c:pt>
                <c:pt idx="172">
                  <c:v>-1.4305958747863701</c:v>
                </c:pt>
                <c:pt idx="173">
                  <c:v>-1.6601208448410001</c:v>
                </c:pt>
                <c:pt idx="174">
                  <c:v>-1.7849028110504099</c:v>
                </c:pt>
                <c:pt idx="175">
                  <c:v>-1.7624143362045199</c:v>
                </c:pt>
                <c:pt idx="176">
                  <c:v>-1.8757120370864799</c:v>
                </c:pt>
                <c:pt idx="177">
                  <c:v>-2.3156542778015101</c:v>
                </c:pt>
                <c:pt idx="178">
                  <c:v>-2.86692094802856</c:v>
                </c:pt>
                <c:pt idx="179">
                  <c:v>-3.1527831554412802</c:v>
                </c:pt>
                <c:pt idx="180">
                  <c:v>-3.0732364654540998</c:v>
                </c:pt>
                <c:pt idx="181">
                  <c:v>-2.8220367431640598</c:v>
                </c:pt>
                <c:pt idx="182">
                  <c:v>-2.5318689346313379</c:v>
                </c:pt>
                <c:pt idx="183">
                  <c:v>-2.1302638053893999</c:v>
                </c:pt>
                <c:pt idx="184">
                  <c:v>-1.6073687076568599</c:v>
                </c:pt>
                <c:pt idx="185">
                  <c:v>-1.2247567176818801</c:v>
                </c:pt>
                <c:pt idx="186">
                  <c:v>-1.2684701681137001</c:v>
                </c:pt>
                <c:pt idx="187">
                  <c:v>-1.66097211837768</c:v>
                </c:pt>
                <c:pt idx="188">
                  <c:v>-2.00183010101318</c:v>
                </c:pt>
                <c:pt idx="189">
                  <c:v>-2.0126640796661301</c:v>
                </c:pt>
                <c:pt idx="190">
                  <c:v>-1.7919046878814699</c:v>
                </c:pt>
                <c:pt idx="191">
                  <c:v>-1.57471168041229</c:v>
                </c:pt>
                <c:pt idx="192">
                  <c:v>-1.4014592170715301</c:v>
                </c:pt>
                <c:pt idx="193">
                  <c:v>-1.16639769077301</c:v>
                </c:pt>
                <c:pt idx="194">
                  <c:v>-0.89715641736984297</c:v>
                </c:pt>
                <c:pt idx="195">
                  <c:v>-0.77182602882385298</c:v>
                </c:pt>
                <c:pt idx="196">
                  <c:v>-0.82647013664245605</c:v>
                </c:pt>
                <c:pt idx="197">
                  <c:v>-0.84289473295211803</c:v>
                </c:pt>
                <c:pt idx="198">
                  <c:v>-0.66312789916992199</c:v>
                </c:pt>
                <c:pt idx="199">
                  <c:v>-0.48632621765136702</c:v>
                </c:pt>
              </c:numCache>
            </c:numRef>
          </c:val>
          <c:smooth val="0"/>
          <c:extLst>
            <c:ext xmlns:c16="http://schemas.microsoft.com/office/drawing/2014/chart" uri="{C3380CC4-5D6E-409C-BE32-E72D297353CC}">
              <c16:uniqueId val="{00000000-0D7C-450F-BD61-8601D396138B}"/>
            </c:ext>
          </c:extLst>
        </c:ser>
        <c:ser>
          <c:idx val="1"/>
          <c:order val="1"/>
          <c:tx>
            <c:strRef>
              <c:f>'3mir 10_12 60 (2)'!$D$1</c:f>
              <c:strCache>
                <c:ptCount val="1"/>
                <c:pt idx="0">
                  <c:v>60</c:v>
                </c:pt>
              </c:strCache>
            </c:strRef>
          </c:tx>
          <c:spPr>
            <a:ln w="25400">
              <a:solidFill>
                <a:schemeClr val="tx1">
                  <a:lumMod val="85000"/>
                  <a:lumOff val="15000"/>
                </a:schemeClr>
              </a:solidFill>
              <a:prstDash val="sysDot"/>
            </a:ln>
          </c:spPr>
          <c:marker>
            <c:symbol val="none"/>
          </c:marker>
          <c:cat>
            <c:numRef>
              <c:f>'3mir 10_12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60 (2)'!$D$2:$D$201</c:f>
              <c:numCache>
                <c:formatCode>General</c:formatCode>
                <c:ptCount val="200"/>
                <c:pt idx="0">
                  <c:v>2.9929306358099001E-2</c:v>
                </c:pt>
                <c:pt idx="1">
                  <c:v>0.22591082751750899</c:v>
                </c:pt>
                <c:pt idx="2">
                  <c:v>0.43352401256561302</c:v>
                </c:pt>
                <c:pt idx="3">
                  <c:v>0.40946352481842002</c:v>
                </c:pt>
                <c:pt idx="4">
                  <c:v>9.6843041479587999E-2</c:v>
                </c:pt>
                <c:pt idx="5">
                  <c:v>-0.30905765295028698</c:v>
                </c:pt>
                <c:pt idx="6">
                  <c:v>-0.57225590944290206</c:v>
                </c:pt>
                <c:pt idx="7">
                  <c:v>-0.63409042358398404</c:v>
                </c:pt>
                <c:pt idx="8">
                  <c:v>-0.59654110670089699</c:v>
                </c:pt>
                <c:pt idx="9">
                  <c:v>-0.53991764783859297</c:v>
                </c:pt>
                <c:pt idx="10">
                  <c:v>-0.42671000957489003</c:v>
                </c:pt>
                <c:pt idx="11">
                  <c:v>-0.19484941661357899</c:v>
                </c:pt>
                <c:pt idx="12">
                  <c:v>0.107670277357101</c:v>
                </c:pt>
                <c:pt idx="13">
                  <c:v>0.33090743422508201</c:v>
                </c:pt>
                <c:pt idx="14">
                  <c:v>0.36410489678382901</c:v>
                </c:pt>
                <c:pt idx="15">
                  <c:v>0.24113141000270799</c:v>
                </c:pt>
                <c:pt idx="16">
                  <c:v>9.4068571925163005E-2</c:v>
                </c:pt>
                <c:pt idx="17">
                  <c:v>2.1284341812134001E-2</c:v>
                </c:pt>
                <c:pt idx="18">
                  <c:v>1.9971840083599E-2</c:v>
                </c:pt>
                <c:pt idx="19">
                  <c:v>3.8070820271969001E-2</c:v>
                </c:pt>
                <c:pt idx="20">
                  <c:v>5.6804921478033003E-2</c:v>
                </c:pt>
                <c:pt idx="21">
                  <c:v>0.100563429296017</c:v>
                </c:pt>
                <c:pt idx="22">
                  <c:v>0.17921674251556399</c:v>
                </c:pt>
                <c:pt idx="23">
                  <c:v>0.25213852524757402</c:v>
                </c:pt>
                <c:pt idx="24">
                  <c:v>0.27182233333587602</c:v>
                </c:pt>
                <c:pt idx="25">
                  <c:v>0.25206917524337802</c:v>
                </c:pt>
                <c:pt idx="26">
                  <c:v>0.266638964414597</c:v>
                </c:pt>
                <c:pt idx="27">
                  <c:v>0.36987227201461798</c:v>
                </c:pt>
                <c:pt idx="28">
                  <c:v>0.52446901798248302</c:v>
                </c:pt>
                <c:pt idx="29">
                  <c:v>0.61878138780593905</c:v>
                </c:pt>
                <c:pt idx="30">
                  <c:v>0.56213724613189697</c:v>
                </c:pt>
                <c:pt idx="31">
                  <c:v>0.36538615822792098</c:v>
                </c:pt>
                <c:pt idx="32">
                  <c:v>0.13163669407367701</c:v>
                </c:pt>
                <c:pt idx="33">
                  <c:v>-1.6543282195926001E-2</c:v>
                </c:pt>
                <c:pt idx="34">
                  <c:v>2.0125443115830001E-3</c:v>
                </c:pt>
                <c:pt idx="35">
                  <c:v>0.21100111305713701</c:v>
                </c:pt>
                <c:pt idx="36">
                  <c:v>0.57010567188262895</c:v>
                </c:pt>
                <c:pt idx="37">
                  <c:v>0.94929480552673295</c:v>
                </c:pt>
                <c:pt idx="38">
                  <c:v>1.1423261165618901</c:v>
                </c:pt>
                <c:pt idx="39">
                  <c:v>0.99357128143310502</c:v>
                </c:pt>
                <c:pt idx="40">
                  <c:v>0.56981128454208396</c:v>
                </c:pt>
                <c:pt idx="41">
                  <c:v>0.16839161515235901</c:v>
                </c:pt>
                <c:pt idx="42">
                  <c:v>7.0594154298305997E-2</c:v>
                </c:pt>
                <c:pt idx="43">
                  <c:v>0.26078280806541398</c:v>
                </c:pt>
                <c:pt idx="44">
                  <c:v>0.45315086841583302</c:v>
                </c:pt>
                <c:pt idx="45">
                  <c:v>0.43977892398834201</c:v>
                </c:pt>
                <c:pt idx="46">
                  <c:v>0.34691432118415799</c:v>
                </c:pt>
                <c:pt idx="47">
                  <c:v>0.44770854711532598</c:v>
                </c:pt>
                <c:pt idx="48">
                  <c:v>0.74232470989227295</c:v>
                </c:pt>
                <c:pt idx="49">
                  <c:v>0.86494010686874401</c:v>
                </c:pt>
                <c:pt idx="50">
                  <c:v>0.485286295413971</c:v>
                </c:pt>
                <c:pt idx="51">
                  <c:v>-0.28879544138908397</c:v>
                </c:pt>
                <c:pt idx="52">
                  <c:v>-1.03034555912017</c:v>
                </c:pt>
                <c:pt idx="53">
                  <c:v>-1.4779977798461901</c:v>
                </c:pt>
                <c:pt idx="54">
                  <c:v>-1.7587141990661601</c:v>
                </c:pt>
                <c:pt idx="55">
                  <c:v>-2.1000463962554901</c:v>
                </c:pt>
                <c:pt idx="56">
                  <c:v>-2.4746024608611981</c:v>
                </c:pt>
                <c:pt idx="57">
                  <c:v>-2.6641545295715301</c:v>
                </c:pt>
                <c:pt idx="58">
                  <c:v>-2.59950518608093</c:v>
                </c:pt>
                <c:pt idx="59">
                  <c:v>-2.4580464363098078</c:v>
                </c:pt>
                <c:pt idx="60">
                  <c:v>-2.3974752426147399</c:v>
                </c:pt>
                <c:pt idx="61">
                  <c:v>-2.34876155853271</c:v>
                </c:pt>
                <c:pt idx="62">
                  <c:v>-2.1734192371368399</c:v>
                </c:pt>
                <c:pt idx="63">
                  <c:v>-1.9244420528411801</c:v>
                </c:pt>
                <c:pt idx="64">
                  <c:v>-1.8046896457672099</c:v>
                </c:pt>
                <c:pt idx="65">
                  <c:v>-1.88520491123199</c:v>
                </c:pt>
                <c:pt idx="66">
                  <c:v>-2.0069704055786102</c:v>
                </c:pt>
                <c:pt idx="67">
                  <c:v>-1.99894499778747</c:v>
                </c:pt>
                <c:pt idx="68">
                  <c:v>-1.8776065111160201</c:v>
                </c:pt>
                <c:pt idx="69">
                  <c:v>-1.75519800186157</c:v>
                </c:pt>
                <c:pt idx="70">
                  <c:v>-1.6429029703140201</c:v>
                </c:pt>
                <c:pt idx="71">
                  <c:v>-1.47451424598693</c:v>
                </c:pt>
                <c:pt idx="72">
                  <c:v>-1.3021544218063299</c:v>
                </c:pt>
                <c:pt idx="73">
                  <c:v>-1.32537734508514</c:v>
                </c:pt>
                <c:pt idx="74">
                  <c:v>-1.6554030179977399</c:v>
                </c:pt>
                <c:pt idx="75">
                  <c:v>-2.12592577934265</c:v>
                </c:pt>
                <c:pt idx="76">
                  <c:v>-2.4178552627563401</c:v>
                </c:pt>
                <c:pt idx="77">
                  <c:v>-2.3493299484252899</c:v>
                </c:pt>
                <c:pt idx="78">
                  <c:v>-1.98096930980682</c:v>
                </c:pt>
                <c:pt idx="79">
                  <c:v>-1.4643473625183101</c:v>
                </c:pt>
                <c:pt idx="80">
                  <c:v>-0.89164566993713401</c:v>
                </c:pt>
                <c:pt idx="81">
                  <c:v>-0.33564418554306003</c:v>
                </c:pt>
                <c:pt idx="82">
                  <c:v>4.5174863189459E-2</c:v>
                </c:pt>
                <c:pt idx="83">
                  <c:v>5.9232447296380997E-2</c:v>
                </c:pt>
                <c:pt idx="84">
                  <c:v>-0.31762164831161499</c:v>
                </c:pt>
                <c:pt idx="85">
                  <c:v>-0.83798426389694203</c:v>
                </c:pt>
                <c:pt idx="86">
                  <c:v>-1.1448845863342201</c:v>
                </c:pt>
                <c:pt idx="87">
                  <c:v>-1.0741064548492401</c:v>
                </c:pt>
                <c:pt idx="88">
                  <c:v>-0.79133725166320801</c:v>
                </c:pt>
                <c:pt idx="89">
                  <c:v>-0.60689127445220903</c:v>
                </c:pt>
                <c:pt idx="90">
                  <c:v>-0.65258663892746005</c:v>
                </c:pt>
                <c:pt idx="91">
                  <c:v>-0.77343124151229903</c:v>
                </c:pt>
                <c:pt idx="92">
                  <c:v>-0.76004338264465299</c:v>
                </c:pt>
                <c:pt idx="93">
                  <c:v>-0.64882636070251498</c:v>
                </c:pt>
                <c:pt idx="94">
                  <c:v>-0.71236044168472301</c:v>
                </c:pt>
                <c:pt idx="95">
                  <c:v>-1.13167464733123</c:v>
                </c:pt>
                <c:pt idx="96">
                  <c:v>-1.74913895130157</c:v>
                </c:pt>
                <c:pt idx="97">
                  <c:v>-2.2047190666198699</c:v>
                </c:pt>
                <c:pt idx="98">
                  <c:v>-2.28483581542968</c:v>
                </c:pt>
                <c:pt idx="99">
                  <c:v>-2.0710890293121298</c:v>
                </c:pt>
                <c:pt idx="100">
                  <c:v>-1.77496969699859</c:v>
                </c:pt>
                <c:pt idx="101">
                  <c:v>-1.5410795211791899</c:v>
                </c:pt>
                <c:pt idx="102">
                  <c:v>-1.44665002822876</c:v>
                </c:pt>
                <c:pt idx="103">
                  <c:v>-1.56984114646911</c:v>
                </c:pt>
                <c:pt idx="104">
                  <c:v>-1.9326529502868599</c:v>
                </c:pt>
                <c:pt idx="105">
                  <c:v>-2.40572905540466</c:v>
                </c:pt>
                <c:pt idx="106">
                  <c:v>-2.7847294807434002</c:v>
                </c:pt>
                <c:pt idx="107">
                  <c:v>-2.982690334320059</c:v>
                </c:pt>
                <c:pt idx="108">
                  <c:v>-3.0706889629364</c:v>
                </c:pt>
                <c:pt idx="109">
                  <c:v>-3.12260794639587</c:v>
                </c:pt>
                <c:pt idx="110">
                  <c:v>-3.1257526874542201</c:v>
                </c:pt>
                <c:pt idx="111">
                  <c:v>-3.0866436958312882</c:v>
                </c:pt>
                <c:pt idx="112">
                  <c:v>-3.1024653911590501</c:v>
                </c:pt>
                <c:pt idx="113">
                  <c:v>-3.2108530998229901</c:v>
                </c:pt>
                <c:pt idx="114">
                  <c:v>-3.24625515937805</c:v>
                </c:pt>
                <c:pt idx="115">
                  <c:v>-3.0224967002868599</c:v>
                </c:pt>
                <c:pt idx="116">
                  <c:v>-2.6667616367339999</c:v>
                </c:pt>
                <c:pt idx="117">
                  <c:v>-2.5863127708435001</c:v>
                </c:pt>
                <c:pt idx="118">
                  <c:v>-2.9945037364959699</c:v>
                </c:pt>
                <c:pt idx="119">
                  <c:v>-3.5954535007476802</c:v>
                </c:pt>
                <c:pt idx="120">
                  <c:v>-3.8910157680511399</c:v>
                </c:pt>
                <c:pt idx="121">
                  <c:v>-3.7397096157073899</c:v>
                </c:pt>
                <c:pt idx="122">
                  <c:v>-3.4502651691436679</c:v>
                </c:pt>
                <c:pt idx="123">
                  <c:v>-3.3350868225097581</c:v>
                </c:pt>
                <c:pt idx="124">
                  <c:v>-3.3556146621704102</c:v>
                </c:pt>
                <c:pt idx="125">
                  <c:v>-3.2787845134735099</c:v>
                </c:pt>
                <c:pt idx="126">
                  <c:v>-3.0145149230957</c:v>
                </c:pt>
                <c:pt idx="127">
                  <c:v>-2.6569867134094198</c:v>
                </c:pt>
                <c:pt idx="128">
                  <c:v>-2.3028306961059499</c:v>
                </c:pt>
                <c:pt idx="129">
                  <c:v>-2.0149660110473602</c:v>
                </c:pt>
                <c:pt idx="130">
                  <c:v>-1.9213328361511199</c:v>
                </c:pt>
                <c:pt idx="131">
                  <c:v>-2.1287374496459899</c:v>
                </c:pt>
                <c:pt idx="132">
                  <c:v>-2.490147829055779</c:v>
                </c:pt>
                <c:pt idx="133">
                  <c:v>-2.6591329574584899</c:v>
                </c:pt>
                <c:pt idx="134">
                  <c:v>-2.5098512172698899</c:v>
                </c:pt>
                <c:pt idx="135">
                  <c:v>-2.3597130775451598</c:v>
                </c:pt>
                <c:pt idx="136">
                  <c:v>-2.57509994506835</c:v>
                </c:pt>
                <c:pt idx="137">
                  <c:v>-3.0183703899383501</c:v>
                </c:pt>
                <c:pt idx="138">
                  <c:v>-3.1253271102905198</c:v>
                </c:pt>
                <c:pt idx="139">
                  <c:v>-2.5963773727416899</c:v>
                </c:pt>
                <c:pt idx="140">
                  <c:v>-1.8190991878509499</c:v>
                </c:pt>
                <c:pt idx="141">
                  <c:v>-1.4654002189636199</c:v>
                </c:pt>
                <c:pt idx="142">
                  <c:v>-1.7825279235839799</c:v>
                </c:pt>
                <c:pt idx="143">
                  <c:v>-2.4286243915557799</c:v>
                </c:pt>
                <c:pt idx="144">
                  <c:v>-2.9215023517608598</c:v>
                </c:pt>
                <c:pt idx="145">
                  <c:v>-3.0518548488616899</c:v>
                </c:pt>
                <c:pt idx="146">
                  <c:v>-2.8698663711547781</c:v>
                </c:pt>
                <c:pt idx="147">
                  <c:v>-2.5072555541992099</c:v>
                </c:pt>
                <c:pt idx="148">
                  <c:v>-2.1492831707000701</c:v>
                </c:pt>
                <c:pt idx="149">
                  <c:v>-2.0322856903076101</c:v>
                </c:pt>
                <c:pt idx="150">
                  <c:v>-2.2620074748992902</c:v>
                </c:pt>
                <c:pt idx="151">
                  <c:v>-2.6381843090057302</c:v>
                </c:pt>
                <c:pt idx="152">
                  <c:v>-2.7988712787628098</c:v>
                </c:pt>
                <c:pt idx="153">
                  <c:v>-2.5782115459442099</c:v>
                </c:pt>
                <c:pt idx="154">
                  <c:v>-2.1421041488647399</c:v>
                </c:pt>
                <c:pt idx="155">
                  <c:v>-1.75471520423889</c:v>
                </c:pt>
                <c:pt idx="156">
                  <c:v>-1.516073346138</c:v>
                </c:pt>
                <c:pt idx="157">
                  <c:v>-1.37361395359039</c:v>
                </c:pt>
                <c:pt idx="158">
                  <c:v>-1.2831740379333501</c:v>
                </c:pt>
                <c:pt idx="159">
                  <c:v>-1.2488867044448799</c:v>
                </c:pt>
                <c:pt idx="160">
                  <c:v>-1.24453926086425</c:v>
                </c:pt>
                <c:pt idx="161">
                  <c:v>-1.20309078693389</c:v>
                </c:pt>
                <c:pt idx="162">
                  <c:v>-1.0886546373367301</c:v>
                </c:pt>
                <c:pt idx="163">
                  <c:v>-0.90942585468292203</c:v>
                </c:pt>
                <c:pt idx="164">
                  <c:v>-0.66287302970886197</c:v>
                </c:pt>
                <c:pt idx="165">
                  <c:v>-0.35519737005233798</c:v>
                </c:pt>
                <c:pt idx="166">
                  <c:v>-8.8105410337447995E-2</c:v>
                </c:pt>
                <c:pt idx="167">
                  <c:v>-1.9607491791247999E-2</c:v>
                </c:pt>
                <c:pt idx="168">
                  <c:v>-0.17035971581935899</c:v>
                </c:pt>
                <c:pt idx="169">
                  <c:v>-0.343690454959869</c:v>
                </c:pt>
                <c:pt idx="170">
                  <c:v>-0.33007016777992199</c:v>
                </c:pt>
                <c:pt idx="171">
                  <c:v>-0.146003782749176</c:v>
                </c:pt>
                <c:pt idx="172">
                  <c:v>2.8059801086783E-2</c:v>
                </c:pt>
                <c:pt idx="173">
                  <c:v>0.108575187623501</c:v>
                </c:pt>
                <c:pt idx="174">
                  <c:v>0.16950257122516599</c:v>
                </c:pt>
                <c:pt idx="175">
                  <c:v>0.23480150103569</c:v>
                </c:pt>
                <c:pt idx="176">
                  <c:v>0.18151113390922499</c:v>
                </c:pt>
                <c:pt idx="177">
                  <c:v>-3.8757536560296998E-2</c:v>
                </c:pt>
                <c:pt idx="178">
                  <c:v>-0.198998287320137</c:v>
                </c:pt>
                <c:pt idx="179">
                  <c:v>-6.8570245057339996E-3</c:v>
                </c:pt>
                <c:pt idx="180">
                  <c:v>0.493476241827011</c:v>
                </c:pt>
                <c:pt idx="181">
                  <c:v>0.90450680255889904</c:v>
                </c:pt>
                <c:pt idx="182">
                  <c:v>0.92636871337890603</c:v>
                </c:pt>
                <c:pt idx="183">
                  <c:v>0.68644982576370195</c:v>
                </c:pt>
                <c:pt idx="184">
                  <c:v>0.50977587699890103</c:v>
                </c:pt>
                <c:pt idx="185">
                  <c:v>0.47395816445350603</c:v>
                </c:pt>
                <c:pt idx="186">
                  <c:v>0.37068435549736001</c:v>
                </c:pt>
                <c:pt idx="187">
                  <c:v>8.9424557983874997E-2</c:v>
                </c:pt>
                <c:pt idx="188">
                  <c:v>-0.165751934051514</c:v>
                </c:pt>
                <c:pt idx="189">
                  <c:v>-0.139940366148949</c:v>
                </c:pt>
                <c:pt idx="190">
                  <c:v>0.134350880980492</c:v>
                </c:pt>
                <c:pt idx="191">
                  <c:v>0.418336302042007</c:v>
                </c:pt>
                <c:pt idx="192">
                  <c:v>0.62341475486755404</c:v>
                </c:pt>
                <c:pt idx="193">
                  <c:v>0.89998096227645896</c:v>
                </c:pt>
                <c:pt idx="194">
                  <c:v>1.3372505903244001</c:v>
                </c:pt>
                <c:pt idx="195">
                  <c:v>1.75012838840484</c:v>
                </c:pt>
                <c:pt idx="196">
                  <c:v>1.9035822153091391</c:v>
                </c:pt>
                <c:pt idx="197">
                  <c:v>1.8655630350112899</c:v>
                </c:pt>
                <c:pt idx="198">
                  <c:v>1.9625620841979901</c:v>
                </c:pt>
                <c:pt idx="199">
                  <c:v>2.3596382141113201</c:v>
                </c:pt>
              </c:numCache>
            </c:numRef>
          </c:val>
          <c:smooth val="0"/>
          <c:extLst>
            <c:ext xmlns:c16="http://schemas.microsoft.com/office/drawing/2014/chart" uri="{C3380CC4-5D6E-409C-BE32-E72D297353CC}">
              <c16:uniqueId val="{00000001-0D7C-450F-BD61-8601D396138B}"/>
            </c:ext>
          </c:extLst>
        </c:ser>
        <c:ser>
          <c:idx val="2"/>
          <c:order val="2"/>
          <c:tx>
            <c:strRef>
              <c:f>'3mir 10_12 60 (2)'!$E$1</c:f>
              <c:strCache>
                <c:ptCount val="1"/>
                <c:pt idx="0">
                  <c:v>60</c:v>
                </c:pt>
              </c:strCache>
            </c:strRef>
          </c:tx>
          <c:spPr>
            <a:ln w="25400">
              <a:solidFill>
                <a:schemeClr val="tx1"/>
              </a:solidFill>
              <a:prstDash val="solid"/>
            </a:ln>
          </c:spPr>
          <c:marker>
            <c:symbol val="none"/>
          </c:marker>
          <c:cat>
            <c:numRef>
              <c:f>'3mir 10_12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60 (2)'!$E$2:$E$201</c:f>
              <c:numCache>
                <c:formatCode>General</c:formatCode>
                <c:ptCount val="200"/>
                <c:pt idx="0">
                  <c:v>-0.15589946508407601</c:v>
                </c:pt>
                <c:pt idx="1">
                  <c:v>0.156677350401878</c:v>
                </c:pt>
                <c:pt idx="2">
                  <c:v>0.52990615367889404</c:v>
                </c:pt>
                <c:pt idx="3">
                  <c:v>0.73677563667297397</c:v>
                </c:pt>
                <c:pt idx="4">
                  <c:v>0.70989853143692005</c:v>
                </c:pt>
                <c:pt idx="5">
                  <c:v>0.52615982294082597</c:v>
                </c:pt>
                <c:pt idx="6">
                  <c:v>0.28740596771240201</c:v>
                </c:pt>
                <c:pt idx="7">
                  <c:v>0.114467889070511</c:v>
                </c:pt>
                <c:pt idx="8">
                  <c:v>0.17112681269645699</c:v>
                </c:pt>
                <c:pt idx="9">
                  <c:v>0.51851981878280595</c:v>
                </c:pt>
                <c:pt idx="10">
                  <c:v>0.93936622142791704</c:v>
                </c:pt>
                <c:pt idx="11">
                  <c:v>1.0701427459716799</c:v>
                </c:pt>
                <c:pt idx="12">
                  <c:v>0.79347062110900901</c:v>
                </c:pt>
                <c:pt idx="13">
                  <c:v>0.385840743780136</c:v>
                </c:pt>
                <c:pt idx="14">
                  <c:v>0.17192932963371299</c:v>
                </c:pt>
                <c:pt idx="15">
                  <c:v>0.127650275826454</c:v>
                </c:pt>
                <c:pt idx="16">
                  <c:v>-2.3031009361147999E-2</c:v>
                </c:pt>
                <c:pt idx="17">
                  <c:v>-0.371074318885803</c:v>
                </c:pt>
                <c:pt idx="18">
                  <c:v>-0.68832796812057495</c:v>
                </c:pt>
                <c:pt idx="19">
                  <c:v>-0.78045541048049905</c:v>
                </c:pt>
                <c:pt idx="20">
                  <c:v>-0.77661556005477905</c:v>
                </c:pt>
                <c:pt idx="21">
                  <c:v>-0.91321873664856001</c:v>
                </c:pt>
                <c:pt idx="22">
                  <c:v>-1.15549612045288</c:v>
                </c:pt>
                <c:pt idx="23">
                  <c:v>-1.2499346733093191</c:v>
                </c:pt>
                <c:pt idx="24">
                  <c:v>-1.12528824806213</c:v>
                </c:pt>
                <c:pt idx="25">
                  <c:v>-1.00528824329376</c:v>
                </c:pt>
                <c:pt idx="26">
                  <c:v>-1.0297646522521879</c:v>
                </c:pt>
                <c:pt idx="27">
                  <c:v>-0.96813607215881303</c:v>
                </c:pt>
                <c:pt idx="28">
                  <c:v>-0.51620393991470304</c:v>
                </c:pt>
                <c:pt idx="29">
                  <c:v>0.210345879197121</c:v>
                </c:pt>
                <c:pt idx="30">
                  <c:v>0.71877455711364702</c:v>
                </c:pt>
                <c:pt idx="31">
                  <c:v>0.71217089891433705</c:v>
                </c:pt>
                <c:pt idx="32">
                  <c:v>0.43332809209823597</c:v>
                </c:pt>
                <c:pt idx="33">
                  <c:v>0.33411568403244002</c:v>
                </c:pt>
                <c:pt idx="34">
                  <c:v>0.537286996841431</c:v>
                </c:pt>
                <c:pt idx="35">
                  <c:v>0.78507190942764304</c:v>
                </c:pt>
                <c:pt idx="36">
                  <c:v>0.85021358728408802</c:v>
                </c:pt>
                <c:pt idx="37">
                  <c:v>0.79503166675567605</c:v>
                </c:pt>
                <c:pt idx="38">
                  <c:v>0.78950482606887795</c:v>
                </c:pt>
                <c:pt idx="39">
                  <c:v>0.83874106407165505</c:v>
                </c:pt>
                <c:pt idx="40">
                  <c:v>0.81329882144928001</c:v>
                </c:pt>
                <c:pt idx="41">
                  <c:v>0.66633564233779896</c:v>
                </c:pt>
                <c:pt idx="42">
                  <c:v>0.479565769433975</c:v>
                </c:pt>
                <c:pt idx="43">
                  <c:v>0.31154409050941501</c:v>
                </c:pt>
                <c:pt idx="44">
                  <c:v>0.12955501675605799</c:v>
                </c:pt>
                <c:pt idx="45">
                  <c:v>-7.4343100190163006E-2</c:v>
                </c:pt>
                <c:pt idx="46">
                  <c:v>-0.20831346511840801</c:v>
                </c:pt>
                <c:pt idx="47">
                  <c:v>-0.20972627401351901</c:v>
                </c:pt>
                <c:pt idx="48">
                  <c:v>-0.188802450895309</c:v>
                </c:pt>
                <c:pt idx="49">
                  <c:v>-0.33414092659950301</c:v>
                </c:pt>
                <c:pt idx="50">
                  <c:v>-0.67674416303634599</c:v>
                </c:pt>
                <c:pt idx="51">
                  <c:v>-1.0406122207641599</c:v>
                </c:pt>
                <c:pt idx="52">
                  <c:v>-1.2738009691238401</c:v>
                </c:pt>
                <c:pt idx="53">
                  <c:v>-1.4589358568191499</c:v>
                </c:pt>
                <c:pt idx="54">
                  <c:v>-1.80333459377288</c:v>
                </c:pt>
                <c:pt idx="55">
                  <c:v>-2.3361527919769198</c:v>
                </c:pt>
                <c:pt idx="56">
                  <c:v>-2.8133316040039</c:v>
                </c:pt>
                <c:pt idx="57">
                  <c:v>-2.9796566963195779</c:v>
                </c:pt>
                <c:pt idx="58">
                  <c:v>-2.8755145072936998</c:v>
                </c:pt>
                <c:pt idx="59">
                  <c:v>-2.8025660514831499</c:v>
                </c:pt>
                <c:pt idx="60">
                  <c:v>-2.9882724285125701</c:v>
                </c:pt>
                <c:pt idx="61">
                  <c:v>-3.36463451385498</c:v>
                </c:pt>
                <c:pt idx="62">
                  <c:v>-3.7101185321807799</c:v>
                </c:pt>
                <c:pt idx="63">
                  <c:v>-3.9267163276672301</c:v>
                </c:pt>
                <c:pt idx="64">
                  <c:v>-4.0757336616516104</c:v>
                </c:pt>
                <c:pt idx="65">
                  <c:v>-4.1775469779968173</c:v>
                </c:pt>
                <c:pt idx="66">
                  <c:v>-4.1286993026733398</c:v>
                </c:pt>
                <c:pt idx="67">
                  <c:v>-3.8928205966949401</c:v>
                </c:pt>
                <c:pt idx="68">
                  <c:v>-3.6617529392242378</c:v>
                </c:pt>
                <c:pt idx="69">
                  <c:v>-3.6703906059265101</c:v>
                </c:pt>
                <c:pt idx="70">
                  <c:v>-3.8684740066528298</c:v>
                </c:pt>
                <c:pt idx="71">
                  <c:v>-3.9398846626281698</c:v>
                </c:pt>
                <c:pt idx="72">
                  <c:v>-3.7094950675964302</c:v>
                </c:pt>
                <c:pt idx="73">
                  <c:v>-3.39253807067871</c:v>
                </c:pt>
                <c:pt idx="74">
                  <c:v>-3.3040101528167698</c:v>
                </c:pt>
                <c:pt idx="75">
                  <c:v>-3.4035186767578098</c:v>
                </c:pt>
                <c:pt idx="76">
                  <c:v>-3.3171641826629599</c:v>
                </c:pt>
                <c:pt idx="77">
                  <c:v>-2.82515120506286</c:v>
                </c:pt>
                <c:pt idx="78">
                  <c:v>-2.1488804817199698</c:v>
                </c:pt>
                <c:pt idx="79">
                  <c:v>-1.6558706760406401</c:v>
                </c:pt>
                <c:pt idx="80">
                  <c:v>-1.4170455932617101</c:v>
                </c:pt>
                <c:pt idx="81">
                  <c:v>-1.2141129970550499</c:v>
                </c:pt>
                <c:pt idx="82">
                  <c:v>-0.91018623113632202</c:v>
                </c:pt>
                <c:pt idx="83">
                  <c:v>-0.60722422599792503</c:v>
                </c:pt>
                <c:pt idx="84">
                  <c:v>-0.41820093989372298</c:v>
                </c:pt>
                <c:pt idx="85">
                  <c:v>-0.28881385922431901</c:v>
                </c:pt>
                <c:pt idx="86">
                  <c:v>-0.15871760249137901</c:v>
                </c:pt>
                <c:pt idx="87">
                  <c:v>-0.14268255233764601</c:v>
                </c:pt>
                <c:pt idx="88">
                  <c:v>-0.36231628060340898</c:v>
                </c:pt>
                <c:pt idx="89">
                  <c:v>-0.66740751266479503</c:v>
                </c:pt>
                <c:pt idx="90">
                  <c:v>-0.74681615829467796</c:v>
                </c:pt>
                <c:pt idx="91">
                  <c:v>-0.55838447809219405</c:v>
                </c:pt>
                <c:pt idx="92">
                  <c:v>-0.45901945233344998</c:v>
                </c:pt>
                <c:pt idx="93">
                  <c:v>-0.77969568967819203</c:v>
                </c:pt>
                <c:pt idx="94">
                  <c:v>-1.38851571083068</c:v>
                </c:pt>
                <c:pt idx="95">
                  <c:v>-1.83487868309021</c:v>
                </c:pt>
                <c:pt idx="96">
                  <c:v>-1.8814163208007799</c:v>
                </c:pt>
                <c:pt idx="97">
                  <c:v>-1.73094069957733</c:v>
                </c:pt>
                <c:pt idx="98">
                  <c:v>-1.7180930376052801</c:v>
                </c:pt>
                <c:pt idx="99">
                  <c:v>-1.93631768226623</c:v>
                </c:pt>
                <c:pt idx="100">
                  <c:v>-2.24272608757019</c:v>
                </c:pt>
                <c:pt idx="101">
                  <c:v>-2.50834989547729</c:v>
                </c:pt>
                <c:pt idx="102">
                  <c:v>-2.7385110855102499</c:v>
                </c:pt>
                <c:pt idx="103">
                  <c:v>-2.99432921409606</c:v>
                </c:pt>
                <c:pt idx="104">
                  <c:v>-3.30536460876464</c:v>
                </c:pt>
                <c:pt idx="105">
                  <c:v>-3.6433970928192099</c:v>
                </c:pt>
                <c:pt idx="106">
                  <c:v>-3.902609825134268</c:v>
                </c:pt>
                <c:pt idx="107">
                  <c:v>-3.9416296482086102</c:v>
                </c:pt>
                <c:pt idx="108">
                  <c:v>-3.7589149475097599</c:v>
                </c:pt>
                <c:pt idx="109">
                  <c:v>-3.6130523681640598</c:v>
                </c:pt>
                <c:pt idx="110">
                  <c:v>-3.8045735359191801</c:v>
                </c:pt>
                <c:pt idx="111">
                  <c:v>-4.2736229896545401</c:v>
                </c:pt>
                <c:pt idx="112">
                  <c:v>-4.5734958648681596</c:v>
                </c:pt>
                <c:pt idx="113">
                  <c:v>-4.3899636268615696</c:v>
                </c:pt>
                <c:pt idx="114">
                  <c:v>-3.98308134078979</c:v>
                </c:pt>
                <c:pt idx="115">
                  <c:v>-3.9066953659057591</c:v>
                </c:pt>
                <c:pt idx="116">
                  <c:v>-4.2988438606262198</c:v>
                </c:pt>
                <c:pt idx="117">
                  <c:v>-4.6699576377868572</c:v>
                </c:pt>
                <c:pt idx="118">
                  <c:v>-4.4889364242553702</c:v>
                </c:pt>
                <c:pt idx="119">
                  <c:v>-3.8114492893218879</c:v>
                </c:pt>
                <c:pt idx="120">
                  <c:v>-3.1752538681030198</c:v>
                </c:pt>
                <c:pt idx="121">
                  <c:v>-2.98537826538085</c:v>
                </c:pt>
                <c:pt idx="122">
                  <c:v>-3.1992785930633501</c:v>
                </c:pt>
                <c:pt idx="123">
                  <c:v>-3.5601170063018799</c:v>
                </c:pt>
                <c:pt idx="124">
                  <c:v>-3.8861792087554901</c:v>
                </c:pt>
                <c:pt idx="125">
                  <c:v>-4.0596981048583904</c:v>
                </c:pt>
                <c:pt idx="126">
                  <c:v>-3.9670338630676198</c:v>
                </c:pt>
                <c:pt idx="127">
                  <c:v>-3.65417003631591</c:v>
                </c:pt>
                <c:pt idx="128">
                  <c:v>-3.4292554855346582</c:v>
                </c:pt>
                <c:pt idx="129">
                  <c:v>-3.58181595802307</c:v>
                </c:pt>
                <c:pt idx="130">
                  <c:v>-4.0047898292541504</c:v>
                </c:pt>
                <c:pt idx="131">
                  <c:v>-4.2933154106140101</c:v>
                </c:pt>
                <c:pt idx="132">
                  <c:v>-4.2637534141540501</c:v>
                </c:pt>
                <c:pt idx="133">
                  <c:v>-4.1784367561340297</c:v>
                </c:pt>
                <c:pt idx="134">
                  <c:v>-4.3329620361328098</c:v>
                </c:pt>
                <c:pt idx="135">
                  <c:v>-4.5917401313781703</c:v>
                </c:pt>
                <c:pt idx="136">
                  <c:v>-4.5604043006896884</c:v>
                </c:pt>
                <c:pt idx="137">
                  <c:v>-4.1617569923400799</c:v>
                </c:pt>
                <c:pt idx="138">
                  <c:v>-3.7796723842620801</c:v>
                </c:pt>
                <c:pt idx="139">
                  <c:v>-3.7535405158996502</c:v>
                </c:pt>
                <c:pt idx="140">
                  <c:v>-3.92523097991943</c:v>
                </c:pt>
                <c:pt idx="141">
                  <c:v>-3.8509380817413299</c:v>
                </c:pt>
                <c:pt idx="142">
                  <c:v>-3.356058359146108</c:v>
                </c:pt>
                <c:pt idx="143">
                  <c:v>-2.6951835155486998</c:v>
                </c:pt>
                <c:pt idx="144">
                  <c:v>-2.19384288787841</c:v>
                </c:pt>
                <c:pt idx="145">
                  <c:v>-1.9208444356918299</c:v>
                </c:pt>
                <c:pt idx="146">
                  <c:v>-1.7576552629470801</c:v>
                </c:pt>
                <c:pt idx="147">
                  <c:v>-1.6163704395294101</c:v>
                </c:pt>
                <c:pt idx="148">
                  <c:v>-1.45253133773803</c:v>
                </c:pt>
                <c:pt idx="149">
                  <c:v>-1.1682114601135201</c:v>
                </c:pt>
                <c:pt idx="150">
                  <c:v>-0.68999671936035201</c:v>
                </c:pt>
                <c:pt idx="151">
                  <c:v>-0.158110171556473</c:v>
                </c:pt>
                <c:pt idx="152">
                  <c:v>0.104790657758713</c:v>
                </c:pt>
                <c:pt idx="153">
                  <c:v>-0.10828071087598801</c:v>
                </c:pt>
                <c:pt idx="154">
                  <c:v>-0.67971909046173096</c:v>
                </c:pt>
                <c:pt idx="155">
                  <c:v>-1.2995123863220199</c:v>
                </c:pt>
                <c:pt idx="156">
                  <c:v>-1.7375806570053101</c:v>
                </c:pt>
                <c:pt idx="157">
                  <c:v>-1.92493820190429</c:v>
                </c:pt>
                <c:pt idx="158">
                  <c:v>-1.84703588485717</c:v>
                </c:pt>
                <c:pt idx="159">
                  <c:v>-1.50951552391052</c:v>
                </c:pt>
                <c:pt idx="160">
                  <c:v>-1.0415961742401101</c:v>
                </c:pt>
                <c:pt idx="161">
                  <c:v>-0.70639431476592995</c:v>
                </c:pt>
                <c:pt idx="162">
                  <c:v>-0.68017220497131303</c:v>
                </c:pt>
                <c:pt idx="163">
                  <c:v>-0.83340412378311202</c:v>
                </c:pt>
                <c:pt idx="164">
                  <c:v>-0.82914757728576705</c:v>
                </c:pt>
                <c:pt idx="165">
                  <c:v>-0.48483869433402998</c:v>
                </c:pt>
                <c:pt idx="166">
                  <c:v>7.3450407944620003E-3</c:v>
                </c:pt>
                <c:pt idx="167">
                  <c:v>0.27150863409042397</c:v>
                </c:pt>
                <c:pt idx="168">
                  <c:v>0.16243587434291801</c:v>
                </c:pt>
                <c:pt idx="169">
                  <c:v>-4.8274174332618998E-2</c:v>
                </c:pt>
                <c:pt idx="170">
                  <c:v>6.3143044710158996E-2</c:v>
                </c:pt>
                <c:pt idx="171">
                  <c:v>0.61566948890686002</c:v>
                </c:pt>
                <c:pt idx="172">
                  <c:v>1.2540138959884599</c:v>
                </c:pt>
                <c:pt idx="173">
                  <c:v>1.46704626083374</c:v>
                </c:pt>
                <c:pt idx="174">
                  <c:v>1.0775177478790201</c:v>
                </c:pt>
                <c:pt idx="175">
                  <c:v>0.386288851499557</c:v>
                </c:pt>
                <c:pt idx="176">
                  <c:v>-0.17580169439315799</c:v>
                </c:pt>
                <c:pt idx="177">
                  <c:v>-0.48119619488716098</c:v>
                </c:pt>
                <c:pt idx="178">
                  <c:v>-0.72461390495300304</c:v>
                </c:pt>
                <c:pt idx="179">
                  <c:v>-1.04045617580413</c:v>
                </c:pt>
                <c:pt idx="180">
                  <c:v>-1.23785865306854</c:v>
                </c:pt>
                <c:pt idx="181">
                  <c:v>-1.02624595165252</c:v>
                </c:pt>
                <c:pt idx="182">
                  <c:v>-0.45900398492813099</c:v>
                </c:pt>
                <c:pt idx="183">
                  <c:v>-4.505740478635E-3</c:v>
                </c:pt>
                <c:pt idx="184">
                  <c:v>-9.8661847412586004E-2</c:v>
                </c:pt>
                <c:pt idx="185">
                  <c:v>-0.687136650085449</c:v>
                </c:pt>
                <c:pt idx="186">
                  <c:v>-1.2907854318618699</c:v>
                </c:pt>
                <c:pt idx="187">
                  <c:v>-1.50290715694427</c:v>
                </c:pt>
                <c:pt idx="188">
                  <c:v>-1.3424082994461</c:v>
                </c:pt>
                <c:pt idx="189">
                  <c:v>-1.1189209222793499</c:v>
                </c:pt>
                <c:pt idx="190">
                  <c:v>-1.05627417564392</c:v>
                </c:pt>
                <c:pt idx="191">
                  <c:v>-1.12250304222106</c:v>
                </c:pt>
                <c:pt idx="192">
                  <c:v>-1.1677954196929901</c:v>
                </c:pt>
                <c:pt idx="193">
                  <c:v>-1.1055493354797301</c:v>
                </c:pt>
                <c:pt idx="194">
                  <c:v>-0.93246376514434803</c:v>
                </c:pt>
                <c:pt idx="195">
                  <c:v>-0.66768366098403897</c:v>
                </c:pt>
                <c:pt idx="196">
                  <c:v>-0.35266357660293601</c:v>
                </c:pt>
                <c:pt idx="197">
                  <c:v>-8.2340292632579998E-2</c:v>
                </c:pt>
                <c:pt idx="198">
                  <c:v>4.7245979309081997E-2</c:v>
                </c:pt>
                <c:pt idx="199">
                  <c:v>4.5434687286614997E-2</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083000"/>
        <c:axId val="622085944"/>
      </c:lineChart>
      <c:catAx>
        <c:axId val="622083000"/>
        <c:scaling>
          <c:orientation val="minMax"/>
        </c:scaling>
        <c:delete val="0"/>
        <c:axPos val="b"/>
        <c:numFmt formatCode="General" sourceLinked="1"/>
        <c:majorTickMark val="out"/>
        <c:minorTickMark val="none"/>
        <c:tickLblPos val="none"/>
        <c:crossAx val="622085944"/>
        <c:crosses val="autoZero"/>
        <c:auto val="1"/>
        <c:lblAlgn val="ctr"/>
        <c:lblOffset val="100"/>
        <c:tickLblSkip val="25"/>
        <c:tickMarkSkip val="25"/>
        <c:noMultiLvlLbl val="0"/>
      </c:catAx>
      <c:valAx>
        <c:axId val="622085944"/>
        <c:scaling>
          <c:orientation val="minMax"/>
          <c:min val="-9"/>
        </c:scaling>
        <c:delete val="0"/>
        <c:axPos val="l"/>
        <c:numFmt formatCode="General" sourceLinked="1"/>
        <c:majorTickMark val="out"/>
        <c:minorTickMark val="none"/>
        <c:tickLblPos val="nextTo"/>
        <c:crossAx val="622083000"/>
        <c:crossesAt val="25"/>
        <c:crossBetween val="between"/>
      </c:valAx>
    </c:plotArea>
    <c:plotVisOnly val="1"/>
    <c:dispBlanksAs val="gap"/>
    <c:showDLblsOverMax val="0"/>
  </c:chart>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6010225710916437E-2"/>
          <c:w val="0.92957659830920203"/>
          <c:h val="0.92797954857816711"/>
        </c:manualLayout>
      </c:layout>
      <c:lineChart>
        <c:grouping val="standard"/>
        <c:varyColors val="0"/>
        <c:ser>
          <c:idx val="0"/>
          <c:order val="0"/>
          <c:tx>
            <c:strRef>
              <c:f>'5mir 10_12 60 (3)'!$C$1</c:f>
              <c:strCache>
                <c:ptCount val="1"/>
                <c:pt idx="0">
                  <c:v>60</c:v>
                </c:pt>
              </c:strCache>
            </c:strRef>
          </c:tx>
          <c:spPr>
            <a:ln w="25400">
              <a:solidFill>
                <a:schemeClr val="bg1">
                  <a:lumMod val="75000"/>
                </a:schemeClr>
              </a:solidFill>
            </a:ln>
          </c:spPr>
          <c:marker>
            <c:symbol val="none"/>
          </c:marker>
          <c:cat>
            <c:numRef>
              <c:f>'5mir 10_12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60 (3)'!$C$2:$C$201</c:f>
              <c:numCache>
                <c:formatCode>General</c:formatCode>
                <c:ptCount val="200"/>
                <c:pt idx="0">
                  <c:v>-0.23572795093059501</c:v>
                </c:pt>
                <c:pt idx="1">
                  <c:v>5.8793339878320999E-2</c:v>
                </c:pt>
                <c:pt idx="2">
                  <c:v>0.29960677027702298</c:v>
                </c:pt>
                <c:pt idx="3">
                  <c:v>0.272108644247055</c:v>
                </c:pt>
                <c:pt idx="4">
                  <c:v>3.8933437317610002E-2</c:v>
                </c:pt>
                <c:pt idx="5">
                  <c:v>-0.212239935994148</c:v>
                </c:pt>
                <c:pt idx="6">
                  <c:v>-0.41835039854049699</c:v>
                </c:pt>
                <c:pt idx="7">
                  <c:v>-0.63693672418594405</c:v>
                </c:pt>
                <c:pt idx="8">
                  <c:v>-0.85706448554992698</c:v>
                </c:pt>
                <c:pt idx="9">
                  <c:v>-0.96488696336746205</c:v>
                </c:pt>
                <c:pt idx="10">
                  <c:v>-0.91413348913192705</c:v>
                </c:pt>
                <c:pt idx="11">
                  <c:v>-0.79414731264114402</c:v>
                </c:pt>
                <c:pt idx="12">
                  <c:v>-0.66116350889205899</c:v>
                </c:pt>
                <c:pt idx="13">
                  <c:v>-0.41786855459213301</c:v>
                </c:pt>
                <c:pt idx="14">
                  <c:v>1.3966613449156E-2</c:v>
                </c:pt>
                <c:pt idx="15">
                  <c:v>0.46128070354461698</c:v>
                </c:pt>
                <c:pt idx="16">
                  <c:v>0.60538393259048495</c:v>
                </c:pt>
                <c:pt idx="17">
                  <c:v>0.35126939415931702</c:v>
                </c:pt>
                <c:pt idx="18">
                  <c:v>-2.7595354244113E-2</c:v>
                </c:pt>
                <c:pt idx="19">
                  <c:v>-0.17416621744632699</c:v>
                </c:pt>
                <c:pt idx="20">
                  <c:v>1.3211793266237001E-2</c:v>
                </c:pt>
                <c:pt idx="21">
                  <c:v>0.39311751723289501</c:v>
                </c:pt>
                <c:pt idx="22">
                  <c:v>0.83093619346618697</c:v>
                </c:pt>
                <c:pt idx="23">
                  <c:v>1.2880840301513601</c:v>
                </c:pt>
                <c:pt idx="24">
                  <c:v>1.6875871419906601</c:v>
                </c:pt>
                <c:pt idx="25">
                  <c:v>1.8712348937988199</c:v>
                </c:pt>
                <c:pt idx="26">
                  <c:v>1.78441762924194</c:v>
                </c:pt>
                <c:pt idx="27">
                  <c:v>1.61214911937713</c:v>
                </c:pt>
                <c:pt idx="28">
                  <c:v>1.61734855175018</c:v>
                </c:pt>
                <c:pt idx="29">
                  <c:v>1.86562156677246</c:v>
                </c:pt>
                <c:pt idx="30">
                  <c:v>2.1874203681945801</c:v>
                </c:pt>
                <c:pt idx="31">
                  <c:v>2.3960294723510702</c:v>
                </c:pt>
                <c:pt idx="32">
                  <c:v>2.4537985324859601</c:v>
                </c:pt>
                <c:pt idx="33">
                  <c:v>2.4076831340789702</c:v>
                </c:pt>
                <c:pt idx="34">
                  <c:v>2.2619364261627202</c:v>
                </c:pt>
                <c:pt idx="35">
                  <c:v>1.9923220872878999</c:v>
                </c:pt>
                <c:pt idx="36">
                  <c:v>1.6481455564498899</c:v>
                </c:pt>
                <c:pt idx="37">
                  <c:v>1.3631556034088099</c:v>
                </c:pt>
                <c:pt idx="38">
                  <c:v>1.2475938796996999</c:v>
                </c:pt>
                <c:pt idx="39">
                  <c:v>1.2921711206436099</c:v>
                </c:pt>
                <c:pt idx="40">
                  <c:v>1.3717290163040099</c:v>
                </c:pt>
                <c:pt idx="41">
                  <c:v>1.3224024772644001</c:v>
                </c:pt>
                <c:pt idx="42">
                  <c:v>1.04352807998657</c:v>
                </c:pt>
                <c:pt idx="43">
                  <c:v>0.58052915334701505</c:v>
                </c:pt>
                <c:pt idx="44">
                  <c:v>0.108607262372971</c:v>
                </c:pt>
                <c:pt idx="45">
                  <c:v>-0.220007449388504</c:v>
                </c:pt>
                <c:pt idx="46">
                  <c:v>-0.425735354423523</c:v>
                </c:pt>
                <c:pt idx="47">
                  <c:v>-0.65285259485244795</c:v>
                </c:pt>
                <c:pt idx="48">
                  <c:v>-0.958124458789825</c:v>
                </c:pt>
                <c:pt idx="49">
                  <c:v>-1.2164391279220499</c:v>
                </c:pt>
                <c:pt idx="50">
                  <c:v>-1.29355716705322</c:v>
                </c:pt>
                <c:pt idx="51">
                  <c:v>-1.2645394802093499</c:v>
                </c:pt>
                <c:pt idx="52">
                  <c:v>-1.3693002462387001</c:v>
                </c:pt>
                <c:pt idx="53">
                  <c:v>-1.75746738910675</c:v>
                </c:pt>
                <c:pt idx="54">
                  <c:v>-2.3634114265441801</c:v>
                </c:pt>
                <c:pt idx="55">
                  <c:v>-3.0428171157836901</c:v>
                </c:pt>
                <c:pt idx="56">
                  <c:v>-3.7237675189971902</c:v>
                </c:pt>
                <c:pt idx="57">
                  <c:v>-4.3538589477538983</c:v>
                </c:pt>
                <c:pt idx="58">
                  <c:v>-4.7971782684326083</c:v>
                </c:pt>
                <c:pt idx="59">
                  <c:v>-4.9321584701537997</c:v>
                </c:pt>
                <c:pt idx="60">
                  <c:v>-4.8506841659545898</c:v>
                </c:pt>
                <c:pt idx="61">
                  <c:v>-4.8197445869445801</c:v>
                </c:pt>
                <c:pt idx="62">
                  <c:v>-4.9733180999755797</c:v>
                </c:pt>
                <c:pt idx="63">
                  <c:v>-5.1376509666442782</c:v>
                </c:pt>
                <c:pt idx="64">
                  <c:v>-5.0688953399658176</c:v>
                </c:pt>
                <c:pt idx="65">
                  <c:v>-4.8094968795776296</c:v>
                </c:pt>
                <c:pt idx="66">
                  <c:v>-4.6650485992431596</c:v>
                </c:pt>
                <c:pt idx="67">
                  <c:v>-4.8051857948303196</c:v>
                </c:pt>
                <c:pt idx="68">
                  <c:v>-5.0243773460388077</c:v>
                </c:pt>
                <c:pt idx="69">
                  <c:v>-5.0037245750427202</c:v>
                </c:pt>
                <c:pt idx="70">
                  <c:v>-4.7315301895141602</c:v>
                </c:pt>
                <c:pt idx="71">
                  <c:v>-4.5102787017822203</c:v>
                </c:pt>
                <c:pt idx="72">
                  <c:v>-4.5267181396484304</c:v>
                </c:pt>
                <c:pt idx="73">
                  <c:v>-4.5572400093078604</c:v>
                </c:pt>
                <c:pt idx="74">
                  <c:v>-4.2289447784423784</c:v>
                </c:pt>
                <c:pt idx="75">
                  <c:v>-3.5388553142547581</c:v>
                </c:pt>
                <c:pt idx="76">
                  <c:v>-2.96604251861572</c:v>
                </c:pt>
                <c:pt idx="77">
                  <c:v>-2.98242735862731</c:v>
                </c:pt>
                <c:pt idx="78">
                  <c:v>-3.51039338111877</c:v>
                </c:pt>
                <c:pt idx="79">
                  <c:v>-3.9732518196105899</c:v>
                </c:pt>
                <c:pt idx="80">
                  <c:v>-3.9089457988739</c:v>
                </c:pt>
                <c:pt idx="81">
                  <c:v>-3.4482359886169398</c:v>
                </c:pt>
                <c:pt idx="82">
                  <c:v>-3.1128454208373979</c:v>
                </c:pt>
                <c:pt idx="83">
                  <c:v>-3.18902587890625</c:v>
                </c:pt>
                <c:pt idx="84">
                  <c:v>-3.42949390411377</c:v>
                </c:pt>
                <c:pt idx="85">
                  <c:v>-3.4209811687469398</c:v>
                </c:pt>
                <c:pt idx="86">
                  <c:v>-3.12587237358093</c:v>
                </c:pt>
                <c:pt idx="87">
                  <c:v>-2.9029860496521001</c:v>
                </c:pt>
                <c:pt idx="88">
                  <c:v>-3.0013332366943302</c:v>
                </c:pt>
                <c:pt idx="89">
                  <c:v>-3.2069959640502899</c:v>
                </c:pt>
                <c:pt idx="90">
                  <c:v>-3.1115155220031698</c:v>
                </c:pt>
                <c:pt idx="91">
                  <c:v>-2.6440284252166699</c:v>
                </c:pt>
                <c:pt idx="92">
                  <c:v>-2.1617619991302401</c:v>
                </c:pt>
                <c:pt idx="93">
                  <c:v>-1.9926946163177399</c:v>
                </c:pt>
                <c:pt idx="94">
                  <c:v>-2.0515799522399898</c:v>
                </c:pt>
                <c:pt idx="95">
                  <c:v>-2.0243263244628902</c:v>
                </c:pt>
                <c:pt idx="96">
                  <c:v>-1.8332562446594201</c:v>
                </c:pt>
                <c:pt idx="97">
                  <c:v>-1.73513007164001</c:v>
                </c:pt>
                <c:pt idx="98">
                  <c:v>-1.93613481521606</c:v>
                </c:pt>
                <c:pt idx="99">
                  <c:v>-2.2751812934875399</c:v>
                </c:pt>
                <c:pt idx="100">
                  <c:v>-2.4092497825622501</c:v>
                </c:pt>
                <c:pt idx="101">
                  <c:v>-2.2327690124511701</c:v>
                </c:pt>
                <c:pt idx="102">
                  <c:v>-1.9705545902252199</c:v>
                </c:pt>
                <c:pt idx="103">
                  <c:v>-1.86739289760589</c:v>
                </c:pt>
                <c:pt idx="104">
                  <c:v>-1.9308997392654399</c:v>
                </c:pt>
                <c:pt idx="105">
                  <c:v>-2.04237461090087</c:v>
                </c:pt>
                <c:pt idx="106">
                  <c:v>-2.20118975639343</c:v>
                </c:pt>
                <c:pt idx="107">
                  <c:v>-2.5091896057128902</c:v>
                </c:pt>
                <c:pt idx="108">
                  <c:v>-2.9327595233917179</c:v>
                </c:pt>
                <c:pt idx="109">
                  <c:v>-3.23482346534729</c:v>
                </c:pt>
                <c:pt idx="110">
                  <c:v>-3.2261335849761901</c:v>
                </c:pt>
                <c:pt idx="111">
                  <c:v>-3.00796318054199</c:v>
                </c:pt>
                <c:pt idx="112">
                  <c:v>-2.8599162101745601</c:v>
                </c:pt>
                <c:pt idx="113">
                  <c:v>-2.909024477005</c:v>
                </c:pt>
                <c:pt idx="114">
                  <c:v>-3.0133848190307599</c:v>
                </c:pt>
                <c:pt idx="115">
                  <c:v>-3.0028398036956698</c:v>
                </c:pt>
                <c:pt idx="116">
                  <c:v>-2.93870544433593</c:v>
                </c:pt>
                <c:pt idx="117">
                  <c:v>-3.0367648601531898</c:v>
                </c:pt>
                <c:pt idx="118">
                  <c:v>-3.3520288467407191</c:v>
                </c:pt>
                <c:pt idx="119">
                  <c:v>-3.6431605815887398</c:v>
                </c:pt>
                <c:pt idx="120">
                  <c:v>-3.6087045669555602</c:v>
                </c:pt>
                <c:pt idx="121">
                  <c:v>-3.219820499420158</c:v>
                </c:pt>
                <c:pt idx="122">
                  <c:v>-2.75663161277771</c:v>
                </c:pt>
                <c:pt idx="123">
                  <c:v>-2.5168988704681379</c:v>
                </c:pt>
                <c:pt idx="124">
                  <c:v>-2.5433175563812198</c:v>
                </c:pt>
                <c:pt idx="125">
                  <c:v>-2.6596667766571001</c:v>
                </c:pt>
                <c:pt idx="126">
                  <c:v>-2.7208111286163299</c:v>
                </c:pt>
                <c:pt idx="127">
                  <c:v>-2.7526834011077801</c:v>
                </c:pt>
                <c:pt idx="128">
                  <c:v>-2.83972096443176</c:v>
                </c:pt>
                <c:pt idx="129">
                  <c:v>-2.95323157310485</c:v>
                </c:pt>
                <c:pt idx="130">
                  <c:v>-2.9745805263519198</c:v>
                </c:pt>
                <c:pt idx="131">
                  <c:v>-2.8798756599426181</c:v>
                </c:pt>
                <c:pt idx="132">
                  <c:v>-2.8171713352203298</c:v>
                </c:pt>
                <c:pt idx="133">
                  <c:v>-2.9352419376373202</c:v>
                </c:pt>
                <c:pt idx="134">
                  <c:v>-3.1646924018859801</c:v>
                </c:pt>
                <c:pt idx="135">
                  <c:v>-3.2539265155792201</c:v>
                </c:pt>
                <c:pt idx="136">
                  <c:v>-3.0646061897277801</c:v>
                </c:pt>
                <c:pt idx="137">
                  <c:v>-2.7784612178802401</c:v>
                </c:pt>
                <c:pt idx="138">
                  <c:v>-2.7333228588104199</c:v>
                </c:pt>
                <c:pt idx="139">
                  <c:v>-3.0450088977813698</c:v>
                </c:pt>
                <c:pt idx="140">
                  <c:v>-3.4569838047027499</c:v>
                </c:pt>
                <c:pt idx="141">
                  <c:v>-3.6108038425445499</c:v>
                </c:pt>
                <c:pt idx="142">
                  <c:v>-3.42898344993591</c:v>
                </c:pt>
                <c:pt idx="143">
                  <c:v>-3.1678149700164702</c:v>
                </c:pt>
                <c:pt idx="144">
                  <c:v>-3.10160088539123</c:v>
                </c:pt>
                <c:pt idx="145">
                  <c:v>-3.2313220500946001</c:v>
                </c:pt>
                <c:pt idx="146">
                  <c:v>-3.34147024154663</c:v>
                </c:pt>
                <c:pt idx="147">
                  <c:v>-3.28171706199646</c:v>
                </c:pt>
                <c:pt idx="148">
                  <c:v>-3.10272192955017</c:v>
                </c:pt>
                <c:pt idx="149">
                  <c:v>-2.9198634624481179</c:v>
                </c:pt>
                <c:pt idx="150">
                  <c:v>-2.7426328659057599</c:v>
                </c:pt>
                <c:pt idx="151">
                  <c:v>-2.5125460624694802</c:v>
                </c:pt>
                <c:pt idx="152">
                  <c:v>-2.2595741748809801</c:v>
                </c:pt>
                <c:pt idx="153">
                  <c:v>-2.1101703643798801</c:v>
                </c:pt>
                <c:pt idx="154">
                  <c:v>-2.1162304878234801</c:v>
                </c:pt>
                <c:pt idx="155">
                  <c:v>-2.1661889553070002</c:v>
                </c:pt>
                <c:pt idx="156">
                  <c:v>-2.14888191223144</c:v>
                </c:pt>
                <c:pt idx="157">
                  <c:v>-2.1660342216491699</c:v>
                </c:pt>
                <c:pt idx="158">
                  <c:v>-2.45835137367248</c:v>
                </c:pt>
                <c:pt idx="159">
                  <c:v>-3.06884670257568</c:v>
                </c:pt>
                <c:pt idx="160">
                  <c:v>-3.6697857379913299</c:v>
                </c:pt>
                <c:pt idx="161">
                  <c:v>-3.8497827053070002</c:v>
                </c:pt>
                <c:pt idx="162">
                  <c:v>-3.57157850265502</c:v>
                </c:pt>
                <c:pt idx="163">
                  <c:v>-3.22205638885498</c:v>
                </c:pt>
                <c:pt idx="164">
                  <c:v>-3.1430189609527499</c:v>
                </c:pt>
                <c:pt idx="165">
                  <c:v>-3.21060991287231</c:v>
                </c:pt>
                <c:pt idx="166">
                  <c:v>-3.0149235725402801</c:v>
                </c:pt>
                <c:pt idx="167">
                  <c:v>-2.4289200305938698</c:v>
                </c:pt>
                <c:pt idx="168">
                  <c:v>-1.81974136829376</c:v>
                </c:pt>
                <c:pt idx="169">
                  <c:v>-1.6010003089904701</c:v>
                </c:pt>
                <c:pt idx="170">
                  <c:v>-1.7121160030364899</c:v>
                </c:pt>
                <c:pt idx="171">
                  <c:v>-1.73409759998321</c:v>
                </c:pt>
                <c:pt idx="172">
                  <c:v>-1.4936555624008101</c:v>
                </c:pt>
                <c:pt idx="173">
                  <c:v>-1.3199642896652199</c:v>
                </c:pt>
                <c:pt idx="174">
                  <c:v>-1.5725411176681501</c:v>
                </c:pt>
                <c:pt idx="175">
                  <c:v>-2.0705993175506499</c:v>
                </c:pt>
                <c:pt idx="176">
                  <c:v>-2.22597002983093</c:v>
                </c:pt>
                <c:pt idx="177">
                  <c:v>-1.73396444320678</c:v>
                </c:pt>
                <c:pt idx="178">
                  <c:v>-0.92068737745285001</c:v>
                </c:pt>
                <c:pt idx="179">
                  <c:v>-0.31799566745758101</c:v>
                </c:pt>
                <c:pt idx="180">
                  <c:v>-6.4429968595504997E-2</c:v>
                </c:pt>
                <c:pt idx="181">
                  <c:v>0.10620604455471</c:v>
                </c:pt>
                <c:pt idx="182">
                  <c:v>0.38922792673111001</c:v>
                </c:pt>
                <c:pt idx="183">
                  <c:v>0.66248649358749401</c:v>
                </c:pt>
                <c:pt idx="184">
                  <c:v>0.73970288038253795</c:v>
                </c:pt>
                <c:pt idx="185">
                  <c:v>0.65034556388855003</c:v>
                </c:pt>
                <c:pt idx="186">
                  <c:v>0.52899360656738303</c:v>
                </c:pt>
                <c:pt idx="187">
                  <c:v>0.36682188510894798</c:v>
                </c:pt>
                <c:pt idx="188">
                  <c:v>6.5863341093062994E-2</c:v>
                </c:pt>
                <c:pt idx="189">
                  <c:v>-0.30695998668670699</c:v>
                </c:pt>
                <c:pt idx="190">
                  <c:v>-0.52167940139770497</c:v>
                </c:pt>
                <c:pt idx="191">
                  <c:v>-0.48459815979003901</c:v>
                </c:pt>
                <c:pt idx="192">
                  <c:v>-0.37609353661537198</c:v>
                </c:pt>
                <c:pt idx="193">
                  <c:v>-0.39856851100921598</c:v>
                </c:pt>
                <c:pt idx="194">
                  <c:v>-0.51271325349807695</c:v>
                </c:pt>
                <c:pt idx="195">
                  <c:v>-0.55291914939880404</c:v>
                </c:pt>
                <c:pt idx="196">
                  <c:v>-0.50759816169738803</c:v>
                </c:pt>
                <c:pt idx="197">
                  <c:v>-0.49466112256050099</c:v>
                </c:pt>
                <c:pt idx="198">
                  <c:v>-0.480224549770355</c:v>
                </c:pt>
                <c:pt idx="199">
                  <c:v>-0.23649771511554701</c:v>
                </c:pt>
              </c:numCache>
            </c:numRef>
          </c:val>
          <c:smooth val="0"/>
          <c:extLst>
            <c:ext xmlns:c16="http://schemas.microsoft.com/office/drawing/2014/chart" uri="{C3380CC4-5D6E-409C-BE32-E72D297353CC}">
              <c16:uniqueId val="{00000000-0D7C-450F-BD61-8601D396138B}"/>
            </c:ext>
          </c:extLst>
        </c:ser>
        <c:ser>
          <c:idx val="1"/>
          <c:order val="1"/>
          <c:tx>
            <c:strRef>
              <c:f>'5mir 10_12 60 (3)'!$D$1</c:f>
              <c:strCache>
                <c:ptCount val="1"/>
                <c:pt idx="0">
                  <c:v>60</c:v>
                </c:pt>
              </c:strCache>
            </c:strRef>
          </c:tx>
          <c:spPr>
            <a:ln w="25400">
              <a:solidFill>
                <a:schemeClr val="tx1">
                  <a:lumMod val="85000"/>
                  <a:lumOff val="15000"/>
                </a:schemeClr>
              </a:solidFill>
              <a:prstDash val="sysDot"/>
            </a:ln>
          </c:spPr>
          <c:marker>
            <c:symbol val="none"/>
          </c:marker>
          <c:cat>
            <c:numRef>
              <c:f>'5mir 10_12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60 (3)'!$D$2:$D$201</c:f>
              <c:numCache>
                <c:formatCode>General</c:formatCode>
                <c:ptCount val="200"/>
                <c:pt idx="0">
                  <c:v>-0.82500362396240201</c:v>
                </c:pt>
                <c:pt idx="1">
                  <c:v>-0.103763662278652</c:v>
                </c:pt>
                <c:pt idx="2">
                  <c:v>0.34638753533363298</c:v>
                </c:pt>
                <c:pt idx="3">
                  <c:v>0.25369614362716703</c:v>
                </c:pt>
                <c:pt idx="4">
                  <c:v>-7.8691430389880995E-2</c:v>
                </c:pt>
                <c:pt idx="5">
                  <c:v>-0.204295739531517</c:v>
                </c:pt>
                <c:pt idx="6">
                  <c:v>-5.2314043045044001E-2</c:v>
                </c:pt>
                <c:pt idx="7">
                  <c:v>9.0469226241112005E-2</c:v>
                </c:pt>
                <c:pt idx="8">
                  <c:v>2.3679733276367E-2</c:v>
                </c:pt>
                <c:pt idx="9">
                  <c:v>-0.13241684436798101</c:v>
                </c:pt>
                <c:pt idx="10">
                  <c:v>-0.177916035056114</c:v>
                </c:pt>
                <c:pt idx="11">
                  <c:v>-0.13233357667922999</c:v>
                </c:pt>
                <c:pt idx="12">
                  <c:v>-0.15269941091537501</c:v>
                </c:pt>
                <c:pt idx="13">
                  <c:v>-0.24368466436862901</c:v>
                </c:pt>
                <c:pt idx="14">
                  <c:v>-0.233052968978882</c:v>
                </c:pt>
                <c:pt idx="15">
                  <c:v>-5.6662544608115997E-2</c:v>
                </c:pt>
                <c:pt idx="16">
                  <c:v>9.0931430459022994E-2</c:v>
                </c:pt>
                <c:pt idx="17">
                  <c:v>-9.8080106545200005E-4</c:v>
                </c:pt>
                <c:pt idx="18">
                  <c:v>-0.24585922062397</c:v>
                </c:pt>
                <c:pt idx="19">
                  <c:v>-0.31954082846641502</c:v>
                </c:pt>
                <c:pt idx="20">
                  <c:v>-3.7513282150029997E-2</c:v>
                </c:pt>
                <c:pt idx="21">
                  <c:v>0.42087039351463301</c:v>
                </c:pt>
                <c:pt idx="22">
                  <c:v>0.70508599281311002</c:v>
                </c:pt>
                <c:pt idx="23">
                  <c:v>0.65293365716934204</c:v>
                </c:pt>
                <c:pt idx="24">
                  <c:v>0.41266748309135398</c:v>
                </c:pt>
                <c:pt idx="25">
                  <c:v>0.25309392809867898</c:v>
                </c:pt>
                <c:pt idx="26">
                  <c:v>0.30934444069862399</c:v>
                </c:pt>
                <c:pt idx="27">
                  <c:v>0.491812855005264</c:v>
                </c:pt>
                <c:pt idx="28">
                  <c:v>0.58465504646301303</c:v>
                </c:pt>
                <c:pt idx="29">
                  <c:v>0.43555304408073398</c:v>
                </c:pt>
                <c:pt idx="30">
                  <c:v>0.106993168592453</c:v>
                </c:pt>
                <c:pt idx="31">
                  <c:v>-0.133139789104462</c:v>
                </c:pt>
                <c:pt idx="32">
                  <c:v>-1.9296752288937999E-2</c:v>
                </c:pt>
                <c:pt idx="33">
                  <c:v>0.46172508597374001</c:v>
                </c:pt>
                <c:pt idx="34">
                  <c:v>1.03404021263122</c:v>
                </c:pt>
                <c:pt idx="35">
                  <c:v>1.37213742733001</c:v>
                </c:pt>
                <c:pt idx="36">
                  <c:v>1.3762966394424401</c:v>
                </c:pt>
                <c:pt idx="37">
                  <c:v>1.1946674585342401</c:v>
                </c:pt>
                <c:pt idx="38">
                  <c:v>1.0007393360137899</c:v>
                </c:pt>
                <c:pt idx="39">
                  <c:v>0.81349676847457897</c:v>
                </c:pt>
                <c:pt idx="40">
                  <c:v>0.55697417259216297</c:v>
                </c:pt>
                <c:pt idx="41">
                  <c:v>0.23687975108623499</c:v>
                </c:pt>
                <c:pt idx="42">
                  <c:v>-1.6802059486508002E-2</c:v>
                </c:pt>
                <c:pt idx="43">
                  <c:v>-8.9558176696301006E-2</c:v>
                </c:pt>
                <c:pt idx="44">
                  <c:v>-7.1596303023400004E-3</c:v>
                </c:pt>
                <c:pt idx="45">
                  <c:v>0.114361949265003</c:v>
                </c:pt>
                <c:pt idx="46">
                  <c:v>0.20912636816501601</c:v>
                </c:pt>
                <c:pt idx="47">
                  <c:v>0.29313695430755599</c:v>
                </c:pt>
                <c:pt idx="48">
                  <c:v>0.35345226526260398</c:v>
                </c:pt>
                <c:pt idx="49">
                  <c:v>0.277807116508484</c:v>
                </c:pt>
                <c:pt idx="50">
                  <c:v>-3.9202585816383001E-2</c:v>
                </c:pt>
                <c:pt idx="51">
                  <c:v>-0.52394741773605302</c:v>
                </c:pt>
                <c:pt idx="52">
                  <c:v>-0.91941475868225098</c:v>
                </c:pt>
                <c:pt idx="53">
                  <c:v>-1.0070724487304601</c:v>
                </c:pt>
                <c:pt idx="54">
                  <c:v>-0.83196014165878296</c:v>
                </c:pt>
                <c:pt idx="55">
                  <c:v>-0.67481064796447798</c:v>
                </c:pt>
                <c:pt idx="56">
                  <c:v>-0.790194392204285</c:v>
                </c:pt>
                <c:pt idx="57">
                  <c:v>-1.1882185935974101</c:v>
                </c:pt>
                <c:pt idx="58">
                  <c:v>-1.6682438850402801</c:v>
                </c:pt>
                <c:pt idx="59">
                  <c:v>-2.0221471786499001</c:v>
                </c:pt>
                <c:pt idx="60">
                  <c:v>-2.1744313240051198</c:v>
                </c:pt>
                <c:pt idx="61">
                  <c:v>-2.16851377487182</c:v>
                </c:pt>
                <c:pt idx="62">
                  <c:v>-2.1012144088745099</c:v>
                </c:pt>
                <c:pt idx="63">
                  <c:v>-2.0926830768585201</c:v>
                </c:pt>
                <c:pt idx="64">
                  <c:v>-2.2457187175750701</c:v>
                </c:pt>
                <c:pt idx="65">
                  <c:v>-2.5484380722045898</c:v>
                </c:pt>
                <c:pt idx="66">
                  <c:v>-2.82515549659729</c:v>
                </c:pt>
                <c:pt idx="67">
                  <c:v>-2.8607542514800999</c:v>
                </c:pt>
                <c:pt idx="68">
                  <c:v>-2.62477374076843</c:v>
                </c:pt>
                <c:pt idx="69">
                  <c:v>-2.34243392944335</c:v>
                </c:pt>
                <c:pt idx="70">
                  <c:v>-2.2893514633178702</c:v>
                </c:pt>
                <c:pt idx="71">
                  <c:v>-2.51255798339843</c:v>
                </c:pt>
                <c:pt idx="72">
                  <c:v>-2.7793595790863002</c:v>
                </c:pt>
                <c:pt idx="73">
                  <c:v>-2.7987248897552401</c:v>
                </c:pt>
                <c:pt idx="74">
                  <c:v>-2.474789619445799</c:v>
                </c:pt>
                <c:pt idx="75">
                  <c:v>-1.9671560525894101</c:v>
                </c:pt>
                <c:pt idx="76">
                  <c:v>-1.5637024641036901</c:v>
                </c:pt>
                <c:pt idx="77">
                  <c:v>-1.50806283950805</c:v>
                </c:pt>
                <c:pt idx="78">
                  <c:v>-1.8655800819396899</c:v>
                </c:pt>
                <c:pt idx="79">
                  <c:v>-2.4611673355102499</c:v>
                </c:pt>
                <c:pt idx="80">
                  <c:v>-2.9491939544677699</c:v>
                </c:pt>
                <c:pt idx="81">
                  <c:v>-3.0375633239746</c:v>
                </c:pt>
                <c:pt idx="82">
                  <c:v>-2.7161285877227699</c:v>
                </c:pt>
                <c:pt idx="83">
                  <c:v>-2.2531144618988002</c:v>
                </c:pt>
                <c:pt idx="84">
                  <c:v>-1.9315592050552299</c:v>
                </c:pt>
                <c:pt idx="85">
                  <c:v>-1.80608069896698</c:v>
                </c:pt>
                <c:pt idx="86">
                  <c:v>-1.7407305240631099</c:v>
                </c:pt>
                <c:pt idx="87">
                  <c:v>-1.6355848312377901</c:v>
                </c:pt>
                <c:pt idx="88">
                  <c:v>-1.5346223115921001</c:v>
                </c:pt>
                <c:pt idx="89">
                  <c:v>-1.51285183429718</c:v>
                </c:pt>
                <c:pt idx="90">
                  <c:v>-1.5623860359191799</c:v>
                </c:pt>
                <c:pt idx="91">
                  <c:v>-1.65320885181427</c:v>
                </c:pt>
                <c:pt idx="92">
                  <c:v>-1.8351331949234</c:v>
                </c:pt>
                <c:pt idx="93">
                  <c:v>-2.16944980621337</c:v>
                </c:pt>
                <c:pt idx="94">
                  <c:v>-2.57318115234375</c:v>
                </c:pt>
                <c:pt idx="95">
                  <c:v>-2.854432106018058</c:v>
                </c:pt>
                <c:pt idx="96">
                  <c:v>-2.9486324787139799</c:v>
                </c:pt>
                <c:pt idx="97">
                  <c:v>-3.0188691616058301</c:v>
                </c:pt>
                <c:pt idx="98">
                  <c:v>-3.2243173122406001</c:v>
                </c:pt>
                <c:pt idx="99">
                  <c:v>-3.4587240219116202</c:v>
                </c:pt>
                <c:pt idx="100">
                  <c:v>-3.4634084701537979</c:v>
                </c:pt>
                <c:pt idx="101">
                  <c:v>-3.2032346725463801</c:v>
                </c:pt>
                <c:pt idx="102">
                  <c:v>-2.9763975143432591</c:v>
                </c:pt>
                <c:pt idx="103">
                  <c:v>-3.0578553676605198</c:v>
                </c:pt>
                <c:pt idx="104">
                  <c:v>-3.3498759269714302</c:v>
                </c:pt>
                <c:pt idx="105">
                  <c:v>-3.536438465118398</c:v>
                </c:pt>
                <c:pt idx="106">
                  <c:v>-3.5358912944793701</c:v>
                </c:pt>
                <c:pt idx="107">
                  <c:v>-3.5975914001464799</c:v>
                </c:pt>
                <c:pt idx="108">
                  <c:v>-3.8816494941711381</c:v>
                </c:pt>
                <c:pt idx="109">
                  <c:v>-4.1294956207275284</c:v>
                </c:pt>
                <c:pt idx="110">
                  <c:v>-3.9421415328979399</c:v>
                </c:pt>
                <c:pt idx="111">
                  <c:v>-3.3201498985290501</c:v>
                </c:pt>
                <c:pt idx="112">
                  <c:v>-2.70741462707519</c:v>
                </c:pt>
                <c:pt idx="113">
                  <c:v>-2.4452831745147701</c:v>
                </c:pt>
                <c:pt idx="114">
                  <c:v>-2.3767480850219682</c:v>
                </c:pt>
                <c:pt idx="115">
                  <c:v>-2.1367826461791899</c:v>
                </c:pt>
                <c:pt idx="116">
                  <c:v>-1.6970363855361901</c:v>
                </c:pt>
                <c:pt idx="117">
                  <c:v>-1.3866714239120399</c:v>
                </c:pt>
                <c:pt idx="118">
                  <c:v>-1.3741440773010201</c:v>
                </c:pt>
                <c:pt idx="119">
                  <c:v>-1.38039398193359</c:v>
                </c:pt>
                <c:pt idx="120">
                  <c:v>-1.06197345256805</c:v>
                </c:pt>
                <c:pt idx="121">
                  <c:v>-0.52947783470153797</c:v>
                </c:pt>
                <c:pt idx="122">
                  <c:v>-0.249341666698456</c:v>
                </c:pt>
                <c:pt idx="123">
                  <c:v>-0.44130399823188798</c:v>
                </c:pt>
                <c:pt idx="124">
                  <c:v>-0.80100148916244496</c:v>
                </c:pt>
                <c:pt idx="125">
                  <c:v>-0.92717140913009599</c:v>
                </c:pt>
                <c:pt idx="126">
                  <c:v>-0.85323607921600297</c:v>
                </c:pt>
                <c:pt idx="127">
                  <c:v>-0.95516777038574197</c:v>
                </c:pt>
                <c:pt idx="128">
                  <c:v>-1.38523805141449</c:v>
                </c:pt>
                <c:pt idx="129">
                  <c:v>-1.82652604579925</c:v>
                </c:pt>
                <c:pt idx="130">
                  <c:v>-1.8894560337066599</c:v>
                </c:pt>
                <c:pt idx="131">
                  <c:v>-1.5864548683166499</c:v>
                </c:pt>
                <c:pt idx="132">
                  <c:v>-1.25574934482574</c:v>
                </c:pt>
                <c:pt idx="133">
                  <c:v>-1.10149633884429</c:v>
                </c:pt>
                <c:pt idx="134">
                  <c:v>-1.0179259777069001</c:v>
                </c:pt>
                <c:pt idx="135">
                  <c:v>-0.89835751056671098</c:v>
                </c:pt>
                <c:pt idx="136">
                  <c:v>-0.90283572673797596</c:v>
                </c:pt>
                <c:pt idx="137">
                  <c:v>-1.2325801849365201</c:v>
                </c:pt>
                <c:pt idx="138">
                  <c:v>-1.7203793525695801</c:v>
                </c:pt>
                <c:pt idx="139">
                  <c:v>-1.88059365749359</c:v>
                </c:pt>
                <c:pt idx="140">
                  <c:v>-1.4634206295013401</c:v>
                </c:pt>
                <c:pt idx="141">
                  <c:v>-0.82999259233474698</c:v>
                </c:pt>
                <c:pt idx="142">
                  <c:v>-0.62055331468582198</c:v>
                </c:pt>
                <c:pt idx="143">
                  <c:v>-1.0720070600509599</c:v>
                </c:pt>
                <c:pt idx="144">
                  <c:v>-1.7890695333480799</c:v>
                </c:pt>
                <c:pt idx="145">
                  <c:v>-2.21000671386718</c:v>
                </c:pt>
                <c:pt idx="146">
                  <c:v>-2.1730709075927699</c:v>
                </c:pt>
                <c:pt idx="147">
                  <c:v>-1.9473177194595299</c:v>
                </c:pt>
                <c:pt idx="148">
                  <c:v>-1.8174062967300399</c:v>
                </c:pt>
                <c:pt idx="149">
                  <c:v>-1.809011697769159</c:v>
                </c:pt>
                <c:pt idx="150">
                  <c:v>-1.8261576890945399</c:v>
                </c:pt>
                <c:pt idx="151">
                  <c:v>-1.87509942054748</c:v>
                </c:pt>
                <c:pt idx="152">
                  <c:v>-2.0140728950500391</c:v>
                </c:pt>
                <c:pt idx="153">
                  <c:v>-2.1585659980773899</c:v>
                </c:pt>
                <c:pt idx="154">
                  <c:v>-2.1067252159118599</c:v>
                </c:pt>
                <c:pt idx="155">
                  <c:v>-1.79619705677032</c:v>
                </c:pt>
                <c:pt idx="156">
                  <c:v>-1.4185329675674401</c:v>
                </c:pt>
                <c:pt idx="157">
                  <c:v>-1.20227074623107</c:v>
                </c:pt>
                <c:pt idx="158">
                  <c:v>-1.1591044664382899</c:v>
                </c:pt>
                <c:pt idx="159">
                  <c:v>-1.1480144262313801</c:v>
                </c:pt>
                <c:pt idx="160">
                  <c:v>-1.1430344581603999</c:v>
                </c:pt>
                <c:pt idx="161">
                  <c:v>-1.2893049716949401</c:v>
                </c:pt>
                <c:pt idx="162">
                  <c:v>-1.6556963920593191</c:v>
                </c:pt>
                <c:pt idx="163">
                  <c:v>-2.0596077442169101</c:v>
                </c:pt>
                <c:pt idx="164">
                  <c:v>-2.24635481834411</c:v>
                </c:pt>
                <c:pt idx="165">
                  <c:v>-2.1887509822845401</c:v>
                </c:pt>
                <c:pt idx="166">
                  <c:v>-2.0894761085510201</c:v>
                </c:pt>
                <c:pt idx="167">
                  <c:v>-2.0952167510986301</c:v>
                </c:pt>
                <c:pt idx="168">
                  <c:v>-2.12275195121765</c:v>
                </c:pt>
                <c:pt idx="169">
                  <c:v>-2.0055363178253098</c:v>
                </c:pt>
                <c:pt idx="170">
                  <c:v>-1.7136377096176101</c:v>
                </c:pt>
                <c:pt idx="171">
                  <c:v>-1.3511594533920199</c:v>
                </c:pt>
                <c:pt idx="172">
                  <c:v>-1.01251769065856</c:v>
                </c:pt>
                <c:pt idx="173">
                  <c:v>-0.75420707464218095</c:v>
                </c:pt>
                <c:pt idx="174">
                  <c:v>-0.660711169242859</c:v>
                </c:pt>
                <c:pt idx="175">
                  <c:v>-0.77801883220672596</c:v>
                </c:pt>
                <c:pt idx="176">
                  <c:v>-0.94293951988220204</c:v>
                </c:pt>
                <c:pt idx="177">
                  <c:v>-0.835554659366608</c:v>
                </c:pt>
                <c:pt idx="178">
                  <c:v>-0.33497965335845897</c:v>
                </c:pt>
                <c:pt idx="179">
                  <c:v>0.25020629167556802</c:v>
                </c:pt>
                <c:pt idx="180">
                  <c:v>0.466081142425537</c:v>
                </c:pt>
                <c:pt idx="181">
                  <c:v>0.230844080448151</c:v>
                </c:pt>
                <c:pt idx="182">
                  <c:v>-7.3042869567870997E-2</c:v>
                </c:pt>
                <c:pt idx="183">
                  <c:v>-7.0487819612026006E-2</c:v>
                </c:pt>
                <c:pt idx="184">
                  <c:v>0.172468796372414</c:v>
                </c:pt>
                <c:pt idx="185">
                  <c:v>0.29589745402336098</c:v>
                </c:pt>
                <c:pt idx="186">
                  <c:v>0.13083727657795</c:v>
                </c:pt>
                <c:pt idx="187">
                  <c:v>-0.12779596447944599</c:v>
                </c:pt>
                <c:pt idx="188">
                  <c:v>-0.226190835237503</c:v>
                </c:pt>
                <c:pt idx="189">
                  <c:v>-0.15867853164672899</c:v>
                </c:pt>
                <c:pt idx="190">
                  <c:v>-8.2648858428001001E-2</c:v>
                </c:pt>
                <c:pt idx="191">
                  <c:v>-4.2348489165306001E-2</c:v>
                </c:pt>
                <c:pt idx="192">
                  <c:v>8.2119092345237996E-2</c:v>
                </c:pt>
                <c:pt idx="193">
                  <c:v>0.37559831142425498</c:v>
                </c:pt>
                <c:pt idx="194">
                  <c:v>0.75170844793319702</c:v>
                </c:pt>
                <c:pt idx="195">
                  <c:v>1.03602850437164</c:v>
                </c:pt>
                <c:pt idx="196">
                  <c:v>1.11442899703979</c:v>
                </c:pt>
                <c:pt idx="197">
                  <c:v>0.99298352003097501</c:v>
                </c:pt>
                <c:pt idx="198">
                  <c:v>0.79151278734207198</c:v>
                </c:pt>
                <c:pt idx="199">
                  <c:v>0.70045310258865401</c:v>
                </c:pt>
              </c:numCache>
            </c:numRef>
          </c:val>
          <c:smooth val="0"/>
          <c:extLst>
            <c:ext xmlns:c16="http://schemas.microsoft.com/office/drawing/2014/chart" uri="{C3380CC4-5D6E-409C-BE32-E72D297353CC}">
              <c16:uniqueId val="{00000001-0D7C-450F-BD61-8601D396138B}"/>
            </c:ext>
          </c:extLst>
        </c:ser>
        <c:ser>
          <c:idx val="2"/>
          <c:order val="2"/>
          <c:tx>
            <c:strRef>
              <c:f>'5mir 10_12 60 (3)'!$E$1</c:f>
              <c:strCache>
                <c:ptCount val="1"/>
                <c:pt idx="0">
                  <c:v>60</c:v>
                </c:pt>
              </c:strCache>
            </c:strRef>
          </c:tx>
          <c:spPr>
            <a:ln w="25400">
              <a:solidFill>
                <a:schemeClr val="tx1"/>
              </a:solidFill>
              <a:prstDash val="solid"/>
            </a:ln>
          </c:spPr>
          <c:marker>
            <c:symbol val="none"/>
          </c:marker>
          <c:cat>
            <c:numRef>
              <c:f>'5mir 10_12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60 (3)'!$E$2:$E$201</c:f>
              <c:numCache>
                <c:formatCode>General</c:formatCode>
                <c:ptCount val="200"/>
                <c:pt idx="0">
                  <c:v>1.10162413120269</c:v>
                </c:pt>
                <c:pt idx="1">
                  <c:v>1.0663036108016899</c:v>
                </c:pt>
                <c:pt idx="2">
                  <c:v>0.92768383026123002</c:v>
                </c:pt>
                <c:pt idx="3">
                  <c:v>0.95444351434707597</c:v>
                </c:pt>
                <c:pt idx="4">
                  <c:v>1.09643006324768</c:v>
                </c:pt>
                <c:pt idx="5">
                  <c:v>1.0621479749679501</c:v>
                </c:pt>
                <c:pt idx="6">
                  <c:v>0.75019907951355003</c:v>
                </c:pt>
                <c:pt idx="7">
                  <c:v>0.40791922807693498</c:v>
                </c:pt>
                <c:pt idx="8">
                  <c:v>0.288980633020401</c:v>
                </c:pt>
                <c:pt idx="9">
                  <c:v>0.30724945664405801</c:v>
                </c:pt>
                <c:pt idx="10">
                  <c:v>0.18975855410098999</c:v>
                </c:pt>
                <c:pt idx="11">
                  <c:v>-9.1534346342087E-2</c:v>
                </c:pt>
                <c:pt idx="12">
                  <c:v>-0.23939357697963701</c:v>
                </c:pt>
                <c:pt idx="13">
                  <c:v>-3.6576587706803998E-2</c:v>
                </c:pt>
                <c:pt idx="14">
                  <c:v>0.32111179828643799</c:v>
                </c:pt>
                <c:pt idx="15">
                  <c:v>0.42289656400680498</c:v>
                </c:pt>
                <c:pt idx="16">
                  <c:v>0.101558960974216</c:v>
                </c:pt>
                <c:pt idx="17">
                  <c:v>-0.437752544879913</c:v>
                </c:pt>
                <c:pt idx="18">
                  <c:v>-0.92228955030441295</c:v>
                </c:pt>
                <c:pt idx="19">
                  <c:v>-1.2848538160324099</c:v>
                </c:pt>
                <c:pt idx="20">
                  <c:v>-1.5720009803771899</c:v>
                </c:pt>
                <c:pt idx="21">
                  <c:v>-1.7121264934539699</c:v>
                </c:pt>
                <c:pt idx="22">
                  <c:v>-1.52888035774231</c:v>
                </c:pt>
                <c:pt idx="23">
                  <c:v>-0.97045856714248702</c:v>
                </c:pt>
                <c:pt idx="24">
                  <c:v>-0.20244629681110399</c:v>
                </c:pt>
                <c:pt idx="25">
                  <c:v>0.56808495521545399</c:v>
                </c:pt>
                <c:pt idx="26">
                  <c:v>1.2793434858322099</c:v>
                </c:pt>
                <c:pt idx="27">
                  <c:v>1.97070801258087</c:v>
                </c:pt>
                <c:pt idx="28">
                  <c:v>2.6216635704040501</c:v>
                </c:pt>
                <c:pt idx="29">
                  <c:v>3.1237449645996</c:v>
                </c:pt>
                <c:pt idx="30">
                  <c:v>3.3941307067871</c:v>
                </c:pt>
                <c:pt idx="31">
                  <c:v>3.4423584938049281</c:v>
                </c:pt>
                <c:pt idx="32">
                  <c:v>3.3230710029602002</c:v>
                </c:pt>
                <c:pt idx="33">
                  <c:v>3.0904371738433798</c:v>
                </c:pt>
                <c:pt idx="34">
                  <c:v>2.81749391555786</c:v>
                </c:pt>
                <c:pt idx="35">
                  <c:v>2.5970191955566402</c:v>
                </c:pt>
                <c:pt idx="36">
                  <c:v>2.4768044948577779</c:v>
                </c:pt>
                <c:pt idx="37">
                  <c:v>2.433666944503778</c:v>
                </c:pt>
                <c:pt idx="38">
                  <c:v>2.45036673545837</c:v>
                </c:pt>
                <c:pt idx="39">
                  <c:v>2.5682628154754599</c:v>
                </c:pt>
                <c:pt idx="40">
                  <c:v>2.79627060890197</c:v>
                </c:pt>
                <c:pt idx="41">
                  <c:v>3.0016775131225502</c:v>
                </c:pt>
                <c:pt idx="42">
                  <c:v>2.9966418743133501</c:v>
                </c:pt>
                <c:pt idx="43">
                  <c:v>2.7591204643249498</c:v>
                </c:pt>
                <c:pt idx="44">
                  <c:v>2.4787969589233398</c:v>
                </c:pt>
                <c:pt idx="45">
                  <c:v>2.3248388767242401</c:v>
                </c:pt>
                <c:pt idx="46">
                  <c:v>2.2388648986816402</c:v>
                </c:pt>
                <c:pt idx="47">
                  <c:v>2.0396935939788778</c:v>
                </c:pt>
                <c:pt idx="48">
                  <c:v>1.67425644397735</c:v>
                </c:pt>
                <c:pt idx="49">
                  <c:v>1.24294698238372</c:v>
                </c:pt>
                <c:pt idx="50">
                  <c:v>0.789045751094818</c:v>
                </c:pt>
                <c:pt idx="51">
                  <c:v>0.22115013003349299</c:v>
                </c:pt>
                <c:pt idx="52">
                  <c:v>-0.47348743677139299</c:v>
                </c:pt>
                <c:pt idx="53">
                  <c:v>-1.0636507272720299</c:v>
                </c:pt>
                <c:pt idx="54">
                  <c:v>-1.28367590904235</c:v>
                </c:pt>
                <c:pt idx="55">
                  <c:v>-1.19048643112182</c:v>
                </c:pt>
                <c:pt idx="56">
                  <c:v>-1.1611466407775799</c:v>
                </c:pt>
                <c:pt idx="57">
                  <c:v>-1.4821182489395099</c:v>
                </c:pt>
                <c:pt idx="58">
                  <c:v>-2.0424776077270499</c:v>
                </c:pt>
                <c:pt idx="59">
                  <c:v>-2.4945096969604399</c:v>
                </c:pt>
                <c:pt idx="60">
                  <c:v>-2.6275961399078298</c:v>
                </c:pt>
                <c:pt idx="61">
                  <c:v>-2.4967346191406201</c:v>
                </c:pt>
                <c:pt idx="62">
                  <c:v>-2.2671084403991699</c:v>
                </c:pt>
                <c:pt idx="63">
                  <c:v>-2.0860786437988179</c:v>
                </c:pt>
                <c:pt idx="64">
                  <c:v>-2.0954806804656898</c:v>
                </c:pt>
                <c:pt idx="65">
                  <c:v>-2.3898105621337802</c:v>
                </c:pt>
                <c:pt idx="66">
                  <c:v>-2.8581640720367401</c:v>
                </c:pt>
                <c:pt idx="67">
                  <c:v>-3.17339611053466</c:v>
                </c:pt>
                <c:pt idx="68">
                  <c:v>-3.0772154331207182</c:v>
                </c:pt>
                <c:pt idx="69">
                  <c:v>-2.6575431823730402</c:v>
                </c:pt>
                <c:pt idx="70">
                  <c:v>-2.2509171962738002</c:v>
                </c:pt>
                <c:pt idx="71">
                  <c:v>-2.0848469734191779</c:v>
                </c:pt>
                <c:pt idx="72">
                  <c:v>-2.1159696578979399</c:v>
                </c:pt>
                <c:pt idx="73">
                  <c:v>-2.20971179008483</c:v>
                </c:pt>
                <c:pt idx="74">
                  <c:v>-2.321676969528188</c:v>
                </c:pt>
                <c:pt idx="75">
                  <c:v>-2.42023372650146</c:v>
                </c:pt>
                <c:pt idx="76">
                  <c:v>-2.3583557605743399</c:v>
                </c:pt>
                <c:pt idx="77">
                  <c:v>-1.9957370758056601</c:v>
                </c:pt>
                <c:pt idx="78">
                  <c:v>-1.43433690071106</c:v>
                </c:pt>
                <c:pt idx="79">
                  <c:v>-0.97191947698593095</c:v>
                </c:pt>
                <c:pt idx="80">
                  <c:v>-0.765541791915894</c:v>
                </c:pt>
                <c:pt idx="81">
                  <c:v>-0.65375179052352905</c:v>
                </c:pt>
                <c:pt idx="82">
                  <c:v>-0.39730814099311801</c:v>
                </c:pt>
                <c:pt idx="83">
                  <c:v>-1.5721691772341999E-2</c:v>
                </c:pt>
                <c:pt idx="84">
                  <c:v>0.242688208818436</c:v>
                </c:pt>
                <c:pt idx="85">
                  <c:v>0.248780086636543</c:v>
                </c:pt>
                <c:pt idx="86">
                  <c:v>0.17994636297225999</c:v>
                </c:pt>
                <c:pt idx="87">
                  <c:v>0.30590042471885698</c:v>
                </c:pt>
                <c:pt idx="88">
                  <c:v>0.66721534729003895</c:v>
                </c:pt>
                <c:pt idx="89">
                  <c:v>1.0408468246459901</c:v>
                </c:pt>
                <c:pt idx="90">
                  <c:v>1.1869549751281701</c:v>
                </c:pt>
                <c:pt idx="91">
                  <c:v>1.06164491176605</c:v>
                </c:pt>
                <c:pt idx="92">
                  <c:v>0.80608820915222201</c:v>
                </c:pt>
                <c:pt idx="93">
                  <c:v>0.60602402687072798</c:v>
                </c:pt>
                <c:pt idx="94">
                  <c:v>0.57491320371627797</c:v>
                </c:pt>
                <c:pt idx="95">
                  <c:v>0.69794642925262496</c:v>
                </c:pt>
                <c:pt idx="96">
                  <c:v>0.83467024564742998</c:v>
                </c:pt>
                <c:pt idx="97">
                  <c:v>0.810588419437408</c:v>
                </c:pt>
                <c:pt idx="98">
                  <c:v>0.57537776231765703</c:v>
                </c:pt>
                <c:pt idx="99">
                  <c:v>0.28696429729461698</c:v>
                </c:pt>
                <c:pt idx="100">
                  <c:v>0.191749557852745</c:v>
                </c:pt>
                <c:pt idx="101">
                  <c:v>0.37290722131729098</c:v>
                </c:pt>
                <c:pt idx="102">
                  <c:v>0.62978416681289695</c:v>
                </c:pt>
                <c:pt idx="103">
                  <c:v>0.65087008476257302</c:v>
                </c:pt>
                <c:pt idx="104">
                  <c:v>0.32810211181640597</c:v>
                </c:pt>
                <c:pt idx="105">
                  <c:v>-0.13206876814365401</c:v>
                </c:pt>
                <c:pt idx="106">
                  <c:v>-0.46267211437225297</c:v>
                </c:pt>
                <c:pt idx="107">
                  <c:v>-0.686207056045532</c:v>
                </c:pt>
                <c:pt idx="108">
                  <c:v>-1.10872483253479</c:v>
                </c:pt>
                <c:pt idx="109">
                  <c:v>-1.8879704475402801</c:v>
                </c:pt>
                <c:pt idx="110">
                  <c:v>-2.68059849739074</c:v>
                </c:pt>
                <c:pt idx="111">
                  <c:v>-2.8927812576293901</c:v>
                </c:pt>
                <c:pt idx="112">
                  <c:v>-2.349067687988279</c:v>
                </c:pt>
                <c:pt idx="113">
                  <c:v>-1.57760846614837</c:v>
                </c:pt>
                <c:pt idx="114">
                  <c:v>-1.2755417823791491</c:v>
                </c:pt>
                <c:pt idx="115">
                  <c:v>-1.5429972410202</c:v>
                </c:pt>
                <c:pt idx="116">
                  <c:v>-1.8350756168365401</c:v>
                </c:pt>
                <c:pt idx="117">
                  <c:v>-1.7025234699249201</c:v>
                </c:pt>
                <c:pt idx="118">
                  <c:v>-1.3653967380523599</c:v>
                </c:pt>
                <c:pt idx="119">
                  <c:v>-1.37268006801605</c:v>
                </c:pt>
                <c:pt idx="120">
                  <c:v>-1.8218296766281099</c:v>
                </c:pt>
                <c:pt idx="121">
                  <c:v>-2.1962618827819802</c:v>
                </c:pt>
                <c:pt idx="122">
                  <c:v>-2.0257172584533598</c:v>
                </c:pt>
                <c:pt idx="123">
                  <c:v>-1.4691182374954199</c:v>
                </c:pt>
                <c:pt idx="124">
                  <c:v>-1.07152891159057</c:v>
                </c:pt>
                <c:pt idx="125">
                  <c:v>-1.0873317718505799</c:v>
                </c:pt>
                <c:pt idx="126">
                  <c:v>-1.28015077114105</c:v>
                </c:pt>
                <c:pt idx="127">
                  <c:v>-1.36073434352874</c:v>
                </c:pt>
                <c:pt idx="128">
                  <c:v>-1.3546328544616699</c:v>
                </c:pt>
                <c:pt idx="129">
                  <c:v>-1.4084992408752399</c:v>
                </c:pt>
                <c:pt idx="130">
                  <c:v>-1.42136907577514</c:v>
                </c:pt>
                <c:pt idx="131">
                  <c:v>-1.1189379692077599</c:v>
                </c:pt>
                <c:pt idx="132">
                  <c:v>-0.487444877624512</c:v>
                </c:pt>
                <c:pt idx="133">
                  <c:v>7.8436322510242004E-2</c:v>
                </c:pt>
                <c:pt idx="134">
                  <c:v>0.17574654519558</c:v>
                </c:pt>
                <c:pt idx="135">
                  <c:v>-0.155292823910713</c:v>
                </c:pt>
                <c:pt idx="136">
                  <c:v>-0.49972596764564498</c:v>
                </c:pt>
                <c:pt idx="137">
                  <c:v>-0.55487722158431996</c:v>
                </c:pt>
                <c:pt idx="138">
                  <c:v>-0.43480241298675498</c:v>
                </c:pt>
                <c:pt idx="139">
                  <c:v>-0.46240526437759399</c:v>
                </c:pt>
                <c:pt idx="140">
                  <c:v>-0.74446076154708896</c:v>
                </c:pt>
                <c:pt idx="141">
                  <c:v>-1.03595006465911</c:v>
                </c:pt>
                <c:pt idx="142">
                  <c:v>-1.0238244533538801</c:v>
                </c:pt>
                <c:pt idx="143">
                  <c:v>-0.68511509895324696</c:v>
                </c:pt>
                <c:pt idx="144">
                  <c:v>-0.31539610028266901</c:v>
                </c:pt>
                <c:pt idx="145">
                  <c:v>-0.20237371325492901</c:v>
                </c:pt>
                <c:pt idx="146">
                  <c:v>-0.325947225093842</c:v>
                </c:pt>
                <c:pt idx="147">
                  <c:v>-0.43821981549263</c:v>
                </c:pt>
                <c:pt idx="148">
                  <c:v>-0.419136673212051</c:v>
                </c:pt>
                <c:pt idx="149">
                  <c:v>-0.44803482294082603</c:v>
                </c:pt>
                <c:pt idx="150">
                  <c:v>-0.74602913856506303</c:v>
                </c:pt>
                <c:pt idx="151">
                  <c:v>-1.2127890586853001</c:v>
                </c:pt>
                <c:pt idx="152">
                  <c:v>-1.4616770744323699</c:v>
                </c:pt>
                <c:pt idx="153">
                  <c:v>-1.2611051797866799</c:v>
                </c:pt>
                <c:pt idx="154">
                  <c:v>-0.83427673578262296</c:v>
                </c:pt>
                <c:pt idx="155">
                  <c:v>-0.61655819416046098</c:v>
                </c:pt>
                <c:pt idx="156">
                  <c:v>-0.76471829414367698</c:v>
                </c:pt>
                <c:pt idx="157">
                  <c:v>-1.0226628780364899</c:v>
                </c:pt>
                <c:pt idx="158">
                  <c:v>-1.0744506120681701</c:v>
                </c:pt>
                <c:pt idx="159">
                  <c:v>-0.90139269828796398</c:v>
                </c:pt>
                <c:pt idx="160">
                  <c:v>-0.72320246696472201</c:v>
                </c:pt>
                <c:pt idx="161">
                  <c:v>-0.679987072944641</c:v>
                </c:pt>
                <c:pt idx="162">
                  <c:v>-0.69784116744995095</c:v>
                </c:pt>
                <c:pt idx="163">
                  <c:v>-0.653214991092682</c:v>
                </c:pt>
                <c:pt idx="164">
                  <c:v>-0.55368655920028698</c:v>
                </c:pt>
                <c:pt idx="165">
                  <c:v>-0.50815975666046098</c:v>
                </c:pt>
                <c:pt idx="166">
                  <c:v>-0.575303614139557</c:v>
                </c:pt>
                <c:pt idx="167">
                  <c:v>-0.69418400526046797</c:v>
                </c:pt>
                <c:pt idx="168">
                  <c:v>-0.74554270505905196</c:v>
                </c:pt>
                <c:pt idx="169">
                  <c:v>-0.65350377559661899</c:v>
                </c:pt>
                <c:pt idx="170">
                  <c:v>-0.44829252362251298</c:v>
                </c:pt>
                <c:pt idx="171">
                  <c:v>-0.254348874092102</c:v>
                </c:pt>
                <c:pt idx="172">
                  <c:v>-0.19315379858017001</c:v>
                </c:pt>
                <c:pt idx="173">
                  <c:v>-0.26402488350868197</c:v>
                </c:pt>
                <c:pt idx="174">
                  <c:v>-0.33276292681693997</c:v>
                </c:pt>
                <c:pt idx="175">
                  <c:v>-0.26157554984092701</c:v>
                </c:pt>
                <c:pt idx="176">
                  <c:v>-2.8902372345328001E-2</c:v>
                </c:pt>
                <c:pt idx="177">
                  <c:v>0.29980966448783902</c:v>
                </c:pt>
                <c:pt idx="178">
                  <c:v>0.66346538066864003</c:v>
                </c:pt>
                <c:pt idx="179">
                  <c:v>0.98857647180557295</c:v>
                </c:pt>
                <c:pt idx="180">
                  <c:v>1.11825251579284</c:v>
                </c:pt>
                <c:pt idx="181">
                  <c:v>0.90477156639099099</c:v>
                </c:pt>
                <c:pt idx="182">
                  <c:v>0.44770199060440102</c:v>
                </c:pt>
                <c:pt idx="183">
                  <c:v>0.14189672470092801</c:v>
                </c:pt>
                <c:pt idx="184">
                  <c:v>0.34709632396697998</c:v>
                </c:pt>
                <c:pt idx="185">
                  <c:v>1.00412929058075</c:v>
                </c:pt>
                <c:pt idx="186">
                  <c:v>1.6763556003570499</c:v>
                </c:pt>
                <c:pt idx="187">
                  <c:v>1.9935199022293</c:v>
                </c:pt>
                <c:pt idx="188">
                  <c:v>1.97614526748657</c:v>
                </c:pt>
                <c:pt idx="189">
                  <c:v>1.8961443901062001</c:v>
                </c:pt>
                <c:pt idx="190">
                  <c:v>1.91926741600036</c:v>
                </c:pt>
                <c:pt idx="191">
                  <c:v>1.9747314453125</c:v>
                </c:pt>
                <c:pt idx="192">
                  <c:v>1.9246472120285001</c:v>
                </c:pt>
                <c:pt idx="193">
                  <c:v>1.7419059276580799</c:v>
                </c:pt>
                <c:pt idx="194">
                  <c:v>1.5091423988342201</c:v>
                </c:pt>
                <c:pt idx="195">
                  <c:v>1.3334475755691499</c:v>
                </c:pt>
                <c:pt idx="196">
                  <c:v>1.2985532283782899</c:v>
                </c:pt>
                <c:pt idx="197">
                  <c:v>1.43493139743804</c:v>
                </c:pt>
                <c:pt idx="198">
                  <c:v>1.6846778392791699</c:v>
                </c:pt>
                <c:pt idx="199">
                  <c:v>1.92991590499877</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115640"/>
        <c:axId val="622118584"/>
      </c:lineChart>
      <c:catAx>
        <c:axId val="622115640"/>
        <c:scaling>
          <c:orientation val="minMax"/>
        </c:scaling>
        <c:delete val="0"/>
        <c:axPos val="b"/>
        <c:numFmt formatCode="General" sourceLinked="1"/>
        <c:majorTickMark val="out"/>
        <c:minorTickMark val="none"/>
        <c:tickLblPos val="none"/>
        <c:crossAx val="622118584"/>
        <c:crosses val="autoZero"/>
        <c:auto val="1"/>
        <c:lblAlgn val="ctr"/>
        <c:lblOffset val="100"/>
        <c:tickLblSkip val="25"/>
        <c:tickMarkSkip val="25"/>
        <c:noMultiLvlLbl val="0"/>
      </c:catAx>
      <c:valAx>
        <c:axId val="622118584"/>
        <c:scaling>
          <c:orientation val="minMax"/>
          <c:max val="6"/>
          <c:min val="-9"/>
        </c:scaling>
        <c:delete val="0"/>
        <c:axPos val="l"/>
        <c:numFmt formatCode="General" sourceLinked="1"/>
        <c:majorTickMark val="out"/>
        <c:minorTickMark val="none"/>
        <c:tickLblPos val="nextTo"/>
        <c:crossAx val="622115640"/>
        <c:crossesAt val="25"/>
        <c:crossBetween val="between"/>
      </c:valAx>
    </c:plotArea>
    <c:plotVisOnly val="1"/>
    <c:dispBlanksAs val="gap"/>
    <c:showDLblsOverMax val="0"/>
  </c:chart>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1 Mirror Pre-Post Comparison</a:t>
            </a:r>
          </a:p>
        </c:rich>
      </c:tx>
      <c:layout>
        <c:manualLayout>
          <c:xMode val="edge"/>
          <c:yMode val="edge"/>
          <c:x val="0.29607022336083499"/>
          <c:y val="5.1355201078863599E-2"/>
        </c:manualLayout>
      </c:layout>
      <c:overlay val="0"/>
    </c:title>
    <c:autoTitleDeleted val="0"/>
    <c:plotArea>
      <c:layout>
        <c:manualLayout>
          <c:layoutTarget val="inner"/>
          <c:xMode val="edge"/>
          <c:yMode val="edge"/>
          <c:x val="7.17367115047957E-2"/>
          <c:y val="0.16892903161036299"/>
          <c:w val="0.88082138596665704"/>
          <c:h val="0.75306726784784295"/>
        </c:manualLayout>
      </c:layout>
      <c:lineChart>
        <c:grouping val="standard"/>
        <c:varyColors val="0"/>
        <c:ser>
          <c:idx val="0"/>
          <c:order val="0"/>
          <c:tx>
            <c:strRef>
              <c:f>'[1]12_F3'!$D$1</c:f>
              <c:strCache>
                <c:ptCount val="1"/>
                <c:pt idx="0">
                  <c:v>Pretest 1</c:v>
                </c:pt>
              </c:strCache>
            </c:strRef>
          </c:tx>
          <c:spPr>
            <a:ln w="38100" cmpd="sng">
              <a:solidFill>
                <a:schemeClr val="tx1">
                  <a:lumMod val="65000"/>
                  <a:lumOff val="35000"/>
                </a:schemeClr>
              </a:solidFill>
              <a:prstDash val="sysDot"/>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'[1]12_F3'!$D$2:$D$201</c:f>
              <c:numCache>
                <c:formatCode>General</c:formatCode>
                <c:ptCount val="200"/>
                <c:pt idx="0">
                  <c:v>-0.26303550601005599</c:v>
                </c:pt>
                <c:pt idx="1">
                  <c:v>5.2047938108443999E-2</c:v>
                </c:pt>
                <c:pt idx="2">
                  <c:v>0.22354933619499201</c:v>
                </c:pt>
                <c:pt idx="3">
                  <c:v>0.268771111965179</c:v>
                </c:pt>
                <c:pt idx="4">
                  <c:v>0.31655985116958602</c:v>
                </c:pt>
                <c:pt idx="5">
                  <c:v>0.36071276664733898</c:v>
                </c:pt>
                <c:pt idx="6">
                  <c:v>0.27660873532295199</c:v>
                </c:pt>
                <c:pt idx="7">
                  <c:v>5.2391473203896997E-2</c:v>
                </c:pt>
                <c:pt idx="8">
                  <c:v>-0.143748998641968</c:v>
                </c:pt>
                <c:pt idx="9">
                  <c:v>-0.17134316265582999</c:v>
                </c:pt>
                <c:pt idx="10">
                  <c:v>-9.1775551438332006E-2</c:v>
                </c:pt>
                <c:pt idx="11">
                  <c:v>-6.8891011178493E-2</c:v>
                </c:pt>
                <c:pt idx="12">
                  <c:v>-0.16420288383960699</c:v>
                </c:pt>
                <c:pt idx="13">
                  <c:v>-0.301354050636292</c:v>
                </c:pt>
                <c:pt idx="14">
                  <c:v>-0.38898041844367998</c:v>
                </c:pt>
                <c:pt idx="15">
                  <c:v>-0.39810577034950301</c:v>
                </c:pt>
                <c:pt idx="16">
                  <c:v>-0.33549931645393399</c:v>
                </c:pt>
                <c:pt idx="17">
                  <c:v>-0.22396469116210899</c:v>
                </c:pt>
                <c:pt idx="18">
                  <c:v>-0.116948805749416</c:v>
                </c:pt>
                <c:pt idx="19">
                  <c:v>-5.8407336473465001E-2</c:v>
                </c:pt>
                <c:pt idx="20">
                  <c:v>-5.2566044032569996E-3</c:v>
                </c:pt>
                <c:pt idx="21">
                  <c:v>0.13381297886371599</c:v>
                </c:pt>
                <c:pt idx="22">
                  <c:v>0.33698189258575401</c:v>
                </c:pt>
                <c:pt idx="23">
                  <c:v>0.42672815918922402</c:v>
                </c:pt>
                <c:pt idx="24">
                  <c:v>0.28335660696029702</c:v>
                </c:pt>
                <c:pt idx="25">
                  <c:v>6.7135229706763999E-2</c:v>
                </c:pt>
                <c:pt idx="26">
                  <c:v>0.108734384179115</c:v>
                </c:pt>
                <c:pt idx="27">
                  <c:v>0.54027628898620605</c:v>
                </c:pt>
                <c:pt idx="28">
                  <c:v>1.11484682559967</c:v>
                </c:pt>
                <c:pt idx="29">
                  <c:v>1.44181716442108</c:v>
                </c:pt>
                <c:pt idx="30">
                  <c:v>1.35594153404235</c:v>
                </c:pt>
                <c:pt idx="31">
                  <c:v>1.0138646364212001</c:v>
                </c:pt>
                <c:pt idx="32">
                  <c:v>0.68730747699737504</c:v>
                </c:pt>
                <c:pt idx="33">
                  <c:v>0.53906613588333097</c:v>
                </c:pt>
                <c:pt idx="34">
                  <c:v>0.57026380300521895</c:v>
                </c:pt>
                <c:pt idx="35">
                  <c:v>0.67923784255981401</c:v>
                </c:pt>
                <c:pt idx="36">
                  <c:v>0.73803216218948398</c:v>
                </c:pt>
                <c:pt idx="37">
                  <c:v>0.68388074636459395</c:v>
                </c:pt>
                <c:pt idx="38">
                  <c:v>0.58033031225204501</c:v>
                </c:pt>
                <c:pt idx="39">
                  <c:v>0.54121720790863004</c:v>
                </c:pt>
                <c:pt idx="40">
                  <c:v>0.56188213825225797</c:v>
                </c:pt>
                <c:pt idx="41">
                  <c:v>0.48780161142349199</c:v>
                </c:pt>
                <c:pt idx="42">
                  <c:v>0.208882510662079</c:v>
                </c:pt>
                <c:pt idx="43">
                  <c:v>-0.17094443738460499</c:v>
                </c:pt>
                <c:pt idx="44">
                  <c:v>-0.45075970888137801</c:v>
                </c:pt>
                <c:pt idx="45">
                  <c:v>-0.59528940916061401</c:v>
                </c:pt>
                <c:pt idx="46">
                  <c:v>-0.76337331533431996</c:v>
                </c:pt>
                <c:pt idx="47">
                  <c:v>-1.0412400960922199</c:v>
                </c:pt>
                <c:pt idx="48">
                  <c:v>-1.26605200767517</c:v>
                </c:pt>
                <c:pt idx="49">
                  <c:v>-1.2207552194595299</c:v>
                </c:pt>
                <c:pt idx="50">
                  <c:v>-0.94046390056610096</c:v>
                </c:pt>
                <c:pt idx="51">
                  <c:v>-0.69878548383712802</c:v>
                </c:pt>
                <c:pt idx="52">
                  <c:v>-0.69499713182449296</c:v>
                </c:pt>
                <c:pt idx="53">
                  <c:v>-0.87404751777648904</c:v>
                </c:pt>
                <c:pt idx="54">
                  <c:v>-1.0858668088912899</c:v>
                </c:pt>
                <c:pt idx="55">
                  <c:v>-1.2994633913040099</c:v>
                </c:pt>
                <c:pt idx="56">
                  <c:v>-1.5661753416061399</c:v>
                </c:pt>
                <c:pt idx="57">
                  <c:v>-1.8567577600479099</c:v>
                </c:pt>
                <c:pt idx="58">
                  <c:v>-2.0744738578796298</c:v>
                </c:pt>
                <c:pt idx="59">
                  <c:v>-2.22343802452087</c:v>
                </c:pt>
                <c:pt idx="60">
                  <c:v>-2.4245247840881299</c:v>
                </c:pt>
                <c:pt idx="61">
                  <c:v>-2.7075839042663499</c:v>
                </c:pt>
                <c:pt idx="62">
                  <c:v>-2.9013261795043901</c:v>
                </c:pt>
                <c:pt idx="63">
                  <c:v>-2.8349416255950901</c:v>
                </c:pt>
                <c:pt idx="64">
                  <c:v>-2.597402334213244</c:v>
                </c:pt>
                <c:pt idx="65">
                  <c:v>-2.4722685813903791</c:v>
                </c:pt>
                <c:pt idx="66">
                  <c:v>-2.60894274711608</c:v>
                </c:pt>
                <c:pt idx="67">
                  <c:v>-2.8717041015625</c:v>
                </c:pt>
                <c:pt idx="68">
                  <c:v>-3.06051278114318</c:v>
                </c:pt>
                <c:pt idx="69">
                  <c:v>-3.1818585395812842</c:v>
                </c:pt>
                <c:pt idx="70">
                  <c:v>-3.3968248367309499</c:v>
                </c:pt>
                <c:pt idx="71">
                  <c:v>-3.7409703731536799</c:v>
                </c:pt>
                <c:pt idx="72">
                  <c:v>-4.0232415199279696</c:v>
                </c:pt>
                <c:pt idx="73">
                  <c:v>-4.04274129867553</c:v>
                </c:pt>
                <c:pt idx="74">
                  <c:v>-3.82557821273803</c:v>
                </c:pt>
                <c:pt idx="75">
                  <c:v>-3.5816454887390101</c:v>
                </c:pt>
                <c:pt idx="76">
                  <c:v>-3.46404528617858</c:v>
                </c:pt>
                <c:pt idx="77">
                  <c:v>-3.4399254322051971</c:v>
                </c:pt>
                <c:pt idx="78">
                  <c:v>-3.3886420726776101</c:v>
                </c:pt>
                <c:pt idx="79">
                  <c:v>-3.2567179203033398</c:v>
                </c:pt>
                <c:pt idx="80">
                  <c:v>-3.0896537303924498</c:v>
                </c:pt>
                <c:pt idx="81">
                  <c:v>-2.9650962352752601</c:v>
                </c:pt>
                <c:pt idx="82">
                  <c:v>-2.9400489330291641</c:v>
                </c:pt>
                <c:pt idx="83">
                  <c:v>-3.02888035774231</c:v>
                </c:pt>
                <c:pt idx="84">
                  <c:v>-3.175473213195799</c:v>
                </c:pt>
                <c:pt idx="85">
                  <c:v>-3.2568302154540998</c:v>
                </c:pt>
                <c:pt idx="86">
                  <c:v>-3.1885743141174299</c:v>
                </c:pt>
                <c:pt idx="87">
                  <c:v>-3.0601329803466801</c:v>
                </c:pt>
                <c:pt idx="88">
                  <c:v>-3.1076860427856401</c:v>
                </c:pt>
                <c:pt idx="89">
                  <c:v>-3.4740781784057591</c:v>
                </c:pt>
                <c:pt idx="90">
                  <c:v>-3.9958629608154301</c:v>
                </c:pt>
                <c:pt idx="91">
                  <c:v>-4.3049888610839711</c:v>
                </c:pt>
                <c:pt idx="92">
                  <c:v>-4.1935257911682076</c:v>
                </c:pt>
                <c:pt idx="93">
                  <c:v>-3.84913897514343</c:v>
                </c:pt>
                <c:pt idx="94">
                  <c:v>-3.6695904731750399</c:v>
                </c:pt>
                <c:pt idx="95">
                  <c:v>-3.84676837921142</c:v>
                </c:pt>
                <c:pt idx="96">
                  <c:v>-4.1955056190490643</c:v>
                </c:pt>
                <c:pt idx="97">
                  <c:v>-4.4190578460693297</c:v>
                </c:pt>
                <c:pt idx="98">
                  <c:v>-4.4739627838134703</c:v>
                </c:pt>
                <c:pt idx="99">
                  <c:v>-4.58569240570068</c:v>
                </c:pt>
                <c:pt idx="100">
                  <c:v>-4.9127111434936497</c:v>
                </c:pt>
                <c:pt idx="101">
                  <c:v>-5.3017778396606401</c:v>
                </c:pt>
                <c:pt idx="102">
                  <c:v>-5.4527812004089284</c:v>
                </c:pt>
                <c:pt idx="103">
                  <c:v>-5.2837357521057076</c:v>
                </c:pt>
                <c:pt idx="104">
                  <c:v>-5.0377674102783203</c:v>
                </c:pt>
                <c:pt idx="105">
                  <c:v>-5.0072307586669842</c:v>
                </c:pt>
                <c:pt idx="106">
                  <c:v>-5.2186551094055096</c:v>
                </c:pt>
                <c:pt idx="107">
                  <c:v>-5.4421691894531197</c:v>
                </c:pt>
                <c:pt idx="108">
                  <c:v>-5.4726743698120099</c:v>
                </c:pt>
                <c:pt idx="109">
                  <c:v>-5.3346366882324201</c:v>
                </c:pt>
                <c:pt idx="110">
                  <c:v>-5.2164826393127397</c:v>
                </c:pt>
                <c:pt idx="111">
                  <c:v>-5.2775893211364666</c:v>
                </c:pt>
                <c:pt idx="112">
                  <c:v>-5.5465626716613698</c:v>
                </c:pt>
                <c:pt idx="113">
                  <c:v>-5.9390125274658203</c:v>
                </c:pt>
                <c:pt idx="114">
                  <c:v>-6.3040275573730344</c:v>
                </c:pt>
                <c:pt idx="115">
                  <c:v>-6.4829502105712766</c:v>
                </c:pt>
                <c:pt idx="116">
                  <c:v>-6.4138627052307102</c:v>
                </c:pt>
                <c:pt idx="117">
                  <c:v>-6.2141876220703036</c:v>
                </c:pt>
                <c:pt idx="118">
                  <c:v>-6.1070518493652211</c:v>
                </c:pt>
                <c:pt idx="119">
                  <c:v>-6.2113480567932102</c:v>
                </c:pt>
                <c:pt idx="120">
                  <c:v>-6.4188680648803702</c:v>
                </c:pt>
                <c:pt idx="121">
                  <c:v>-6.5212888717651296</c:v>
                </c:pt>
                <c:pt idx="122">
                  <c:v>-6.4467067718505797</c:v>
                </c:pt>
                <c:pt idx="123">
                  <c:v>-6.3116903305053702</c:v>
                </c:pt>
                <c:pt idx="124">
                  <c:v>-6.2349004745483398</c:v>
                </c:pt>
                <c:pt idx="125">
                  <c:v>-6.17905521392822</c:v>
                </c:pt>
                <c:pt idx="126">
                  <c:v>-6.0480642318725497</c:v>
                </c:pt>
                <c:pt idx="127">
                  <c:v>-5.8975424766540456</c:v>
                </c:pt>
                <c:pt idx="128">
                  <c:v>-5.9347138404846103</c:v>
                </c:pt>
                <c:pt idx="129">
                  <c:v>-6.2573752403259109</c:v>
                </c:pt>
                <c:pt idx="130">
                  <c:v>-6.6637086868286097</c:v>
                </c:pt>
                <c:pt idx="131">
                  <c:v>-6.8217248916625897</c:v>
                </c:pt>
                <c:pt idx="132">
                  <c:v>-6.6411185264587331</c:v>
                </c:pt>
                <c:pt idx="133">
                  <c:v>-6.4020676612853986</c:v>
                </c:pt>
                <c:pt idx="134">
                  <c:v>-6.4618282318115199</c:v>
                </c:pt>
                <c:pt idx="135">
                  <c:v>-6.8661613464355344</c:v>
                </c:pt>
                <c:pt idx="136">
                  <c:v>-7.3143601417541504</c:v>
                </c:pt>
                <c:pt idx="137">
                  <c:v>-7.5068163871765066</c:v>
                </c:pt>
                <c:pt idx="138">
                  <c:v>-7.4611721038818297</c:v>
                </c:pt>
                <c:pt idx="139">
                  <c:v>-7.43672323226928</c:v>
                </c:pt>
                <c:pt idx="140">
                  <c:v>-7.5800452232360804</c:v>
                </c:pt>
                <c:pt idx="141">
                  <c:v>-7.7252388000488201</c:v>
                </c:pt>
                <c:pt idx="142">
                  <c:v>-7.5904641151428196</c:v>
                </c:pt>
                <c:pt idx="143">
                  <c:v>-7.1357145309448198</c:v>
                </c:pt>
                <c:pt idx="144">
                  <c:v>-6.6608147621154581</c:v>
                </c:pt>
                <c:pt idx="145">
                  <c:v>-6.5214276313781703</c:v>
                </c:pt>
                <c:pt idx="146">
                  <c:v>-6.77247858047485</c:v>
                </c:pt>
                <c:pt idx="147">
                  <c:v>-7.1211323738098056</c:v>
                </c:pt>
                <c:pt idx="148">
                  <c:v>-7.2241935729980344</c:v>
                </c:pt>
                <c:pt idx="149">
                  <c:v>-7.0023016929626403</c:v>
                </c:pt>
                <c:pt idx="150">
                  <c:v>-6.6595225334167356</c:v>
                </c:pt>
                <c:pt idx="151">
                  <c:v>-6.4358701705932599</c:v>
                </c:pt>
                <c:pt idx="152">
                  <c:v>-6.3848991394042898</c:v>
                </c:pt>
                <c:pt idx="153">
                  <c:v>-6.3940248489379679</c:v>
                </c:pt>
                <c:pt idx="154">
                  <c:v>-6.3670887947082466</c:v>
                </c:pt>
                <c:pt idx="155">
                  <c:v>-6.3293514251708904</c:v>
                </c:pt>
                <c:pt idx="156">
                  <c:v>-6.3498725891113201</c:v>
                </c:pt>
                <c:pt idx="157">
                  <c:v>-6.4085998535156197</c:v>
                </c:pt>
                <c:pt idx="158">
                  <c:v>-6.3909339904785076</c:v>
                </c:pt>
                <c:pt idx="159">
                  <c:v>-6.215617656707753</c:v>
                </c:pt>
                <c:pt idx="160">
                  <c:v>-5.9311757087707502</c:v>
                </c:pt>
                <c:pt idx="161">
                  <c:v>-5.66420078277587</c:v>
                </c:pt>
                <c:pt idx="162">
                  <c:v>-5.4928417205810502</c:v>
                </c:pt>
                <c:pt idx="163">
                  <c:v>-5.3966703414916903</c:v>
                </c:pt>
                <c:pt idx="164">
                  <c:v>-5.3169336318969664</c:v>
                </c:pt>
                <c:pt idx="165">
                  <c:v>-5.22947025299072</c:v>
                </c:pt>
                <c:pt idx="166">
                  <c:v>-5.1533575057983398</c:v>
                </c:pt>
                <c:pt idx="167">
                  <c:v>-5.11946249008178</c:v>
                </c:pt>
                <c:pt idx="168">
                  <c:v>-5.1538577079772843</c:v>
                </c:pt>
                <c:pt idx="169">
                  <c:v>-5.2728829383850044</c:v>
                </c:pt>
                <c:pt idx="170">
                  <c:v>-5.4619245529174743</c:v>
                </c:pt>
                <c:pt idx="171">
                  <c:v>-5.6604113578796236</c:v>
                </c:pt>
                <c:pt idx="172">
                  <c:v>-5.7979507446288947</c:v>
                </c:pt>
                <c:pt idx="173">
                  <c:v>-5.8549652099609242</c:v>
                </c:pt>
                <c:pt idx="174">
                  <c:v>-5.8569984436035103</c:v>
                </c:pt>
                <c:pt idx="175">
                  <c:v>-5.7940845489501811</c:v>
                </c:pt>
                <c:pt idx="176">
                  <c:v>-5.5907969474792356</c:v>
                </c:pt>
                <c:pt idx="177">
                  <c:v>-5.2153525352478001</c:v>
                </c:pt>
                <c:pt idx="178">
                  <c:v>-4.8095922470092676</c:v>
                </c:pt>
                <c:pt idx="179">
                  <c:v>-4.6241464614868031</c:v>
                </c:pt>
                <c:pt idx="180">
                  <c:v>-4.7626638412475497</c:v>
                </c:pt>
                <c:pt idx="181">
                  <c:v>-5.0254859924316397</c:v>
                </c:pt>
                <c:pt idx="182">
                  <c:v>-5.0865559577941797</c:v>
                </c:pt>
                <c:pt idx="183">
                  <c:v>-4.8426842689513991</c:v>
                </c:pt>
                <c:pt idx="184">
                  <c:v>-4.52392530441284</c:v>
                </c:pt>
                <c:pt idx="185">
                  <c:v>-4.4188823699951074</c:v>
                </c:pt>
                <c:pt idx="186">
                  <c:v>-4.5484466552734304</c:v>
                </c:pt>
                <c:pt idx="187">
                  <c:v>-4.6878533363342196</c:v>
                </c:pt>
                <c:pt idx="188">
                  <c:v>-4.6810827255248997</c:v>
                </c:pt>
                <c:pt idx="189">
                  <c:v>-4.6156978607177637</c:v>
                </c:pt>
                <c:pt idx="190">
                  <c:v>-4.6351251602172736</c:v>
                </c:pt>
                <c:pt idx="191">
                  <c:v>-4.6762733459472603</c:v>
                </c:pt>
                <c:pt idx="192">
                  <c:v>-4.5257492065429599</c:v>
                </c:pt>
                <c:pt idx="193">
                  <c:v>-4.1325125694274778</c:v>
                </c:pt>
                <c:pt idx="194">
                  <c:v>-3.7337763309478702</c:v>
                </c:pt>
                <c:pt idx="195">
                  <c:v>-3.59040975570678</c:v>
                </c:pt>
                <c:pt idx="196">
                  <c:v>-3.6733386516571001</c:v>
                </c:pt>
                <c:pt idx="197">
                  <c:v>-3.7269628047943102</c:v>
                </c:pt>
                <c:pt idx="198">
                  <c:v>-3.6166284084320002</c:v>
                </c:pt>
                <c:pt idx="199">
                  <c:v>-3.4774827957153298</c:v>
                </c:pt>
              </c:numCache>
            </c:numRef>
          </c:val>
          <c:smooth val="0"/>
          <c:extLst>
            <c:ext xmlns:c16="http://schemas.microsoft.com/office/drawing/2014/chart" uri="{C3380CC4-5D6E-409C-BE32-E72D297353CC}">
              <c16:uniqueId val="{00000000-CEA7-4AAA-999F-51318AB1DC7A}"/>
            </c:ext>
          </c:extLst>
        </c:ser>
        <c:ser>
          <c:idx val="1"/>
          <c:order val="1"/>
          <c:tx>
            <c:strRef>
              <c:f>'[1]12_F3'!$E$1</c:f>
              <c:strCache>
                <c:ptCount val="1"/>
                <c:pt idx="0">
                  <c:v>Posttest 1</c:v>
                </c:pt>
              </c:strCache>
            </c:strRef>
          </c:tx>
          <c:spPr>
            <a:ln w="38100">
              <a:solidFill>
                <a:schemeClr val="tx1">
                  <a:lumMod val="65000"/>
                  <a:lumOff val="35000"/>
                </a:schemeClr>
              </a:solidFill>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'[1]12_F3'!$E$2:$E$201</c:f>
              <c:numCache>
                <c:formatCode>General</c:formatCode>
                <c:ptCount val="200"/>
                <c:pt idx="0">
                  <c:v>7.9120118170980004E-3</c:v>
                </c:pt>
                <c:pt idx="1">
                  <c:v>-0.29384246468544001</c:v>
                </c:pt>
                <c:pt idx="2">
                  <c:v>-0.37056431174278298</c:v>
                </c:pt>
                <c:pt idx="3">
                  <c:v>-0.25244712829589799</c:v>
                </c:pt>
                <c:pt idx="4">
                  <c:v>-2.9221864417195001E-2</c:v>
                </c:pt>
                <c:pt idx="5">
                  <c:v>0.31141874194145203</c:v>
                </c:pt>
                <c:pt idx="6">
                  <c:v>0.747297704219818</c:v>
                </c:pt>
                <c:pt idx="7">
                  <c:v>1.06344354152679</c:v>
                </c:pt>
                <c:pt idx="8">
                  <c:v>1.0079667568206701</c:v>
                </c:pt>
                <c:pt idx="9">
                  <c:v>0.60405427217483498</c:v>
                </c:pt>
                <c:pt idx="10">
                  <c:v>0.178869649767876</c:v>
                </c:pt>
                <c:pt idx="11">
                  <c:v>3.9392717182635997E-2</c:v>
                </c:pt>
                <c:pt idx="12">
                  <c:v>0.19632288813591001</c:v>
                </c:pt>
                <c:pt idx="13">
                  <c:v>0.43805000185966497</c:v>
                </c:pt>
                <c:pt idx="14">
                  <c:v>0.58263444900512695</c:v>
                </c:pt>
                <c:pt idx="15">
                  <c:v>0.57819128036499001</c:v>
                </c:pt>
                <c:pt idx="16">
                  <c:v>0.42289403080940202</c:v>
                </c:pt>
                <c:pt idx="17">
                  <c:v>0.117331996560097</c:v>
                </c:pt>
                <c:pt idx="18">
                  <c:v>-0.27993306517601002</c:v>
                </c:pt>
                <c:pt idx="19">
                  <c:v>-0.64183199405670199</c:v>
                </c:pt>
                <c:pt idx="20">
                  <c:v>-0.874367415904999</c:v>
                </c:pt>
                <c:pt idx="21">
                  <c:v>-0.98480635881423995</c:v>
                </c:pt>
                <c:pt idx="22">
                  <c:v>-1.0067102909088099</c:v>
                </c:pt>
                <c:pt idx="23">
                  <c:v>-0.90903979539871205</c:v>
                </c:pt>
                <c:pt idx="24">
                  <c:v>-0.65301698446273804</c:v>
                </c:pt>
                <c:pt idx="25">
                  <c:v>-0.31607097387313798</c:v>
                </c:pt>
                <c:pt idx="26">
                  <c:v>-7.1663275361060999E-2</c:v>
                </c:pt>
                <c:pt idx="27">
                  <c:v>-1.8737737089395998E-2</c:v>
                </c:pt>
                <c:pt idx="28">
                  <c:v>-8.7495334446429998E-2</c:v>
                </c:pt>
                <c:pt idx="29">
                  <c:v>-0.14327986538410201</c:v>
                </c:pt>
                <c:pt idx="30">
                  <c:v>-0.12794737517833699</c:v>
                </c:pt>
                <c:pt idx="31">
                  <c:v>-4.872564598918E-2</c:v>
                </c:pt>
                <c:pt idx="32">
                  <c:v>0.115394704043865</c:v>
                </c:pt>
                <c:pt idx="33">
                  <c:v>0.38850429654121399</c:v>
                </c:pt>
                <c:pt idx="34">
                  <c:v>0.67071664333343495</c:v>
                </c:pt>
                <c:pt idx="35">
                  <c:v>0.74810743331909202</c:v>
                </c:pt>
                <c:pt idx="36">
                  <c:v>0.51672029495239302</c:v>
                </c:pt>
                <c:pt idx="37">
                  <c:v>0.15558521449565901</c:v>
                </c:pt>
                <c:pt idx="38">
                  <c:v>-1.6729718074202999E-2</c:v>
                </c:pt>
                <c:pt idx="39">
                  <c:v>0.133034482598305</c:v>
                </c:pt>
                <c:pt idx="40">
                  <c:v>0.43859744071960399</c:v>
                </c:pt>
                <c:pt idx="41">
                  <c:v>0.66297966241836503</c:v>
                </c:pt>
                <c:pt idx="42">
                  <c:v>0.76096296310424805</c:v>
                </c:pt>
                <c:pt idx="43">
                  <c:v>0.84514898061752297</c:v>
                </c:pt>
                <c:pt idx="44">
                  <c:v>0.94712990522384599</c:v>
                </c:pt>
                <c:pt idx="45">
                  <c:v>0.93639010190963701</c:v>
                </c:pt>
                <c:pt idx="46">
                  <c:v>0.71489685773849498</c:v>
                </c:pt>
                <c:pt idx="47">
                  <c:v>0.40584382414817799</c:v>
                </c:pt>
                <c:pt idx="48">
                  <c:v>0.25970378518104598</c:v>
                </c:pt>
                <c:pt idx="49">
                  <c:v>0.38425904512405401</c:v>
                </c:pt>
                <c:pt idx="50">
                  <c:v>0.62962377071380604</c:v>
                </c:pt>
                <c:pt idx="51">
                  <c:v>0.74484241008758501</c:v>
                </c:pt>
                <c:pt idx="52">
                  <c:v>0.60110920667648304</c:v>
                </c:pt>
                <c:pt idx="53">
                  <c:v>0.25989681482315102</c:v>
                </c:pt>
                <c:pt idx="54">
                  <c:v>-0.110738143324852</c:v>
                </c:pt>
                <c:pt idx="55">
                  <c:v>-0.35535484552383401</c:v>
                </c:pt>
                <c:pt idx="56">
                  <c:v>-0.43290129303932201</c:v>
                </c:pt>
                <c:pt idx="57">
                  <c:v>-0.46822124719619801</c:v>
                </c:pt>
                <c:pt idx="58">
                  <c:v>-0.66709280014038097</c:v>
                </c:pt>
                <c:pt idx="59">
                  <c:v>-1.1001493930816599</c:v>
                </c:pt>
                <c:pt idx="60">
                  <c:v>-1.5806795358657799</c:v>
                </c:pt>
                <c:pt idx="61">
                  <c:v>-1.8513866662979099</c:v>
                </c:pt>
                <c:pt idx="62">
                  <c:v>-1.9086614847183201</c:v>
                </c:pt>
                <c:pt idx="63">
                  <c:v>-2.0316276550292902</c:v>
                </c:pt>
                <c:pt idx="64">
                  <c:v>-2.4203610420227002</c:v>
                </c:pt>
                <c:pt idx="65">
                  <c:v>-2.90794801712036</c:v>
                </c:pt>
                <c:pt idx="66">
                  <c:v>-3.1632738113403298</c:v>
                </c:pt>
                <c:pt idx="67">
                  <c:v>-3.1215445995330802</c:v>
                </c:pt>
                <c:pt idx="68">
                  <c:v>-3.0290467739105198</c:v>
                </c:pt>
                <c:pt idx="69">
                  <c:v>-3.0414261817932098</c:v>
                </c:pt>
                <c:pt idx="70">
                  <c:v>-2.9911303520202601</c:v>
                </c:pt>
                <c:pt idx="71">
                  <c:v>-2.6915698051452601</c:v>
                </c:pt>
                <c:pt idx="72">
                  <c:v>-2.3030319213867099</c:v>
                </c:pt>
                <c:pt idx="73">
                  <c:v>-2.1499044895172101</c:v>
                </c:pt>
                <c:pt idx="74">
                  <c:v>-2.2293057441711399</c:v>
                </c:pt>
                <c:pt idx="75">
                  <c:v>-2.1878345012664702</c:v>
                </c:pt>
                <c:pt idx="76">
                  <c:v>-1.8660625219345</c:v>
                </c:pt>
                <c:pt idx="77">
                  <c:v>-1.5904070138931199</c:v>
                </c:pt>
                <c:pt idx="78">
                  <c:v>-1.70419132709503</c:v>
                </c:pt>
                <c:pt idx="79">
                  <c:v>-2.00188708305358</c:v>
                </c:pt>
                <c:pt idx="80">
                  <c:v>-1.9662724733352599</c:v>
                </c:pt>
                <c:pt idx="81">
                  <c:v>-1.53452932834625</c:v>
                </c:pt>
                <c:pt idx="82">
                  <c:v>-1.2558890581130899</c:v>
                </c:pt>
                <c:pt idx="83">
                  <c:v>-1.53314304351806</c:v>
                </c:pt>
                <c:pt idx="84">
                  <c:v>-2.0182814598083501</c:v>
                </c:pt>
                <c:pt idx="85">
                  <c:v>-2.07735991477966</c:v>
                </c:pt>
                <c:pt idx="86">
                  <c:v>-1.69284892082214</c:v>
                </c:pt>
                <c:pt idx="87">
                  <c:v>-1.5025174617767301</c:v>
                </c:pt>
                <c:pt idx="88">
                  <c:v>-1.9054502248764</c:v>
                </c:pt>
                <c:pt idx="89">
                  <c:v>-2.510852813720696</c:v>
                </c:pt>
                <c:pt idx="90">
                  <c:v>-2.6934027671813898</c:v>
                </c:pt>
                <c:pt idx="91">
                  <c:v>-2.42870998382568</c:v>
                </c:pt>
                <c:pt idx="92">
                  <c:v>-2.2416014671325599</c:v>
                </c:pt>
                <c:pt idx="93">
                  <c:v>-2.4296309947967498</c:v>
                </c:pt>
                <c:pt idx="94">
                  <c:v>-2.71062040328979</c:v>
                </c:pt>
                <c:pt idx="95">
                  <c:v>-2.7103569507598801</c:v>
                </c:pt>
                <c:pt idx="96">
                  <c:v>-2.48207688331604</c:v>
                </c:pt>
                <c:pt idx="97">
                  <c:v>-2.3370738029479901</c:v>
                </c:pt>
                <c:pt idx="98">
                  <c:v>-2.36310482025146</c:v>
                </c:pt>
                <c:pt idx="99">
                  <c:v>-2.38317441940307</c:v>
                </c:pt>
                <c:pt idx="100">
                  <c:v>-2.3189451694488441</c:v>
                </c:pt>
                <c:pt idx="101">
                  <c:v>-2.3230807781219398</c:v>
                </c:pt>
                <c:pt idx="102">
                  <c:v>-2.5109057426452601</c:v>
                </c:pt>
                <c:pt idx="103">
                  <c:v>-2.7744140625</c:v>
                </c:pt>
                <c:pt idx="104">
                  <c:v>-2.9542527198791442</c:v>
                </c:pt>
                <c:pt idx="105">
                  <c:v>-3.03306531906127</c:v>
                </c:pt>
                <c:pt idx="106">
                  <c:v>-3.04124760627746</c:v>
                </c:pt>
                <c:pt idx="107">
                  <c:v>-2.9165263175964302</c:v>
                </c:pt>
                <c:pt idx="108">
                  <c:v>-2.6268973350524898</c:v>
                </c:pt>
                <c:pt idx="109">
                  <c:v>-2.3407237529754599</c:v>
                </c:pt>
                <c:pt idx="110">
                  <c:v>-2.2715752124786301</c:v>
                </c:pt>
                <c:pt idx="111">
                  <c:v>-2.37855648994445</c:v>
                </c:pt>
                <c:pt idx="112">
                  <c:v>-2.421768665313718</c:v>
                </c:pt>
                <c:pt idx="113">
                  <c:v>-2.3448472023010201</c:v>
                </c:pt>
                <c:pt idx="114">
                  <c:v>-2.3839423656463601</c:v>
                </c:pt>
                <c:pt idx="115">
                  <c:v>-2.6835989952087398</c:v>
                </c:pt>
                <c:pt idx="116">
                  <c:v>-3.0045888423919598</c:v>
                </c:pt>
                <c:pt idx="117">
                  <c:v>-3.02734279632568</c:v>
                </c:pt>
                <c:pt idx="118">
                  <c:v>-2.8358194828033381</c:v>
                </c:pt>
                <c:pt idx="119">
                  <c:v>-2.830643892288196</c:v>
                </c:pt>
                <c:pt idx="120">
                  <c:v>-3.1509253978729199</c:v>
                </c:pt>
                <c:pt idx="121">
                  <c:v>-3.4460532665252601</c:v>
                </c:pt>
                <c:pt idx="122">
                  <c:v>-3.3481993675231898</c:v>
                </c:pt>
                <c:pt idx="123">
                  <c:v>-2.9740977287292401</c:v>
                </c:pt>
                <c:pt idx="124">
                  <c:v>-2.7575402259826598</c:v>
                </c:pt>
                <c:pt idx="125">
                  <c:v>-2.8914027214050191</c:v>
                </c:pt>
                <c:pt idx="126">
                  <c:v>-3.1665866374969398</c:v>
                </c:pt>
                <c:pt idx="127">
                  <c:v>-3.3440308570861799</c:v>
                </c:pt>
                <c:pt idx="128">
                  <c:v>-3.4433124065399099</c:v>
                </c:pt>
                <c:pt idx="129">
                  <c:v>-3.5793151855468701</c:v>
                </c:pt>
                <c:pt idx="130">
                  <c:v>-3.7142772674560498</c:v>
                </c:pt>
                <c:pt idx="131">
                  <c:v>-3.74340772628784</c:v>
                </c:pt>
                <c:pt idx="132">
                  <c:v>-3.72583627700805</c:v>
                </c:pt>
                <c:pt idx="133">
                  <c:v>-3.8364512920379599</c:v>
                </c:pt>
                <c:pt idx="134">
                  <c:v>-4.1006193161010698</c:v>
                </c:pt>
                <c:pt idx="135">
                  <c:v>-4.3358025550842196</c:v>
                </c:pt>
                <c:pt idx="136">
                  <c:v>-4.3954548835754244</c:v>
                </c:pt>
                <c:pt idx="137">
                  <c:v>-4.3441715240478436</c:v>
                </c:pt>
                <c:pt idx="138">
                  <c:v>-4.3341798782348597</c:v>
                </c:pt>
                <c:pt idx="139">
                  <c:v>-4.4146122932434002</c:v>
                </c:pt>
                <c:pt idx="140">
                  <c:v>-4.5435261726379297</c:v>
                </c:pt>
                <c:pt idx="141">
                  <c:v>-4.6963248252868599</c:v>
                </c:pt>
                <c:pt idx="142">
                  <c:v>-4.84812259674072</c:v>
                </c:pt>
                <c:pt idx="143">
                  <c:v>-4.8992362022399867</c:v>
                </c:pt>
                <c:pt idx="144">
                  <c:v>-4.7520241737365696</c:v>
                </c:pt>
                <c:pt idx="145">
                  <c:v>-4.4726719856262198</c:v>
                </c:pt>
                <c:pt idx="146">
                  <c:v>-4.2594170570373446</c:v>
                </c:pt>
                <c:pt idx="147">
                  <c:v>-4.20920658111572</c:v>
                </c:pt>
                <c:pt idx="148">
                  <c:v>-4.2059259414672736</c:v>
                </c:pt>
                <c:pt idx="149">
                  <c:v>-4.0976758003234766</c:v>
                </c:pt>
                <c:pt idx="150">
                  <c:v>-3.9041268825531001</c:v>
                </c:pt>
                <c:pt idx="151">
                  <c:v>-3.7635831832885702</c:v>
                </c:pt>
                <c:pt idx="152">
                  <c:v>-3.7331972122192298</c:v>
                </c:pt>
                <c:pt idx="153">
                  <c:v>-3.7456068992614702</c:v>
                </c:pt>
                <c:pt idx="154">
                  <c:v>-3.74159812927246</c:v>
                </c:pt>
                <c:pt idx="155">
                  <c:v>-3.7385907173156698</c:v>
                </c:pt>
                <c:pt idx="156">
                  <c:v>-3.7473485469818102</c:v>
                </c:pt>
                <c:pt idx="157">
                  <c:v>-3.71584129333496</c:v>
                </c:pt>
                <c:pt idx="158">
                  <c:v>-3.6062226295471098</c:v>
                </c:pt>
                <c:pt idx="159">
                  <c:v>-3.46012115478515</c:v>
                </c:pt>
                <c:pt idx="160">
                  <c:v>-3.33233165740966</c:v>
                </c:pt>
                <c:pt idx="161">
                  <c:v>-3.2174293994903498</c:v>
                </c:pt>
                <c:pt idx="162">
                  <c:v>-3.1099569797515798</c:v>
                </c:pt>
                <c:pt idx="163">
                  <c:v>-3.0841064453125</c:v>
                </c:pt>
                <c:pt idx="164">
                  <c:v>-3.2109615802764799</c:v>
                </c:pt>
                <c:pt idx="165">
                  <c:v>-3.4121387004852202</c:v>
                </c:pt>
                <c:pt idx="166">
                  <c:v>-3.50406646728515</c:v>
                </c:pt>
                <c:pt idx="167">
                  <c:v>-3.4143593311309801</c:v>
                </c:pt>
                <c:pt idx="168">
                  <c:v>-3.26299977302551</c:v>
                </c:pt>
                <c:pt idx="169">
                  <c:v>-3.1835658550262398</c:v>
                </c:pt>
                <c:pt idx="170">
                  <c:v>-3.1551549434661799</c:v>
                </c:pt>
                <c:pt idx="171">
                  <c:v>-3.09461498260498</c:v>
                </c:pt>
                <c:pt idx="172">
                  <c:v>-3.0368404388427641</c:v>
                </c:pt>
                <c:pt idx="173">
                  <c:v>-3.08680915832519</c:v>
                </c:pt>
                <c:pt idx="174">
                  <c:v>-3.2118163108825599</c:v>
                </c:pt>
                <c:pt idx="175">
                  <c:v>-3.2271411418914702</c:v>
                </c:pt>
                <c:pt idx="176">
                  <c:v>-3.0396633148193302</c:v>
                </c:pt>
                <c:pt idx="177">
                  <c:v>-2.79788017272949</c:v>
                </c:pt>
                <c:pt idx="178">
                  <c:v>-2.71693634986877</c:v>
                </c:pt>
                <c:pt idx="179">
                  <c:v>-2.8230137825012198</c:v>
                </c:pt>
                <c:pt idx="180">
                  <c:v>-2.9669120311736981</c:v>
                </c:pt>
                <c:pt idx="181">
                  <c:v>-3.0377266407012899</c:v>
                </c:pt>
                <c:pt idx="182">
                  <c:v>-3.0462994575500399</c:v>
                </c:pt>
                <c:pt idx="183">
                  <c:v>-3.0178234577178902</c:v>
                </c:pt>
                <c:pt idx="184">
                  <c:v>-2.9380617141723602</c:v>
                </c:pt>
                <c:pt idx="185">
                  <c:v>-2.8361186981201101</c:v>
                </c:pt>
                <c:pt idx="186">
                  <c:v>-2.7920162677764799</c:v>
                </c:pt>
                <c:pt idx="187">
                  <c:v>-2.78994441032409</c:v>
                </c:pt>
                <c:pt idx="188">
                  <c:v>-2.6792628765106201</c:v>
                </c:pt>
                <c:pt idx="189">
                  <c:v>-2.4019534587860099</c:v>
                </c:pt>
                <c:pt idx="190">
                  <c:v>-2.1690270900726301</c:v>
                </c:pt>
                <c:pt idx="191">
                  <c:v>-2.2420580387115399</c:v>
                </c:pt>
                <c:pt idx="192">
                  <c:v>-2.5583758354186981</c:v>
                </c:pt>
                <c:pt idx="193">
                  <c:v>-2.75958824157714</c:v>
                </c:pt>
                <c:pt idx="194">
                  <c:v>-2.6480283737182591</c:v>
                </c:pt>
                <c:pt idx="195">
                  <c:v>-2.4381797313690101</c:v>
                </c:pt>
                <c:pt idx="196">
                  <c:v>-2.4151053428649898</c:v>
                </c:pt>
                <c:pt idx="197">
                  <c:v>-2.4865634441375701</c:v>
                </c:pt>
                <c:pt idx="198">
                  <c:v>-2.30870485305786</c:v>
                </c:pt>
                <c:pt idx="199">
                  <c:v>-1.8230899572372401</c:v>
                </c:pt>
              </c:numCache>
            </c:numRef>
          </c:val>
          <c:smooth val="0"/>
          <c:extLst>
            <c:ext xmlns:c16="http://schemas.microsoft.com/office/drawing/2014/chart" uri="{C3380CC4-5D6E-409C-BE32-E72D297353CC}">
              <c16:uniqueId val="{00000001-CEA7-4AAA-999F-51318AB1DC7A}"/>
            </c:ext>
          </c:extLst>
        </c:ser>
        <c:dLbls>
          <c:showLegendKey val="0"/>
          <c:showVal val="0"/>
          <c:showCatName val="0"/>
          <c:showSerName val="0"/>
          <c:showPercent val="0"/>
          <c:showBubbleSize val="0"/>
        </c:dLbls>
        <c:smooth val="0"/>
        <c:axId val="622386728"/>
        <c:axId val="622392056"/>
      </c:lineChart>
      <c:catAx>
        <c:axId val="622386728"/>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2392056"/>
        <c:crosses val="autoZero"/>
        <c:auto val="1"/>
        <c:lblAlgn val="ctr"/>
        <c:lblOffset val="100"/>
        <c:tickLblSkip val="50"/>
        <c:tickMarkSkip val="25"/>
        <c:noMultiLvlLbl val="0"/>
      </c:catAx>
      <c:valAx>
        <c:axId val="622392056"/>
        <c:scaling>
          <c:orientation val="minMax"/>
          <c:max val="3"/>
          <c:min val="-8"/>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2386728"/>
        <c:crossesAt val="25"/>
        <c:crossBetween val="between"/>
      </c:valAx>
    </c:plotArea>
    <c:legend>
      <c:legendPos val="r"/>
      <c:layout>
        <c:manualLayout>
          <c:xMode val="edge"/>
          <c:yMode val="edge"/>
          <c:x val="0.76118999860273351"/>
          <c:y val="0.81485439081914601"/>
          <c:w val="0.2348566509327478"/>
          <c:h val="0.14902603379879606"/>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3 Mirror Pre-Post Comparison</a:t>
            </a:r>
          </a:p>
        </c:rich>
      </c:tx>
      <c:layout>
        <c:manualLayout>
          <c:xMode val="edge"/>
          <c:yMode val="edge"/>
          <c:x val="0.237408132321062"/>
          <c:y val="3.4079024427549502E-2"/>
        </c:manualLayout>
      </c:layout>
      <c:overlay val="0"/>
    </c:title>
    <c:autoTitleDeleted val="0"/>
    <c:plotArea>
      <c:layout>
        <c:manualLayout>
          <c:layoutTarget val="inner"/>
          <c:xMode val="edge"/>
          <c:yMode val="edge"/>
          <c:x val="4.4452385267749403E-2"/>
          <c:y val="0.14701097193259499"/>
          <c:w val="0.91493016036358998"/>
          <c:h val="0.78354446540791267"/>
        </c:manualLayout>
      </c:layout>
      <c:lineChart>
        <c:grouping val="standard"/>
        <c:varyColors val="0"/>
        <c:ser>
          <c:idx val="2"/>
          <c:order val="0"/>
          <c:tx>
            <c:strRef>
              <c:f>'[1]12_F3'!$F$1</c:f>
              <c:strCache>
                <c:ptCount val="1"/>
                <c:pt idx="0">
                  <c:v>Pretest 3</c:v>
                </c:pt>
              </c:strCache>
            </c:strRef>
          </c:tx>
          <c:spPr>
            <a:ln w="38100" cmpd="sng">
              <a:solidFill>
                <a:schemeClr val="tx1">
                  <a:lumMod val="65000"/>
                  <a:lumOff val="35000"/>
                </a:schemeClr>
              </a:solidFill>
              <a:prstDash val="sysDot"/>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'[1]12_F3'!$F$2:$F$201</c:f>
              <c:numCache>
                <c:formatCode>General</c:formatCode>
                <c:ptCount val="200"/>
                <c:pt idx="0">
                  <c:v>-1.4689317941665601</c:v>
                </c:pt>
                <c:pt idx="1">
                  <c:v>-0.93640547990798995</c:v>
                </c:pt>
                <c:pt idx="2">
                  <c:v>-0.495924443006516</c:v>
                </c:pt>
                <c:pt idx="3">
                  <c:v>-0.28239181637763999</c:v>
                </c:pt>
                <c:pt idx="4">
                  <c:v>-0.25318229198455799</c:v>
                </c:pt>
                <c:pt idx="5">
                  <c:v>-0.26217073202133201</c:v>
                </c:pt>
                <c:pt idx="6">
                  <c:v>-0.218899220228195</c:v>
                </c:pt>
                <c:pt idx="7">
                  <c:v>-0.12643739581108099</c:v>
                </c:pt>
                <c:pt idx="8">
                  <c:v>-5.7718809694049999E-3</c:v>
                </c:pt>
                <c:pt idx="9">
                  <c:v>0.13617068529129001</c:v>
                </c:pt>
                <c:pt idx="10">
                  <c:v>0.26719182729721103</c:v>
                </c:pt>
                <c:pt idx="11">
                  <c:v>0.3395856320858</c:v>
                </c:pt>
                <c:pt idx="12">
                  <c:v>0.37276449799537698</c:v>
                </c:pt>
                <c:pt idx="13">
                  <c:v>0.46393436193466198</c:v>
                </c:pt>
                <c:pt idx="14">
                  <c:v>0.656041979789734</c:v>
                </c:pt>
                <c:pt idx="15">
                  <c:v>0.82845741510391202</c:v>
                </c:pt>
                <c:pt idx="16">
                  <c:v>0.79019820690154996</c:v>
                </c:pt>
                <c:pt idx="17">
                  <c:v>0.49130293726921098</c:v>
                </c:pt>
                <c:pt idx="18">
                  <c:v>9.2797063291072998E-2</c:v>
                </c:pt>
                <c:pt idx="19">
                  <c:v>-0.18975088000297499</c:v>
                </c:pt>
                <c:pt idx="20">
                  <c:v>-0.27186000347137501</c:v>
                </c:pt>
                <c:pt idx="21">
                  <c:v>-0.21340838074684099</c:v>
                </c:pt>
                <c:pt idx="22">
                  <c:v>-9.4307132065296007E-2</c:v>
                </c:pt>
                <c:pt idx="23">
                  <c:v>7.1522891521453996E-2</c:v>
                </c:pt>
                <c:pt idx="24">
                  <c:v>0.30946981906890902</c:v>
                </c:pt>
                <c:pt idx="25">
                  <c:v>0.60988932847976696</c:v>
                </c:pt>
                <c:pt idx="26">
                  <c:v>0.89785784482955899</c:v>
                </c:pt>
                <c:pt idx="27">
                  <c:v>1.0774953365325901</c:v>
                </c:pt>
                <c:pt idx="28">
                  <c:v>1.12158727645874</c:v>
                </c:pt>
                <c:pt idx="29">
                  <c:v>1.1275018453598</c:v>
                </c:pt>
                <c:pt idx="30">
                  <c:v>1.2467627525329501</c:v>
                </c:pt>
                <c:pt idx="31">
                  <c:v>1.5117429494857699</c:v>
                </c:pt>
                <c:pt idx="32">
                  <c:v>1.7399641275405799</c:v>
                </c:pt>
                <c:pt idx="33">
                  <c:v>1.68257319927215</c:v>
                </c:pt>
                <c:pt idx="34">
                  <c:v>1.3048448562621999</c:v>
                </c:pt>
                <c:pt idx="35">
                  <c:v>0.871135234832764</c:v>
                </c:pt>
                <c:pt idx="36">
                  <c:v>0.70007050037384</c:v>
                </c:pt>
                <c:pt idx="37">
                  <c:v>0.86135244369506803</c:v>
                </c:pt>
                <c:pt idx="38">
                  <c:v>1.1621996164321899</c:v>
                </c:pt>
                <c:pt idx="39">
                  <c:v>1.3952486515045099</c:v>
                </c:pt>
                <c:pt idx="40">
                  <c:v>1.5095124244689899</c:v>
                </c:pt>
                <c:pt idx="41">
                  <c:v>1.5308587551116899</c:v>
                </c:pt>
                <c:pt idx="42">
                  <c:v>1.43690133094787</c:v>
                </c:pt>
                <c:pt idx="43">
                  <c:v>1.2148797512054399</c:v>
                </c:pt>
                <c:pt idx="44">
                  <c:v>0.99185210466384899</c:v>
                </c:pt>
                <c:pt idx="45">
                  <c:v>0.96900987625122104</c:v>
                </c:pt>
                <c:pt idx="46">
                  <c:v>1.17858910560607</c:v>
                </c:pt>
                <c:pt idx="47">
                  <c:v>1.3920048475265501</c:v>
                </c:pt>
                <c:pt idx="48">
                  <c:v>1.3436194658279399</c:v>
                </c:pt>
                <c:pt idx="49">
                  <c:v>1.0105150938034</c:v>
                </c:pt>
                <c:pt idx="50">
                  <c:v>0.60535955429077104</c:v>
                </c:pt>
                <c:pt idx="51">
                  <c:v>0.31937709450721702</c:v>
                </c:pt>
                <c:pt idx="52">
                  <c:v>0.15598739683628099</c:v>
                </c:pt>
                <c:pt idx="53">
                  <c:v>2.3987077176571E-2</c:v>
                </c:pt>
                <c:pt idx="54">
                  <c:v>-9.8647162318229994E-2</c:v>
                </c:pt>
                <c:pt idx="55">
                  <c:v>-0.168604761362076</c:v>
                </c:pt>
                <c:pt idx="56">
                  <c:v>-0.20434994995594</c:v>
                </c:pt>
                <c:pt idx="57">
                  <c:v>-0.32051983475685097</c:v>
                </c:pt>
                <c:pt idx="58">
                  <c:v>-0.61910009384155296</c:v>
                </c:pt>
                <c:pt idx="59">
                  <c:v>-1.09350526332855</c:v>
                </c:pt>
                <c:pt idx="60">
                  <c:v>-1.6564260721206601</c:v>
                </c:pt>
                <c:pt idx="61">
                  <c:v>-2.2163879871368399</c:v>
                </c:pt>
                <c:pt idx="62">
                  <c:v>-2.6937396526336599</c:v>
                </c:pt>
                <c:pt idx="63">
                  <c:v>-3.0021088123321502</c:v>
                </c:pt>
                <c:pt idx="64">
                  <c:v>-3.0851955413818302</c:v>
                </c:pt>
                <c:pt idx="65">
                  <c:v>-2.9891445636749201</c:v>
                </c:pt>
                <c:pt idx="66">
                  <c:v>-2.8529522418975799</c:v>
                </c:pt>
                <c:pt idx="67">
                  <c:v>-2.7911891937255802</c:v>
                </c:pt>
                <c:pt idx="68">
                  <c:v>-2.7934865951538002</c:v>
                </c:pt>
                <c:pt idx="69">
                  <c:v>-2.7495465278625399</c:v>
                </c:pt>
                <c:pt idx="70">
                  <c:v>-2.5629825592040998</c:v>
                </c:pt>
                <c:pt idx="71">
                  <c:v>-2.23667860031127</c:v>
                </c:pt>
                <c:pt idx="72">
                  <c:v>-1.87718057632446</c:v>
                </c:pt>
                <c:pt idx="73">
                  <c:v>-1.6310068368911701</c:v>
                </c:pt>
                <c:pt idx="74">
                  <c:v>-1.5791921615600499</c:v>
                </c:pt>
                <c:pt idx="75">
                  <c:v>-1.6467198133468599</c:v>
                </c:pt>
                <c:pt idx="76">
                  <c:v>-1.6257861852645801</c:v>
                </c:pt>
                <c:pt idx="77">
                  <c:v>-1.35958647727966</c:v>
                </c:pt>
                <c:pt idx="78">
                  <c:v>-0.93625086545944203</c:v>
                </c:pt>
                <c:pt idx="79">
                  <c:v>-0.64268481731414795</c:v>
                </c:pt>
                <c:pt idx="80">
                  <c:v>-0.65470695495605502</c:v>
                </c:pt>
                <c:pt idx="81">
                  <c:v>-0.79565638303756703</c:v>
                </c:pt>
                <c:pt idx="82">
                  <c:v>-0.69439512491226196</c:v>
                </c:pt>
                <c:pt idx="83">
                  <c:v>-0.21028584241867099</c:v>
                </c:pt>
                <c:pt idx="84">
                  <c:v>0.37676340341567999</c:v>
                </c:pt>
                <c:pt idx="85">
                  <c:v>0.66432404518127397</c:v>
                </c:pt>
                <c:pt idx="86">
                  <c:v>0.56633645296096802</c:v>
                </c:pt>
                <c:pt idx="87">
                  <c:v>0.36212372779846203</c:v>
                </c:pt>
                <c:pt idx="88">
                  <c:v>0.31923720240593001</c:v>
                </c:pt>
                <c:pt idx="89">
                  <c:v>0.39057937264442399</c:v>
                </c:pt>
                <c:pt idx="90">
                  <c:v>0.35594987869262701</c:v>
                </c:pt>
                <c:pt idx="91">
                  <c:v>0.17306219041347501</c:v>
                </c:pt>
                <c:pt idx="92">
                  <c:v>4.4693630188704002E-2</c:v>
                </c:pt>
                <c:pt idx="93">
                  <c:v>0.13097782433033001</c:v>
                </c:pt>
                <c:pt idx="94">
                  <c:v>0.325556099414825</c:v>
                </c:pt>
                <c:pt idx="95">
                  <c:v>0.394281566143036</c:v>
                </c:pt>
                <c:pt idx="96">
                  <c:v>0.26365619897842402</c:v>
                </c:pt>
                <c:pt idx="97">
                  <c:v>7.6097451150416995E-2</c:v>
                </c:pt>
                <c:pt idx="98">
                  <c:v>-1.4606378972530001E-2</c:v>
                </c:pt>
                <c:pt idx="99">
                  <c:v>-3.689629724249E-3</c:v>
                </c:pt>
                <c:pt idx="100">
                  <c:v>2.2499674931169E-2</c:v>
                </c:pt>
                <c:pt idx="101">
                  <c:v>7.0060547441239997E-3</c:v>
                </c:pt>
                <c:pt idx="102">
                  <c:v>-7.6198190450668002E-2</c:v>
                </c:pt>
                <c:pt idx="103">
                  <c:v>-0.27675661444664001</c:v>
                </c:pt>
                <c:pt idx="104">
                  <c:v>-0.62867367267608598</c:v>
                </c:pt>
                <c:pt idx="105">
                  <c:v>-1.0623247623443599</c:v>
                </c:pt>
                <c:pt idx="106">
                  <c:v>-1.4347105026245099</c:v>
                </c:pt>
                <c:pt idx="107">
                  <c:v>-1.67661464214325</c:v>
                </c:pt>
                <c:pt idx="108">
                  <c:v>-1.85514652729034</c:v>
                </c:pt>
                <c:pt idx="109">
                  <c:v>-2.0634472370147701</c:v>
                </c:pt>
                <c:pt idx="110">
                  <c:v>-2.3039376735687198</c:v>
                </c:pt>
                <c:pt idx="111">
                  <c:v>-2.5263612270355198</c:v>
                </c:pt>
                <c:pt idx="112">
                  <c:v>-2.73380374908447</c:v>
                </c:pt>
                <c:pt idx="113">
                  <c:v>-2.9646241664886399</c:v>
                </c:pt>
                <c:pt idx="114">
                  <c:v>-3.1723451614379798</c:v>
                </c:pt>
                <c:pt idx="115">
                  <c:v>-3.2197461128234801</c:v>
                </c:pt>
                <c:pt idx="116">
                  <c:v>-3.0465214252471902</c:v>
                </c:pt>
                <c:pt idx="117">
                  <c:v>-2.7910556793212771</c:v>
                </c:pt>
                <c:pt idx="118">
                  <c:v>-2.6757838726043701</c:v>
                </c:pt>
                <c:pt idx="119">
                  <c:v>-2.7822785377502401</c:v>
                </c:pt>
                <c:pt idx="120">
                  <c:v>-2.9952094554901101</c:v>
                </c:pt>
                <c:pt idx="121">
                  <c:v>-3.16046786308288</c:v>
                </c:pt>
                <c:pt idx="122">
                  <c:v>-3.23061919212341</c:v>
                </c:pt>
                <c:pt idx="123">
                  <c:v>-3.2326195240020699</c:v>
                </c:pt>
                <c:pt idx="124">
                  <c:v>-3.16573810577392</c:v>
                </c:pt>
                <c:pt idx="125">
                  <c:v>-3.00179886817932</c:v>
                </c:pt>
                <c:pt idx="126">
                  <c:v>-2.7615654468536301</c:v>
                </c:pt>
                <c:pt idx="127">
                  <c:v>-2.5202653408050502</c:v>
                </c:pt>
                <c:pt idx="128">
                  <c:v>-2.3310301303863499</c:v>
                </c:pt>
                <c:pt idx="129">
                  <c:v>-2.1997544765472399</c:v>
                </c:pt>
                <c:pt idx="130">
                  <c:v>-2.1508488655090301</c:v>
                </c:pt>
                <c:pt idx="131">
                  <c:v>-2.24326372146606</c:v>
                </c:pt>
                <c:pt idx="132">
                  <c:v>-2.4575028419494598</c:v>
                </c:pt>
                <c:pt idx="133">
                  <c:v>-2.6214406490325901</c:v>
                </c:pt>
                <c:pt idx="134">
                  <c:v>-2.5588488578796298</c:v>
                </c:pt>
                <c:pt idx="135">
                  <c:v>-2.3360354900360041</c:v>
                </c:pt>
                <c:pt idx="136">
                  <c:v>-2.2683978080749498</c:v>
                </c:pt>
                <c:pt idx="137">
                  <c:v>-2.5919821262359601</c:v>
                </c:pt>
                <c:pt idx="138">
                  <c:v>-3.1580455303192041</c:v>
                </c:pt>
                <c:pt idx="139">
                  <c:v>-3.5476231575012198</c:v>
                </c:pt>
                <c:pt idx="140">
                  <c:v>-3.50682425498962</c:v>
                </c:pt>
                <c:pt idx="141">
                  <c:v>-3.1971898078918399</c:v>
                </c:pt>
                <c:pt idx="142">
                  <c:v>-2.9731893539428702</c:v>
                </c:pt>
                <c:pt idx="143">
                  <c:v>-2.9830439090728702</c:v>
                </c:pt>
                <c:pt idx="144">
                  <c:v>-3.0749034881591801</c:v>
                </c:pt>
                <c:pt idx="145">
                  <c:v>-3.0702519416809002</c:v>
                </c:pt>
                <c:pt idx="146">
                  <c:v>-3.01104235649108</c:v>
                </c:pt>
                <c:pt idx="147">
                  <c:v>-3.0765137672424299</c:v>
                </c:pt>
                <c:pt idx="148">
                  <c:v>-3.32992267608642</c:v>
                </c:pt>
                <c:pt idx="149">
                  <c:v>-3.6398057937621981</c:v>
                </c:pt>
                <c:pt idx="150">
                  <c:v>-3.8310375213622998</c:v>
                </c:pt>
                <c:pt idx="151">
                  <c:v>-3.8273854255676198</c:v>
                </c:pt>
                <c:pt idx="152">
                  <c:v>-3.64030790328979</c:v>
                </c:pt>
                <c:pt idx="153">
                  <c:v>-3.316185474395744</c:v>
                </c:pt>
                <c:pt idx="154">
                  <c:v>-2.957338333129877</c:v>
                </c:pt>
                <c:pt idx="155">
                  <c:v>-2.7208001613616899</c:v>
                </c:pt>
                <c:pt idx="156">
                  <c:v>-2.6866273880004798</c:v>
                </c:pt>
                <c:pt idx="157">
                  <c:v>-2.7371401786804199</c:v>
                </c:pt>
                <c:pt idx="158">
                  <c:v>-2.6641151905059801</c:v>
                </c:pt>
                <c:pt idx="159">
                  <c:v>-2.4232015609741202</c:v>
                </c:pt>
                <c:pt idx="160">
                  <c:v>-2.20277595520019</c:v>
                </c:pt>
                <c:pt idx="161">
                  <c:v>-2.19326496124267</c:v>
                </c:pt>
                <c:pt idx="162">
                  <c:v>-2.3568041324615381</c:v>
                </c:pt>
                <c:pt idx="163">
                  <c:v>-2.5030157566070499</c:v>
                </c:pt>
                <c:pt idx="164">
                  <c:v>-2.5456612110137899</c:v>
                </c:pt>
                <c:pt idx="165">
                  <c:v>-2.57180476188659</c:v>
                </c:pt>
                <c:pt idx="166">
                  <c:v>-2.6534237861633301</c:v>
                </c:pt>
                <c:pt idx="167">
                  <c:v>-2.7070124149322501</c:v>
                </c:pt>
                <c:pt idx="168">
                  <c:v>-2.6032693386077801</c:v>
                </c:pt>
                <c:pt idx="169">
                  <c:v>-2.33782958984375</c:v>
                </c:pt>
                <c:pt idx="170">
                  <c:v>-2.02263927459716</c:v>
                </c:pt>
                <c:pt idx="171">
                  <c:v>-1.76659572124481</c:v>
                </c:pt>
                <c:pt idx="172">
                  <c:v>-1.65134394168853</c:v>
                </c:pt>
                <c:pt idx="173">
                  <c:v>-1.7669882774353001</c:v>
                </c:pt>
                <c:pt idx="174">
                  <c:v>-2.12286329269409</c:v>
                </c:pt>
                <c:pt idx="175">
                  <c:v>-2.5056521892547541</c:v>
                </c:pt>
                <c:pt idx="176">
                  <c:v>-2.5795726776122998</c:v>
                </c:pt>
                <c:pt idx="177">
                  <c:v>-2.2263331413268999</c:v>
                </c:pt>
                <c:pt idx="178">
                  <c:v>-1.6987512111663801</c:v>
                </c:pt>
                <c:pt idx="179">
                  <c:v>-1.3269972801208501</c:v>
                </c:pt>
                <c:pt idx="180">
                  <c:v>-1.14278256893158</c:v>
                </c:pt>
                <c:pt idx="181">
                  <c:v>-0.93921571969985995</c:v>
                </c:pt>
                <c:pt idx="182">
                  <c:v>-0.66014325618743896</c:v>
                </c:pt>
                <c:pt idx="183">
                  <c:v>-0.51663142442703203</c:v>
                </c:pt>
                <c:pt idx="184">
                  <c:v>-0.64255285263061501</c:v>
                </c:pt>
                <c:pt idx="185">
                  <c:v>-0.83049374818801902</c:v>
                </c:pt>
                <c:pt idx="186">
                  <c:v>-0.79140937328338601</c:v>
                </c:pt>
                <c:pt idx="187">
                  <c:v>-0.57059717178344704</c:v>
                </c:pt>
                <c:pt idx="188">
                  <c:v>-0.47427678108215299</c:v>
                </c:pt>
                <c:pt idx="189">
                  <c:v>-0.58589380979537997</c:v>
                </c:pt>
                <c:pt idx="190">
                  <c:v>-0.59759861230850198</c:v>
                </c:pt>
                <c:pt idx="191">
                  <c:v>-0.24075281620025599</c:v>
                </c:pt>
                <c:pt idx="192">
                  <c:v>0.29917415976524397</c:v>
                </c:pt>
                <c:pt idx="193">
                  <c:v>0.59639912843704201</c:v>
                </c:pt>
                <c:pt idx="194">
                  <c:v>0.52683621644973799</c:v>
                </c:pt>
                <c:pt idx="195">
                  <c:v>0.37116134166717502</c:v>
                </c:pt>
                <c:pt idx="196">
                  <c:v>0.37742719054222101</c:v>
                </c:pt>
                <c:pt idx="197">
                  <c:v>0.45574352145195002</c:v>
                </c:pt>
                <c:pt idx="198">
                  <c:v>0.41080066561698902</c:v>
                </c:pt>
                <c:pt idx="199">
                  <c:v>0.28186061978340099</c:v>
                </c:pt>
              </c:numCache>
            </c:numRef>
          </c:val>
          <c:smooth val="0"/>
          <c:extLst>
            <c:ext xmlns:c16="http://schemas.microsoft.com/office/drawing/2014/chart" uri="{C3380CC4-5D6E-409C-BE32-E72D297353CC}">
              <c16:uniqueId val="{00000000-4311-46E3-B1BE-DC3DCCF7B950}"/>
            </c:ext>
          </c:extLst>
        </c:ser>
        <c:ser>
          <c:idx val="3"/>
          <c:order val="1"/>
          <c:tx>
            <c:strRef>
              <c:f>'[1]12_F3'!$G$1</c:f>
              <c:strCache>
                <c:ptCount val="1"/>
                <c:pt idx="0">
                  <c:v>Posttest 3</c:v>
                </c:pt>
              </c:strCache>
            </c:strRef>
          </c:tx>
          <c:spPr>
            <a:ln w="38100">
              <a:solidFill>
                <a:schemeClr val="tx1">
                  <a:lumMod val="65000"/>
                  <a:lumOff val="35000"/>
                </a:schemeClr>
              </a:solidFill>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'[1]12_F3'!$G$2:$G$201</c:f>
              <c:numCache>
                <c:formatCode>General</c:formatCode>
                <c:ptCount val="200"/>
                <c:pt idx="0">
                  <c:v>-1.4112627506256099</c:v>
                </c:pt>
                <c:pt idx="1">
                  <c:v>-0.89457684755325295</c:v>
                </c:pt>
                <c:pt idx="2">
                  <c:v>-0.54087388515472401</c:v>
                </c:pt>
                <c:pt idx="3">
                  <c:v>-0.432400763034821</c:v>
                </c:pt>
                <c:pt idx="4">
                  <c:v>-0.44720354676246599</c:v>
                </c:pt>
                <c:pt idx="5">
                  <c:v>-0.41126233339309698</c:v>
                </c:pt>
                <c:pt idx="6">
                  <c:v>-0.24709789454937001</c:v>
                </c:pt>
                <c:pt idx="7">
                  <c:v>-1.8795695155859E-2</c:v>
                </c:pt>
                <c:pt idx="8">
                  <c:v>0.12831650674343101</c:v>
                </c:pt>
                <c:pt idx="9">
                  <c:v>0.10380332916975001</c:v>
                </c:pt>
                <c:pt idx="10">
                  <c:v>-1.1793499812483999E-2</c:v>
                </c:pt>
                <c:pt idx="11">
                  <c:v>-1.2966031208634E-2</c:v>
                </c:pt>
                <c:pt idx="12">
                  <c:v>0.21441473066806799</c:v>
                </c:pt>
                <c:pt idx="13">
                  <c:v>0.53460210561752297</c:v>
                </c:pt>
                <c:pt idx="14">
                  <c:v>0.67869275808334395</c:v>
                </c:pt>
                <c:pt idx="15">
                  <c:v>0.52696788311004605</c:v>
                </c:pt>
                <c:pt idx="16">
                  <c:v>0.22363033890724199</c:v>
                </c:pt>
                <c:pt idx="17">
                  <c:v>-4.8339650966230004E-3</c:v>
                </c:pt>
                <c:pt idx="18">
                  <c:v>-7.5646102428436002E-2</c:v>
                </c:pt>
                <c:pt idx="19">
                  <c:v>-4.9136694520712003E-2</c:v>
                </c:pt>
                <c:pt idx="20">
                  <c:v>2.8844187036157001E-2</c:v>
                </c:pt>
                <c:pt idx="21">
                  <c:v>0.18505425751209301</c:v>
                </c:pt>
                <c:pt idx="22">
                  <c:v>0.42141351103782698</c:v>
                </c:pt>
                <c:pt idx="23">
                  <c:v>0.66099357604980502</c:v>
                </c:pt>
                <c:pt idx="24">
                  <c:v>0.85112172365188599</c:v>
                </c:pt>
                <c:pt idx="25">
                  <c:v>1.06645548343658</c:v>
                </c:pt>
                <c:pt idx="26">
                  <c:v>1.43901371955871</c:v>
                </c:pt>
                <c:pt idx="27">
                  <c:v>1.9978234767913801</c:v>
                </c:pt>
                <c:pt idx="28">
                  <c:v>2.6242470741271902</c:v>
                </c:pt>
                <c:pt idx="29">
                  <c:v>3.14209628105163</c:v>
                </c:pt>
                <c:pt idx="30">
                  <c:v>3.3968403339385822</c:v>
                </c:pt>
                <c:pt idx="31">
                  <c:v>3.2801990509033199</c:v>
                </c:pt>
                <c:pt idx="32">
                  <c:v>2.7958667278289702</c:v>
                </c:pt>
                <c:pt idx="33">
                  <c:v>2.1586432456970202</c:v>
                </c:pt>
                <c:pt idx="34">
                  <c:v>1.72929286956787</c:v>
                </c:pt>
                <c:pt idx="35">
                  <c:v>1.7243461608886701</c:v>
                </c:pt>
                <c:pt idx="36">
                  <c:v>1.9902101755142201</c:v>
                </c:pt>
                <c:pt idx="37">
                  <c:v>2.1550891399383501</c:v>
                </c:pt>
                <c:pt idx="38">
                  <c:v>2.0350852012634202</c:v>
                </c:pt>
                <c:pt idx="39">
                  <c:v>1.8178789615631099</c:v>
                </c:pt>
                <c:pt idx="40">
                  <c:v>1.80135345458984</c:v>
                </c:pt>
                <c:pt idx="41">
                  <c:v>2.0227756500244101</c:v>
                </c:pt>
                <c:pt idx="42">
                  <c:v>2.2279844284057599</c:v>
                </c:pt>
                <c:pt idx="43">
                  <c:v>2.1775844097137398</c:v>
                </c:pt>
                <c:pt idx="44">
                  <c:v>1.89080905914306</c:v>
                </c:pt>
                <c:pt idx="45">
                  <c:v>1.56705582141876</c:v>
                </c:pt>
                <c:pt idx="46">
                  <c:v>1.3499457836151101</c:v>
                </c:pt>
                <c:pt idx="47">
                  <c:v>1.2210599184036199</c:v>
                </c:pt>
                <c:pt idx="48">
                  <c:v>1.0827397108078001</c:v>
                </c:pt>
                <c:pt idx="49">
                  <c:v>0.88817733526229903</c:v>
                </c:pt>
                <c:pt idx="50">
                  <c:v>0.69903898239135698</c:v>
                </c:pt>
                <c:pt idx="51">
                  <c:v>0.64317572116851796</c:v>
                </c:pt>
                <c:pt idx="52">
                  <c:v>0.78774404525756803</c:v>
                </c:pt>
                <c:pt idx="53">
                  <c:v>1.00992178916931</c:v>
                </c:pt>
                <c:pt idx="54">
                  <c:v>1.0264307260513299</c:v>
                </c:pt>
                <c:pt idx="55">
                  <c:v>0.63664138317108199</c:v>
                </c:pt>
                <c:pt idx="56">
                  <c:v>-4.5689791440964002E-2</c:v>
                </c:pt>
                <c:pt idx="57">
                  <c:v>-0.67517387866973899</c:v>
                </c:pt>
                <c:pt idx="58">
                  <c:v>-1.0282081365585301</c:v>
                </c:pt>
                <c:pt idx="59">
                  <c:v>-1.20778501033783</c:v>
                </c:pt>
                <c:pt idx="60">
                  <c:v>-1.44209361076355</c:v>
                </c:pt>
                <c:pt idx="61">
                  <c:v>-1.7618818283080999</c:v>
                </c:pt>
                <c:pt idx="62">
                  <c:v>-1.9999074935912999</c:v>
                </c:pt>
                <c:pt idx="63">
                  <c:v>-2.08155918121337</c:v>
                </c:pt>
                <c:pt idx="64">
                  <c:v>-2.1458172798156698</c:v>
                </c:pt>
                <c:pt idx="65">
                  <c:v>-2.3013129234313898</c:v>
                </c:pt>
                <c:pt idx="66">
                  <c:v>-2.40324354171752</c:v>
                </c:pt>
                <c:pt idx="67">
                  <c:v>-2.23509526252746</c:v>
                </c:pt>
                <c:pt idx="68">
                  <c:v>-1.86045134067535</c:v>
                </c:pt>
                <c:pt idx="69">
                  <c:v>-1.6041555404662999</c:v>
                </c:pt>
                <c:pt idx="70">
                  <c:v>-1.6352791786193801</c:v>
                </c:pt>
                <c:pt idx="71">
                  <c:v>-1.72838878631591</c:v>
                </c:pt>
                <c:pt idx="72">
                  <c:v>-1.56518614292144</c:v>
                </c:pt>
                <c:pt idx="73">
                  <c:v>-1.1697324514389</c:v>
                </c:pt>
                <c:pt idx="74">
                  <c:v>-0.86975944042205799</c:v>
                </c:pt>
                <c:pt idx="75">
                  <c:v>-0.84589105844497703</c:v>
                </c:pt>
                <c:pt idx="76">
                  <c:v>-0.90375781059265103</c:v>
                </c:pt>
                <c:pt idx="77">
                  <c:v>-0.76859694719314597</c:v>
                </c:pt>
                <c:pt idx="78">
                  <c:v>-0.46084886789321899</c:v>
                </c:pt>
                <c:pt idx="79">
                  <c:v>-0.228445455431938</c:v>
                </c:pt>
                <c:pt idx="80">
                  <c:v>-0.17434580624103499</c:v>
                </c:pt>
                <c:pt idx="81">
                  <c:v>-0.13672460615634899</c:v>
                </c:pt>
                <c:pt idx="82">
                  <c:v>3.2741434872149998E-2</c:v>
                </c:pt>
                <c:pt idx="83">
                  <c:v>0.234995067119598</c:v>
                </c:pt>
                <c:pt idx="84">
                  <c:v>0.28670898079872098</c:v>
                </c:pt>
                <c:pt idx="85">
                  <c:v>0.22565823793411299</c:v>
                </c:pt>
                <c:pt idx="86">
                  <c:v>0.28791427612304699</c:v>
                </c:pt>
                <c:pt idx="87">
                  <c:v>0.568656265735626</c:v>
                </c:pt>
                <c:pt idx="88">
                  <c:v>0.83845555782318104</c:v>
                </c:pt>
                <c:pt idx="89">
                  <c:v>0.785306096076965</c:v>
                </c:pt>
                <c:pt idx="90">
                  <c:v>0.38440895080566401</c:v>
                </c:pt>
                <c:pt idx="91">
                  <c:v>-5.8395180851221001E-2</c:v>
                </c:pt>
                <c:pt idx="92">
                  <c:v>-0.22772052884101901</c:v>
                </c:pt>
                <c:pt idx="93">
                  <c:v>-9.8904930055141005E-2</c:v>
                </c:pt>
                <c:pt idx="94">
                  <c:v>9.1610066592692996E-2</c:v>
                </c:pt>
                <c:pt idx="95">
                  <c:v>0.11468315124511699</c:v>
                </c:pt>
                <c:pt idx="96">
                  <c:v>-5.3892590105534002E-2</c:v>
                </c:pt>
                <c:pt idx="97">
                  <c:v>-0.27150085568428001</c:v>
                </c:pt>
                <c:pt idx="98">
                  <c:v>-0.41020464897155801</c:v>
                </c:pt>
                <c:pt idx="99">
                  <c:v>-0.48493620753288302</c:v>
                </c:pt>
                <c:pt idx="100">
                  <c:v>-0.62547457218170199</c:v>
                </c:pt>
                <c:pt idx="101">
                  <c:v>-0.94061309099197399</c:v>
                </c:pt>
                <c:pt idx="102">
                  <c:v>-1.4047715663909901</c:v>
                </c:pt>
                <c:pt idx="103">
                  <c:v>-1.8667802810668901</c:v>
                </c:pt>
                <c:pt idx="104">
                  <c:v>-2.16807889938354</c:v>
                </c:pt>
                <c:pt idx="105">
                  <c:v>-2.2598528861999498</c:v>
                </c:pt>
                <c:pt idx="106">
                  <c:v>-2.2185211181640598</c:v>
                </c:pt>
                <c:pt idx="107">
                  <c:v>-2.1654977798461901</c:v>
                </c:pt>
                <c:pt idx="108">
                  <c:v>-2.1833536624908398</c:v>
                </c:pt>
                <c:pt idx="109">
                  <c:v>-2.2942738533020002</c:v>
                </c:pt>
                <c:pt idx="110">
                  <c:v>-2.4810051918029701</c:v>
                </c:pt>
                <c:pt idx="111">
                  <c:v>-2.6984272003173801</c:v>
                </c:pt>
                <c:pt idx="112">
                  <c:v>-2.8775272369384699</c:v>
                </c:pt>
                <c:pt idx="113">
                  <c:v>-2.95159411430358</c:v>
                </c:pt>
                <c:pt idx="114">
                  <c:v>-2.9054050445556601</c:v>
                </c:pt>
                <c:pt idx="115">
                  <c:v>-2.7936139106750399</c:v>
                </c:pt>
                <c:pt idx="116">
                  <c:v>-2.6882376670837398</c:v>
                </c:pt>
                <c:pt idx="117">
                  <c:v>-2.5963265895843501</c:v>
                </c:pt>
                <c:pt idx="118">
                  <c:v>-2.442588329315178</c:v>
                </c:pt>
                <c:pt idx="119">
                  <c:v>-2.1556532382964999</c:v>
                </c:pt>
                <c:pt idx="120">
                  <c:v>-1.7799082994461</c:v>
                </c:pt>
                <c:pt idx="121">
                  <c:v>-1.49047374725341</c:v>
                </c:pt>
                <c:pt idx="122">
                  <c:v>-1.47604203224182</c:v>
                </c:pt>
                <c:pt idx="123">
                  <c:v>-1.7939761877059901</c:v>
                </c:pt>
                <c:pt idx="124">
                  <c:v>-2.3314080238342139</c:v>
                </c:pt>
                <c:pt idx="125">
                  <c:v>-2.8940660953521702</c:v>
                </c:pt>
                <c:pt idx="126">
                  <c:v>-3.3232054710388041</c:v>
                </c:pt>
                <c:pt idx="127">
                  <c:v>-3.5506134033203098</c:v>
                </c:pt>
                <c:pt idx="128">
                  <c:v>-3.59280061721801</c:v>
                </c:pt>
                <c:pt idx="129">
                  <c:v>-3.5303983688354399</c:v>
                </c:pt>
                <c:pt idx="130">
                  <c:v>-3.4792382717132502</c:v>
                </c:pt>
                <c:pt idx="131">
                  <c:v>-3.5297718048095699</c:v>
                </c:pt>
                <c:pt idx="132">
                  <c:v>-3.6867330074310298</c:v>
                </c:pt>
                <c:pt idx="133">
                  <c:v>-3.88063168525695</c:v>
                </c:pt>
                <c:pt idx="134">
                  <c:v>-4.0421500205993599</c:v>
                </c:pt>
                <c:pt idx="135">
                  <c:v>-4.14389944076538</c:v>
                </c:pt>
                <c:pt idx="136">
                  <c:v>-4.1637330055236799</c:v>
                </c:pt>
                <c:pt idx="137">
                  <c:v>-4.0569577217101997</c:v>
                </c:pt>
                <c:pt idx="138">
                  <c:v>-3.8258457183837771</c:v>
                </c:pt>
                <c:pt idx="139">
                  <c:v>-3.6040079593658398</c:v>
                </c:pt>
                <c:pt idx="140">
                  <c:v>-3.5880925655364901</c:v>
                </c:pt>
                <c:pt idx="141">
                  <c:v>-3.8300983905792161</c:v>
                </c:pt>
                <c:pt idx="142">
                  <c:v>-4.1314926147460902</c:v>
                </c:pt>
                <c:pt idx="143">
                  <c:v>-4.2083501815795898</c:v>
                </c:pt>
                <c:pt idx="144">
                  <c:v>-3.9723191261291442</c:v>
                </c:pt>
                <c:pt idx="145">
                  <c:v>-3.6139657497406001</c:v>
                </c:pt>
                <c:pt idx="146">
                  <c:v>-3.3967273235321001</c:v>
                </c:pt>
                <c:pt idx="147">
                  <c:v>-3.4038860797882</c:v>
                </c:pt>
                <c:pt idx="148">
                  <c:v>-3.5135104656219398</c:v>
                </c:pt>
                <c:pt idx="149">
                  <c:v>-3.5858223438262899</c:v>
                </c:pt>
                <c:pt idx="150">
                  <c:v>-3.61523008346557</c:v>
                </c:pt>
                <c:pt idx="151">
                  <c:v>-3.6853511333465501</c:v>
                </c:pt>
                <c:pt idx="152">
                  <c:v>-3.8259568214416499</c:v>
                </c:pt>
                <c:pt idx="153">
                  <c:v>-3.9663455486297599</c:v>
                </c:pt>
                <c:pt idx="154">
                  <c:v>-4.0271382331848056</c:v>
                </c:pt>
                <c:pt idx="155">
                  <c:v>-4.0123982429504297</c:v>
                </c:pt>
                <c:pt idx="156">
                  <c:v>-3.9822907447814901</c:v>
                </c:pt>
                <c:pt idx="157">
                  <c:v>-3.9463849067687899</c:v>
                </c:pt>
                <c:pt idx="158">
                  <c:v>-3.8261907100677401</c:v>
                </c:pt>
                <c:pt idx="159">
                  <c:v>-3.5602457523345898</c:v>
                </c:pt>
                <c:pt idx="160">
                  <c:v>-3.2332592010497998</c:v>
                </c:pt>
                <c:pt idx="161">
                  <c:v>-3.0531773567199698</c:v>
                </c:pt>
                <c:pt idx="162">
                  <c:v>-3.1640341281890798</c:v>
                </c:pt>
                <c:pt idx="163">
                  <c:v>-3.4930648803710902</c:v>
                </c:pt>
                <c:pt idx="164">
                  <c:v>-3.8101115226745601</c:v>
                </c:pt>
                <c:pt idx="165">
                  <c:v>-3.9331386089324898</c:v>
                </c:pt>
                <c:pt idx="166">
                  <c:v>-3.84977722167968</c:v>
                </c:pt>
                <c:pt idx="167">
                  <c:v>-3.6548469066619802</c:v>
                </c:pt>
                <c:pt idx="168">
                  <c:v>-3.43800497055053</c:v>
                </c:pt>
                <c:pt idx="169">
                  <c:v>-3.2668547630310001</c:v>
                </c:pt>
                <c:pt idx="170">
                  <c:v>-3.2178719043731601</c:v>
                </c:pt>
                <c:pt idx="171">
                  <c:v>-3.322556972503659</c:v>
                </c:pt>
                <c:pt idx="172">
                  <c:v>-3.474522829055779</c:v>
                </c:pt>
                <c:pt idx="173">
                  <c:v>-3.4799270629882799</c:v>
                </c:pt>
                <c:pt idx="174">
                  <c:v>-3.25938415527343</c:v>
                </c:pt>
                <c:pt idx="175">
                  <c:v>-2.9472508430480899</c:v>
                </c:pt>
                <c:pt idx="176">
                  <c:v>-2.7238035202026301</c:v>
                </c:pt>
                <c:pt idx="177">
                  <c:v>-2.5943360328674299</c:v>
                </c:pt>
                <c:pt idx="178">
                  <c:v>-2.4310164451599099</c:v>
                </c:pt>
                <c:pt idx="179">
                  <c:v>-2.22018265724182</c:v>
                </c:pt>
                <c:pt idx="180">
                  <c:v>-2.1292974948882999</c:v>
                </c:pt>
                <c:pt idx="181">
                  <c:v>-2.25549912452697</c:v>
                </c:pt>
                <c:pt idx="182">
                  <c:v>-2.4143702983856201</c:v>
                </c:pt>
                <c:pt idx="183">
                  <c:v>-2.3190379142761191</c:v>
                </c:pt>
                <c:pt idx="184">
                  <c:v>-1.9560085535049401</c:v>
                </c:pt>
                <c:pt idx="185">
                  <c:v>-1.6396654844284</c:v>
                </c:pt>
                <c:pt idx="186">
                  <c:v>-1.63605821132659</c:v>
                </c:pt>
                <c:pt idx="187">
                  <c:v>-1.83688116073608</c:v>
                </c:pt>
                <c:pt idx="188">
                  <c:v>-1.9000329971313401</c:v>
                </c:pt>
                <c:pt idx="189">
                  <c:v>-1.6468309164047199</c:v>
                </c:pt>
                <c:pt idx="190">
                  <c:v>-1.19628381729126</c:v>
                </c:pt>
                <c:pt idx="191">
                  <c:v>-0.734408378601074</c:v>
                </c:pt>
                <c:pt idx="192">
                  <c:v>-0.31996625661849998</c:v>
                </c:pt>
                <c:pt idx="193">
                  <c:v>1.3697125017642999E-2</c:v>
                </c:pt>
                <c:pt idx="194">
                  <c:v>0.112999737262726</c:v>
                </c:pt>
                <c:pt idx="195">
                  <c:v>-0.15755215287208599</c:v>
                </c:pt>
                <c:pt idx="196">
                  <c:v>-0.64777690172195401</c:v>
                </c:pt>
                <c:pt idx="197">
                  <c:v>-0.96255314350128196</c:v>
                </c:pt>
                <c:pt idx="198">
                  <c:v>-0.85656774044036899</c:v>
                </c:pt>
                <c:pt idx="199">
                  <c:v>-0.501081943511963</c:v>
                </c:pt>
              </c:numCache>
            </c:numRef>
          </c:val>
          <c:smooth val="0"/>
          <c:extLst>
            <c:ext xmlns:c16="http://schemas.microsoft.com/office/drawing/2014/chart" uri="{C3380CC4-5D6E-409C-BE32-E72D297353CC}">
              <c16:uniqueId val="{00000001-4311-46E3-B1BE-DC3DCCF7B950}"/>
            </c:ext>
          </c:extLst>
        </c:ser>
        <c:dLbls>
          <c:showLegendKey val="0"/>
          <c:showVal val="0"/>
          <c:showCatName val="0"/>
          <c:showSerName val="0"/>
          <c:showPercent val="0"/>
          <c:showBubbleSize val="0"/>
        </c:dLbls>
        <c:smooth val="0"/>
        <c:axId val="622424392"/>
        <c:axId val="622429720"/>
      </c:lineChart>
      <c:catAx>
        <c:axId val="622424392"/>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2429720"/>
        <c:crosses val="autoZero"/>
        <c:auto val="1"/>
        <c:lblAlgn val="ctr"/>
        <c:lblOffset val="100"/>
        <c:tickLblSkip val="50"/>
        <c:tickMarkSkip val="25"/>
        <c:noMultiLvlLbl val="0"/>
      </c:catAx>
      <c:valAx>
        <c:axId val="622429720"/>
        <c:scaling>
          <c:orientation val="minMax"/>
          <c:max val="3"/>
          <c:min val="-8"/>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2424392"/>
        <c:crossesAt val="25"/>
        <c:crossBetween val="between"/>
      </c:valAx>
      <c:spPr>
        <a:noFill/>
        <a:ln w="25400">
          <a:noFill/>
        </a:ln>
      </c:spPr>
    </c:plotArea>
    <c:legend>
      <c:legendPos val="r"/>
      <c:layout>
        <c:manualLayout>
          <c:xMode val="edge"/>
          <c:yMode val="edge"/>
          <c:x val="0.76875855894008605"/>
          <c:y val="0.83874919246799895"/>
          <c:w val="0.21198773079813299"/>
          <c:h val="9.2547987953118693E-2"/>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dirty="0"/>
              <a:t>5 &amp; 7 Mirror Pre-Post Comparison</a:t>
            </a:r>
          </a:p>
        </c:rich>
      </c:tx>
      <c:layout>
        <c:manualLayout>
          <c:xMode val="edge"/>
          <c:yMode val="edge"/>
          <c:x val="0.28658323672596397"/>
          <c:y val="4.6808510638297898E-2"/>
        </c:manualLayout>
      </c:layout>
      <c:overlay val="0"/>
    </c:title>
    <c:autoTitleDeleted val="0"/>
    <c:plotArea>
      <c:layout>
        <c:manualLayout>
          <c:layoutTarget val="inner"/>
          <c:xMode val="edge"/>
          <c:yMode val="edge"/>
          <c:x val="7.1734698912257006E-2"/>
          <c:y val="8.8316608227136745E-2"/>
          <c:w val="0.88080156546716704"/>
          <c:h val="0.83386698128023262"/>
        </c:manualLayout>
      </c:layout>
      <c:lineChart>
        <c:grouping val="standard"/>
        <c:varyColors val="0"/>
        <c:ser>
          <c:idx val="4"/>
          <c:order val="0"/>
          <c:tx>
            <c:strRef>
              <c:f>'[1]12_F3'!$H$1</c:f>
              <c:strCache>
                <c:ptCount val="1"/>
                <c:pt idx="0">
                  <c:v>Pretest 5</c:v>
                </c:pt>
              </c:strCache>
            </c:strRef>
          </c:tx>
          <c:spPr>
            <a:ln w="31750" cmpd="sng">
              <a:solidFill>
                <a:schemeClr val="tx1">
                  <a:lumMod val="65000"/>
                  <a:lumOff val="35000"/>
                </a:schemeClr>
              </a:solidFill>
              <a:prstDash val="sysDash"/>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'[1]12_F3'!$H$2:$H$201</c:f>
              <c:numCache>
                <c:formatCode>General</c:formatCode>
                <c:ptCount val="200"/>
                <c:pt idx="0">
                  <c:v>-9.0640388429164997E-2</c:v>
                </c:pt>
                <c:pt idx="1">
                  <c:v>-0.13768240809440599</c:v>
                </c:pt>
                <c:pt idx="2">
                  <c:v>-0.23360620439052601</c:v>
                </c:pt>
                <c:pt idx="3">
                  <c:v>-0.27878040075302102</c:v>
                </c:pt>
                <c:pt idx="4">
                  <c:v>-0.20587383210658999</c:v>
                </c:pt>
                <c:pt idx="5">
                  <c:v>-3.9404492825269997E-2</c:v>
                </c:pt>
                <c:pt idx="6">
                  <c:v>0.118203207850456</c:v>
                </c:pt>
                <c:pt idx="7">
                  <c:v>0.143486052751541</c:v>
                </c:pt>
                <c:pt idx="8">
                  <c:v>-5.7364390231669999E-3</c:v>
                </c:pt>
                <c:pt idx="9">
                  <c:v>-0.20073232054710399</c:v>
                </c:pt>
                <c:pt idx="10">
                  <c:v>-0.20873641967773399</c:v>
                </c:pt>
                <c:pt idx="11">
                  <c:v>6.6712677478790006E-2</c:v>
                </c:pt>
                <c:pt idx="12">
                  <c:v>0.427961856126785</c:v>
                </c:pt>
                <c:pt idx="13">
                  <c:v>0.55821186304092396</c:v>
                </c:pt>
                <c:pt idx="14">
                  <c:v>0.37501007318496699</c:v>
                </c:pt>
                <c:pt idx="15">
                  <c:v>0.12329572439193701</c:v>
                </c:pt>
                <c:pt idx="16">
                  <c:v>6.3658937811852001E-2</c:v>
                </c:pt>
                <c:pt idx="17">
                  <c:v>0.149066001176834</c:v>
                </c:pt>
                <c:pt idx="18">
                  <c:v>0.11630751192569699</c:v>
                </c:pt>
                <c:pt idx="19">
                  <c:v>-0.137689679861069</c:v>
                </c:pt>
                <c:pt idx="20">
                  <c:v>-0.40512612462043801</c:v>
                </c:pt>
                <c:pt idx="21">
                  <c:v>-0.42764401435852101</c:v>
                </c:pt>
                <c:pt idx="22">
                  <c:v>-0.19552433490753199</c:v>
                </c:pt>
                <c:pt idx="23">
                  <c:v>9.8287515342235995E-2</c:v>
                </c:pt>
                <c:pt idx="24">
                  <c:v>0.326973587274551</c:v>
                </c:pt>
                <c:pt idx="25">
                  <c:v>0.529488384723663</c:v>
                </c:pt>
                <c:pt idx="26">
                  <c:v>0.75754654407501198</c:v>
                </c:pt>
                <c:pt idx="27">
                  <c:v>0.95793169736862205</c:v>
                </c:pt>
                <c:pt idx="28">
                  <c:v>1.0674953460693299</c:v>
                </c:pt>
                <c:pt idx="29">
                  <c:v>1.1336816549301101</c:v>
                </c:pt>
                <c:pt idx="30">
                  <c:v>1.24914097785949</c:v>
                </c:pt>
                <c:pt idx="31">
                  <c:v>1.4097988605499201</c:v>
                </c:pt>
                <c:pt idx="32">
                  <c:v>1.5320516824722199</c:v>
                </c:pt>
                <c:pt idx="33">
                  <c:v>1.5993492603302</c:v>
                </c:pt>
                <c:pt idx="34">
                  <c:v>1.6890851259231501</c:v>
                </c:pt>
                <c:pt idx="35">
                  <c:v>1.82193720340728</c:v>
                </c:pt>
                <c:pt idx="36">
                  <c:v>1.87174391746521</c:v>
                </c:pt>
                <c:pt idx="37">
                  <c:v>1.70559406280517</c:v>
                </c:pt>
                <c:pt idx="38">
                  <c:v>1.37262976169586</c:v>
                </c:pt>
                <c:pt idx="39">
                  <c:v>1.0683240890502901</c:v>
                </c:pt>
                <c:pt idx="40">
                  <c:v>0.91565150022506703</c:v>
                </c:pt>
                <c:pt idx="41">
                  <c:v>0.85243749618530296</c:v>
                </c:pt>
                <c:pt idx="42">
                  <c:v>0.75562429428100597</c:v>
                </c:pt>
                <c:pt idx="43">
                  <c:v>0.61190634965896595</c:v>
                </c:pt>
                <c:pt idx="44">
                  <c:v>0.51309841871261597</c:v>
                </c:pt>
                <c:pt idx="45">
                  <c:v>0.51750576496124301</c:v>
                </c:pt>
                <c:pt idx="46">
                  <c:v>0.579395711421967</c:v>
                </c:pt>
                <c:pt idx="47">
                  <c:v>0.61047482490539595</c:v>
                </c:pt>
                <c:pt idx="48">
                  <c:v>0.556513130664825</c:v>
                </c:pt>
                <c:pt idx="49">
                  <c:v>0.40336227416992199</c:v>
                </c:pt>
                <c:pt idx="50">
                  <c:v>0.156043261289597</c:v>
                </c:pt>
                <c:pt idx="51">
                  <c:v>-0.141664624214172</c:v>
                </c:pt>
                <c:pt idx="52">
                  <c:v>-0.38216218352317799</c:v>
                </c:pt>
                <c:pt idx="53">
                  <c:v>-0.44288936257362399</c:v>
                </c:pt>
                <c:pt idx="54">
                  <c:v>-0.299140274524689</c:v>
                </c:pt>
                <c:pt idx="55">
                  <c:v>-9.0874195098876995E-2</c:v>
                </c:pt>
                <c:pt idx="56">
                  <c:v>-5.118352919817E-2</c:v>
                </c:pt>
                <c:pt idx="57">
                  <c:v>-0.33365049958229098</c:v>
                </c:pt>
                <c:pt idx="58">
                  <c:v>-0.88784092664718595</c:v>
                </c:pt>
                <c:pt idx="59">
                  <c:v>-1.5047073364257799</c:v>
                </c:pt>
                <c:pt idx="60">
                  <c:v>-2.00023317337036</c:v>
                </c:pt>
                <c:pt idx="61">
                  <c:v>-2.3574059009551971</c:v>
                </c:pt>
                <c:pt idx="62">
                  <c:v>-2.67796277999877</c:v>
                </c:pt>
                <c:pt idx="63">
                  <c:v>-3.0104813575744598</c:v>
                </c:pt>
                <c:pt idx="64">
                  <c:v>-3.2734618186950599</c:v>
                </c:pt>
                <c:pt idx="65">
                  <c:v>-3.3680043220520002</c:v>
                </c:pt>
                <c:pt idx="66">
                  <c:v>-3.3203938007354701</c:v>
                </c:pt>
                <c:pt idx="67">
                  <c:v>-3.25470614433288</c:v>
                </c:pt>
                <c:pt idx="68">
                  <c:v>-3.2377293109893799</c:v>
                </c:pt>
                <c:pt idx="69">
                  <c:v>-3.2194614410400302</c:v>
                </c:pt>
                <c:pt idx="70">
                  <c:v>-3.1400680541992099</c:v>
                </c:pt>
                <c:pt idx="71">
                  <c:v>-3.0250897407531698</c:v>
                </c:pt>
                <c:pt idx="72">
                  <c:v>-2.92374491691589</c:v>
                </c:pt>
                <c:pt idx="73">
                  <c:v>-2.8024389743804901</c:v>
                </c:pt>
                <c:pt idx="74">
                  <c:v>-2.5791449546813898</c:v>
                </c:pt>
                <c:pt idx="75">
                  <c:v>-2.2518892288207999</c:v>
                </c:pt>
                <c:pt idx="76">
                  <c:v>-1.9104878902435301</c:v>
                </c:pt>
                <c:pt idx="77">
                  <c:v>-1.60408759117126</c:v>
                </c:pt>
                <c:pt idx="78">
                  <c:v>-1.2785917520523</c:v>
                </c:pt>
                <c:pt idx="79">
                  <c:v>-0.89063405990600597</c:v>
                </c:pt>
                <c:pt idx="80">
                  <c:v>-0.51106101274490401</c:v>
                </c:pt>
                <c:pt idx="81">
                  <c:v>-0.23075333237647999</c:v>
                </c:pt>
                <c:pt idx="82">
                  <c:v>-6.7784786224369996E-3</c:v>
                </c:pt>
                <c:pt idx="83">
                  <c:v>0.284024238586426</c:v>
                </c:pt>
                <c:pt idx="84">
                  <c:v>0.62882447242736805</c:v>
                </c:pt>
                <c:pt idx="85">
                  <c:v>0.83567917346954301</c:v>
                </c:pt>
                <c:pt idx="86">
                  <c:v>0.77668923139572099</c:v>
                </c:pt>
                <c:pt idx="87">
                  <c:v>0.58891344070434604</c:v>
                </c:pt>
                <c:pt idx="88">
                  <c:v>0.51732474565506004</c:v>
                </c:pt>
                <c:pt idx="89">
                  <c:v>0.59410107135772705</c:v>
                </c:pt>
                <c:pt idx="90">
                  <c:v>0.60305058956146196</c:v>
                </c:pt>
                <c:pt idx="91">
                  <c:v>0.38653028011321999</c:v>
                </c:pt>
                <c:pt idx="92">
                  <c:v>6.3139639794826993E-2</c:v>
                </c:pt>
                <c:pt idx="93">
                  <c:v>-0.15072520077228499</c:v>
                </c:pt>
                <c:pt idx="94">
                  <c:v>-0.25112015008926403</c:v>
                </c:pt>
                <c:pt idx="95">
                  <c:v>-0.44174289703369102</c:v>
                </c:pt>
                <c:pt idx="96">
                  <c:v>-0.82821202278137196</c:v>
                </c:pt>
                <c:pt idx="97">
                  <c:v>-1.2524163722991899</c:v>
                </c:pt>
                <c:pt idx="98">
                  <c:v>-1.4955846071243191</c:v>
                </c:pt>
                <c:pt idx="99">
                  <c:v>-1.5535899400711</c:v>
                </c:pt>
                <c:pt idx="100">
                  <c:v>-1.6022315025329501</c:v>
                </c:pt>
                <c:pt idx="101">
                  <c:v>-1.72595107555389</c:v>
                </c:pt>
                <c:pt idx="102">
                  <c:v>-1.81047415733337</c:v>
                </c:pt>
                <c:pt idx="103">
                  <c:v>-1.74543976783752</c:v>
                </c:pt>
                <c:pt idx="104">
                  <c:v>-1.6360566616058301</c:v>
                </c:pt>
                <c:pt idx="105">
                  <c:v>-1.7124044895172099</c:v>
                </c:pt>
                <c:pt idx="106">
                  <c:v>-2.0443427562713601</c:v>
                </c:pt>
                <c:pt idx="107">
                  <c:v>-2.4416179656982391</c:v>
                </c:pt>
                <c:pt idx="108">
                  <c:v>-2.6755926609039302</c:v>
                </c:pt>
                <c:pt idx="109">
                  <c:v>-2.74634385108947</c:v>
                </c:pt>
                <c:pt idx="110">
                  <c:v>-2.8642051219940101</c:v>
                </c:pt>
                <c:pt idx="111">
                  <c:v>-3.17798423767089</c:v>
                </c:pt>
                <c:pt idx="112">
                  <c:v>-3.58871126174926</c:v>
                </c:pt>
                <c:pt idx="113">
                  <c:v>-3.86311531066894</c:v>
                </c:pt>
                <c:pt idx="114">
                  <c:v>-3.89232301712036</c:v>
                </c:pt>
                <c:pt idx="115">
                  <c:v>-3.7855753898620601</c:v>
                </c:pt>
                <c:pt idx="116">
                  <c:v>-3.7160561084747301</c:v>
                </c:pt>
                <c:pt idx="117">
                  <c:v>-3.73368215560913</c:v>
                </c:pt>
                <c:pt idx="118">
                  <c:v>-3.7569477558135902</c:v>
                </c:pt>
                <c:pt idx="119">
                  <c:v>-3.7067010402679399</c:v>
                </c:pt>
                <c:pt idx="120">
                  <c:v>-3.5978710651397701</c:v>
                </c:pt>
                <c:pt idx="121">
                  <c:v>-3.5097732543945299</c:v>
                </c:pt>
                <c:pt idx="122">
                  <c:v>-3.51605224609375</c:v>
                </c:pt>
                <c:pt idx="123">
                  <c:v>-3.6451160907745299</c:v>
                </c:pt>
                <c:pt idx="124">
                  <c:v>-3.8531320095062198</c:v>
                </c:pt>
                <c:pt idx="125">
                  <c:v>-4.0127744674682511</c:v>
                </c:pt>
                <c:pt idx="126">
                  <c:v>-3.98736500740051</c:v>
                </c:pt>
                <c:pt idx="127">
                  <c:v>-3.77771639823913</c:v>
                </c:pt>
                <c:pt idx="128">
                  <c:v>-3.5638051033020002</c:v>
                </c:pt>
                <c:pt idx="129">
                  <c:v>-3.52601766586303</c:v>
                </c:pt>
                <c:pt idx="130">
                  <c:v>-3.6227359771728498</c:v>
                </c:pt>
                <c:pt idx="131">
                  <c:v>-3.6230456829071001</c:v>
                </c:pt>
                <c:pt idx="132">
                  <c:v>-3.38771200180053</c:v>
                </c:pt>
                <c:pt idx="133">
                  <c:v>-3.0402312278747501</c:v>
                </c:pt>
                <c:pt idx="134">
                  <c:v>-2.8036129474639799</c:v>
                </c:pt>
                <c:pt idx="135">
                  <c:v>-2.74276471138</c:v>
                </c:pt>
                <c:pt idx="136">
                  <c:v>-2.7694385051727202</c:v>
                </c:pt>
                <c:pt idx="137">
                  <c:v>-2.8572943210601802</c:v>
                </c:pt>
                <c:pt idx="138">
                  <c:v>-3.08881163597106</c:v>
                </c:pt>
                <c:pt idx="139">
                  <c:v>-3.43646192550659</c:v>
                </c:pt>
                <c:pt idx="140">
                  <c:v>-3.6441180706024099</c:v>
                </c:pt>
                <c:pt idx="141">
                  <c:v>-3.4772310256957999</c:v>
                </c:pt>
                <c:pt idx="142">
                  <c:v>-3.04856872558593</c:v>
                </c:pt>
                <c:pt idx="143">
                  <c:v>-2.7447326183318999</c:v>
                </c:pt>
                <c:pt idx="144">
                  <c:v>-2.8038649559021001</c:v>
                </c:pt>
                <c:pt idx="145">
                  <c:v>-3.08281278610229</c:v>
                </c:pt>
                <c:pt idx="146">
                  <c:v>-3.2953684329986501</c:v>
                </c:pt>
                <c:pt idx="147">
                  <c:v>-3.3675413131713801</c:v>
                </c:pt>
                <c:pt idx="148">
                  <c:v>-3.4511806964874201</c:v>
                </c:pt>
                <c:pt idx="149">
                  <c:v>-3.6575975418090798</c:v>
                </c:pt>
                <c:pt idx="150">
                  <c:v>-3.9208228588104199</c:v>
                </c:pt>
                <c:pt idx="151">
                  <c:v>-4.1230759620666442</c:v>
                </c:pt>
                <c:pt idx="152">
                  <c:v>-4.2232680320739702</c:v>
                </c:pt>
                <c:pt idx="153">
                  <c:v>-4.2159295082092196</c:v>
                </c:pt>
                <c:pt idx="154">
                  <c:v>-4.0801296234130797</c:v>
                </c:pt>
                <c:pt idx="155">
                  <c:v>-3.8628580570220898</c:v>
                </c:pt>
                <c:pt idx="156">
                  <c:v>-3.7377865314483598</c:v>
                </c:pt>
                <c:pt idx="157">
                  <c:v>-3.8525929450988641</c:v>
                </c:pt>
                <c:pt idx="158">
                  <c:v>-4.1211428642272843</c:v>
                </c:pt>
                <c:pt idx="159">
                  <c:v>-4.2730293273925701</c:v>
                </c:pt>
                <c:pt idx="160">
                  <c:v>-4.135906219482413</c:v>
                </c:pt>
                <c:pt idx="161">
                  <c:v>-3.79126524925231</c:v>
                </c:pt>
                <c:pt idx="162">
                  <c:v>-3.4256203174590998</c:v>
                </c:pt>
                <c:pt idx="163">
                  <c:v>-3.1194095611572199</c:v>
                </c:pt>
                <c:pt idx="164">
                  <c:v>-2.8508155345916641</c:v>
                </c:pt>
                <c:pt idx="165">
                  <c:v>-2.6318614482879599</c:v>
                </c:pt>
                <c:pt idx="166">
                  <c:v>-2.522422313690178</c:v>
                </c:pt>
                <c:pt idx="167">
                  <c:v>-2.521212339401238</c:v>
                </c:pt>
                <c:pt idx="168">
                  <c:v>-2.5512940883636399</c:v>
                </c:pt>
                <c:pt idx="169">
                  <c:v>-2.576649904251084</c:v>
                </c:pt>
                <c:pt idx="170">
                  <c:v>-2.6417562961578298</c:v>
                </c:pt>
                <c:pt idx="171">
                  <c:v>-2.7456104755401598</c:v>
                </c:pt>
                <c:pt idx="172">
                  <c:v>-2.7583434581756499</c:v>
                </c:pt>
                <c:pt idx="173">
                  <c:v>-2.5542631149291841</c:v>
                </c:pt>
                <c:pt idx="174">
                  <c:v>-2.19432473182678</c:v>
                </c:pt>
                <c:pt idx="175">
                  <c:v>-1.88716912269592</c:v>
                </c:pt>
                <c:pt idx="176">
                  <c:v>-1.7654724121093699</c:v>
                </c:pt>
                <c:pt idx="177">
                  <c:v>-1.76939940452575</c:v>
                </c:pt>
                <c:pt idx="178">
                  <c:v>-1.7564166784286499</c:v>
                </c:pt>
                <c:pt idx="179">
                  <c:v>-1.6516859531402499</c:v>
                </c:pt>
                <c:pt idx="180">
                  <c:v>-1.47060966491699</c:v>
                </c:pt>
                <c:pt idx="181">
                  <c:v>-1.2781629562377901</c:v>
                </c:pt>
                <c:pt idx="182">
                  <c:v>-1.18640267848968</c:v>
                </c:pt>
                <c:pt idx="183">
                  <c:v>-1.3198477029800399</c:v>
                </c:pt>
                <c:pt idx="184">
                  <c:v>-1.6755692958831701</c:v>
                </c:pt>
                <c:pt idx="185">
                  <c:v>-2.0350210666656401</c:v>
                </c:pt>
                <c:pt idx="186">
                  <c:v>-2.12472343444824</c:v>
                </c:pt>
                <c:pt idx="187">
                  <c:v>-1.89930367469787</c:v>
                </c:pt>
                <c:pt idx="188">
                  <c:v>-1.5873992443084699</c:v>
                </c:pt>
                <c:pt idx="189">
                  <c:v>-1.414871692657464</c:v>
                </c:pt>
                <c:pt idx="190">
                  <c:v>-1.35686588287353</c:v>
                </c:pt>
                <c:pt idx="191">
                  <c:v>-1.2381161451339699</c:v>
                </c:pt>
                <c:pt idx="192">
                  <c:v>-1.0187023878097501</c:v>
                </c:pt>
                <c:pt idx="193">
                  <c:v>-0.85889613628387496</c:v>
                </c:pt>
                <c:pt idx="194">
                  <c:v>-0.88517272472381603</c:v>
                </c:pt>
                <c:pt idx="195">
                  <c:v>-0.99340420961380005</c:v>
                </c:pt>
                <c:pt idx="196">
                  <c:v>-0.95439147949218806</c:v>
                </c:pt>
                <c:pt idx="197">
                  <c:v>-0.67784154415130604</c:v>
                </c:pt>
                <c:pt idx="198">
                  <c:v>-0.31507900357246399</c:v>
                </c:pt>
                <c:pt idx="199">
                  <c:v>-0.109977446496487</c:v>
                </c:pt>
              </c:numCache>
            </c:numRef>
          </c:val>
          <c:smooth val="0"/>
          <c:extLst>
            <c:ext xmlns:c16="http://schemas.microsoft.com/office/drawing/2014/chart" uri="{C3380CC4-5D6E-409C-BE32-E72D297353CC}">
              <c16:uniqueId val="{00000000-4D85-42C3-BA90-5777DC8881FB}"/>
            </c:ext>
          </c:extLst>
        </c:ser>
        <c:ser>
          <c:idx val="5"/>
          <c:order val="1"/>
          <c:tx>
            <c:strRef>
              <c:f>'[1]12_F3'!$I$1</c:f>
              <c:strCache>
                <c:ptCount val="1"/>
                <c:pt idx="0">
                  <c:v>Posttest 5</c:v>
                </c:pt>
              </c:strCache>
            </c:strRef>
          </c:tx>
          <c:spPr>
            <a:ln w="38100">
              <a:solidFill>
                <a:schemeClr val="tx1">
                  <a:lumMod val="65000"/>
                  <a:lumOff val="35000"/>
                </a:schemeClr>
              </a:solidFill>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'[1]12_F3'!$I$2:$I$201</c:f>
              <c:numCache>
                <c:formatCode>General</c:formatCode>
                <c:ptCount val="200"/>
                <c:pt idx="0">
                  <c:v>-0.30621296167373702</c:v>
                </c:pt>
                <c:pt idx="1">
                  <c:v>-0.72766721248626698</c:v>
                </c:pt>
                <c:pt idx="2">
                  <c:v>-0.91361266374588002</c:v>
                </c:pt>
                <c:pt idx="3">
                  <c:v>-0.67558509111404397</c:v>
                </c:pt>
                <c:pt idx="4">
                  <c:v>-0.20045922696590401</c:v>
                </c:pt>
                <c:pt idx="5">
                  <c:v>0.105531848967075</c:v>
                </c:pt>
                <c:pt idx="6">
                  <c:v>1.3455742970109E-2</c:v>
                </c:pt>
                <c:pt idx="7">
                  <c:v>-0.30700752139091497</c:v>
                </c:pt>
                <c:pt idx="8">
                  <c:v>-0.48032823204994202</c:v>
                </c:pt>
                <c:pt idx="9">
                  <c:v>-0.31742513179779103</c:v>
                </c:pt>
                <c:pt idx="10">
                  <c:v>1.8667664378881E-2</c:v>
                </c:pt>
                <c:pt idx="11">
                  <c:v>0.228428974747658</c:v>
                </c:pt>
                <c:pt idx="12">
                  <c:v>0.19677989184856401</c:v>
                </c:pt>
                <c:pt idx="13">
                  <c:v>6.8958073854445995E-2</c:v>
                </c:pt>
                <c:pt idx="14">
                  <c:v>4.6956684440374E-2</c:v>
                </c:pt>
                <c:pt idx="15">
                  <c:v>0.17378461360931399</c:v>
                </c:pt>
                <c:pt idx="16">
                  <c:v>0.32527360320091198</c:v>
                </c:pt>
                <c:pt idx="17">
                  <c:v>0.36195233464241</c:v>
                </c:pt>
                <c:pt idx="18">
                  <c:v>0.25487217307090798</c:v>
                </c:pt>
                <c:pt idx="19">
                  <c:v>9.5981508493423004E-2</c:v>
                </c:pt>
                <c:pt idx="20">
                  <c:v>2.7344062924385001E-2</c:v>
                </c:pt>
                <c:pt idx="21">
                  <c:v>0.14102150499820701</c:v>
                </c:pt>
                <c:pt idx="22">
                  <c:v>0.401612728834152</c:v>
                </c:pt>
                <c:pt idx="23">
                  <c:v>0.66280508041381803</c:v>
                </c:pt>
                <c:pt idx="24">
                  <c:v>0.804881691932678</c:v>
                </c:pt>
                <c:pt idx="25">
                  <c:v>0.86860585212707497</c:v>
                </c:pt>
                <c:pt idx="26">
                  <c:v>1.0086482763290401</c:v>
                </c:pt>
                <c:pt idx="27">
                  <c:v>1.28791368007659</c:v>
                </c:pt>
                <c:pt idx="28">
                  <c:v>1.5687450170516899</c:v>
                </c:pt>
                <c:pt idx="29">
                  <c:v>1.6684365272521899</c:v>
                </c:pt>
                <c:pt idx="30">
                  <c:v>1.59107565879821</c:v>
                </c:pt>
                <c:pt idx="31">
                  <c:v>1.51446545124054</c:v>
                </c:pt>
                <c:pt idx="32">
                  <c:v>1.5329749584198</c:v>
                </c:pt>
                <c:pt idx="33">
                  <c:v>1.5101836919784499</c:v>
                </c:pt>
                <c:pt idx="34">
                  <c:v>1.26442694664001</c:v>
                </c:pt>
                <c:pt idx="35">
                  <c:v>0.85455101728439298</c:v>
                </c:pt>
                <c:pt idx="36">
                  <c:v>0.57508027553558305</c:v>
                </c:pt>
                <c:pt idx="37">
                  <c:v>0.64836359024047896</c:v>
                </c:pt>
                <c:pt idx="38">
                  <c:v>0.99988800287246704</c:v>
                </c:pt>
                <c:pt idx="39">
                  <c:v>1.37241458892822</c:v>
                </c:pt>
                <c:pt idx="40">
                  <c:v>1.58789682388305</c:v>
                </c:pt>
                <c:pt idx="41">
                  <c:v>1.62575495243072</c:v>
                </c:pt>
                <c:pt idx="42">
                  <c:v>1.50475537776947</c:v>
                </c:pt>
                <c:pt idx="43">
                  <c:v>1.21628606319427</c:v>
                </c:pt>
                <c:pt idx="44">
                  <c:v>0.80331856012344405</c:v>
                </c:pt>
                <c:pt idx="45">
                  <c:v>0.40868926048278797</c:v>
                </c:pt>
                <c:pt idx="46">
                  <c:v>0.16517169773578599</c:v>
                </c:pt>
                <c:pt idx="47">
                  <c:v>6.8730227649211995E-2</c:v>
                </c:pt>
                <c:pt idx="48">
                  <c:v>1.3874717988073999E-2</c:v>
                </c:pt>
                <c:pt idx="49">
                  <c:v>-7.2861894965171994E-2</c:v>
                </c:pt>
                <c:pt idx="50">
                  <c:v>-0.195686429738998</c:v>
                </c:pt>
                <c:pt idx="51">
                  <c:v>-0.36271309852600098</c:v>
                </c:pt>
                <c:pt idx="52">
                  <c:v>-0.60171192884445202</c:v>
                </c:pt>
                <c:pt idx="53">
                  <c:v>-0.87360906600952104</c:v>
                </c:pt>
                <c:pt idx="54">
                  <c:v>-1.058234333992</c:v>
                </c:pt>
                <c:pt idx="55">
                  <c:v>-1.1093680858612001</c:v>
                </c:pt>
                <c:pt idx="56">
                  <c:v>-1.1801625490188601</c:v>
                </c:pt>
                <c:pt idx="57">
                  <c:v>-1.48742616176605</c:v>
                </c:pt>
                <c:pt idx="58">
                  <c:v>-2.0295314788818302</c:v>
                </c:pt>
                <c:pt idx="59">
                  <c:v>-2.5284740924835201</c:v>
                </c:pt>
                <c:pt idx="60">
                  <c:v>-2.7176196575164702</c:v>
                </c:pt>
                <c:pt idx="61">
                  <c:v>-2.6448376178741402</c:v>
                </c:pt>
                <c:pt idx="62">
                  <c:v>-2.6195461750030442</c:v>
                </c:pt>
                <c:pt idx="63">
                  <c:v>-2.8713066577911301</c:v>
                </c:pt>
                <c:pt idx="64">
                  <c:v>-3.333647966384877</c:v>
                </c:pt>
                <c:pt idx="65">
                  <c:v>-3.77892994880676</c:v>
                </c:pt>
                <c:pt idx="66">
                  <c:v>-4.0878601074218697</c:v>
                </c:pt>
                <c:pt idx="67">
                  <c:v>-4.3172264099120996</c:v>
                </c:pt>
                <c:pt idx="68">
                  <c:v>-4.5319280624389604</c:v>
                </c:pt>
                <c:pt idx="69">
                  <c:v>-4.6652536392211896</c:v>
                </c:pt>
                <c:pt idx="70">
                  <c:v>-4.5974559783935431</c:v>
                </c:pt>
                <c:pt idx="71">
                  <c:v>-4.32966709136962</c:v>
                </c:pt>
                <c:pt idx="72">
                  <c:v>-4.0028600692748997</c:v>
                </c:pt>
                <c:pt idx="73">
                  <c:v>-3.7249507904052699</c:v>
                </c:pt>
                <c:pt idx="74">
                  <c:v>-3.4311625957489</c:v>
                </c:pt>
                <c:pt idx="75">
                  <c:v>-2.98097443580627</c:v>
                </c:pt>
                <c:pt idx="76">
                  <c:v>-2.3955016136169398</c:v>
                </c:pt>
                <c:pt idx="77">
                  <c:v>-1.92159795761108</c:v>
                </c:pt>
                <c:pt idx="78">
                  <c:v>-1.7859799861907899</c:v>
                </c:pt>
                <c:pt idx="79">
                  <c:v>-1.8980455398559499</c:v>
                </c:pt>
                <c:pt idx="80">
                  <c:v>-1.8863765001296999</c:v>
                </c:pt>
                <c:pt idx="81">
                  <c:v>-1.48807120323181</c:v>
                </c:pt>
                <c:pt idx="82">
                  <c:v>-0.85685020685195901</c:v>
                </c:pt>
                <c:pt idx="83">
                  <c:v>-0.40749660134315502</c:v>
                </c:pt>
                <c:pt idx="84">
                  <c:v>-0.35929137468338002</c:v>
                </c:pt>
                <c:pt idx="85">
                  <c:v>-0.52047574520111095</c:v>
                </c:pt>
                <c:pt idx="86">
                  <c:v>-0.56236577033996604</c:v>
                </c:pt>
                <c:pt idx="87">
                  <c:v>-0.419498801231384</c:v>
                </c:pt>
                <c:pt idx="88">
                  <c:v>-0.31499704718589799</c:v>
                </c:pt>
                <c:pt idx="89">
                  <c:v>-0.42363929748535201</c:v>
                </c:pt>
                <c:pt idx="90">
                  <c:v>-0.64591628313064597</c:v>
                </c:pt>
                <c:pt idx="91">
                  <c:v>-0.77081215381622303</c:v>
                </c:pt>
                <c:pt idx="92">
                  <c:v>-0.76387584209442105</c:v>
                </c:pt>
                <c:pt idx="93">
                  <c:v>-0.78596806526184104</c:v>
                </c:pt>
                <c:pt idx="94">
                  <c:v>-0.962030708789825</c:v>
                </c:pt>
                <c:pt idx="95">
                  <c:v>-1.2448482513427701</c:v>
                </c:pt>
                <c:pt idx="96">
                  <c:v>-1.5234457254409699</c:v>
                </c:pt>
                <c:pt idx="97">
                  <c:v>-1.7607741355896001</c:v>
                </c:pt>
                <c:pt idx="98">
                  <c:v>-1.9664288759231501</c:v>
                </c:pt>
                <c:pt idx="99">
                  <c:v>-2.1165792942047101</c:v>
                </c:pt>
                <c:pt idx="100">
                  <c:v>-2.2035548686981201</c:v>
                </c:pt>
                <c:pt idx="101">
                  <c:v>-2.3298008441925</c:v>
                </c:pt>
                <c:pt idx="102">
                  <c:v>-2.6349451541900581</c:v>
                </c:pt>
                <c:pt idx="103">
                  <c:v>-3.1033871173858598</c:v>
                </c:pt>
                <c:pt idx="104">
                  <c:v>-3.5398850440978999</c:v>
                </c:pt>
                <c:pt idx="105">
                  <c:v>-3.7929508686065598</c:v>
                </c:pt>
                <c:pt idx="106">
                  <c:v>-3.93408823013305</c:v>
                </c:pt>
                <c:pt idx="107">
                  <c:v>-4.1403598785400284</c:v>
                </c:pt>
                <c:pt idx="108">
                  <c:v>-4.4527697563171298</c:v>
                </c:pt>
                <c:pt idx="109">
                  <c:v>-4.7591323852539</c:v>
                </c:pt>
                <c:pt idx="110">
                  <c:v>-5.0003156661987243</c:v>
                </c:pt>
                <c:pt idx="111">
                  <c:v>-5.2598490715026802</c:v>
                </c:pt>
                <c:pt idx="112">
                  <c:v>-5.5915184020995996</c:v>
                </c:pt>
                <c:pt idx="113">
                  <c:v>-5.8750138282775746</c:v>
                </c:pt>
                <c:pt idx="114">
                  <c:v>-5.9649882316589231</c:v>
                </c:pt>
                <c:pt idx="115">
                  <c:v>-5.9316916465759197</c:v>
                </c:pt>
                <c:pt idx="116">
                  <c:v>-6.0023031234741202</c:v>
                </c:pt>
                <c:pt idx="117">
                  <c:v>-6.2388443946838299</c:v>
                </c:pt>
                <c:pt idx="118">
                  <c:v>-6.4107246398925701</c:v>
                </c:pt>
                <c:pt idx="119">
                  <c:v>-6.2828836441040004</c:v>
                </c:pt>
                <c:pt idx="120">
                  <c:v>-5.9506063461303702</c:v>
                </c:pt>
                <c:pt idx="121">
                  <c:v>-5.7603950500488201</c:v>
                </c:pt>
                <c:pt idx="122">
                  <c:v>-5.9042429924011204</c:v>
                </c:pt>
                <c:pt idx="123">
                  <c:v>-6.2034716606140101</c:v>
                </c:pt>
                <c:pt idx="124">
                  <c:v>-6.3319802284240696</c:v>
                </c:pt>
                <c:pt idx="125">
                  <c:v>-6.1696372032165456</c:v>
                </c:pt>
                <c:pt idx="126">
                  <c:v>-5.8774399757385201</c:v>
                </c:pt>
                <c:pt idx="127">
                  <c:v>-5.6838264465331987</c:v>
                </c:pt>
                <c:pt idx="128">
                  <c:v>-5.6750912666320756</c:v>
                </c:pt>
                <c:pt idx="129">
                  <c:v>-5.7703351974487296</c:v>
                </c:pt>
                <c:pt idx="130">
                  <c:v>-5.81823635101318</c:v>
                </c:pt>
                <c:pt idx="131">
                  <c:v>-5.7072548866271866</c:v>
                </c:pt>
                <c:pt idx="132">
                  <c:v>-5.4514093399047798</c:v>
                </c:pt>
                <c:pt idx="133">
                  <c:v>-5.2043571472167844</c:v>
                </c:pt>
                <c:pt idx="134">
                  <c:v>-5.1439046859741202</c:v>
                </c:pt>
                <c:pt idx="135">
                  <c:v>-5.3029961585998446</c:v>
                </c:pt>
                <c:pt idx="136">
                  <c:v>-5.5422086715698198</c:v>
                </c:pt>
                <c:pt idx="137">
                  <c:v>-5.7099218368530202</c:v>
                </c:pt>
                <c:pt idx="138">
                  <c:v>-5.7816267013549796</c:v>
                </c:pt>
                <c:pt idx="139">
                  <c:v>-5.8034653663635201</c:v>
                </c:pt>
                <c:pt idx="140">
                  <c:v>-5.7603459358215297</c:v>
                </c:pt>
                <c:pt idx="141">
                  <c:v>-5.59897708892822</c:v>
                </c:pt>
                <c:pt idx="142">
                  <c:v>-5.3689327239990199</c:v>
                </c:pt>
                <c:pt idx="143">
                  <c:v>-5.2172303199768004</c:v>
                </c:pt>
                <c:pt idx="144">
                  <c:v>-5.1872763633728001</c:v>
                </c:pt>
                <c:pt idx="145">
                  <c:v>-5.123404026031479</c:v>
                </c:pt>
                <c:pt idx="146">
                  <c:v>-4.88327884674072</c:v>
                </c:pt>
                <c:pt idx="147">
                  <c:v>-4.5953693389892498</c:v>
                </c:pt>
                <c:pt idx="148">
                  <c:v>-4.5698952674865643</c:v>
                </c:pt>
                <c:pt idx="149">
                  <c:v>-4.9298186302184996</c:v>
                </c:pt>
                <c:pt idx="150">
                  <c:v>-5.4371280670165998</c:v>
                </c:pt>
                <c:pt idx="151">
                  <c:v>-5.7465138435363698</c:v>
                </c:pt>
                <c:pt idx="152">
                  <c:v>-5.7534322738647399</c:v>
                </c:pt>
                <c:pt idx="153">
                  <c:v>-5.6170949935912997</c:v>
                </c:pt>
                <c:pt idx="154">
                  <c:v>-5.5121765136718697</c:v>
                </c:pt>
                <c:pt idx="155">
                  <c:v>-5.4810495376586896</c:v>
                </c:pt>
                <c:pt idx="156">
                  <c:v>-5.5108909606933496</c:v>
                </c:pt>
                <c:pt idx="157">
                  <c:v>-5.6101388931274343</c:v>
                </c:pt>
                <c:pt idx="158">
                  <c:v>-5.74188137054443</c:v>
                </c:pt>
                <c:pt idx="159">
                  <c:v>-5.7821340560912891</c:v>
                </c:pt>
                <c:pt idx="160">
                  <c:v>-5.6537284851074201</c:v>
                </c:pt>
                <c:pt idx="161">
                  <c:v>-5.4565348625183043</c:v>
                </c:pt>
                <c:pt idx="162">
                  <c:v>-5.3573083877563397</c:v>
                </c:pt>
                <c:pt idx="163">
                  <c:v>-5.3639502525329412</c:v>
                </c:pt>
                <c:pt idx="164">
                  <c:v>-5.3198690414428702</c:v>
                </c:pt>
                <c:pt idx="165">
                  <c:v>-5.1444292068481374</c:v>
                </c:pt>
                <c:pt idx="166">
                  <c:v>-4.9681129455566397</c:v>
                </c:pt>
                <c:pt idx="167">
                  <c:v>-4.9582099914550701</c:v>
                </c:pt>
                <c:pt idx="168">
                  <c:v>-5.0888648033142001</c:v>
                </c:pt>
                <c:pt idx="169">
                  <c:v>-5.1850957870483398</c:v>
                </c:pt>
                <c:pt idx="170">
                  <c:v>-5.161704063415514</c:v>
                </c:pt>
                <c:pt idx="171">
                  <c:v>-5.1053714752197203</c:v>
                </c:pt>
                <c:pt idx="172">
                  <c:v>-5.1092157363891602</c:v>
                </c:pt>
                <c:pt idx="173">
                  <c:v>-5.1338829994201598</c:v>
                </c:pt>
                <c:pt idx="174">
                  <c:v>-5.08473396301269</c:v>
                </c:pt>
                <c:pt idx="175">
                  <c:v>-4.9443459510803196</c:v>
                </c:pt>
                <c:pt idx="176">
                  <c:v>-4.7545037269592196</c:v>
                </c:pt>
                <c:pt idx="177">
                  <c:v>-4.5275039672851412</c:v>
                </c:pt>
                <c:pt idx="178">
                  <c:v>-4.2764186859130797</c:v>
                </c:pt>
                <c:pt idx="179">
                  <c:v>-4.104488849639881</c:v>
                </c:pt>
                <c:pt idx="180">
                  <c:v>-4.1434187889099086</c:v>
                </c:pt>
                <c:pt idx="181">
                  <c:v>-4.3689308166503791</c:v>
                </c:pt>
                <c:pt idx="182">
                  <c:v>-4.5749635696411097</c:v>
                </c:pt>
                <c:pt idx="183">
                  <c:v>-4.5960226058959899</c:v>
                </c:pt>
                <c:pt idx="184">
                  <c:v>-4.4886331558227504</c:v>
                </c:pt>
                <c:pt idx="185">
                  <c:v>-4.4116225242614702</c:v>
                </c:pt>
                <c:pt idx="186">
                  <c:v>-4.3771677017211896</c:v>
                </c:pt>
                <c:pt idx="187">
                  <c:v>-4.2395544052123997</c:v>
                </c:pt>
                <c:pt idx="188">
                  <c:v>-3.933853626251218</c:v>
                </c:pt>
                <c:pt idx="189">
                  <c:v>-3.6036891937255802</c:v>
                </c:pt>
                <c:pt idx="190">
                  <c:v>-3.4291491508483798</c:v>
                </c:pt>
                <c:pt idx="191">
                  <c:v>-3.4078793525695801</c:v>
                </c:pt>
                <c:pt idx="192">
                  <c:v>-3.39663410186767</c:v>
                </c:pt>
                <c:pt idx="193">
                  <c:v>-3.3263244628906201</c:v>
                </c:pt>
                <c:pt idx="194">
                  <c:v>-3.2694065570831299</c:v>
                </c:pt>
                <c:pt idx="195">
                  <c:v>-3.2833375930786102</c:v>
                </c:pt>
                <c:pt idx="196">
                  <c:v>-3.2882905006408598</c:v>
                </c:pt>
                <c:pt idx="197">
                  <c:v>-3.1689758300781201</c:v>
                </c:pt>
                <c:pt idx="198">
                  <c:v>-2.94739413261413</c:v>
                </c:pt>
                <c:pt idx="199">
                  <c:v>-2.7785050868988002</c:v>
                </c:pt>
              </c:numCache>
            </c:numRef>
          </c:val>
          <c:smooth val="0"/>
          <c:extLst>
            <c:ext xmlns:c16="http://schemas.microsoft.com/office/drawing/2014/chart" uri="{C3380CC4-5D6E-409C-BE32-E72D297353CC}">
              <c16:uniqueId val="{00000001-4D85-42C3-BA90-5777DC8881FB}"/>
            </c:ext>
          </c:extLst>
        </c:ser>
        <c:ser>
          <c:idx val="6"/>
          <c:order val="2"/>
          <c:tx>
            <c:strRef>
              <c:f>'[1]12_F3'!$J$1</c:f>
              <c:strCache>
                <c:ptCount val="1"/>
                <c:pt idx="0">
                  <c:v>Posttest 7</c:v>
                </c:pt>
              </c:strCache>
            </c:strRef>
          </c:tx>
          <c:spPr>
            <a:ln w="25400">
              <a:solidFill>
                <a:schemeClr val="bg1">
                  <a:lumMod val="50000"/>
                </a:schemeClr>
              </a:solidFill>
            </a:ln>
          </c:spPr>
          <c:marker>
            <c:symbol val="none"/>
          </c:marker>
          <c:cat>
            <c:numRef>
              <c:f>'[1]12_F3'!$C$2:$C$201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'[1]12_F3'!$J$2:$J$201</c:f>
              <c:numCache>
                <c:formatCode>General</c:formatCode>
                <c:ptCount val="200"/>
                <c:pt idx="0">
                  <c:v>-0.91547518968582198</c:v>
                </c:pt>
                <c:pt idx="1">
                  <c:v>-0.20196615159511599</c:v>
                </c:pt>
                <c:pt idx="2">
                  <c:v>0.218582972884178</c:v>
                </c:pt>
                <c:pt idx="3">
                  <c:v>0.30150589346885698</c:v>
                </c:pt>
                <c:pt idx="4">
                  <c:v>0.27264240384101901</c:v>
                </c:pt>
                <c:pt idx="5">
                  <c:v>0.27235513925552401</c:v>
                </c:pt>
                <c:pt idx="6">
                  <c:v>0.233303472399712</c:v>
                </c:pt>
                <c:pt idx="7">
                  <c:v>8.6901344358920996E-2</c:v>
                </c:pt>
                <c:pt idx="8">
                  <c:v>-9.3535102903842995E-2</c:v>
                </c:pt>
                <c:pt idx="9">
                  <c:v>-0.217814266681671</c:v>
                </c:pt>
                <c:pt idx="10">
                  <c:v>-0.30241054296493503</c:v>
                </c:pt>
                <c:pt idx="11">
                  <c:v>-0.35871660709381098</c:v>
                </c:pt>
                <c:pt idx="12">
                  <c:v>-0.27252212166786199</c:v>
                </c:pt>
                <c:pt idx="13">
                  <c:v>3.7565667182207003E-2</c:v>
                </c:pt>
                <c:pt idx="14">
                  <c:v>0.39113929867744401</c:v>
                </c:pt>
                <c:pt idx="15">
                  <c:v>0.47694727778434798</c:v>
                </c:pt>
                <c:pt idx="16">
                  <c:v>0.259590864181519</c:v>
                </c:pt>
                <c:pt idx="17">
                  <c:v>7.1506857872009E-2</c:v>
                </c:pt>
                <c:pt idx="18">
                  <c:v>0.17300258576870001</c:v>
                </c:pt>
                <c:pt idx="19">
                  <c:v>0.36139938235282898</c:v>
                </c:pt>
                <c:pt idx="20">
                  <c:v>0.22892037034034701</c:v>
                </c:pt>
                <c:pt idx="21">
                  <c:v>-0.238461464643478</c:v>
                </c:pt>
                <c:pt idx="22">
                  <c:v>-0.5655876994133</c:v>
                </c:pt>
                <c:pt idx="23">
                  <c:v>-0.37310695648193398</c:v>
                </c:pt>
                <c:pt idx="24">
                  <c:v>0.15422321856021901</c:v>
                </c:pt>
                <c:pt idx="25">
                  <c:v>0.56230419874191295</c:v>
                </c:pt>
                <c:pt idx="26">
                  <c:v>0.75116056203842196</c:v>
                </c:pt>
                <c:pt idx="27">
                  <c:v>1.0393643379211399</c:v>
                </c:pt>
                <c:pt idx="28">
                  <c:v>1.60302805900573</c:v>
                </c:pt>
                <c:pt idx="29">
                  <c:v>2.11918592453002</c:v>
                </c:pt>
                <c:pt idx="30">
                  <c:v>2.13922762870788</c:v>
                </c:pt>
                <c:pt idx="31">
                  <c:v>1.6777089834213199</c:v>
                </c:pt>
                <c:pt idx="32">
                  <c:v>1.22331655025482</c:v>
                </c:pt>
                <c:pt idx="33">
                  <c:v>1.1963410377502399</c:v>
                </c:pt>
                <c:pt idx="34">
                  <c:v>1.56399846076965</c:v>
                </c:pt>
                <c:pt idx="35">
                  <c:v>2.0051023960113499</c:v>
                </c:pt>
                <c:pt idx="36">
                  <c:v>2.2775843143463099</c:v>
                </c:pt>
                <c:pt idx="37">
                  <c:v>2.3404345512390101</c:v>
                </c:pt>
                <c:pt idx="38">
                  <c:v>2.25473928451538</c:v>
                </c:pt>
                <c:pt idx="39">
                  <c:v>2.1239159107208199</c:v>
                </c:pt>
                <c:pt idx="40">
                  <c:v>2.0868601799011191</c:v>
                </c:pt>
                <c:pt idx="41">
                  <c:v>2.21672487258911</c:v>
                </c:pt>
                <c:pt idx="42">
                  <c:v>2.4007725715637198</c:v>
                </c:pt>
                <c:pt idx="43">
                  <c:v>2.4208521842956441</c:v>
                </c:pt>
                <c:pt idx="44">
                  <c:v>2.1902003288268999</c:v>
                </c:pt>
                <c:pt idx="45">
                  <c:v>1.8399131298065099</c:v>
                </c:pt>
                <c:pt idx="46">
                  <c:v>1.54471182823181</c:v>
                </c:pt>
                <c:pt idx="47">
                  <c:v>1.3469196557998599</c:v>
                </c:pt>
                <c:pt idx="48">
                  <c:v>1.1936016082763601</c:v>
                </c:pt>
                <c:pt idx="49">
                  <c:v>1.04682600498199</c:v>
                </c:pt>
                <c:pt idx="50">
                  <c:v>0.86626869440078702</c:v>
                </c:pt>
                <c:pt idx="51">
                  <c:v>0.56593835353851296</c:v>
                </c:pt>
                <c:pt idx="52">
                  <c:v>0.127276241779327</c:v>
                </c:pt>
                <c:pt idx="53">
                  <c:v>-0.27693152427673301</c:v>
                </c:pt>
                <c:pt idx="54">
                  <c:v>-0.43733942508697499</c:v>
                </c:pt>
                <c:pt idx="55">
                  <c:v>-0.42111411690711997</c:v>
                </c:pt>
                <c:pt idx="56">
                  <c:v>-0.56820827722549405</c:v>
                </c:pt>
                <c:pt idx="57">
                  <c:v>-1.06709539890289</c:v>
                </c:pt>
                <c:pt idx="58">
                  <c:v>-1.65963435173034</c:v>
                </c:pt>
                <c:pt idx="59">
                  <c:v>-1.9309325218200599</c:v>
                </c:pt>
                <c:pt idx="60">
                  <c:v>-1.83123707771301</c:v>
                </c:pt>
                <c:pt idx="61">
                  <c:v>-1.7157679796218801</c:v>
                </c:pt>
                <c:pt idx="62">
                  <c:v>-1.85806453227996</c:v>
                </c:pt>
                <c:pt idx="63">
                  <c:v>-2.1298944950103702</c:v>
                </c:pt>
                <c:pt idx="64">
                  <c:v>-2.2593386173248202</c:v>
                </c:pt>
                <c:pt idx="65">
                  <c:v>-2.2291507720947199</c:v>
                </c:pt>
                <c:pt idx="66">
                  <c:v>-2.22838854789733</c:v>
                </c:pt>
                <c:pt idx="67">
                  <c:v>-2.29332375526428</c:v>
                </c:pt>
                <c:pt idx="68">
                  <c:v>-2.2374384403228702</c:v>
                </c:pt>
                <c:pt idx="69">
                  <c:v>-1.9764814376830999</c:v>
                </c:pt>
                <c:pt idx="70">
                  <c:v>-1.7194193601608201</c:v>
                </c:pt>
                <c:pt idx="71">
                  <c:v>-1.70553874969482</c:v>
                </c:pt>
                <c:pt idx="72">
                  <c:v>-1.8729224205017001</c:v>
                </c:pt>
                <c:pt idx="73">
                  <c:v>-1.9349501132964999</c:v>
                </c:pt>
                <c:pt idx="74">
                  <c:v>-1.72329545021057</c:v>
                </c:pt>
                <c:pt idx="75">
                  <c:v>-1.31161296367645</c:v>
                </c:pt>
                <c:pt idx="76">
                  <c:v>-0.83082216978073098</c:v>
                </c:pt>
                <c:pt idx="77">
                  <c:v>-0.33594363927841198</c:v>
                </c:pt>
                <c:pt idx="78">
                  <c:v>0.10182923078537</c:v>
                </c:pt>
                <c:pt idx="79">
                  <c:v>0.33165097236633301</c:v>
                </c:pt>
                <c:pt idx="80">
                  <c:v>0.27287188172340399</c:v>
                </c:pt>
                <c:pt idx="81">
                  <c:v>4.8557791858912E-2</c:v>
                </c:pt>
                <c:pt idx="82">
                  <c:v>-0.149378702044487</c:v>
                </c:pt>
                <c:pt idx="83">
                  <c:v>-0.28527233004570002</c:v>
                </c:pt>
                <c:pt idx="84">
                  <c:v>-0.44996488094329801</c:v>
                </c:pt>
                <c:pt idx="85">
                  <c:v>-0.63560169935226396</c:v>
                </c:pt>
                <c:pt idx="86">
                  <c:v>-0.69001734256744396</c:v>
                </c:pt>
                <c:pt idx="87">
                  <c:v>-0.54123830795288097</c:v>
                </c:pt>
                <c:pt idx="88">
                  <c:v>-0.34047541022300698</c:v>
                </c:pt>
                <c:pt idx="89">
                  <c:v>-0.28558430075645402</c:v>
                </c:pt>
                <c:pt idx="90">
                  <c:v>-0.390952289104462</c:v>
                </c:pt>
                <c:pt idx="91">
                  <c:v>-0.54574936628341697</c:v>
                </c:pt>
                <c:pt idx="92">
                  <c:v>-0.73803091049194303</c:v>
                </c:pt>
                <c:pt idx="93">
                  <c:v>-1.06055319309234</c:v>
                </c:pt>
                <c:pt idx="94">
                  <c:v>-1.47862076759338</c:v>
                </c:pt>
                <c:pt idx="95">
                  <c:v>-1.7475332021713199</c:v>
                </c:pt>
                <c:pt idx="96">
                  <c:v>-1.66749155521392</c:v>
                </c:pt>
                <c:pt idx="97">
                  <c:v>-1.3552774190902701</c:v>
                </c:pt>
                <c:pt idx="98">
                  <c:v>-1.1557824611663801</c:v>
                </c:pt>
                <c:pt idx="99">
                  <c:v>-1.29403913021087</c:v>
                </c:pt>
                <c:pt idx="100">
                  <c:v>-1.6809318065643299</c:v>
                </c:pt>
                <c:pt idx="101">
                  <c:v>-2.0543048381805402</c:v>
                </c:pt>
                <c:pt idx="102">
                  <c:v>-2.2490787506103498</c:v>
                </c:pt>
                <c:pt idx="103">
                  <c:v>-2.3239426612853999</c:v>
                </c:pt>
                <c:pt idx="104">
                  <c:v>-2.4845738410949698</c:v>
                </c:pt>
                <c:pt idx="105">
                  <c:v>-2.8954861164092942</c:v>
                </c:pt>
                <c:pt idx="106">
                  <c:v>-3.5080692768096902</c:v>
                </c:pt>
                <c:pt idx="107">
                  <c:v>-4.0570731163024876</c:v>
                </c:pt>
                <c:pt idx="108">
                  <c:v>-4.2869501113891602</c:v>
                </c:pt>
                <c:pt idx="109">
                  <c:v>-4.2156066894531197</c:v>
                </c:pt>
                <c:pt idx="110">
                  <c:v>-4.1233592033386204</c:v>
                </c:pt>
                <c:pt idx="111">
                  <c:v>-4.2441687583923304</c:v>
                </c:pt>
                <c:pt idx="112">
                  <c:v>-4.5322990417480398</c:v>
                </c:pt>
                <c:pt idx="113">
                  <c:v>-4.8019509315490696</c:v>
                </c:pt>
                <c:pt idx="114">
                  <c:v>-5.0246925354003897</c:v>
                </c:pt>
                <c:pt idx="115">
                  <c:v>-5.3441338539123446</c:v>
                </c:pt>
                <c:pt idx="116">
                  <c:v>-5.79878377914428</c:v>
                </c:pt>
                <c:pt idx="117">
                  <c:v>-6.1866431236267001</c:v>
                </c:pt>
                <c:pt idx="118">
                  <c:v>-6.2993469238281197</c:v>
                </c:pt>
                <c:pt idx="119">
                  <c:v>-6.1885056495666442</c:v>
                </c:pt>
                <c:pt idx="120">
                  <c:v>-6.0756320953369096</c:v>
                </c:pt>
                <c:pt idx="121">
                  <c:v>-6.0526590347290004</c:v>
                </c:pt>
                <c:pt idx="122">
                  <c:v>-6.0183038711547798</c:v>
                </c:pt>
                <c:pt idx="123">
                  <c:v>-5.9005465507507298</c:v>
                </c:pt>
                <c:pt idx="124">
                  <c:v>-5.7764306068420401</c:v>
                </c:pt>
                <c:pt idx="125">
                  <c:v>-5.7064008712768466</c:v>
                </c:pt>
                <c:pt idx="126">
                  <c:v>-5.5850501060485804</c:v>
                </c:pt>
                <c:pt idx="127">
                  <c:v>-5.2900643348693803</c:v>
                </c:pt>
                <c:pt idx="128">
                  <c:v>-4.9119186401367054</c:v>
                </c:pt>
                <c:pt idx="129">
                  <c:v>-4.6921277046203604</c:v>
                </c:pt>
                <c:pt idx="130">
                  <c:v>-4.7416734695434499</c:v>
                </c:pt>
                <c:pt idx="131">
                  <c:v>-4.9467601776123002</c:v>
                </c:pt>
                <c:pt idx="132">
                  <c:v>-5.1606388092040998</c:v>
                </c:pt>
                <c:pt idx="133">
                  <c:v>-5.3422431945800701</c:v>
                </c:pt>
                <c:pt idx="134">
                  <c:v>-5.4456701278686497</c:v>
                </c:pt>
                <c:pt idx="135">
                  <c:v>-5.3283648490905646</c:v>
                </c:pt>
                <c:pt idx="136">
                  <c:v>-4.9317078590393004</c:v>
                </c:pt>
                <c:pt idx="137">
                  <c:v>-4.48256158828735</c:v>
                </c:pt>
                <c:pt idx="138">
                  <c:v>-4.327279567718489</c:v>
                </c:pt>
                <c:pt idx="139">
                  <c:v>-4.5434308052062846</c:v>
                </c:pt>
                <c:pt idx="140">
                  <c:v>-4.867573261260973</c:v>
                </c:pt>
                <c:pt idx="141">
                  <c:v>-5.0619664192199698</c:v>
                </c:pt>
                <c:pt idx="142">
                  <c:v>-5.1947994232177699</c:v>
                </c:pt>
                <c:pt idx="143">
                  <c:v>-5.4362707138061497</c:v>
                </c:pt>
                <c:pt idx="144">
                  <c:v>-5.7151689529418901</c:v>
                </c:pt>
                <c:pt idx="145">
                  <c:v>-5.7960467338562003</c:v>
                </c:pt>
                <c:pt idx="146">
                  <c:v>-5.6793036460876403</c:v>
                </c:pt>
                <c:pt idx="147">
                  <c:v>-5.6844363212585334</c:v>
                </c:pt>
                <c:pt idx="148">
                  <c:v>-6.0200619697570774</c:v>
                </c:pt>
                <c:pt idx="149">
                  <c:v>-6.44799709320068</c:v>
                </c:pt>
                <c:pt idx="150">
                  <c:v>-6.5670447349548304</c:v>
                </c:pt>
                <c:pt idx="151">
                  <c:v>-6.3507089614868066</c:v>
                </c:pt>
                <c:pt idx="152">
                  <c:v>-6.1799941062927202</c:v>
                </c:pt>
                <c:pt idx="153">
                  <c:v>-6.3175382614135636</c:v>
                </c:pt>
                <c:pt idx="154">
                  <c:v>-6.5544781684875346</c:v>
                </c:pt>
                <c:pt idx="155">
                  <c:v>-6.5044279098510698</c:v>
                </c:pt>
                <c:pt idx="156">
                  <c:v>-6.1103281974792401</c:v>
                </c:pt>
                <c:pt idx="157">
                  <c:v>-5.67734622955322</c:v>
                </c:pt>
                <c:pt idx="158">
                  <c:v>-5.45676565170288</c:v>
                </c:pt>
                <c:pt idx="159">
                  <c:v>-5.3914208412170366</c:v>
                </c:pt>
                <c:pt idx="160">
                  <c:v>-5.3112297058105398</c:v>
                </c:pt>
                <c:pt idx="161">
                  <c:v>-5.2058873176574636</c:v>
                </c:pt>
                <c:pt idx="162">
                  <c:v>-5.1794662475585884</c:v>
                </c:pt>
                <c:pt idx="163">
                  <c:v>-5.2356371879577601</c:v>
                </c:pt>
                <c:pt idx="164">
                  <c:v>-5.2647891044616699</c:v>
                </c:pt>
                <c:pt idx="165">
                  <c:v>-5.2290387153625399</c:v>
                </c:pt>
                <c:pt idx="166">
                  <c:v>-5.2190442085266104</c:v>
                </c:pt>
                <c:pt idx="167">
                  <c:v>-5.2879691123962402</c:v>
                </c:pt>
                <c:pt idx="168">
                  <c:v>-5.3391547203063876</c:v>
                </c:pt>
                <c:pt idx="169">
                  <c:v>-5.2549219131469664</c:v>
                </c:pt>
                <c:pt idx="170">
                  <c:v>-5.0614371299743599</c:v>
                </c:pt>
                <c:pt idx="171">
                  <c:v>-4.8716759681701598</c:v>
                </c:pt>
                <c:pt idx="172">
                  <c:v>-4.7108960151672301</c:v>
                </c:pt>
                <c:pt idx="173">
                  <c:v>-4.51690244674682</c:v>
                </c:pt>
                <c:pt idx="174">
                  <c:v>-4.3186001777648899</c:v>
                </c:pt>
                <c:pt idx="175">
                  <c:v>-4.2870373725891104</c:v>
                </c:pt>
                <c:pt idx="176">
                  <c:v>-4.5294680595397896</c:v>
                </c:pt>
                <c:pt idx="177">
                  <c:v>-4.9013676643371502</c:v>
                </c:pt>
                <c:pt idx="178">
                  <c:v>-5.1227588653564311</c:v>
                </c:pt>
                <c:pt idx="179">
                  <c:v>-5.0686311721801696</c:v>
                </c:pt>
                <c:pt idx="180">
                  <c:v>-4.8591265678405646</c:v>
                </c:pt>
                <c:pt idx="181">
                  <c:v>-4.6540002822875843</c:v>
                </c:pt>
                <c:pt idx="182">
                  <c:v>-4.4439706802368102</c:v>
                </c:pt>
                <c:pt idx="183">
                  <c:v>-4.1011757850646902</c:v>
                </c:pt>
                <c:pt idx="184">
                  <c:v>-3.5894873142242401</c:v>
                </c:pt>
                <c:pt idx="185">
                  <c:v>-3.051841735839838</c:v>
                </c:pt>
                <c:pt idx="186">
                  <c:v>-2.6835231781005802</c:v>
                </c:pt>
                <c:pt idx="187">
                  <c:v>-2.5604193210601802</c:v>
                </c:pt>
                <c:pt idx="188">
                  <c:v>-2.5987999439239502</c:v>
                </c:pt>
                <c:pt idx="189">
                  <c:v>-2.6492066383361799</c:v>
                </c:pt>
                <c:pt idx="190">
                  <c:v>-2.61366462707519</c:v>
                </c:pt>
                <c:pt idx="191">
                  <c:v>-2.4905965328216499</c:v>
                </c:pt>
                <c:pt idx="192">
                  <c:v>-2.33455085754394</c:v>
                </c:pt>
                <c:pt idx="193">
                  <c:v>-2.1875257492065399</c:v>
                </c:pt>
                <c:pt idx="194">
                  <c:v>-2.0565781593322701</c:v>
                </c:pt>
                <c:pt idx="195">
                  <c:v>-1.9515116214752199</c:v>
                </c:pt>
                <c:pt idx="196">
                  <c:v>-1.90994679927825</c:v>
                </c:pt>
                <c:pt idx="197">
                  <c:v>-1.9426405429839999</c:v>
                </c:pt>
                <c:pt idx="198">
                  <c:v>-1.9745508432388299</c:v>
                </c:pt>
                <c:pt idx="199">
                  <c:v>-1.91021704673767</c:v>
                </c:pt>
              </c:numCache>
            </c:numRef>
          </c:val>
          <c:smooth val="0"/>
          <c:extLst>
            <c:ext xmlns:c16="http://schemas.microsoft.com/office/drawing/2014/chart" uri="{C3380CC4-5D6E-409C-BE32-E72D297353CC}">
              <c16:uniqueId val="{00000002-4D85-42C3-BA90-5777DC8881FB}"/>
            </c:ext>
          </c:extLst>
        </c:ser>
        <c:dLbls>
          <c:showLegendKey val="0"/>
          <c:showVal val="0"/>
          <c:showCatName val="0"/>
          <c:showSerName val="0"/>
          <c:showPercent val="0"/>
          <c:showBubbleSize val="0"/>
        </c:dLbls>
        <c:smooth val="0"/>
        <c:axId val="622466952"/>
        <c:axId val="622472328"/>
      </c:lineChart>
      <c:catAx>
        <c:axId val="622466952"/>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2472328"/>
        <c:crosses val="autoZero"/>
        <c:auto val="1"/>
        <c:lblAlgn val="ctr"/>
        <c:lblOffset val="100"/>
        <c:tickLblSkip val="50"/>
        <c:tickMarkSkip val="25"/>
        <c:noMultiLvlLbl val="0"/>
      </c:catAx>
      <c:valAx>
        <c:axId val="622472328"/>
        <c:scaling>
          <c:orientation val="minMax"/>
          <c:min val="-8"/>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2466952"/>
        <c:crossesAt val="25"/>
        <c:crossBetween val="between"/>
      </c:valAx>
    </c:plotArea>
    <c:legend>
      <c:legendPos val="r"/>
      <c:layout>
        <c:manualLayout>
          <c:xMode val="edge"/>
          <c:yMode val="edge"/>
          <c:x val="0.717745403050143"/>
          <c:y val="0.76133235144168099"/>
          <c:w val="0.26831034300928602"/>
          <c:h val="0.18045261428652401"/>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0436598053033398E-3"/>
          <c:y val="3.81996629205597E-2"/>
          <c:w val="0.99795634019469703"/>
          <c:h val="0.92360067415888003"/>
        </c:manualLayout>
      </c:layout>
      <c:lineChart>
        <c:grouping val="standard"/>
        <c:varyColors val="0"/>
        <c:ser>
          <c:idx val="2"/>
          <c:order val="0"/>
          <c:tx>
            <c:strRef>
              <c:f>'1mir 6_7 12'!$E$1</c:f>
              <c:strCache>
                <c:ptCount val="1"/>
                <c:pt idx="0">
                  <c:v>Post</c:v>
                </c:pt>
              </c:strCache>
            </c:strRef>
          </c:tx>
          <c:spPr>
            <a:ln w="19050">
              <a:solidFill>
                <a:schemeClr val="tx1"/>
              </a:solidFill>
            </a:ln>
          </c:spPr>
          <c:marker>
            <c:symbol val="none"/>
          </c:marker>
          <c:cat>
            <c:numRef>
              <c:f>'1mir 6_7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12'!$E$2:$E$201</c:f>
              <c:numCache>
                <c:formatCode>General</c:formatCode>
                <c:ptCount val="200"/>
                <c:pt idx="0">
                  <c:v>0.72087156772613503</c:v>
                </c:pt>
                <c:pt idx="1">
                  <c:v>0.58954662084579501</c:v>
                </c:pt>
                <c:pt idx="2">
                  <c:v>0.63872271776199296</c:v>
                </c:pt>
                <c:pt idx="3">
                  <c:v>0.67170321941375699</c:v>
                </c:pt>
                <c:pt idx="4">
                  <c:v>0.60471564531326305</c:v>
                </c:pt>
                <c:pt idx="5">
                  <c:v>0.58624255657196001</c:v>
                </c:pt>
                <c:pt idx="6">
                  <c:v>0.74586665630340598</c:v>
                </c:pt>
                <c:pt idx="7">
                  <c:v>0.96314293146133401</c:v>
                </c:pt>
                <c:pt idx="8">
                  <c:v>0.97176373004913297</c:v>
                </c:pt>
                <c:pt idx="9">
                  <c:v>0.63726752996444702</c:v>
                </c:pt>
                <c:pt idx="10">
                  <c:v>7.9510569572448994E-2</c:v>
                </c:pt>
                <c:pt idx="11">
                  <c:v>-0.44591560959816001</c:v>
                </c:pt>
                <c:pt idx="12">
                  <c:v>-0.75521761178970304</c:v>
                </c:pt>
                <c:pt idx="13">
                  <c:v>-0.86898994445800803</c:v>
                </c:pt>
                <c:pt idx="14">
                  <c:v>-0.97581386566162098</c:v>
                </c:pt>
                <c:pt idx="15">
                  <c:v>-1.2121652364730799</c:v>
                </c:pt>
                <c:pt idx="16">
                  <c:v>-1.44983971118927</c:v>
                </c:pt>
                <c:pt idx="17">
                  <c:v>-1.38471114635467</c:v>
                </c:pt>
                <c:pt idx="18">
                  <c:v>-0.91815799474716198</c:v>
                </c:pt>
                <c:pt idx="19">
                  <c:v>-0.365169286727905</c:v>
                </c:pt>
                <c:pt idx="20">
                  <c:v>-0.129711598157883</c:v>
                </c:pt>
                <c:pt idx="21">
                  <c:v>-0.194194555282593</c:v>
                </c:pt>
                <c:pt idx="22">
                  <c:v>-0.114292368292809</c:v>
                </c:pt>
                <c:pt idx="23">
                  <c:v>0.41733258962631198</c:v>
                </c:pt>
                <c:pt idx="24">
                  <c:v>1.18748915195465</c:v>
                </c:pt>
                <c:pt idx="25">
                  <c:v>1.8015052080154399</c:v>
                </c:pt>
                <c:pt idx="26">
                  <c:v>2.2602858543396001</c:v>
                </c:pt>
                <c:pt idx="27">
                  <c:v>2.92229032516479</c:v>
                </c:pt>
                <c:pt idx="28">
                  <c:v>3.8810484409332151</c:v>
                </c:pt>
                <c:pt idx="29">
                  <c:v>4.6610255241393954</c:v>
                </c:pt>
                <c:pt idx="30">
                  <c:v>4.7010350227355886</c:v>
                </c:pt>
                <c:pt idx="31">
                  <c:v>3.9829115867614702</c:v>
                </c:pt>
                <c:pt idx="32">
                  <c:v>2.99537801742553</c:v>
                </c:pt>
                <c:pt idx="33">
                  <c:v>2.1705257892608598</c:v>
                </c:pt>
                <c:pt idx="34">
                  <c:v>1.5761297941207799</c:v>
                </c:pt>
                <c:pt idx="35">
                  <c:v>1.13451099395752</c:v>
                </c:pt>
                <c:pt idx="36">
                  <c:v>0.86152684688568104</c:v>
                </c:pt>
                <c:pt idx="37">
                  <c:v>0.75855225324630704</c:v>
                </c:pt>
                <c:pt idx="38">
                  <c:v>0.65927392244339</c:v>
                </c:pt>
                <c:pt idx="39">
                  <c:v>0.388633102178574</c:v>
                </c:pt>
                <c:pt idx="40">
                  <c:v>1.2593899853528E-2</c:v>
                </c:pt>
                <c:pt idx="41">
                  <c:v>-0.23051020503044101</c:v>
                </c:pt>
                <c:pt idx="42">
                  <c:v>-0.20654951035976399</c:v>
                </c:pt>
                <c:pt idx="43">
                  <c:v>6.9533690810203996E-2</c:v>
                </c:pt>
                <c:pt idx="44">
                  <c:v>0.63110655546188399</c:v>
                </c:pt>
                <c:pt idx="45">
                  <c:v>1.5611484050750699</c:v>
                </c:pt>
                <c:pt idx="46">
                  <c:v>2.6890771389007502</c:v>
                </c:pt>
                <c:pt idx="47">
                  <c:v>3.4951431751251181</c:v>
                </c:pt>
                <c:pt idx="48">
                  <c:v>3.5495202541351301</c:v>
                </c:pt>
                <c:pt idx="49">
                  <c:v>3.0002925395965501</c:v>
                </c:pt>
                <c:pt idx="50">
                  <c:v>2.44332718849182</c:v>
                </c:pt>
                <c:pt idx="51">
                  <c:v>2.3021042346954301</c:v>
                </c:pt>
                <c:pt idx="52">
                  <c:v>2.4893600940704301</c:v>
                </c:pt>
                <c:pt idx="53">
                  <c:v>2.67731738090515</c:v>
                </c:pt>
                <c:pt idx="54">
                  <c:v>2.67913794517517</c:v>
                </c:pt>
                <c:pt idx="55">
                  <c:v>2.4503824710845898</c:v>
                </c:pt>
                <c:pt idx="56">
                  <c:v>1.9211627244949301</c:v>
                </c:pt>
                <c:pt idx="57">
                  <c:v>1.0777071714401201</c:v>
                </c:pt>
                <c:pt idx="58">
                  <c:v>0.155657693743706</c:v>
                </c:pt>
                <c:pt idx="59">
                  <c:v>-0.49599128961563099</c:v>
                </c:pt>
                <c:pt idx="60">
                  <c:v>-0.82160484790802002</c:v>
                </c:pt>
                <c:pt idx="61">
                  <c:v>-1.1574418544769201</c:v>
                </c:pt>
                <c:pt idx="62">
                  <c:v>-1.8021370172500599</c:v>
                </c:pt>
                <c:pt idx="63">
                  <c:v>-2.6078705787658598</c:v>
                </c:pt>
                <c:pt idx="64">
                  <c:v>-3.1459274291992099</c:v>
                </c:pt>
                <c:pt idx="65">
                  <c:v>-3.2136332988739</c:v>
                </c:pt>
                <c:pt idx="66">
                  <c:v>-3.02480816841125</c:v>
                </c:pt>
                <c:pt idx="67">
                  <c:v>-2.9216656684875399</c:v>
                </c:pt>
                <c:pt idx="68">
                  <c:v>-3.0510382652282702</c:v>
                </c:pt>
                <c:pt idx="69">
                  <c:v>-3.34523177146911</c:v>
                </c:pt>
                <c:pt idx="70">
                  <c:v>-3.6590464115142751</c:v>
                </c:pt>
                <c:pt idx="71">
                  <c:v>-3.81877517700195</c:v>
                </c:pt>
                <c:pt idx="72">
                  <c:v>-3.6518499851226771</c:v>
                </c:pt>
                <c:pt idx="73">
                  <c:v>-3.1329705715179399</c:v>
                </c:pt>
                <c:pt idx="74">
                  <c:v>-2.4851777553558301</c:v>
                </c:pt>
                <c:pt idx="75">
                  <c:v>-2.0093407630920401</c:v>
                </c:pt>
                <c:pt idx="76">
                  <c:v>-1.7879179716110201</c:v>
                </c:pt>
                <c:pt idx="77">
                  <c:v>-1.6450996398925699</c:v>
                </c:pt>
                <c:pt idx="78">
                  <c:v>-1.4049669504165601</c:v>
                </c:pt>
                <c:pt idx="79">
                  <c:v>-1.0737680196762001</c:v>
                </c:pt>
                <c:pt idx="80">
                  <c:v>-0.72110599279403698</c:v>
                </c:pt>
                <c:pt idx="81">
                  <c:v>-0.31250771880149802</c:v>
                </c:pt>
                <c:pt idx="82">
                  <c:v>0.20391485095024101</c:v>
                </c:pt>
                <c:pt idx="83">
                  <c:v>0.68891555070877097</c:v>
                </c:pt>
                <c:pt idx="84">
                  <c:v>0.83938378095626798</c:v>
                </c:pt>
                <c:pt idx="85">
                  <c:v>0.47462135553360002</c:v>
                </c:pt>
                <c:pt idx="86">
                  <c:v>-0.27381420135498002</c:v>
                </c:pt>
                <c:pt idx="87">
                  <c:v>-1.0764459371566699</c:v>
                </c:pt>
                <c:pt idx="88">
                  <c:v>-1.6462086439132599</c:v>
                </c:pt>
                <c:pt idx="89">
                  <c:v>-1.86548364162445</c:v>
                </c:pt>
                <c:pt idx="90">
                  <c:v>-1.7947405576705899</c:v>
                </c:pt>
                <c:pt idx="91">
                  <c:v>-1.6429039239883401</c:v>
                </c:pt>
                <c:pt idx="92">
                  <c:v>-1.66243064403533</c:v>
                </c:pt>
                <c:pt idx="93">
                  <c:v>-1.95122230052948</c:v>
                </c:pt>
                <c:pt idx="94">
                  <c:v>-2.3437702655792201</c:v>
                </c:pt>
                <c:pt idx="95">
                  <c:v>-2.5674195289611799</c:v>
                </c:pt>
                <c:pt idx="96">
                  <c:v>-2.517246961593619</c:v>
                </c:pt>
                <c:pt idx="97">
                  <c:v>-2.3284492492675701</c:v>
                </c:pt>
                <c:pt idx="98">
                  <c:v>-2.1915609836578298</c:v>
                </c:pt>
                <c:pt idx="99">
                  <c:v>-2.178852081298817</c:v>
                </c:pt>
                <c:pt idx="100">
                  <c:v>-2.2686746120452801</c:v>
                </c:pt>
                <c:pt idx="101">
                  <c:v>-2.432664155960079</c:v>
                </c:pt>
                <c:pt idx="102">
                  <c:v>-2.61990165710449</c:v>
                </c:pt>
                <c:pt idx="103">
                  <c:v>-2.7311151027679399</c:v>
                </c:pt>
                <c:pt idx="104">
                  <c:v>-2.7250330448150599</c:v>
                </c:pt>
                <c:pt idx="105">
                  <c:v>-2.7140088081359801</c:v>
                </c:pt>
                <c:pt idx="106">
                  <c:v>-2.8255817890167201</c:v>
                </c:pt>
                <c:pt idx="107">
                  <c:v>-2.9749009609222399</c:v>
                </c:pt>
                <c:pt idx="108">
                  <c:v>-2.9314918518066402</c:v>
                </c:pt>
                <c:pt idx="109">
                  <c:v>-2.6823437213897701</c:v>
                </c:pt>
                <c:pt idx="110">
                  <c:v>-2.5925996303558301</c:v>
                </c:pt>
                <c:pt idx="111">
                  <c:v>-3.0383322238922101</c:v>
                </c:pt>
                <c:pt idx="112">
                  <c:v>-3.919665813446036</c:v>
                </c:pt>
                <c:pt idx="113">
                  <c:v>-4.7007255554199201</c:v>
                </c:pt>
                <c:pt idx="114">
                  <c:v>-4.9654374122619602</c:v>
                </c:pt>
                <c:pt idx="115">
                  <c:v>-4.8126673698425204</c:v>
                </c:pt>
                <c:pt idx="116">
                  <c:v>-4.6474714279174743</c:v>
                </c:pt>
                <c:pt idx="117">
                  <c:v>-4.6984477043151802</c:v>
                </c:pt>
                <c:pt idx="118">
                  <c:v>-4.8506608009338299</c:v>
                </c:pt>
                <c:pt idx="119">
                  <c:v>-4.88115978240966</c:v>
                </c:pt>
                <c:pt idx="120">
                  <c:v>-4.7185935974120996</c:v>
                </c:pt>
                <c:pt idx="121">
                  <c:v>-4.48512363433837</c:v>
                </c:pt>
                <c:pt idx="122">
                  <c:v>-4.4156732559204102</c:v>
                </c:pt>
                <c:pt idx="123">
                  <c:v>-4.74547910690307</c:v>
                </c:pt>
                <c:pt idx="124">
                  <c:v>-5.5179934501647896</c:v>
                </c:pt>
                <c:pt idx="125">
                  <c:v>-6.4106936454772896</c:v>
                </c:pt>
                <c:pt idx="126">
                  <c:v>-6.87347316741943</c:v>
                </c:pt>
                <c:pt idx="127">
                  <c:v>-6.6088571548461896</c:v>
                </c:pt>
                <c:pt idx="128">
                  <c:v>-5.9038462638854856</c:v>
                </c:pt>
                <c:pt idx="129">
                  <c:v>-5.3666348457336399</c:v>
                </c:pt>
                <c:pt idx="130">
                  <c:v>-5.3138508796691752</c:v>
                </c:pt>
                <c:pt idx="131">
                  <c:v>-5.5158610343933097</c:v>
                </c:pt>
                <c:pt idx="132">
                  <c:v>-5.5596809387206996</c:v>
                </c:pt>
                <c:pt idx="133">
                  <c:v>-5.3205275535583452</c:v>
                </c:pt>
                <c:pt idx="134">
                  <c:v>-4.9784054756164497</c:v>
                </c:pt>
                <c:pt idx="135">
                  <c:v>-4.6954312324523846</c:v>
                </c:pt>
                <c:pt idx="136">
                  <c:v>-4.4598503112792898</c:v>
                </c:pt>
                <c:pt idx="137">
                  <c:v>-4.2371468544006303</c:v>
                </c:pt>
                <c:pt idx="138">
                  <c:v>-4.0942792892456001</c:v>
                </c:pt>
                <c:pt idx="139">
                  <c:v>-4.0902771949768004</c:v>
                </c:pt>
                <c:pt idx="140">
                  <c:v>-4.158005237579335</c:v>
                </c:pt>
                <c:pt idx="141">
                  <c:v>-4.2107472419738698</c:v>
                </c:pt>
                <c:pt idx="142">
                  <c:v>-4.3029603958129803</c:v>
                </c:pt>
                <c:pt idx="143">
                  <c:v>-4.54892826080322</c:v>
                </c:pt>
                <c:pt idx="144">
                  <c:v>-4.897664546966543</c:v>
                </c:pt>
                <c:pt idx="145">
                  <c:v>-5.1322560310363698</c:v>
                </c:pt>
                <c:pt idx="146">
                  <c:v>-5.1457757949829102</c:v>
                </c:pt>
                <c:pt idx="147">
                  <c:v>-5.10609579086303</c:v>
                </c:pt>
                <c:pt idx="148">
                  <c:v>-5.2507619857787997</c:v>
                </c:pt>
                <c:pt idx="149">
                  <c:v>-5.5742835998535103</c:v>
                </c:pt>
                <c:pt idx="150">
                  <c:v>-5.8286013603210396</c:v>
                </c:pt>
                <c:pt idx="151">
                  <c:v>-5.8309211730956996</c:v>
                </c:pt>
                <c:pt idx="152">
                  <c:v>-5.6657457351684446</c:v>
                </c:pt>
                <c:pt idx="153">
                  <c:v>-5.5526061058044398</c:v>
                </c:pt>
                <c:pt idx="154">
                  <c:v>-5.5982141494750852</c:v>
                </c:pt>
                <c:pt idx="155">
                  <c:v>-5.7459921836853001</c:v>
                </c:pt>
                <c:pt idx="156">
                  <c:v>-5.9188046455383301</c:v>
                </c:pt>
                <c:pt idx="157">
                  <c:v>-6.1080551147460884</c:v>
                </c:pt>
                <c:pt idx="158">
                  <c:v>-6.3105764389037997</c:v>
                </c:pt>
                <c:pt idx="159">
                  <c:v>-6.4639859199523846</c:v>
                </c:pt>
                <c:pt idx="160">
                  <c:v>-6.5108766555786097</c:v>
                </c:pt>
                <c:pt idx="161">
                  <c:v>-6.5049576759338299</c:v>
                </c:pt>
                <c:pt idx="162">
                  <c:v>-6.5873422622680602</c:v>
                </c:pt>
                <c:pt idx="163">
                  <c:v>-6.83164358139038</c:v>
                </c:pt>
                <c:pt idx="164">
                  <c:v>-7.1416211128234801</c:v>
                </c:pt>
                <c:pt idx="165">
                  <c:v>-7.3293337821960396</c:v>
                </c:pt>
                <c:pt idx="166">
                  <c:v>-7.2901339530944798</c:v>
                </c:pt>
                <c:pt idx="167">
                  <c:v>-7.0729250907897896</c:v>
                </c:pt>
                <c:pt idx="168">
                  <c:v>-6.7634530067443803</c:v>
                </c:pt>
                <c:pt idx="169">
                  <c:v>-6.3452820777892951</c:v>
                </c:pt>
                <c:pt idx="170">
                  <c:v>-5.7517776489257786</c:v>
                </c:pt>
                <c:pt idx="171">
                  <c:v>-5.0704202651977486</c:v>
                </c:pt>
                <c:pt idx="172">
                  <c:v>-4.6023373603820756</c:v>
                </c:pt>
                <c:pt idx="173">
                  <c:v>-4.5885701179504297</c:v>
                </c:pt>
                <c:pt idx="174">
                  <c:v>-4.8730454444885201</c:v>
                </c:pt>
                <c:pt idx="175">
                  <c:v>-4.9887266159057599</c:v>
                </c:pt>
                <c:pt idx="176">
                  <c:v>-4.6876754760742054</c:v>
                </c:pt>
                <c:pt idx="177">
                  <c:v>-4.3029685020446697</c:v>
                </c:pt>
                <c:pt idx="178">
                  <c:v>-4.3976483345031703</c:v>
                </c:pt>
                <c:pt idx="179">
                  <c:v>-5.0415978431701598</c:v>
                </c:pt>
                <c:pt idx="180">
                  <c:v>-5.6327695846557599</c:v>
                </c:pt>
                <c:pt idx="181">
                  <c:v>-5.56827688217163</c:v>
                </c:pt>
                <c:pt idx="182">
                  <c:v>-4.9625892639160041</c:v>
                </c:pt>
                <c:pt idx="183">
                  <c:v>-4.48380279541015</c:v>
                </c:pt>
                <c:pt idx="184">
                  <c:v>-4.5092673301696697</c:v>
                </c:pt>
                <c:pt idx="185">
                  <c:v>-4.7127580642700204</c:v>
                </c:pt>
                <c:pt idx="186">
                  <c:v>-4.6192779541015598</c:v>
                </c:pt>
                <c:pt idx="187">
                  <c:v>-4.3419117927551198</c:v>
                </c:pt>
                <c:pt idx="188">
                  <c:v>-4.4550209045410103</c:v>
                </c:pt>
                <c:pt idx="189">
                  <c:v>-5.1577653884887704</c:v>
                </c:pt>
                <c:pt idx="190">
                  <c:v>-5.8851804733276296</c:v>
                </c:pt>
                <c:pt idx="191">
                  <c:v>-5.9479565620422266</c:v>
                </c:pt>
                <c:pt idx="192">
                  <c:v>-5.3841323852539</c:v>
                </c:pt>
                <c:pt idx="193">
                  <c:v>-4.8963365554809446</c:v>
                </c:pt>
                <c:pt idx="194">
                  <c:v>-4.9553198814392001</c:v>
                </c:pt>
                <c:pt idx="195">
                  <c:v>-5.2371163368225053</c:v>
                </c:pt>
                <c:pt idx="196">
                  <c:v>-5.0986247062683097</c:v>
                </c:pt>
                <c:pt idx="197">
                  <c:v>-4.43320608139038</c:v>
                </c:pt>
                <c:pt idx="198">
                  <c:v>-3.7920076847076398</c:v>
                </c:pt>
                <c:pt idx="199">
                  <c:v>-3.6559402942657391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619944"/>
        <c:axId val="622623032"/>
      </c:lineChart>
      <c:catAx>
        <c:axId val="622619944"/>
        <c:scaling>
          <c:orientation val="minMax"/>
        </c:scaling>
        <c:delete val="0"/>
        <c:axPos val="b"/>
        <c:numFmt formatCode="General" sourceLinked="1"/>
        <c:majorTickMark val="out"/>
        <c:minorTickMark val="none"/>
        <c:tickLblPos val="nextTo"/>
        <c:crossAx val="622623032"/>
        <c:crosses val="autoZero"/>
        <c:auto val="1"/>
        <c:lblAlgn val="ctr"/>
        <c:lblOffset val="100"/>
        <c:tickLblSkip val="25"/>
        <c:tickMarkSkip val="25"/>
        <c:noMultiLvlLbl val="0"/>
      </c:catAx>
      <c:valAx>
        <c:axId val="622623032"/>
        <c:scaling>
          <c:orientation val="minMax"/>
          <c:max val="5"/>
          <c:min val="-18"/>
        </c:scaling>
        <c:delete val="0"/>
        <c:axPos val="l"/>
        <c:numFmt formatCode="General" sourceLinked="1"/>
        <c:majorTickMark val="out"/>
        <c:minorTickMark val="none"/>
        <c:tickLblPos val="nextTo"/>
        <c:crossAx val="622619944"/>
        <c:crossesAt val="25"/>
        <c:crossBetween val="between"/>
      </c:valAx>
    </c:plotArea>
    <c:plotVisOnly val="1"/>
    <c:dispBlanksAs val="gap"/>
    <c:showDLblsOverMax val="0"/>
  </c:chart>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81996629205597E-2"/>
          <c:w val="0.99942883998458598"/>
          <c:h val="0.92229526835513853"/>
        </c:manualLayout>
      </c:layout>
      <c:lineChart>
        <c:grouping val="standard"/>
        <c:varyColors val="0"/>
        <c:ser>
          <c:idx val="2"/>
          <c:order val="0"/>
          <c:tx>
            <c:strRef>
              <c:f>'3mir 6_7 12 (2)'!$E$1</c:f>
              <c:strCache>
                <c:ptCount val="1"/>
                <c:pt idx="0">
                  <c:v>12</c:v>
                </c:pt>
              </c:strCache>
            </c:strRef>
          </c:tx>
          <c:spPr>
            <a:ln w="19050">
              <a:solidFill>
                <a:schemeClr val="tx1"/>
              </a:solidFill>
            </a:ln>
          </c:spPr>
          <c:marker>
            <c:symbol val="none"/>
          </c:marker>
          <c:cat>
            <c:numRef>
              <c:f>'3mir 6_7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12 (2)'!$E$2:$E$201</c:f>
              <c:numCache>
                <c:formatCode>General</c:formatCode>
                <c:ptCount val="200"/>
                <c:pt idx="0">
                  <c:v>-2.7765769958496</c:v>
                </c:pt>
                <c:pt idx="1">
                  <c:v>-2.2225577831268302</c:v>
                </c:pt>
                <c:pt idx="2">
                  <c:v>-1.6897727251052801</c:v>
                </c:pt>
                <c:pt idx="3">
                  <c:v>-1.2443940639495801</c:v>
                </c:pt>
                <c:pt idx="4">
                  <c:v>-0.89990991353988603</c:v>
                </c:pt>
                <c:pt idx="5">
                  <c:v>-0.66389268636703502</c:v>
                </c:pt>
                <c:pt idx="6">
                  <c:v>-0.53034263849258401</c:v>
                </c:pt>
                <c:pt idx="7">
                  <c:v>-0.45500141382217402</c:v>
                </c:pt>
                <c:pt idx="8">
                  <c:v>-0.374260753393173</c:v>
                </c:pt>
                <c:pt idx="9">
                  <c:v>-0.25874310731887801</c:v>
                </c:pt>
                <c:pt idx="10">
                  <c:v>-0.14327393472194699</c:v>
                </c:pt>
                <c:pt idx="11">
                  <c:v>-9.6563659608363994E-2</c:v>
                </c:pt>
                <c:pt idx="12">
                  <c:v>-0.140414208173752</c:v>
                </c:pt>
                <c:pt idx="13">
                  <c:v>-0.18455728888511699</c:v>
                </c:pt>
                <c:pt idx="14">
                  <c:v>-5.9761423617600999E-2</c:v>
                </c:pt>
                <c:pt idx="15">
                  <c:v>0.33502975106239302</c:v>
                </c:pt>
                <c:pt idx="16">
                  <c:v>0.89614480733871504</c:v>
                </c:pt>
                <c:pt idx="17">
                  <c:v>1.3498516082763601</c:v>
                </c:pt>
                <c:pt idx="18">
                  <c:v>1.4712821245193399</c:v>
                </c:pt>
                <c:pt idx="19">
                  <c:v>1.2794777154922401</c:v>
                </c:pt>
                <c:pt idx="20">
                  <c:v>1.0094258785247801</c:v>
                </c:pt>
                <c:pt idx="21">
                  <c:v>0.91142243146896396</c:v>
                </c:pt>
                <c:pt idx="22">
                  <c:v>1.0844376087188701</c:v>
                </c:pt>
                <c:pt idx="23">
                  <c:v>1.4683392047882</c:v>
                </c:pt>
                <c:pt idx="24">
                  <c:v>1.9346021413803101</c:v>
                </c:pt>
                <c:pt idx="25">
                  <c:v>2.36601614952087</c:v>
                </c:pt>
                <c:pt idx="26">
                  <c:v>2.7100024223327601</c:v>
                </c:pt>
                <c:pt idx="27">
                  <c:v>3.02106738090515</c:v>
                </c:pt>
                <c:pt idx="28">
                  <c:v>3.4280967712402299</c:v>
                </c:pt>
                <c:pt idx="29">
                  <c:v>3.97072052955627</c:v>
                </c:pt>
                <c:pt idx="30">
                  <c:v>4.4403963088989196</c:v>
                </c:pt>
                <c:pt idx="31">
                  <c:v>4.4658513069152752</c:v>
                </c:pt>
                <c:pt idx="32">
                  <c:v>3.8588078022003098</c:v>
                </c:pt>
                <c:pt idx="33">
                  <c:v>2.8834261894225999</c:v>
                </c:pt>
                <c:pt idx="34">
                  <c:v>2.10420799255371</c:v>
                </c:pt>
                <c:pt idx="35">
                  <c:v>1.9118942022323551</c:v>
                </c:pt>
                <c:pt idx="36">
                  <c:v>2.2096791267395002</c:v>
                </c:pt>
                <c:pt idx="37">
                  <c:v>2.58246874809265</c:v>
                </c:pt>
                <c:pt idx="38">
                  <c:v>2.7423667907714799</c:v>
                </c:pt>
                <c:pt idx="39">
                  <c:v>2.75820708274841</c:v>
                </c:pt>
                <c:pt idx="40">
                  <c:v>2.8577399253845202</c:v>
                </c:pt>
                <c:pt idx="41">
                  <c:v>3.0939755439758301</c:v>
                </c:pt>
                <c:pt idx="42">
                  <c:v>3.2763545513153001</c:v>
                </c:pt>
                <c:pt idx="43">
                  <c:v>3.2023456096649099</c:v>
                </c:pt>
                <c:pt idx="44">
                  <c:v>2.8867132663726802</c:v>
                </c:pt>
                <c:pt idx="45">
                  <c:v>2.5411188602447501</c:v>
                </c:pt>
                <c:pt idx="46">
                  <c:v>2.37109375</c:v>
                </c:pt>
                <c:pt idx="47">
                  <c:v>2.41141557693481</c:v>
                </c:pt>
                <c:pt idx="48">
                  <c:v>2.5252010822296098</c:v>
                </c:pt>
                <c:pt idx="49">
                  <c:v>2.5444760322570801</c:v>
                </c:pt>
                <c:pt idx="50">
                  <c:v>2.4404757022857599</c:v>
                </c:pt>
                <c:pt idx="51">
                  <c:v>2.3759915828704798</c:v>
                </c:pt>
                <c:pt idx="52">
                  <c:v>2.5421981811523402</c:v>
                </c:pt>
                <c:pt idx="53">
                  <c:v>2.88308501243591</c:v>
                </c:pt>
                <c:pt idx="54">
                  <c:v>3.0175597667693999</c:v>
                </c:pt>
                <c:pt idx="55">
                  <c:v>2.55984234809875</c:v>
                </c:pt>
                <c:pt idx="56">
                  <c:v>1.5779125690460201</c:v>
                </c:pt>
                <c:pt idx="57">
                  <c:v>0.644844710826874</c:v>
                </c:pt>
                <c:pt idx="58">
                  <c:v>0.326451987028122</c:v>
                </c:pt>
                <c:pt idx="59">
                  <c:v>0.63110494613647505</c:v>
                </c:pt>
                <c:pt idx="60">
                  <c:v>1.0489988327026301</c:v>
                </c:pt>
                <c:pt idx="61">
                  <c:v>1.1119693517684901</c:v>
                </c:pt>
                <c:pt idx="62">
                  <c:v>0.79670822620391801</c:v>
                </c:pt>
                <c:pt idx="63">
                  <c:v>0.362287938594818</c:v>
                </c:pt>
                <c:pt idx="64">
                  <c:v>-3.7703376263380002E-2</c:v>
                </c:pt>
                <c:pt idx="65">
                  <c:v>-0.42943996191024802</c:v>
                </c:pt>
                <c:pt idx="66">
                  <c:v>-0.80460590124130205</c:v>
                </c:pt>
                <c:pt idx="67">
                  <c:v>-1.0503004789352399</c:v>
                </c:pt>
                <c:pt idx="68">
                  <c:v>-1.1358066797256401</c:v>
                </c:pt>
                <c:pt idx="69">
                  <c:v>-1.1925477981567301</c:v>
                </c:pt>
                <c:pt idx="70">
                  <c:v>-1.2943760156631401</c:v>
                </c:pt>
                <c:pt idx="71">
                  <c:v>-1.2856737375259399</c:v>
                </c:pt>
                <c:pt idx="72">
                  <c:v>-0.998096764087677</c:v>
                </c:pt>
                <c:pt idx="73">
                  <c:v>-0.57769393920898404</c:v>
                </c:pt>
                <c:pt idx="74">
                  <c:v>-0.39488738775253301</c:v>
                </c:pt>
                <c:pt idx="75">
                  <c:v>-0.591322481632233</c:v>
                </c:pt>
                <c:pt idx="76">
                  <c:v>-0.87952339649200395</c:v>
                </c:pt>
                <c:pt idx="77">
                  <c:v>-0.88955199718475297</c:v>
                </c:pt>
                <c:pt idx="78">
                  <c:v>-0.60093200206756603</c:v>
                </c:pt>
                <c:pt idx="79">
                  <c:v>-0.30095264315605202</c:v>
                </c:pt>
                <c:pt idx="80">
                  <c:v>-0.19202041625976601</c:v>
                </c:pt>
                <c:pt idx="81">
                  <c:v>-0.20041969418525701</c:v>
                </c:pt>
                <c:pt idx="82">
                  <c:v>-0.15681825578212699</c:v>
                </c:pt>
                <c:pt idx="83">
                  <c:v>-6.8447929807010002E-3</c:v>
                </c:pt>
                <c:pt idx="84">
                  <c:v>0.20078741014003801</c:v>
                </c:pt>
                <c:pt idx="85">
                  <c:v>0.39799240231513999</c:v>
                </c:pt>
                <c:pt idx="86">
                  <c:v>0.492709100246429</c:v>
                </c:pt>
                <c:pt idx="87">
                  <c:v>0.39310455322265597</c:v>
                </c:pt>
                <c:pt idx="88">
                  <c:v>0.14464105665683699</c:v>
                </c:pt>
                <c:pt idx="89">
                  <c:v>-4.4037818908690997E-2</c:v>
                </c:pt>
                <c:pt idx="90">
                  <c:v>-3.3513341099023999E-2</c:v>
                </c:pt>
                <c:pt idx="91">
                  <c:v>6.4938679337501998E-2</c:v>
                </c:pt>
                <c:pt idx="92">
                  <c:v>9.9225454032421001E-2</c:v>
                </c:pt>
                <c:pt idx="93">
                  <c:v>0.207831650972366</c:v>
                </c:pt>
                <c:pt idx="94">
                  <c:v>0.69045704603195202</c:v>
                </c:pt>
                <c:pt idx="95">
                  <c:v>1.48899841308593</c:v>
                </c:pt>
                <c:pt idx="96">
                  <c:v>2.0651249885559002</c:v>
                </c:pt>
                <c:pt idx="97">
                  <c:v>2.0126464366912749</c:v>
                </c:pt>
                <c:pt idx="98">
                  <c:v>1.6118687391281099</c:v>
                </c:pt>
                <c:pt idx="99">
                  <c:v>1.4740953445434499</c:v>
                </c:pt>
                <c:pt idx="100">
                  <c:v>1.6912593841552701</c:v>
                </c:pt>
                <c:pt idx="101">
                  <c:v>1.6938499212264999</c:v>
                </c:pt>
                <c:pt idx="102">
                  <c:v>1.0718032121658301</c:v>
                </c:pt>
                <c:pt idx="103">
                  <c:v>0.21514852344989799</c:v>
                </c:pt>
                <c:pt idx="104">
                  <c:v>-0.155305996537209</c:v>
                </c:pt>
                <c:pt idx="105">
                  <c:v>7.7914372086525005E-2</c:v>
                </c:pt>
                <c:pt idx="106">
                  <c:v>0.33020263910293601</c:v>
                </c:pt>
                <c:pt idx="107">
                  <c:v>0.12858894467353801</c:v>
                </c:pt>
                <c:pt idx="108">
                  <c:v>-0.35876125097274802</c:v>
                </c:pt>
                <c:pt idx="109">
                  <c:v>-0.74118775129318204</c:v>
                </c:pt>
                <c:pt idx="110">
                  <c:v>-1.0131350755691499</c:v>
                </c:pt>
                <c:pt idx="111">
                  <c:v>-1.41645371913909</c:v>
                </c:pt>
                <c:pt idx="112">
                  <c:v>-1.8690673112869201</c:v>
                </c:pt>
                <c:pt idx="113">
                  <c:v>-1.94854629039764</c:v>
                </c:pt>
                <c:pt idx="114">
                  <c:v>-1.51411688327789</c:v>
                </c:pt>
                <c:pt idx="115">
                  <c:v>-1.0008026361465401</c:v>
                </c:pt>
                <c:pt idx="116">
                  <c:v>-0.869257092475891</c:v>
                </c:pt>
                <c:pt idx="117">
                  <c:v>-0.96612823009491</c:v>
                </c:pt>
                <c:pt idx="118">
                  <c:v>-0.72959083318710305</c:v>
                </c:pt>
                <c:pt idx="119">
                  <c:v>1.3709204271436E-2</c:v>
                </c:pt>
                <c:pt idx="120">
                  <c:v>0.73917090892791704</c:v>
                </c:pt>
                <c:pt idx="121">
                  <c:v>0.80242758989334095</c:v>
                </c:pt>
                <c:pt idx="122">
                  <c:v>0.14114324748516099</c:v>
                </c:pt>
                <c:pt idx="123">
                  <c:v>-0.74139785766601596</c:v>
                </c:pt>
                <c:pt idx="124">
                  <c:v>-1.3731043338775599</c:v>
                </c:pt>
                <c:pt idx="125">
                  <c:v>-1.7138528823852499</c:v>
                </c:pt>
                <c:pt idx="126">
                  <c:v>-1.9837387800216599</c:v>
                </c:pt>
                <c:pt idx="127">
                  <c:v>-2.2759125232696502</c:v>
                </c:pt>
                <c:pt idx="128">
                  <c:v>-2.45538330078125</c:v>
                </c:pt>
                <c:pt idx="129">
                  <c:v>-2.3973181247711102</c:v>
                </c:pt>
                <c:pt idx="130">
                  <c:v>-2.2158522605896001</c:v>
                </c:pt>
                <c:pt idx="131">
                  <c:v>-2.1874525547027499</c:v>
                </c:pt>
                <c:pt idx="132">
                  <c:v>-2.4496219158172599</c:v>
                </c:pt>
                <c:pt idx="133">
                  <c:v>-2.8313581943511852</c:v>
                </c:pt>
                <c:pt idx="134">
                  <c:v>-3.039612293243398</c:v>
                </c:pt>
                <c:pt idx="135">
                  <c:v>-2.9949951171875</c:v>
                </c:pt>
                <c:pt idx="136">
                  <c:v>-2.8886127471923801</c:v>
                </c:pt>
                <c:pt idx="137">
                  <c:v>-2.8760604858398349</c:v>
                </c:pt>
                <c:pt idx="138">
                  <c:v>-2.8447151184082</c:v>
                </c:pt>
                <c:pt idx="139">
                  <c:v>-2.61995100975036</c:v>
                </c:pt>
                <c:pt idx="140">
                  <c:v>-2.3176810741424498</c:v>
                </c:pt>
                <c:pt idx="141">
                  <c:v>-2.25519466400146</c:v>
                </c:pt>
                <c:pt idx="142">
                  <c:v>-2.4575607776641801</c:v>
                </c:pt>
                <c:pt idx="143">
                  <c:v>-2.4903156757354701</c:v>
                </c:pt>
                <c:pt idx="144">
                  <c:v>-1.99119532108306</c:v>
                </c:pt>
                <c:pt idx="145">
                  <c:v>-1.23887979984283</c:v>
                </c:pt>
                <c:pt idx="146">
                  <c:v>-0.91529452800750699</c:v>
                </c:pt>
                <c:pt idx="147">
                  <c:v>-1.29448890686035</c:v>
                </c:pt>
                <c:pt idx="148">
                  <c:v>-1.9365689754486</c:v>
                </c:pt>
                <c:pt idx="149">
                  <c:v>-2.2909722328186</c:v>
                </c:pt>
                <c:pt idx="150">
                  <c:v>-2.3459956645965501</c:v>
                </c:pt>
                <c:pt idx="151">
                  <c:v>-2.4535467624664302</c:v>
                </c:pt>
                <c:pt idx="152">
                  <c:v>-2.7008492946624698</c:v>
                </c:pt>
                <c:pt idx="153">
                  <c:v>-2.8114886283874498</c:v>
                </c:pt>
                <c:pt idx="154">
                  <c:v>-2.6733148097991899</c:v>
                </c:pt>
                <c:pt idx="155">
                  <c:v>-2.59729599952697</c:v>
                </c:pt>
                <c:pt idx="156">
                  <c:v>-2.8574140071868901</c:v>
                </c:pt>
                <c:pt idx="157">
                  <c:v>-3.21632599830627</c:v>
                </c:pt>
                <c:pt idx="158">
                  <c:v>-3.1981651782989502</c:v>
                </c:pt>
                <c:pt idx="159">
                  <c:v>-2.7475266456603999</c:v>
                </c:pt>
                <c:pt idx="160">
                  <c:v>-2.32618832588195</c:v>
                </c:pt>
                <c:pt idx="161">
                  <c:v>-2.3321297168731601</c:v>
                </c:pt>
                <c:pt idx="162">
                  <c:v>-2.66958284378051</c:v>
                </c:pt>
                <c:pt idx="163">
                  <c:v>-2.98232817649841</c:v>
                </c:pt>
                <c:pt idx="164">
                  <c:v>-3.0838763713836599</c:v>
                </c:pt>
                <c:pt idx="165">
                  <c:v>-2.9912445545196502</c:v>
                </c:pt>
                <c:pt idx="166">
                  <c:v>-2.7233002185821502</c:v>
                </c:pt>
                <c:pt idx="167">
                  <c:v>-2.3383865356445299</c:v>
                </c:pt>
                <c:pt idx="168">
                  <c:v>-2.1106054782867401</c:v>
                </c:pt>
                <c:pt idx="169">
                  <c:v>-2.3605711460113499</c:v>
                </c:pt>
                <c:pt idx="170">
                  <c:v>-3.0161287784576398</c:v>
                </c:pt>
                <c:pt idx="171">
                  <c:v>-3.55631279945373</c:v>
                </c:pt>
                <c:pt idx="172">
                  <c:v>-3.5469222068786599</c:v>
                </c:pt>
                <c:pt idx="173">
                  <c:v>-3.1033809185028001</c:v>
                </c:pt>
                <c:pt idx="174">
                  <c:v>-2.6697299480438201</c:v>
                </c:pt>
                <c:pt idx="175">
                  <c:v>-2.4486916065215998</c:v>
                </c:pt>
                <c:pt idx="176">
                  <c:v>-2.272353410720819</c:v>
                </c:pt>
                <c:pt idx="177">
                  <c:v>-2.0118248462677002</c:v>
                </c:pt>
                <c:pt idx="178">
                  <c:v>-1.8596712350845299</c:v>
                </c:pt>
                <c:pt idx="179">
                  <c:v>-2.07885313034057</c:v>
                </c:pt>
                <c:pt idx="180">
                  <c:v>-2.6006391048431401</c:v>
                </c:pt>
                <c:pt idx="181">
                  <c:v>-3.0254993438720699</c:v>
                </c:pt>
                <c:pt idx="182">
                  <c:v>-2.99987745285034</c:v>
                </c:pt>
                <c:pt idx="183">
                  <c:v>-2.5249145030975302</c:v>
                </c:pt>
                <c:pt idx="184">
                  <c:v>-1.9413439035415601</c:v>
                </c:pt>
                <c:pt idx="185">
                  <c:v>-1.6736196279525699</c:v>
                </c:pt>
                <c:pt idx="186">
                  <c:v>-1.90367126464843</c:v>
                </c:pt>
                <c:pt idx="187">
                  <c:v>-2.3664534091949361</c:v>
                </c:pt>
                <c:pt idx="188">
                  <c:v>-2.5145599842071502</c:v>
                </c:pt>
                <c:pt idx="189">
                  <c:v>-2.0506453514099099</c:v>
                </c:pt>
                <c:pt idx="190">
                  <c:v>-1.3080245256423899</c:v>
                </c:pt>
                <c:pt idx="191">
                  <c:v>-0.93464225530624401</c:v>
                </c:pt>
                <c:pt idx="192">
                  <c:v>-1.1568191051483101</c:v>
                </c:pt>
                <c:pt idx="193">
                  <c:v>-1.5366123914718599</c:v>
                </c:pt>
                <c:pt idx="194">
                  <c:v>-1.5603332519531199</c:v>
                </c:pt>
                <c:pt idx="195">
                  <c:v>-1.2661315202712999</c:v>
                </c:pt>
                <c:pt idx="196">
                  <c:v>-1.06406605243682</c:v>
                </c:pt>
                <c:pt idx="197">
                  <c:v>-1.07751393318176</c:v>
                </c:pt>
                <c:pt idx="198">
                  <c:v>-1.0158931016921999</c:v>
                </c:pt>
                <c:pt idx="199">
                  <c:v>-0.73541504144668601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645112"/>
        <c:axId val="622648248"/>
      </c:lineChart>
      <c:catAx>
        <c:axId val="622645112"/>
        <c:scaling>
          <c:orientation val="minMax"/>
        </c:scaling>
        <c:delete val="0"/>
        <c:axPos val="b"/>
        <c:numFmt formatCode="General" sourceLinked="1"/>
        <c:majorTickMark val="out"/>
        <c:minorTickMark val="none"/>
        <c:tickLblPos val="none"/>
        <c:crossAx val="622648248"/>
        <c:crosses val="autoZero"/>
        <c:auto val="1"/>
        <c:lblAlgn val="ctr"/>
        <c:lblOffset val="100"/>
        <c:tickLblSkip val="25"/>
        <c:tickMarkSkip val="25"/>
        <c:noMultiLvlLbl val="0"/>
      </c:catAx>
      <c:valAx>
        <c:axId val="622648248"/>
        <c:scaling>
          <c:orientation val="minMax"/>
          <c:max val="5"/>
          <c:min val="-18"/>
        </c:scaling>
        <c:delete val="0"/>
        <c:axPos val="l"/>
        <c:numFmt formatCode="General" sourceLinked="1"/>
        <c:majorTickMark val="out"/>
        <c:minorTickMark val="none"/>
        <c:tickLblPos val="nextTo"/>
        <c:crossAx val="622645112"/>
        <c:crossesAt val="25"/>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1 Mirror Pre-Post Comparison</a:t>
            </a:r>
          </a:p>
        </c:rich>
      </c:tx>
      <c:layout>
        <c:manualLayout>
          <c:xMode val="edge"/>
          <c:yMode val="edge"/>
          <c:x val="0.16330875307253301"/>
          <c:y val="0"/>
        </c:manualLayout>
      </c:layout>
      <c:overlay val="0"/>
    </c:title>
    <c:autoTitleDeleted val="0"/>
    <c:plotArea>
      <c:layout>
        <c:manualLayout>
          <c:layoutTarget val="inner"/>
          <c:xMode val="edge"/>
          <c:yMode val="edge"/>
          <c:x val="6.2474190726159201E-2"/>
          <c:y val="5.0925925925925902E-2"/>
          <c:w val="0.86876788665923899"/>
          <c:h val="0.87962962962962998"/>
        </c:manualLayout>
      </c:layout>
      <c:lineChart>
        <c:grouping val="standard"/>
        <c:varyColors val="0"/>
        <c:ser>
          <c:idx val="0"/>
          <c:order val="0"/>
          <c:tx>
            <c:strRef>
              <c:f>'36_PP'!$D$1</c:f>
              <c:strCache>
                <c:ptCount val="1"/>
                <c:pt idx="0">
                  <c:v>Pretest 1</c:v>
                </c:pt>
              </c:strCache>
            </c:strRef>
          </c:tx>
          <c:spPr>
            <a:ln w="38100" cmpd="sng">
              <a:solidFill>
                <a:schemeClr val="tx1">
                  <a:lumMod val="65000"/>
                  <a:lumOff val="35000"/>
                </a:schemeClr>
              </a:solidFill>
              <a:prstDash val="sysDot"/>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'36_PP'!$D$2:$D$201</c:f>
              <c:numCache>
                <c:formatCode>General</c:formatCode>
                <c:ptCount val="200"/>
                <c:pt idx="0">
                  <c:v>0.50386840105056796</c:v>
                </c:pt>
                <c:pt idx="1">
                  <c:v>0.46083927154540999</c:v>
                </c:pt>
                <c:pt idx="2">
                  <c:v>0.64101123809814498</c:v>
                </c:pt>
                <c:pt idx="3">
                  <c:v>0.76607030630111705</c:v>
                </c:pt>
                <c:pt idx="4">
                  <c:v>0.72962945699691795</c:v>
                </c:pt>
                <c:pt idx="5">
                  <c:v>0.71063566207885698</c:v>
                </c:pt>
                <c:pt idx="6">
                  <c:v>0.89080554246902499</c:v>
                </c:pt>
                <c:pt idx="7">
                  <c:v>1.21042215824127</c:v>
                </c:pt>
                <c:pt idx="8">
                  <c:v>1.4561028480529701</c:v>
                </c:pt>
                <c:pt idx="9">
                  <c:v>1.47775554656982</c:v>
                </c:pt>
                <c:pt idx="10">
                  <c:v>1.2390508651733401</c:v>
                </c:pt>
                <c:pt idx="11">
                  <c:v>0.752269446849823</c:v>
                </c:pt>
                <c:pt idx="12">
                  <c:v>0.102957375347614</c:v>
                </c:pt>
                <c:pt idx="13">
                  <c:v>-0.478422611951828</c:v>
                </c:pt>
                <c:pt idx="14">
                  <c:v>-0.72737669944763195</c:v>
                </c:pt>
                <c:pt idx="15">
                  <c:v>-0.60714530944824197</c:v>
                </c:pt>
                <c:pt idx="16">
                  <c:v>-0.38691771030425998</c:v>
                </c:pt>
                <c:pt idx="17">
                  <c:v>-0.38347649574279802</c:v>
                </c:pt>
                <c:pt idx="18">
                  <c:v>-0.65561378002166704</c:v>
                </c:pt>
                <c:pt idx="19">
                  <c:v>-1.0057801008224401</c:v>
                </c:pt>
                <c:pt idx="20">
                  <c:v>-1.2398593425750699</c:v>
                </c:pt>
                <c:pt idx="21">
                  <c:v>-1.3349196910858101</c:v>
                </c:pt>
                <c:pt idx="22">
                  <c:v>-1.3646534681320099</c:v>
                </c:pt>
                <c:pt idx="23">
                  <c:v>-1.3738707304000799</c:v>
                </c:pt>
                <c:pt idx="24">
                  <c:v>-1.38338911533355</c:v>
                </c:pt>
                <c:pt idx="25">
                  <c:v>-1.4380865097045901</c:v>
                </c:pt>
                <c:pt idx="26">
                  <c:v>-1.56594467163085</c:v>
                </c:pt>
                <c:pt idx="27">
                  <c:v>-1.7270969152450499</c:v>
                </c:pt>
                <c:pt idx="28">
                  <c:v>-1.8808513879776001</c:v>
                </c:pt>
                <c:pt idx="29">
                  <c:v>-2.076456069946278</c:v>
                </c:pt>
                <c:pt idx="30">
                  <c:v>-2.3869268894195499</c:v>
                </c:pt>
                <c:pt idx="31">
                  <c:v>-2.7512025833129798</c:v>
                </c:pt>
                <c:pt idx="32">
                  <c:v>-2.9876625537872301</c:v>
                </c:pt>
                <c:pt idx="33">
                  <c:v>-3.0144290924072199</c:v>
                </c:pt>
                <c:pt idx="34">
                  <c:v>-2.9666292667388898</c:v>
                </c:pt>
                <c:pt idx="35">
                  <c:v>-3.00765037536621</c:v>
                </c:pt>
                <c:pt idx="36">
                  <c:v>-3.08358573913574</c:v>
                </c:pt>
                <c:pt idx="37">
                  <c:v>-2.987212419509877</c:v>
                </c:pt>
                <c:pt idx="38">
                  <c:v>-2.6533641815185498</c:v>
                </c:pt>
                <c:pt idx="39">
                  <c:v>-2.2538697719573899</c:v>
                </c:pt>
                <c:pt idx="40">
                  <c:v>-1.9549740552902199</c:v>
                </c:pt>
                <c:pt idx="41">
                  <c:v>-1.7101367712020801</c:v>
                </c:pt>
                <c:pt idx="42">
                  <c:v>-1.39944076538085</c:v>
                </c:pt>
                <c:pt idx="43">
                  <c:v>-1.07977890968322</c:v>
                </c:pt>
                <c:pt idx="44">
                  <c:v>-0.93193954229354903</c:v>
                </c:pt>
                <c:pt idx="45">
                  <c:v>-0.971626937389374</c:v>
                </c:pt>
                <c:pt idx="46">
                  <c:v>-0.98588323593139604</c:v>
                </c:pt>
                <c:pt idx="47">
                  <c:v>-0.83312177658081099</c:v>
                </c:pt>
                <c:pt idx="48">
                  <c:v>-0.67004996538162198</c:v>
                </c:pt>
                <c:pt idx="49">
                  <c:v>-0.74059993028640703</c:v>
                </c:pt>
                <c:pt idx="50">
                  <c:v>-1.0101225376129099</c:v>
                </c:pt>
                <c:pt idx="51">
                  <c:v>-1.1748623847961399</c:v>
                </c:pt>
                <c:pt idx="52">
                  <c:v>-1.04165935516357</c:v>
                </c:pt>
                <c:pt idx="53">
                  <c:v>-0.74114364385604903</c:v>
                </c:pt>
                <c:pt idx="54">
                  <c:v>-0.497518271207809</c:v>
                </c:pt>
                <c:pt idx="55">
                  <c:v>-0.32340770959854098</c:v>
                </c:pt>
                <c:pt idx="56">
                  <c:v>-8.3055086433886996E-2</c:v>
                </c:pt>
                <c:pt idx="57">
                  <c:v>0.20953872799873399</c:v>
                </c:pt>
                <c:pt idx="58">
                  <c:v>0.336019456386566</c:v>
                </c:pt>
                <c:pt idx="59">
                  <c:v>0.15810625255107899</c:v>
                </c:pt>
                <c:pt idx="60">
                  <c:v>-0.17430207133293199</c:v>
                </c:pt>
                <c:pt idx="61">
                  <c:v>-0.38703292608261097</c:v>
                </c:pt>
                <c:pt idx="62">
                  <c:v>-0.37595799565315202</c:v>
                </c:pt>
                <c:pt idx="63">
                  <c:v>-0.24649865925312001</c:v>
                </c:pt>
                <c:pt idx="64">
                  <c:v>-0.105098769068718</c:v>
                </c:pt>
                <c:pt idx="65">
                  <c:v>7.5718507170677005E-2</c:v>
                </c:pt>
                <c:pt idx="66">
                  <c:v>0.37333670258522</c:v>
                </c:pt>
                <c:pt idx="67">
                  <c:v>0.79196494817733798</c:v>
                </c:pt>
                <c:pt idx="68">
                  <c:v>1.2636022567748999</c:v>
                </c:pt>
                <c:pt idx="69">
                  <c:v>1.7082669734954801</c:v>
                </c:pt>
                <c:pt idx="70">
                  <c:v>2.0485966205596902</c:v>
                </c:pt>
                <c:pt idx="71">
                  <c:v>2.2250883579254102</c:v>
                </c:pt>
                <c:pt idx="72">
                  <c:v>2.2634706497192298</c:v>
                </c:pt>
                <c:pt idx="73">
                  <c:v>2.2840921878814702</c:v>
                </c:pt>
                <c:pt idx="74">
                  <c:v>2.3606584072113002</c:v>
                </c:pt>
                <c:pt idx="75">
                  <c:v>2.38640928268432</c:v>
                </c:pt>
                <c:pt idx="76">
                  <c:v>2.1780195236206001</c:v>
                </c:pt>
                <c:pt idx="77">
                  <c:v>1.7389377355575499</c:v>
                </c:pt>
                <c:pt idx="78">
                  <c:v>1.3244497776031401</c:v>
                </c:pt>
                <c:pt idx="79">
                  <c:v>1.1755288839340201</c:v>
                </c:pt>
                <c:pt idx="80">
                  <c:v>1.25027787685394</c:v>
                </c:pt>
                <c:pt idx="81">
                  <c:v>1.3078327178955</c:v>
                </c:pt>
                <c:pt idx="82">
                  <c:v>1.2247838973998999</c:v>
                </c:pt>
                <c:pt idx="83">
                  <c:v>1.1176519393920901</c:v>
                </c:pt>
                <c:pt idx="84">
                  <c:v>1.13916039466857</c:v>
                </c:pt>
                <c:pt idx="85">
                  <c:v>1.2653125524520801</c:v>
                </c:pt>
                <c:pt idx="86">
                  <c:v>1.3573203086853001</c:v>
                </c:pt>
                <c:pt idx="87">
                  <c:v>1.3592236042022701</c:v>
                </c:pt>
                <c:pt idx="88">
                  <c:v>1.33626449108123</c:v>
                </c:pt>
                <c:pt idx="89">
                  <c:v>1.345924258232104</c:v>
                </c:pt>
                <c:pt idx="90">
                  <c:v>1.3810632228851301</c:v>
                </c:pt>
                <c:pt idx="91">
                  <c:v>1.4519008398055999</c:v>
                </c:pt>
                <c:pt idx="92">
                  <c:v>1.61632752418518</c:v>
                </c:pt>
                <c:pt idx="93">
                  <c:v>1.8703408241271899</c:v>
                </c:pt>
                <c:pt idx="94">
                  <c:v>2.0917439460754301</c:v>
                </c:pt>
                <c:pt idx="95">
                  <c:v>2.1872363090515101</c:v>
                </c:pt>
                <c:pt idx="96">
                  <c:v>2.2530322074890101</c:v>
                </c:pt>
                <c:pt idx="97">
                  <c:v>2.4821236133575399</c:v>
                </c:pt>
                <c:pt idx="98">
                  <c:v>2.90575718879699</c:v>
                </c:pt>
                <c:pt idx="99">
                  <c:v>3.3377873897552401</c:v>
                </c:pt>
                <c:pt idx="100">
                  <c:v>3.6251032352447501</c:v>
                </c:pt>
                <c:pt idx="101">
                  <c:v>3.85490751266479</c:v>
                </c:pt>
                <c:pt idx="102">
                  <c:v>4.2150378227233798</c:v>
                </c:pt>
                <c:pt idx="103">
                  <c:v>4.7019357681274343</c:v>
                </c:pt>
                <c:pt idx="104">
                  <c:v>5.1026101112365696</c:v>
                </c:pt>
                <c:pt idx="105">
                  <c:v>5.2797102928161603</c:v>
                </c:pt>
                <c:pt idx="106">
                  <c:v>5.3475351333618066</c:v>
                </c:pt>
                <c:pt idx="107">
                  <c:v>5.4824776649475098</c:v>
                </c:pt>
                <c:pt idx="108">
                  <c:v>5.6486501693725497</c:v>
                </c:pt>
                <c:pt idx="109">
                  <c:v>5.6545462608337331</c:v>
                </c:pt>
                <c:pt idx="110">
                  <c:v>5.4738531112670898</c:v>
                </c:pt>
                <c:pt idx="111">
                  <c:v>5.3653187751769931</c:v>
                </c:pt>
                <c:pt idx="112">
                  <c:v>5.5923376083373944</c:v>
                </c:pt>
                <c:pt idx="113">
                  <c:v>6.0987863540649396</c:v>
                </c:pt>
                <c:pt idx="114">
                  <c:v>6.5637946128845197</c:v>
                </c:pt>
                <c:pt idx="115">
                  <c:v>6.7533235549926696</c:v>
                </c:pt>
                <c:pt idx="116">
                  <c:v>6.7200388908386204</c:v>
                </c:pt>
                <c:pt idx="117">
                  <c:v>6.6484179496765012</c:v>
                </c:pt>
                <c:pt idx="118">
                  <c:v>6.6096029281616202</c:v>
                </c:pt>
                <c:pt idx="119">
                  <c:v>6.5417580604553196</c:v>
                </c:pt>
                <c:pt idx="120">
                  <c:v>6.4089288711547798</c:v>
                </c:pt>
                <c:pt idx="121">
                  <c:v>6.2735028266906703</c:v>
                </c:pt>
                <c:pt idx="122">
                  <c:v>6.2104516029357866</c:v>
                </c:pt>
                <c:pt idx="123">
                  <c:v>6.2370147705078036</c:v>
                </c:pt>
                <c:pt idx="124">
                  <c:v>6.3557710647582999</c:v>
                </c:pt>
                <c:pt idx="125">
                  <c:v>6.5925083160400266</c:v>
                </c:pt>
                <c:pt idx="126">
                  <c:v>6.9266729354858398</c:v>
                </c:pt>
                <c:pt idx="127">
                  <c:v>7.2285318374633656</c:v>
                </c:pt>
                <c:pt idx="128">
                  <c:v>7.3592071533203098</c:v>
                </c:pt>
                <c:pt idx="129">
                  <c:v>7.3407125473022337</c:v>
                </c:pt>
                <c:pt idx="130">
                  <c:v>7.3468852043151767</c:v>
                </c:pt>
                <c:pt idx="131">
                  <c:v>7.4839515686035076</c:v>
                </c:pt>
                <c:pt idx="132">
                  <c:v>7.6436896324157697</c:v>
                </c:pt>
                <c:pt idx="133">
                  <c:v>7.6439857482910032</c:v>
                </c:pt>
                <c:pt idx="134">
                  <c:v>7.4729666709899876</c:v>
                </c:pt>
                <c:pt idx="135">
                  <c:v>7.2946820259094203</c:v>
                </c:pt>
                <c:pt idx="136">
                  <c:v>7.20560503005981</c:v>
                </c:pt>
                <c:pt idx="137">
                  <c:v>7.1021552085876332</c:v>
                </c:pt>
                <c:pt idx="138">
                  <c:v>6.8704724311828604</c:v>
                </c:pt>
                <c:pt idx="139">
                  <c:v>6.6286067962646404</c:v>
                </c:pt>
                <c:pt idx="140">
                  <c:v>6.6367588043212802</c:v>
                </c:pt>
                <c:pt idx="141">
                  <c:v>6.9418663978576598</c:v>
                </c:pt>
                <c:pt idx="142">
                  <c:v>7.2372617721557599</c:v>
                </c:pt>
                <c:pt idx="143">
                  <c:v>7.1791839599609286</c:v>
                </c:pt>
                <c:pt idx="144">
                  <c:v>6.7959966659545898</c:v>
                </c:pt>
                <c:pt idx="145">
                  <c:v>6.4683156013488698</c:v>
                </c:pt>
                <c:pt idx="146">
                  <c:v>6.4863700866699201</c:v>
                </c:pt>
                <c:pt idx="147">
                  <c:v>6.7214274406433097</c:v>
                </c:pt>
                <c:pt idx="148">
                  <c:v>6.7981414794921804</c:v>
                </c:pt>
                <c:pt idx="149">
                  <c:v>6.5353050231933496</c:v>
                </c:pt>
                <c:pt idx="150">
                  <c:v>6.1281366348266531</c:v>
                </c:pt>
                <c:pt idx="151">
                  <c:v>5.9005670547485298</c:v>
                </c:pt>
                <c:pt idx="152">
                  <c:v>5.9592366218566797</c:v>
                </c:pt>
                <c:pt idx="153">
                  <c:v>6.1295189857482866</c:v>
                </c:pt>
                <c:pt idx="154">
                  <c:v>6.1755228042602486</c:v>
                </c:pt>
                <c:pt idx="155">
                  <c:v>6.0181021690368599</c:v>
                </c:pt>
                <c:pt idx="156">
                  <c:v>5.7500042915344203</c:v>
                </c:pt>
                <c:pt idx="157">
                  <c:v>5.5004234313964799</c:v>
                </c:pt>
                <c:pt idx="158">
                  <c:v>5.3245863914489631</c:v>
                </c:pt>
                <c:pt idx="159">
                  <c:v>5.2072262763976944</c:v>
                </c:pt>
                <c:pt idx="160">
                  <c:v>5.128180503845198</c:v>
                </c:pt>
                <c:pt idx="161">
                  <c:v>5.0923485755920401</c:v>
                </c:pt>
                <c:pt idx="162">
                  <c:v>5.0894112586975044</c:v>
                </c:pt>
                <c:pt idx="163">
                  <c:v>5.0528998374938876</c:v>
                </c:pt>
                <c:pt idx="164">
                  <c:v>4.9018349647521902</c:v>
                </c:pt>
                <c:pt idx="165">
                  <c:v>4.6379084587097044</c:v>
                </c:pt>
                <c:pt idx="166">
                  <c:v>4.3648805618285991</c:v>
                </c:pt>
                <c:pt idx="167">
                  <c:v>4.1669135093688832</c:v>
                </c:pt>
                <c:pt idx="168">
                  <c:v>3.9877624511718701</c:v>
                </c:pt>
                <c:pt idx="169">
                  <c:v>3.7073009014129599</c:v>
                </c:pt>
                <c:pt idx="170">
                  <c:v>3.3580074310302641</c:v>
                </c:pt>
                <c:pt idx="171">
                  <c:v>3.1739931106567298</c:v>
                </c:pt>
                <c:pt idx="172">
                  <c:v>3.3253970146179199</c:v>
                </c:pt>
                <c:pt idx="173">
                  <c:v>3.6350200176239</c:v>
                </c:pt>
                <c:pt idx="174">
                  <c:v>3.68522977828979</c:v>
                </c:pt>
                <c:pt idx="175">
                  <c:v>3.2654259204864502</c:v>
                </c:pt>
                <c:pt idx="176">
                  <c:v>2.6370325088500901</c:v>
                </c:pt>
                <c:pt idx="177">
                  <c:v>2.2709031105041499</c:v>
                </c:pt>
                <c:pt idx="178">
                  <c:v>2.358159303665158</c:v>
                </c:pt>
                <c:pt idx="179">
                  <c:v>2.66841387748718</c:v>
                </c:pt>
                <c:pt idx="180">
                  <c:v>2.8771100044250399</c:v>
                </c:pt>
                <c:pt idx="181">
                  <c:v>2.91080522537231</c:v>
                </c:pt>
                <c:pt idx="182">
                  <c:v>2.9070334434509202</c:v>
                </c:pt>
                <c:pt idx="183">
                  <c:v>2.9339342117309499</c:v>
                </c:pt>
                <c:pt idx="184">
                  <c:v>2.8912925720214799</c:v>
                </c:pt>
                <c:pt idx="185">
                  <c:v>2.7044482231140101</c:v>
                </c:pt>
                <c:pt idx="186">
                  <c:v>2.5056018829345699</c:v>
                </c:pt>
                <c:pt idx="187">
                  <c:v>2.5336990356445299</c:v>
                </c:pt>
                <c:pt idx="188">
                  <c:v>2.87071585655212</c:v>
                </c:pt>
                <c:pt idx="189">
                  <c:v>3.3371672630310001</c:v>
                </c:pt>
                <c:pt idx="190">
                  <c:v>3.6607449054718</c:v>
                </c:pt>
                <c:pt idx="191">
                  <c:v>3.7197682857513401</c:v>
                </c:pt>
                <c:pt idx="192">
                  <c:v>3.6104714870452801</c:v>
                </c:pt>
                <c:pt idx="193">
                  <c:v>3.4978117942810001</c:v>
                </c:pt>
                <c:pt idx="194">
                  <c:v>3.4280381202697701</c:v>
                </c:pt>
                <c:pt idx="195">
                  <c:v>3.3016600608825599</c:v>
                </c:pt>
                <c:pt idx="196">
                  <c:v>3.022257089614858</c:v>
                </c:pt>
                <c:pt idx="197">
                  <c:v>2.6373431682586599</c:v>
                </c:pt>
                <c:pt idx="198">
                  <c:v>2.2914845943450901</c:v>
                </c:pt>
                <c:pt idx="199">
                  <c:v>2.0467762947082502</c:v>
                </c:pt>
              </c:numCache>
            </c:numRef>
          </c:val>
          <c:smooth val="0"/>
          <c:extLst>
            <c:ext xmlns:c16="http://schemas.microsoft.com/office/drawing/2014/chart" uri="{C3380CC4-5D6E-409C-BE32-E72D297353CC}">
              <c16:uniqueId val="{00000000-BA20-4341-B2E7-6BABFE674613}"/>
            </c:ext>
          </c:extLst>
        </c:ser>
        <c:ser>
          <c:idx val="1"/>
          <c:order val="1"/>
          <c:tx>
            <c:strRef>
              <c:f>'36_PP'!$E$1</c:f>
              <c:strCache>
                <c:ptCount val="1"/>
                <c:pt idx="0">
                  <c:v>Posttest 1</c:v>
                </c:pt>
              </c:strCache>
            </c:strRef>
          </c:tx>
          <c:spPr>
            <a:ln>
              <a:solidFill>
                <a:schemeClr val="tx1">
                  <a:lumMod val="65000"/>
                  <a:lumOff val="35000"/>
                </a:schemeClr>
              </a:solidFill>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'36_PP'!$E$2:$E$201</c:f>
              <c:numCache>
                <c:formatCode>General</c:formatCode>
                <c:ptCount val="200"/>
                <c:pt idx="0">
                  <c:v>-0.726312875747681</c:v>
                </c:pt>
                <c:pt idx="1">
                  <c:v>-0.931191205978394</c:v>
                </c:pt>
                <c:pt idx="2">
                  <c:v>-0.93360149860382102</c:v>
                </c:pt>
                <c:pt idx="3">
                  <c:v>-0.83621054887771595</c:v>
                </c:pt>
                <c:pt idx="4">
                  <c:v>-0.84101831912994396</c:v>
                </c:pt>
                <c:pt idx="5">
                  <c:v>-0.94559216499328602</c:v>
                </c:pt>
                <c:pt idx="6">
                  <c:v>-0.92938160896301303</c:v>
                </c:pt>
                <c:pt idx="7">
                  <c:v>-0.64648729562759399</c:v>
                </c:pt>
                <c:pt idx="8">
                  <c:v>-0.22660814225673701</c:v>
                </c:pt>
                <c:pt idx="9">
                  <c:v>7.4208498001098994E-2</c:v>
                </c:pt>
                <c:pt idx="10">
                  <c:v>0.15955731272697399</c:v>
                </c:pt>
                <c:pt idx="11">
                  <c:v>0.156698063015938</c:v>
                </c:pt>
                <c:pt idx="12">
                  <c:v>0.22562929987907401</c:v>
                </c:pt>
                <c:pt idx="13">
                  <c:v>0.38874435424804699</c:v>
                </c:pt>
                <c:pt idx="14">
                  <c:v>0.56033521890640303</c:v>
                </c:pt>
                <c:pt idx="15">
                  <c:v>0.66746902465820301</c:v>
                </c:pt>
                <c:pt idx="16">
                  <c:v>0.69972449541091897</c:v>
                </c:pt>
                <c:pt idx="17">
                  <c:v>0.68767559528350797</c:v>
                </c:pt>
                <c:pt idx="18">
                  <c:v>0.68483966588973999</c:v>
                </c:pt>
                <c:pt idx="19">
                  <c:v>0.73725229501724199</c:v>
                </c:pt>
                <c:pt idx="20">
                  <c:v>0.80822551250457797</c:v>
                </c:pt>
                <c:pt idx="21">
                  <c:v>0.75532925128936801</c:v>
                </c:pt>
                <c:pt idx="22">
                  <c:v>0.47267082333564803</c:v>
                </c:pt>
                <c:pt idx="23">
                  <c:v>7.7373139560223E-2</c:v>
                </c:pt>
                <c:pt idx="24">
                  <c:v>-0.139316976070404</c:v>
                </c:pt>
                <c:pt idx="25">
                  <c:v>-3.0034570023417001E-2</c:v>
                </c:pt>
                <c:pt idx="26">
                  <c:v>0.18506237864494299</c:v>
                </c:pt>
                <c:pt idx="27">
                  <c:v>0.12111787497997301</c:v>
                </c:pt>
                <c:pt idx="28">
                  <c:v>-0.33349862694740301</c:v>
                </c:pt>
                <c:pt idx="29">
                  <c:v>-0.88212275505065896</c:v>
                </c:pt>
                <c:pt idx="30">
                  <c:v>-1.17103838920593</c:v>
                </c:pt>
                <c:pt idx="31">
                  <c:v>-1.19006860256195</c:v>
                </c:pt>
                <c:pt idx="32">
                  <c:v>-1.21921551227569</c:v>
                </c:pt>
                <c:pt idx="33">
                  <c:v>-1.4143037796020499</c:v>
                </c:pt>
                <c:pt idx="34">
                  <c:v>-1.58615386486053</c:v>
                </c:pt>
                <c:pt idx="35">
                  <c:v>-1.44971334934234</c:v>
                </c:pt>
                <c:pt idx="36">
                  <c:v>-0.99736022949218806</c:v>
                </c:pt>
                <c:pt idx="37">
                  <c:v>-0.51641464233398404</c:v>
                </c:pt>
                <c:pt idx="38">
                  <c:v>-0.26206937432289101</c:v>
                </c:pt>
                <c:pt idx="39">
                  <c:v>-0.219573199748993</c:v>
                </c:pt>
                <c:pt idx="40">
                  <c:v>-0.21303172409534499</c:v>
                </c:pt>
                <c:pt idx="41">
                  <c:v>-0.15413610637187999</c:v>
                </c:pt>
                <c:pt idx="42">
                  <c:v>-0.107492886483669</c:v>
                </c:pt>
                <c:pt idx="43">
                  <c:v>-0.15217883884906799</c:v>
                </c:pt>
                <c:pt idx="44">
                  <c:v>-0.267797201871872</c:v>
                </c:pt>
                <c:pt idx="45">
                  <c:v>-0.37019130587577798</c:v>
                </c:pt>
                <c:pt idx="46">
                  <c:v>-0.404961347579956</c:v>
                </c:pt>
                <c:pt idx="47">
                  <c:v>-0.39148879051208502</c:v>
                </c:pt>
                <c:pt idx="48">
                  <c:v>-0.421408802270889</c:v>
                </c:pt>
                <c:pt idx="49">
                  <c:v>-0.62350130081176802</c:v>
                </c:pt>
                <c:pt idx="50">
                  <c:v>-1.0602912902832</c:v>
                </c:pt>
                <c:pt idx="51">
                  <c:v>-1.59629786014556</c:v>
                </c:pt>
                <c:pt idx="52">
                  <c:v>-1.9124710559844891</c:v>
                </c:pt>
                <c:pt idx="53">
                  <c:v>-1.76208627223968</c:v>
                </c:pt>
                <c:pt idx="54">
                  <c:v>-1.2495462894439699</c:v>
                </c:pt>
                <c:pt idx="55">
                  <c:v>-0.79113280773162797</c:v>
                </c:pt>
                <c:pt idx="56">
                  <c:v>-0.73985594511032104</c:v>
                </c:pt>
                <c:pt idx="57">
                  <c:v>-1.0690394639968801</c:v>
                </c:pt>
                <c:pt idx="58">
                  <c:v>-1.45337045192718</c:v>
                </c:pt>
                <c:pt idx="59">
                  <c:v>-1.6206859350204399</c:v>
                </c:pt>
                <c:pt idx="60">
                  <c:v>-1.5563483238220199</c:v>
                </c:pt>
                <c:pt idx="61">
                  <c:v>-1.3827490806579501</c:v>
                </c:pt>
                <c:pt idx="62">
                  <c:v>-1.1497929096221899</c:v>
                </c:pt>
                <c:pt idx="63">
                  <c:v>-0.81080299615859996</c:v>
                </c:pt>
                <c:pt idx="64">
                  <c:v>-0.34715473651885997</c:v>
                </c:pt>
                <c:pt idx="65">
                  <c:v>0.17379185557365401</c:v>
                </c:pt>
                <c:pt idx="66">
                  <c:v>0.65732562541961703</c:v>
                </c:pt>
                <c:pt idx="67">
                  <c:v>1.0294268131256099</c:v>
                </c:pt>
                <c:pt idx="68">
                  <c:v>1.22237968444824</c:v>
                </c:pt>
                <c:pt idx="69">
                  <c:v>1.2019068002700799</c:v>
                </c:pt>
                <c:pt idx="70">
                  <c:v>1.0595359802246</c:v>
                </c:pt>
                <c:pt idx="71">
                  <c:v>1.0020326375961299</c:v>
                </c:pt>
                <c:pt idx="72">
                  <c:v>1.1433026790618901</c:v>
                </c:pt>
                <c:pt idx="73">
                  <c:v>1.3160730600357</c:v>
                </c:pt>
                <c:pt idx="74">
                  <c:v>1.2014454603195099</c:v>
                </c:pt>
                <c:pt idx="75">
                  <c:v>0.69877642393112205</c:v>
                </c:pt>
                <c:pt idx="76">
                  <c:v>9.5377601683139995E-2</c:v>
                </c:pt>
                <c:pt idx="77">
                  <c:v>-0.215056777000427</c:v>
                </c:pt>
                <c:pt idx="78">
                  <c:v>-0.15575978159904499</c:v>
                </c:pt>
                <c:pt idx="79">
                  <c:v>-2.8177760541439001E-2</c:v>
                </c:pt>
                <c:pt idx="80">
                  <c:v>-0.15342733263969399</c:v>
                </c:pt>
                <c:pt idx="81">
                  <c:v>-0.53418338298797596</c:v>
                </c:pt>
                <c:pt idx="82">
                  <c:v>-0.89674931764602706</c:v>
                </c:pt>
                <c:pt idx="83">
                  <c:v>-0.97738283872604403</c:v>
                </c:pt>
                <c:pt idx="84">
                  <c:v>-0.69402664899826005</c:v>
                </c:pt>
                <c:pt idx="85">
                  <c:v>-0.113009817898273</c:v>
                </c:pt>
                <c:pt idx="86">
                  <c:v>0.603132784366608</c:v>
                </c:pt>
                <c:pt idx="87">
                  <c:v>1.1979279518127399</c:v>
                </c:pt>
                <c:pt idx="88">
                  <c:v>1.4283792972564691</c:v>
                </c:pt>
                <c:pt idx="89">
                  <c:v>1.3079562187194791</c:v>
                </c:pt>
                <c:pt idx="90">
                  <c:v>1.1974092721939</c:v>
                </c:pt>
                <c:pt idx="91">
                  <c:v>1.51045906543731</c:v>
                </c:pt>
                <c:pt idx="92">
                  <c:v>2.28354692459106</c:v>
                </c:pt>
                <c:pt idx="93">
                  <c:v>3.119145393371578</c:v>
                </c:pt>
                <c:pt idx="94">
                  <c:v>3.6078698635101301</c:v>
                </c:pt>
                <c:pt idx="95">
                  <c:v>3.7440121173858598</c:v>
                </c:pt>
                <c:pt idx="96">
                  <c:v>3.8646099567413299</c:v>
                </c:pt>
                <c:pt idx="97">
                  <c:v>4.23832035064697</c:v>
                </c:pt>
                <c:pt idx="98">
                  <c:v>4.8214731216430602</c:v>
                </c:pt>
                <c:pt idx="99">
                  <c:v>5.4074559211730886</c:v>
                </c:pt>
                <c:pt idx="100">
                  <c:v>5.8929390907287598</c:v>
                </c:pt>
                <c:pt idx="101">
                  <c:v>6.3294358253478942</c:v>
                </c:pt>
                <c:pt idx="102">
                  <c:v>6.7883396148681596</c:v>
                </c:pt>
                <c:pt idx="103">
                  <c:v>7.2750053405761701</c:v>
                </c:pt>
                <c:pt idx="104">
                  <c:v>7.7515726089477486</c:v>
                </c:pt>
                <c:pt idx="105">
                  <c:v>8.1560077667236293</c:v>
                </c:pt>
                <c:pt idx="106">
                  <c:v>8.3909769058227504</c:v>
                </c:pt>
                <c:pt idx="107">
                  <c:v>8.3742513656616193</c:v>
                </c:pt>
                <c:pt idx="108">
                  <c:v>8.1470098495483398</c:v>
                </c:pt>
                <c:pt idx="109">
                  <c:v>7.8916144371032697</c:v>
                </c:pt>
                <c:pt idx="110">
                  <c:v>7.7985816001891957</c:v>
                </c:pt>
                <c:pt idx="111">
                  <c:v>7.9343304634094203</c:v>
                </c:pt>
                <c:pt idx="112">
                  <c:v>8.2459478378295898</c:v>
                </c:pt>
                <c:pt idx="113">
                  <c:v>8.6328210830688299</c:v>
                </c:pt>
                <c:pt idx="114">
                  <c:v>8.9638137817382777</c:v>
                </c:pt>
                <c:pt idx="115">
                  <c:v>9.0941028594970703</c:v>
                </c:pt>
                <c:pt idx="116">
                  <c:v>8.9851121902465803</c:v>
                </c:pt>
                <c:pt idx="117">
                  <c:v>8.8129148483276296</c:v>
                </c:pt>
                <c:pt idx="118">
                  <c:v>8.8397541046142507</c:v>
                </c:pt>
                <c:pt idx="119">
                  <c:v>9.1150894165038991</c:v>
                </c:pt>
                <c:pt idx="120">
                  <c:v>9.3887777328491193</c:v>
                </c:pt>
                <c:pt idx="121">
                  <c:v>9.4055767059326101</c:v>
                </c:pt>
                <c:pt idx="122">
                  <c:v>9.2168931961059499</c:v>
                </c:pt>
                <c:pt idx="123">
                  <c:v>9.0844478607177699</c:v>
                </c:pt>
                <c:pt idx="124">
                  <c:v>9.1140975952148402</c:v>
                </c:pt>
                <c:pt idx="125">
                  <c:v>9.1495437622070277</c:v>
                </c:pt>
                <c:pt idx="126">
                  <c:v>9.07179450988769</c:v>
                </c:pt>
                <c:pt idx="127">
                  <c:v>9.0310955047607404</c:v>
                </c:pt>
                <c:pt idx="128">
                  <c:v>9.2315797805785955</c:v>
                </c:pt>
                <c:pt idx="129">
                  <c:v>9.5793590545654297</c:v>
                </c:pt>
                <c:pt idx="130">
                  <c:v>9.7500572204589808</c:v>
                </c:pt>
                <c:pt idx="131">
                  <c:v>9.6194934844970685</c:v>
                </c:pt>
                <c:pt idx="132">
                  <c:v>9.4355812072753906</c:v>
                </c:pt>
                <c:pt idx="133">
                  <c:v>9.4654178619384695</c:v>
                </c:pt>
                <c:pt idx="134">
                  <c:v>9.62225341796875</c:v>
                </c:pt>
                <c:pt idx="135">
                  <c:v>9.6107473373412997</c:v>
                </c:pt>
                <c:pt idx="136">
                  <c:v>9.3615093231201101</c:v>
                </c:pt>
                <c:pt idx="137">
                  <c:v>9.1133365631103498</c:v>
                </c:pt>
                <c:pt idx="138">
                  <c:v>9.04677009582519</c:v>
                </c:pt>
                <c:pt idx="139">
                  <c:v>9.0448713302612198</c:v>
                </c:pt>
                <c:pt idx="140">
                  <c:v>8.9339342117309499</c:v>
                </c:pt>
                <c:pt idx="141">
                  <c:v>8.7993354797363192</c:v>
                </c:pt>
                <c:pt idx="142">
                  <c:v>8.8587684631347496</c:v>
                </c:pt>
                <c:pt idx="143">
                  <c:v>9.0817956924438406</c:v>
                </c:pt>
                <c:pt idx="144">
                  <c:v>9.1766500473022408</c:v>
                </c:pt>
                <c:pt idx="145">
                  <c:v>9.0235071182250906</c:v>
                </c:pt>
                <c:pt idx="146">
                  <c:v>8.9053010940551687</c:v>
                </c:pt>
                <c:pt idx="147">
                  <c:v>9.1261215209960795</c:v>
                </c:pt>
                <c:pt idx="148">
                  <c:v>9.5142679214477486</c:v>
                </c:pt>
                <c:pt idx="149">
                  <c:v>9.5534439086913991</c:v>
                </c:pt>
                <c:pt idx="150">
                  <c:v>9.0428266525268501</c:v>
                </c:pt>
                <c:pt idx="151">
                  <c:v>8.4163341522216797</c:v>
                </c:pt>
                <c:pt idx="152">
                  <c:v>8.2591037750244105</c:v>
                </c:pt>
                <c:pt idx="153">
                  <c:v>8.6208543777465803</c:v>
                </c:pt>
                <c:pt idx="154">
                  <c:v>9.0051994323730398</c:v>
                </c:pt>
                <c:pt idx="155">
                  <c:v>9.0210351943969709</c:v>
                </c:pt>
                <c:pt idx="156">
                  <c:v>8.8330793380737305</c:v>
                </c:pt>
                <c:pt idx="157">
                  <c:v>8.8613052368163991</c:v>
                </c:pt>
                <c:pt idx="158">
                  <c:v>9.1857585906982404</c:v>
                </c:pt>
                <c:pt idx="159">
                  <c:v>9.4561033248901296</c:v>
                </c:pt>
                <c:pt idx="160">
                  <c:v>9.3831157684326101</c:v>
                </c:pt>
                <c:pt idx="161">
                  <c:v>9.1137647628784109</c:v>
                </c:pt>
                <c:pt idx="162">
                  <c:v>8.9956083297729403</c:v>
                </c:pt>
                <c:pt idx="163">
                  <c:v>9.0874547958374006</c:v>
                </c:pt>
                <c:pt idx="164">
                  <c:v>9.0943431854247976</c:v>
                </c:pt>
                <c:pt idx="165">
                  <c:v>8.8010549545287997</c:v>
                </c:pt>
                <c:pt idx="166">
                  <c:v>8.3924255371093697</c:v>
                </c:pt>
                <c:pt idx="167">
                  <c:v>8.2133312225341673</c:v>
                </c:pt>
                <c:pt idx="168">
                  <c:v>8.30183506011962</c:v>
                </c:pt>
                <c:pt idx="169">
                  <c:v>8.3400526046752894</c:v>
                </c:pt>
                <c:pt idx="170">
                  <c:v>8.0916357040405185</c:v>
                </c:pt>
                <c:pt idx="171">
                  <c:v>7.7308101654052699</c:v>
                </c:pt>
                <c:pt idx="172">
                  <c:v>7.6161293983459366</c:v>
                </c:pt>
                <c:pt idx="173">
                  <c:v>7.8120217323303196</c:v>
                </c:pt>
                <c:pt idx="174">
                  <c:v>7.9993581771850497</c:v>
                </c:pt>
                <c:pt idx="175">
                  <c:v>7.88747215270996</c:v>
                </c:pt>
                <c:pt idx="176">
                  <c:v>7.5777812004089284</c:v>
                </c:pt>
                <c:pt idx="177">
                  <c:v>7.4195280075073198</c:v>
                </c:pt>
                <c:pt idx="178">
                  <c:v>7.5650577545165998</c:v>
                </c:pt>
                <c:pt idx="179">
                  <c:v>7.7895603179931596</c:v>
                </c:pt>
                <c:pt idx="180">
                  <c:v>7.7638783454895002</c:v>
                </c:pt>
                <c:pt idx="181">
                  <c:v>7.4126238822937003</c:v>
                </c:pt>
                <c:pt idx="182">
                  <c:v>6.9519677162170401</c:v>
                </c:pt>
                <c:pt idx="183">
                  <c:v>6.6276788711547736</c:v>
                </c:pt>
                <c:pt idx="184">
                  <c:v>6.4816436767578098</c:v>
                </c:pt>
                <c:pt idx="185">
                  <c:v>6.3618230819702104</c:v>
                </c:pt>
                <c:pt idx="186">
                  <c:v>6.1140689849853498</c:v>
                </c:pt>
                <c:pt idx="187">
                  <c:v>5.7616562843322701</c:v>
                </c:pt>
                <c:pt idx="188">
                  <c:v>5.5174126625060929</c:v>
                </c:pt>
                <c:pt idx="189">
                  <c:v>5.59773349761962</c:v>
                </c:pt>
                <c:pt idx="190">
                  <c:v>5.9827017784118599</c:v>
                </c:pt>
                <c:pt idx="191">
                  <c:v>6.3799810409545898</c:v>
                </c:pt>
                <c:pt idx="192">
                  <c:v>6.4923057556152299</c:v>
                </c:pt>
                <c:pt idx="193">
                  <c:v>6.3244547843933097</c:v>
                </c:pt>
                <c:pt idx="194">
                  <c:v>6.1577548980712731</c:v>
                </c:pt>
                <c:pt idx="195">
                  <c:v>6.2019639015197701</c:v>
                </c:pt>
                <c:pt idx="196">
                  <c:v>6.3570904731750346</c:v>
                </c:pt>
                <c:pt idx="197">
                  <c:v>6.3840842247009091</c:v>
                </c:pt>
                <c:pt idx="198">
                  <c:v>6.22725009918212</c:v>
                </c:pt>
                <c:pt idx="199">
                  <c:v>6.03492832183837</c:v>
                </c:pt>
              </c:numCache>
            </c:numRef>
          </c:val>
          <c:smooth val="0"/>
          <c:extLst>
            <c:ext xmlns:c16="http://schemas.microsoft.com/office/drawing/2014/chart" uri="{C3380CC4-5D6E-409C-BE32-E72D297353CC}">
              <c16:uniqueId val="{00000001-BA20-4341-B2E7-6BABFE674613}"/>
            </c:ext>
          </c:extLst>
        </c:ser>
        <c:dLbls>
          <c:showLegendKey val="0"/>
          <c:showVal val="0"/>
          <c:showCatName val="0"/>
          <c:showSerName val="0"/>
          <c:showPercent val="0"/>
          <c:showBubbleSize val="0"/>
        </c:dLbls>
        <c:smooth val="0"/>
        <c:axId val="624076440"/>
        <c:axId val="624081768"/>
      </c:lineChart>
      <c:catAx>
        <c:axId val="624076440"/>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4081768"/>
        <c:crosses val="autoZero"/>
        <c:auto val="1"/>
        <c:lblAlgn val="ctr"/>
        <c:lblOffset val="100"/>
        <c:tickLblSkip val="50"/>
        <c:tickMarkSkip val="25"/>
        <c:noMultiLvlLbl val="0"/>
      </c:catAx>
      <c:valAx>
        <c:axId val="624081768"/>
        <c:scaling>
          <c:orientation val="minMax"/>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4076440"/>
        <c:crossesAt val="25"/>
        <c:crossBetween val="between"/>
      </c:valAx>
    </c:plotArea>
    <c:legend>
      <c:legendPos val="r"/>
      <c:layout>
        <c:manualLayout>
          <c:xMode val="edge"/>
          <c:yMode val="edge"/>
          <c:x val="0.74554129993833196"/>
          <c:y val="0.81485436716243798"/>
          <c:w val="0.24124286997519201"/>
          <c:h val="9.2976450860309104E-2"/>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8852346345442088E-2"/>
          <c:w val="1"/>
          <c:h val="0.9222953073091158"/>
        </c:manualLayout>
      </c:layout>
      <c:lineChart>
        <c:grouping val="standard"/>
        <c:varyColors val="0"/>
        <c:ser>
          <c:idx val="2"/>
          <c:order val="0"/>
          <c:tx>
            <c:strRef>
              <c:f>'5mir 6_7 12 (3)'!$E$1</c:f>
              <c:strCache>
                <c:ptCount val="1"/>
                <c:pt idx="0">
                  <c:v>12</c:v>
                </c:pt>
              </c:strCache>
            </c:strRef>
          </c:tx>
          <c:spPr>
            <a:ln w="19050">
              <a:solidFill>
                <a:schemeClr val="tx1"/>
              </a:solidFill>
            </a:ln>
          </c:spPr>
          <c:marker>
            <c:symbol val="none"/>
          </c:marker>
          <c:cat>
            <c:numRef>
              <c:f>'5mir 6_7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12 (3)'!$E$2:$E$201</c:f>
              <c:numCache>
                <c:formatCode>General</c:formatCode>
                <c:ptCount val="200"/>
                <c:pt idx="0">
                  <c:v>-4.3121833354235001E-2</c:v>
                </c:pt>
                <c:pt idx="1">
                  <c:v>-0.48311284184455899</c:v>
                </c:pt>
                <c:pt idx="2">
                  <c:v>-0.96121627092361495</c:v>
                </c:pt>
                <c:pt idx="3">
                  <c:v>-1.203942298889159</c:v>
                </c:pt>
                <c:pt idx="4">
                  <c:v>-1.1474039554595901</c:v>
                </c:pt>
                <c:pt idx="5">
                  <c:v>-0.91083526611328103</c:v>
                </c:pt>
                <c:pt idx="6">
                  <c:v>-0.66082680225372303</c:v>
                </c:pt>
                <c:pt idx="7">
                  <c:v>-0.484204351902008</c:v>
                </c:pt>
                <c:pt idx="8">
                  <c:v>-0.341688692569733</c:v>
                </c:pt>
                <c:pt idx="9">
                  <c:v>-0.14518921077251401</c:v>
                </c:pt>
                <c:pt idx="10">
                  <c:v>9.1271810233593001E-2</c:v>
                </c:pt>
                <c:pt idx="11">
                  <c:v>0.20889751613140101</c:v>
                </c:pt>
                <c:pt idx="12">
                  <c:v>8.4884949028492002E-2</c:v>
                </c:pt>
                <c:pt idx="13">
                  <c:v>-0.15202938020229301</c:v>
                </c:pt>
                <c:pt idx="14">
                  <c:v>-0.19266806542873399</c:v>
                </c:pt>
                <c:pt idx="15">
                  <c:v>0.107608184218407</c:v>
                </c:pt>
                <c:pt idx="16">
                  <c:v>0.53152626752853405</c:v>
                </c:pt>
                <c:pt idx="17">
                  <c:v>0.72972762584686302</c:v>
                </c:pt>
                <c:pt idx="18">
                  <c:v>0.60466945171356201</c:v>
                </c:pt>
                <c:pt idx="19">
                  <c:v>0.38118907809257502</c:v>
                </c:pt>
                <c:pt idx="20">
                  <c:v>0.32069936394691501</c:v>
                </c:pt>
                <c:pt idx="21">
                  <c:v>0.47467356920242298</c:v>
                </c:pt>
                <c:pt idx="22">
                  <c:v>0.74247545003891002</c:v>
                </c:pt>
                <c:pt idx="23">
                  <c:v>1.05297839641571</c:v>
                </c:pt>
                <c:pt idx="24">
                  <c:v>1.39564681053161</c:v>
                </c:pt>
                <c:pt idx="25">
                  <c:v>1.72253859043121</c:v>
                </c:pt>
                <c:pt idx="26">
                  <c:v>1.91255927085876</c:v>
                </c:pt>
                <c:pt idx="27">
                  <c:v>1.84822678565979</c:v>
                </c:pt>
                <c:pt idx="28">
                  <c:v>1.50392854213714</c:v>
                </c:pt>
                <c:pt idx="29">
                  <c:v>0.98274844884872403</c:v>
                </c:pt>
                <c:pt idx="30">
                  <c:v>0.494623333215714</c:v>
                </c:pt>
                <c:pt idx="31">
                  <c:v>0.22574034333229101</c:v>
                </c:pt>
                <c:pt idx="32">
                  <c:v>0.13734124600887301</c:v>
                </c:pt>
                <c:pt idx="33">
                  <c:v>-5.8615785092115E-2</c:v>
                </c:pt>
                <c:pt idx="34">
                  <c:v>-0.58210569620132402</c:v>
                </c:pt>
                <c:pt idx="35">
                  <c:v>-1.2242414951324401</c:v>
                </c:pt>
                <c:pt idx="36">
                  <c:v>-1.4629938602447501</c:v>
                </c:pt>
                <c:pt idx="37">
                  <c:v>-1.03524434566497</c:v>
                </c:pt>
                <c:pt idx="38">
                  <c:v>-0.26166388392448398</c:v>
                </c:pt>
                <c:pt idx="39">
                  <c:v>0.334496289491653</c:v>
                </c:pt>
                <c:pt idx="40">
                  <c:v>0.60530185699462902</c:v>
                </c:pt>
                <c:pt idx="41">
                  <c:v>0.74025756120681796</c:v>
                </c:pt>
                <c:pt idx="42">
                  <c:v>0.72926521301269498</c:v>
                </c:pt>
                <c:pt idx="43">
                  <c:v>0.25472679734230003</c:v>
                </c:pt>
                <c:pt idx="44">
                  <c:v>-0.70047765970230103</c:v>
                </c:pt>
                <c:pt idx="45">
                  <c:v>-1.4742459058761599</c:v>
                </c:pt>
                <c:pt idx="46">
                  <c:v>-1.38304030895233</c:v>
                </c:pt>
                <c:pt idx="47">
                  <c:v>-0.681110799312592</c:v>
                </c:pt>
                <c:pt idx="48">
                  <c:v>-0.39913159608840898</c:v>
                </c:pt>
                <c:pt idx="49">
                  <c:v>-1.05497074127197</c:v>
                </c:pt>
                <c:pt idx="50">
                  <c:v>-1.9063189029693599</c:v>
                </c:pt>
                <c:pt idx="51">
                  <c:v>-1.8603875637054399</c:v>
                </c:pt>
                <c:pt idx="52">
                  <c:v>-0.93246948719024703</c:v>
                </c:pt>
                <c:pt idx="53">
                  <c:v>-0.31014305353164701</c:v>
                </c:pt>
                <c:pt idx="54">
                  <c:v>-0.88952022790908802</c:v>
                </c:pt>
                <c:pt idx="55">
                  <c:v>-2.1900002956390301</c:v>
                </c:pt>
                <c:pt idx="56">
                  <c:v>-3.0204539299011191</c:v>
                </c:pt>
                <c:pt idx="57">
                  <c:v>-2.9331533908843901</c:v>
                </c:pt>
                <c:pt idx="58">
                  <c:v>-2.5649721622467001</c:v>
                </c:pt>
                <c:pt idx="59">
                  <c:v>-2.5965161323547301</c:v>
                </c:pt>
                <c:pt idx="60">
                  <c:v>-2.8832931518554599</c:v>
                </c:pt>
                <c:pt idx="61">
                  <c:v>-2.8843982219696001</c:v>
                </c:pt>
                <c:pt idx="62">
                  <c:v>-2.6091754436492902</c:v>
                </c:pt>
                <c:pt idx="63">
                  <c:v>-2.6618974208831698</c:v>
                </c:pt>
                <c:pt idx="64">
                  <c:v>-3.3624417781829798</c:v>
                </c:pt>
                <c:pt idx="65">
                  <c:v>-4.2353348731994549</c:v>
                </c:pt>
                <c:pt idx="66">
                  <c:v>-4.5866436958312899</c:v>
                </c:pt>
                <c:pt idx="67">
                  <c:v>-4.35990190505981</c:v>
                </c:pt>
                <c:pt idx="68">
                  <c:v>-4.1210165023803684</c:v>
                </c:pt>
                <c:pt idx="69">
                  <c:v>-4.2667355537414453</c:v>
                </c:pt>
                <c:pt idx="70">
                  <c:v>-4.5717096328735298</c:v>
                </c:pt>
                <c:pt idx="71">
                  <c:v>-4.60184478759765</c:v>
                </c:pt>
                <c:pt idx="72">
                  <c:v>-4.3086509704589746</c:v>
                </c:pt>
                <c:pt idx="73">
                  <c:v>-3.9806060791015598</c:v>
                </c:pt>
                <c:pt idx="74">
                  <c:v>-3.7327647209167401</c:v>
                </c:pt>
                <c:pt idx="75">
                  <c:v>-3.35671615600585</c:v>
                </c:pt>
                <c:pt idx="76">
                  <c:v>-2.74806332588195</c:v>
                </c:pt>
                <c:pt idx="77">
                  <c:v>-2.2133326530456499</c:v>
                </c:pt>
                <c:pt idx="78">
                  <c:v>-2.10827207565307</c:v>
                </c:pt>
                <c:pt idx="79">
                  <c:v>-2.26161432266235</c:v>
                </c:pt>
                <c:pt idx="80">
                  <c:v>-2.0419239997863698</c:v>
                </c:pt>
                <c:pt idx="81">
                  <c:v>-1.1033965349197301</c:v>
                </c:pt>
                <c:pt idx="82">
                  <c:v>0.105710707604885</c:v>
                </c:pt>
                <c:pt idx="83">
                  <c:v>0.74721044301986705</c:v>
                </c:pt>
                <c:pt idx="84">
                  <c:v>0.46737322211265597</c:v>
                </c:pt>
                <c:pt idx="85">
                  <c:v>-0.25811126828193698</c:v>
                </c:pt>
                <c:pt idx="86">
                  <c:v>-0.64761084318161</c:v>
                </c:pt>
                <c:pt idx="87">
                  <c:v>-0.36499002575874301</c:v>
                </c:pt>
                <c:pt idx="88">
                  <c:v>0.280679911375046</c:v>
                </c:pt>
                <c:pt idx="89">
                  <c:v>0.74762183427810702</c:v>
                </c:pt>
                <c:pt idx="90">
                  <c:v>0.75255364179611195</c:v>
                </c:pt>
                <c:pt idx="91">
                  <c:v>0.41643905639648399</c:v>
                </c:pt>
                <c:pt idx="92">
                  <c:v>7.7177725732326993E-2</c:v>
                </c:pt>
                <c:pt idx="93">
                  <c:v>2.4879318661990002E-3</c:v>
                </c:pt>
                <c:pt idx="94">
                  <c:v>0.19646409153938299</c:v>
                </c:pt>
                <c:pt idx="95">
                  <c:v>0.42578199505806003</c:v>
                </c:pt>
                <c:pt idx="96">
                  <c:v>0.46674707531928999</c:v>
                </c:pt>
                <c:pt idx="97">
                  <c:v>0.34733846783638</c:v>
                </c:pt>
                <c:pt idx="98">
                  <c:v>0.29355815052986101</c:v>
                </c:pt>
                <c:pt idx="99">
                  <c:v>0.41640883684158297</c:v>
                </c:pt>
                <c:pt idx="100">
                  <c:v>0.53537386655807495</c:v>
                </c:pt>
                <c:pt idx="101">
                  <c:v>0.390067398548126</c:v>
                </c:pt>
                <c:pt idx="102">
                  <c:v>-3.2546248286963002E-2</c:v>
                </c:pt>
                <c:pt idx="103">
                  <c:v>-0.49609974026679998</c:v>
                </c:pt>
                <c:pt idx="104">
                  <c:v>-0.81989848613739003</c:v>
                </c:pt>
                <c:pt idx="105">
                  <c:v>-1.04479968547821</c:v>
                </c:pt>
                <c:pt idx="106">
                  <c:v>-1.2568397521972601</c:v>
                </c:pt>
                <c:pt idx="107">
                  <c:v>-1.3957725763320901</c:v>
                </c:pt>
                <c:pt idx="108">
                  <c:v>-1.38033878803253</c:v>
                </c:pt>
                <c:pt idx="109">
                  <c:v>-1.33632111549377</c:v>
                </c:pt>
                <c:pt idx="110">
                  <c:v>-1.5000234842300399</c:v>
                </c:pt>
                <c:pt idx="111">
                  <c:v>-1.8718765974044791</c:v>
                </c:pt>
                <c:pt idx="112">
                  <c:v>-2.1465156078338601</c:v>
                </c:pt>
                <c:pt idx="113">
                  <c:v>-2.1055893898010201</c:v>
                </c:pt>
                <c:pt idx="114">
                  <c:v>-1.95835173130035</c:v>
                </c:pt>
                <c:pt idx="115">
                  <c:v>-2.1146812438964799</c:v>
                </c:pt>
                <c:pt idx="116">
                  <c:v>-2.6409125328063898</c:v>
                </c:pt>
                <c:pt idx="117">
                  <c:v>-3.1113400459289502</c:v>
                </c:pt>
                <c:pt idx="118">
                  <c:v>-3.0607028007507302</c:v>
                </c:pt>
                <c:pt idx="119">
                  <c:v>-2.4679820537567099</c:v>
                </c:pt>
                <c:pt idx="120">
                  <c:v>-1.7148048877716</c:v>
                </c:pt>
                <c:pt idx="121">
                  <c:v>-1.16944527626037</c:v>
                </c:pt>
                <c:pt idx="122">
                  <c:v>-0.93283993005752597</c:v>
                </c:pt>
                <c:pt idx="123">
                  <c:v>-0.92899894714355502</c:v>
                </c:pt>
                <c:pt idx="124">
                  <c:v>-1.0646679401397701</c:v>
                </c:pt>
                <c:pt idx="125">
                  <c:v>-1.25327396392822</c:v>
                </c:pt>
                <c:pt idx="126">
                  <c:v>-1.4200189113616899</c:v>
                </c:pt>
                <c:pt idx="127">
                  <c:v>-1.5912681818008401</c:v>
                </c:pt>
                <c:pt idx="128">
                  <c:v>-1.90228378772735</c:v>
                </c:pt>
                <c:pt idx="129">
                  <c:v>-2.3985886573791499</c:v>
                </c:pt>
                <c:pt idx="130">
                  <c:v>-2.86836433410644</c:v>
                </c:pt>
                <c:pt idx="131">
                  <c:v>-3.0046608448028498</c:v>
                </c:pt>
                <c:pt idx="132">
                  <c:v>-2.76422715187072</c:v>
                </c:pt>
                <c:pt idx="133">
                  <c:v>-2.4591250419616699</c:v>
                </c:pt>
                <c:pt idx="134">
                  <c:v>-2.41876173019409</c:v>
                </c:pt>
                <c:pt idx="135">
                  <c:v>-2.6286015510559002</c:v>
                </c:pt>
                <c:pt idx="136">
                  <c:v>-2.7995402812957701</c:v>
                </c:pt>
                <c:pt idx="137">
                  <c:v>-2.7522776126861501</c:v>
                </c:pt>
                <c:pt idx="138">
                  <c:v>-2.6068866252899099</c:v>
                </c:pt>
                <c:pt idx="139">
                  <c:v>-2.5724334716796791</c:v>
                </c:pt>
                <c:pt idx="140">
                  <c:v>-2.6668498516082701</c:v>
                </c:pt>
                <c:pt idx="141">
                  <c:v>-2.72867727279663</c:v>
                </c:pt>
                <c:pt idx="142">
                  <c:v>-2.6400065422058101</c:v>
                </c:pt>
                <c:pt idx="143">
                  <c:v>-2.419602632522579</c:v>
                </c:pt>
                <c:pt idx="144">
                  <c:v>-2.1060690879821702</c:v>
                </c:pt>
                <c:pt idx="145">
                  <c:v>-1.68844389915466</c:v>
                </c:pt>
                <c:pt idx="146">
                  <c:v>-1.23363280296325</c:v>
                </c:pt>
                <c:pt idx="147">
                  <c:v>-0.98986679315567005</c:v>
                </c:pt>
                <c:pt idx="148">
                  <c:v>-1.2179946899414</c:v>
                </c:pt>
                <c:pt idx="149">
                  <c:v>-1.8930407762527399</c:v>
                </c:pt>
                <c:pt idx="150">
                  <c:v>-2.6626560688018799</c:v>
                </c:pt>
                <c:pt idx="151">
                  <c:v>-3.1628220081329301</c:v>
                </c:pt>
                <c:pt idx="152">
                  <c:v>-3.3343632221221902</c:v>
                </c:pt>
                <c:pt idx="153">
                  <c:v>-3.3787498474121</c:v>
                </c:pt>
                <c:pt idx="154">
                  <c:v>-3.4580302238464302</c:v>
                </c:pt>
                <c:pt idx="155">
                  <c:v>-3.54807329177856</c:v>
                </c:pt>
                <c:pt idx="156">
                  <c:v>-3.58517241477966</c:v>
                </c:pt>
                <c:pt idx="157">
                  <c:v>-3.6233878135681099</c:v>
                </c:pt>
                <c:pt idx="158">
                  <c:v>-3.7508962154388401</c:v>
                </c:pt>
                <c:pt idx="159">
                  <c:v>-3.9131839275360099</c:v>
                </c:pt>
                <c:pt idx="160">
                  <c:v>-3.9488241672515798</c:v>
                </c:pt>
                <c:pt idx="161">
                  <c:v>-3.8052546977996791</c:v>
                </c:pt>
                <c:pt idx="162">
                  <c:v>-3.6114764213561981</c:v>
                </c:pt>
                <c:pt idx="163">
                  <c:v>-3.4882583618164</c:v>
                </c:pt>
                <c:pt idx="164">
                  <c:v>-3.37327909469604</c:v>
                </c:pt>
                <c:pt idx="165">
                  <c:v>-3.1270871162414502</c:v>
                </c:pt>
                <c:pt idx="166">
                  <c:v>-2.7636260986328098</c:v>
                </c:pt>
                <c:pt idx="167">
                  <c:v>-2.4655559062957701</c:v>
                </c:pt>
                <c:pt idx="168">
                  <c:v>-2.3693578243255602</c:v>
                </c:pt>
                <c:pt idx="169">
                  <c:v>-2.4364719390869101</c:v>
                </c:pt>
                <c:pt idx="170">
                  <c:v>-2.5669670104980402</c:v>
                </c:pt>
                <c:pt idx="171">
                  <c:v>-2.72633528709411</c:v>
                </c:pt>
                <c:pt idx="172">
                  <c:v>-2.8730571269989</c:v>
                </c:pt>
                <c:pt idx="173">
                  <c:v>-2.85094714164733</c:v>
                </c:pt>
                <c:pt idx="174">
                  <c:v>-2.5196282863616899</c:v>
                </c:pt>
                <c:pt idx="175">
                  <c:v>-2.00916099548339</c:v>
                </c:pt>
                <c:pt idx="176">
                  <c:v>-1.69308269023895</c:v>
                </c:pt>
                <c:pt idx="177">
                  <c:v>-1.8079875707626301</c:v>
                </c:pt>
                <c:pt idx="178">
                  <c:v>-2.1772944927215501</c:v>
                </c:pt>
                <c:pt idx="179">
                  <c:v>-2.4216678142547581</c:v>
                </c:pt>
                <c:pt idx="180">
                  <c:v>-2.4038074016571001</c:v>
                </c:pt>
                <c:pt idx="181">
                  <c:v>-2.3446133136749201</c:v>
                </c:pt>
                <c:pt idx="182">
                  <c:v>-2.4973223209381099</c:v>
                </c:pt>
                <c:pt idx="183">
                  <c:v>-2.8289501667022701</c:v>
                </c:pt>
                <c:pt idx="184">
                  <c:v>-3.0845429897308301</c:v>
                </c:pt>
                <c:pt idx="185">
                  <c:v>-3.0685963630676198</c:v>
                </c:pt>
                <c:pt idx="186">
                  <c:v>-2.76609778404235</c:v>
                </c:pt>
                <c:pt idx="187">
                  <c:v>-2.2573356628417902</c:v>
                </c:pt>
                <c:pt idx="188">
                  <c:v>-1.6617742776870701</c:v>
                </c:pt>
                <c:pt idx="189">
                  <c:v>-1.1695556640625</c:v>
                </c:pt>
                <c:pt idx="190">
                  <c:v>-0.97189521789550803</c:v>
                </c:pt>
                <c:pt idx="191">
                  <c:v>-1.05849480628967</c:v>
                </c:pt>
                <c:pt idx="192">
                  <c:v>-1.1626731157302801</c:v>
                </c:pt>
                <c:pt idx="193">
                  <c:v>-1.03338539600372</c:v>
                </c:pt>
                <c:pt idx="194">
                  <c:v>-0.74345999956131004</c:v>
                </c:pt>
                <c:pt idx="195">
                  <c:v>-0.59036147594451904</c:v>
                </c:pt>
                <c:pt idx="196">
                  <c:v>-0.66049903631210305</c:v>
                </c:pt>
                <c:pt idx="197">
                  <c:v>-0.64678627252578702</c:v>
                </c:pt>
                <c:pt idx="198">
                  <c:v>-0.230199545621872</c:v>
                </c:pt>
                <c:pt idx="199">
                  <c:v>0.429941445589066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670216"/>
        <c:axId val="622673352"/>
      </c:lineChart>
      <c:catAx>
        <c:axId val="622670216"/>
        <c:scaling>
          <c:orientation val="minMax"/>
        </c:scaling>
        <c:delete val="0"/>
        <c:axPos val="b"/>
        <c:numFmt formatCode="General" sourceLinked="1"/>
        <c:majorTickMark val="out"/>
        <c:minorTickMark val="none"/>
        <c:tickLblPos val="none"/>
        <c:crossAx val="622673352"/>
        <c:crosses val="autoZero"/>
        <c:auto val="1"/>
        <c:lblAlgn val="ctr"/>
        <c:lblOffset val="100"/>
        <c:tickLblSkip val="25"/>
        <c:tickMarkSkip val="25"/>
        <c:noMultiLvlLbl val="0"/>
      </c:catAx>
      <c:valAx>
        <c:axId val="622673352"/>
        <c:scaling>
          <c:orientation val="minMax"/>
          <c:max val="5"/>
          <c:min val="-18"/>
        </c:scaling>
        <c:delete val="0"/>
        <c:axPos val="l"/>
        <c:numFmt formatCode="General" sourceLinked="1"/>
        <c:majorTickMark val="out"/>
        <c:minorTickMark val="none"/>
        <c:tickLblPos val="nextTo"/>
        <c:crossAx val="622670216"/>
        <c:crossesAt val="25"/>
        <c:crossBetween val="between"/>
      </c:valAx>
    </c:plotArea>
    <c:plotVisOnly val="1"/>
    <c:dispBlanksAs val="gap"/>
    <c:showDLblsOverMax val="0"/>
  </c:chart>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3974164392375304E-3"/>
          <c:y val="8.6396677050882595E-2"/>
          <c:w val="0.99360258356076203"/>
          <c:h val="0.827206645898235"/>
        </c:manualLayout>
      </c:layout>
      <c:lineChart>
        <c:grouping val="standard"/>
        <c:varyColors val="0"/>
        <c:ser>
          <c:idx val="2"/>
          <c:order val="0"/>
          <c:tx>
            <c:strRef>
              <c:f>'1mir 8_9 12'!$E$1</c:f>
              <c:strCache>
                <c:ptCount val="1"/>
                <c:pt idx="0">
                  <c:v>Post 1</c:v>
                </c:pt>
              </c:strCache>
            </c:strRef>
          </c:tx>
          <c:spPr>
            <a:ln w="19050">
              <a:solidFill>
                <a:schemeClr val="tx1"/>
              </a:solidFill>
            </a:ln>
          </c:spPr>
          <c:marker>
            <c:symbol val="none"/>
          </c:marker>
          <c:cat>
            <c:numRef>
              <c:f>'1mir 8_9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12'!$E$2:$E$201</c:f>
              <c:numCache>
                <c:formatCode>General</c:formatCode>
                <c:ptCount val="200"/>
                <c:pt idx="0">
                  <c:v>-0.85045701265335105</c:v>
                </c:pt>
                <c:pt idx="1">
                  <c:v>-0.24208989739417999</c:v>
                </c:pt>
                <c:pt idx="2">
                  <c:v>0.35585346817970298</c:v>
                </c:pt>
                <c:pt idx="3">
                  <c:v>0.84329950809478804</c:v>
                </c:pt>
                <c:pt idx="4">
                  <c:v>0.995735824108124</c:v>
                </c:pt>
                <c:pt idx="5">
                  <c:v>0.78030335903167702</c:v>
                </c:pt>
                <c:pt idx="6">
                  <c:v>0.57933342456817605</c:v>
                </c:pt>
                <c:pt idx="7">
                  <c:v>0.83272409439086903</c:v>
                </c:pt>
                <c:pt idx="8">
                  <c:v>1.46669650077819</c:v>
                </c:pt>
                <c:pt idx="9">
                  <c:v>1.91138768196106</c:v>
                </c:pt>
                <c:pt idx="10">
                  <c:v>1.7603051662445</c:v>
                </c:pt>
                <c:pt idx="11">
                  <c:v>1.22999262809753</c:v>
                </c:pt>
                <c:pt idx="12">
                  <c:v>0.83328038454055797</c:v>
                </c:pt>
                <c:pt idx="13">
                  <c:v>0.72543501853942904</c:v>
                </c:pt>
                <c:pt idx="14">
                  <c:v>0.56578910350799605</c:v>
                </c:pt>
                <c:pt idx="15">
                  <c:v>8.8066812604670006E-3</c:v>
                </c:pt>
                <c:pt idx="16">
                  <c:v>-0.83850002288818404</c:v>
                </c:pt>
                <c:pt idx="17">
                  <c:v>-1.50607562065124</c:v>
                </c:pt>
                <c:pt idx="18">
                  <c:v>-1.61958885192871</c:v>
                </c:pt>
                <c:pt idx="19">
                  <c:v>-1.2303535938262899</c:v>
                </c:pt>
                <c:pt idx="20">
                  <c:v>-0.76100426912307695</c:v>
                </c:pt>
                <c:pt idx="21">
                  <c:v>-0.66964846849441495</c:v>
                </c:pt>
                <c:pt idx="22">
                  <c:v>-1.0991516113281199</c:v>
                </c:pt>
                <c:pt idx="23">
                  <c:v>-1.78028893470764</c:v>
                </c:pt>
                <c:pt idx="24">
                  <c:v>-2.29175353050231</c:v>
                </c:pt>
                <c:pt idx="25">
                  <c:v>-2.4398212432861301</c:v>
                </c:pt>
                <c:pt idx="26">
                  <c:v>-2.34800028800964</c:v>
                </c:pt>
                <c:pt idx="27">
                  <c:v>-2.1771054267883301</c:v>
                </c:pt>
                <c:pt idx="28">
                  <c:v>-1.89030909538269</c:v>
                </c:pt>
                <c:pt idx="29">
                  <c:v>-1.4165397882461499</c:v>
                </c:pt>
                <c:pt idx="30">
                  <c:v>-0.94690001010894798</c:v>
                </c:pt>
                <c:pt idx="31">
                  <c:v>-0.83857965469360396</c:v>
                </c:pt>
                <c:pt idx="32">
                  <c:v>-1.1733181476593</c:v>
                </c:pt>
                <c:pt idx="33">
                  <c:v>-1.6092998981475799</c:v>
                </c:pt>
                <c:pt idx="34">
                  <c:v>-1.81109738349914</c:v>
                </c:pt>
                <c:pt idx="35">
                  <c:v>-1.8859933614730799</c:v>
                </c:pt>
                <c:pt idx="36">
                  <c:v>-2.1819939613342201</c:v>
                </c:pt>
                <c:pt idx="37">
                  <c:v>-2.7186701297760001</c:v>
                </c:pt>
                <c:pt idx="38">
                  <c:v>-3.0904395580291699</c:v>
                </c:pt>
                <c:pt idx="39">
                  <c:v>-3.01334500312805</c:v>
                </c:pt>
                <c:pt idx="40">
                  <c:v>-2.7247290611267001</c:v>
                </c:pt>
                <c:pt idx="41">
                  <c:v>-2.6306769847869802</c:v>
                </c:pt>
                <c:pt idx="42">
                  <c:v>-2.7035000324249201</c:v>
                </c:pt>
                <c:pt idx="43">
                  <c:v>-2.5251119136810298</c:v>
                </c:pt>
                <c:pt idx="44">
                  <c:v>-1.94614374637603</c:v>
                </c:pt>
                <c:pt idx="45">
                  <c:v>-1.42684710025787</c:v>
                </c:pt>
                <c:pt idx="46">
                  <c:v>-1.54465448856353</c:v>
                </c:pt>
                <c:pt idx="47">
                  <c:v>-2.3114528656005771</c:v>
                </c:pt>
                <c:pt idx="48">
                  <c:v>-3.1910221576690598</c:v>
                </c:pt>
                <c:pt idx="49">
                  <c:v>-3.7375786304473801</c:v>
                </c:pt>
                <c:pt idx="50">
                  <c:v>-4.0036458969116202</c:v>
                </c:pt>
                <c:pt idx="51">
                  <c:v>-4.2781362533569256</c:v>
                </c:pt>
                <c:pt idx="52">
                  <c:v>-4.6244750022888041</c:v>
                </c:pt>
                <c:pt idx="53">
                  <c:v>-4.8374929428100497</c:v>
                </c:pt>
                <c:pt idx="54">
                  <c:v>-4.7674493789672754</c:v>
                </c:pt>
                <c:pt idx="55">
                  <c:v>-4.5062122344970703</c:v>
                </c:pt>
                <c:pt idx="56">
                  <c:v>-4.2442903518676696</c:v>
                </c:pt>
                <c:pt idx="57">
                  <c:v>-4.0739569664001376</c:v>
                </c:pt>
                <c:pt idx="58">
                  <c:v>-3.9865245819091801</c:v>
                </c:pt>
                <c:pt idx="59">
                  <c:v>-3.9666161537170401</c:v>
                </c:pt>
                <c:pt idx="60">
                  <c:v>-4.0051264762878356</c:v>
                </c:pt>
                <c:pt idx="61">
                  <c:v>-4.0757627487182599</c:v>
                </c:pt>
                <c:pt idx="62">
                  <c:v>-4.1841201782226456</c:v>
                </c:pt>
                <c:pt idx="63">
                  <c:v>-4.41774225234985</c:v>
                </c:pt>
                <c:pt idx="64">
                  <c:v>-4.8703432083129803</c:v>
                </c:pt>
                <c:pt idx="65">
                  <c:v>-5.5115990638732901</c:v>
                </c:pt>
                <c:pt idx="66">
                  <c:v>-6.1986517906188903</c:v>
                </c:pt>
                <c:pt idx="67">
                  <c:v>-6.8200020790100053</c:v>
                </c:pt>
                <c:pt idx="68">
                  <c:v>-7.3459610939025799</c:v>
                </c:pt>
                <c:pt idx="69">
                  <c:v>-7.7191147804260201</c:v>
                </c:pt>
                <c:pt idx="70">
                  <c:v>-7.8092980384826598</c:v>
                </c:pt>
                <c:pt idx="71">
                  <c:v>-7.5928621292114196</c:v>
                </c:pt>
                <c:pt idx="72">
                  <c:v>-7.3267121315002397</c:v>
                </c:pt>
                <c:pt idx="73">
                  <c:v>-7.3935546874999929</c:v>
                </c:pt>
                <c:pt idx="74">
                  <c:v>-7.9181494712829501</c:v>
                </c:pt>
                <c:pt idx="75">
                  <c:v>-8.6106843948364205</c:v>
                </c:pt>
                <c:pt idx="76">
                  <c:v>-9.0455064773559499</c:v>
                </c:pt>
                <c:pt idx="77">
                  <c:v>-9.0449848175048793</c:v>
                </c:pt>
                <c:pt idx="78">
                  <c:v>-8.7476453781127876</c:v>
                </c:pt>
                <c:pt idx="79">
                  <c:v>-8.3898353576660103</c:v>
                </c:pt>
                <c:pt idx="80">
                  <c:v>-8.1534023284912092</c:v>
                </c:pt>
                <c:pt idx="81">
                  <c:v>-8.1975479125976491</c:v>
                </c:pt>
                <c:pt idx="82">
                  <c:v>-8.6575851440429599</c:v>
                </c:pt>
                <c:pt idx="83">
                  <c:v>-9.5045146942138601</c:v>
                </c:pt>
                <c:pt idx="84">
                  <c:v>-10.4903202056884</c:v>
                </c:pt>
                <c:pt idx="85">
                  <c:v>-11.3475704193115</c:v>
                </c:pt>
                <c:pt idx="86">
                  <c:v>-12.0044174194335</c:v>
                </c:pt>
                <c:pt idx="87">
                  <c:v>-12.5076179504394</c:v>
                </c:pt>
                <c:pt idx="88">
                  <c:v>-12.808041572570801</c:v>
                </c:pt>
                <c:pt idx="89">
                  <c:v>-12.8238220214843</c:v>
                </c:pt>
                <c:pt idx="90">
                  <c:v>-12.741884231567299</c:v>
                </c:pt>
                <c:pt idx="91">
                  <c:v>-13.0018157958984</c:v>
                </c:pt>
                <c:pt idx="92">
                  <c:v>-13.7623844146728</c:v>
                </c:pt>
                <c:pt idx="93">
                  <c:v>-14.501939773559499</c:v>
                </c:pt>
                <c:pt idx="94">
                  <c:v>-14.4538974761962</c:v>
                </c:pt>
                <c:pt idx="95">
                  <c:v>-13.5084028244018</c:v>
                </c:pt>
                <c:pt idx="96">
                  <c:v>-12.440196037292401</c:v>
                </c:pt>
                <c:pt idx="97">
                  <c:v>-12.0753421783447</c:v>
                </c:pt>
                <c:pt idx="98">
                  <c:v>-12.401983261108301</c:v>
                </c:pt>
                <c:pt idx="99">
                  <c:v>-12.744081497192299</c:v>
                </c:pt>
                <c:pt idx="100">
                  <c:v>-12.722887039184499</c:v>
                </c:pt>
                <c:pt idx="101">
                  <c:v>-12.7027263641357</c:v>
                </c:pt>
                <c:pt idx="102">
                  <c:v>-13.1756029129028</c:v>
                </c:pt>
                <c:pt idx="103">
                  <c:v>-13.9982299804687</c:v>
                </c:pt>
                <c:pt idx="104">
                  <c:v>-14.538230895996</c:v>
                </c:pt>
                <c:pt idx="105">
                  <c:v>-14.483492851257299</c:v>
                </c:pt>
                <c:pt idx="106">
                  <c:v>-14.1897068023681</c:v>
                </c:pt>
                <c:pt idx="107">
                  <c:v>-14.1569700241088</c:v>
                </c:pt>
                <c:pt idx="108">
                  <c:v>-14.422244071960399</c:v>
                </c:pt>
                <c:pt idx="109">
                  <c:v>-14.6539964675903</c:v>
                </c:pt>
                <c:pt idx="110">
                  <c:v>-14.6891326904296</c:v>
                </c:pt>
                <c:pt idx="111">
                  <c:v>-14.7067356109619</c:v>
                </c:pt>
                <c:pt idx="112">
                  <c:v>-14.8781833648681</c:v>
                </c:pt>
                <c:pt idx="113">
                  <c:v>-15.0801191329956</c:v>
                </c:pt>
                <c:pt idx="114">
                  <c:v>-15.062505722045801</c:v>
                </c:pt>
                <c:pt idx="115">
                  <c:v>-14.7636156082153</c:v>
                </c:pt>
                <c:pt idx="116">
                  <c:v>-14.332292556762599</c:v>
                </c:pt>
                <c:pt idx="117">
                  <c:v>-13.921795845031699</c:v>
                </c:pt>
                <c:pt idx="118">
                  <c:v>-13.6018629074096</c:v>
                </c:pt>
                <c:pt idx="119">
                  <c:v>-13.4337100982666</c:v>
                </c:pt>
                <c:pt idx="120">
                  <c:v>-13.460324287414499</c:v>
                </c:pt>
                <c:pt idx="121">
                  <c:v>-13.5818939208984</c:v>
                </c:pt>
                <c:pt idx="122">
                  <c:v>-13.5840549468994</c:v>
                </c:pt>
                <c:pt idx="123">
                  <c:v>-13.3865871429443</c:v>
                </c:pt>
                <c:pt idx="124">
                  <c:v>-13.177853584289499</c:v>
                </c:pt>
                <c:pt idx="125">
                  <c:v>-13.1821575164794</c:v>
                </c:pt>
                <c:pt idx="126">
                  <c:v>-13.3395137786865</c:v>
                </c:pt>
                <c:pt idx="127">
                  <c:v>-13.3698225021362</c:v>
                </c:pt>
                <c:pt idx="128">
                  <c:v>-13.179481506347599</c:v>
                </c:pt>
                <c:pt idx="129">
                  <c:v>-13.051465034484799</c:v>
                </c:pt>
                <c:pt idx="130">
                  <c:v>-13.3113098144531</c:v>
                </c:pt>
                <c:pt idx="131">
                  <c:v>-13.8771314620971</c:v>
                </c:pt>
                <c:pt idx="132">
                  <c:v>-14.3054075241088</c:v>
                </c:pt>
                <c:pt idx="133">
                  <c:v>-14.308031082153301</c:v>
                </c:pt>
                <c:pt idx="134">
                  <c:v>-14.0967922210693</c:v>
                </c:pt>
                <c:pt idx="135">
                  <c:v>-14.117773056030201</c:v>
                </c:pt>
                <c:pt idx="136">
                  <c:v>-14.504956245422299</c:v>
                </c:pt>
                <c:pt idx="137">
                  <c:v>-14.924435615539499</c:v>
                </c:pt>
                <c:pt idx="138">
                  <c:v>-14.9761142730712</c:v>
                </c:pt>
                <c:pt idx="139">
                  <c:v>-14.644253730773899</c:v>
                </c:pt>
                <c:pt idx="140">
                  <c:v>-14.266832351684499</c:v>
                </c:pt>
                <c:pt idx="141">
                  <c:v>-14.115118026733301</c:v>
                </c:pt>
                <c:pt idx="142">
                  <c:v>-14.1266536712646</c:v>
                </c:pt>
                <c:pt idx="143">
                  <c:v>-14.0785570144653</c:v>
                </c:pt>
                <c:pt idx="144">
                  <c:v>-13.9208402633666</c:v>
                </c:pt>
                <c:pt idx="145">
                  <c:v>-13.8346843719482</c:v>
                </c:pt>
                <c:pt idx="146">
                  <c:v>-13.9754886627197</c:v>
                </c:pt>
                <c:pt idx="147">
                  <c:v>-14.249769210815399</c:v>
                </c:pt>
                <c:pt idx="148">
                  <c:v>-14.3809661865234</c:v>
                </c:pt>
                <c:pt idx="149">
                  <c:v>-14.162956237792899</c:v>
                </c:pt>
                <c:pt idx="150">
                  <c:v>-13.632716178894</c:v>
                </c:pt>
                <c:pt idx="151">
                  <c:v>-13.0463409423828</c:v>
                </c:pt>
                <c:pt idx="152">
                  <c:v>-12.7251234054565</c:v>
                </c:pt>
                <c:pt idx="153">
                  <c:v>-12.858401298522899</c:v>
                </c:pt>
                <c:pt idx="154">
                  <c:v>-13.351544380187899</c:v>
                </c:pt>
                <c:pt idx="155">
                  <c:v>-13.864753723144499</c:v>
                </c:pt>
                <c:pt idx="156">
                  <c:v>-14.0997257232666</c:v>
                </c:pt>
                <c:pt idx="157">
                  <c:v>-14.098493576049799</c:v>
                </c:pt>
                <c:pt idx="158">
                  <c:v>-14.1848049163818</c:v>
                </c:pt>
                <c:pt idx="159">
                  <c:v>-14.5478715896606</c:v>
                </c:pt>
                <c:pt idx="160">
                  <c:v>-14.968843460083001</c:v>
                </c:pt>
                <c:pt idx="161">
                  <c:v>-15.0811767578125</c:v>
                </c:pt>
                <c:pt idx="162">
                  <c:v>-14.868283271789499</c:v>
                </c:pt>
                <c:pt idx="163">
                  <c:v>-14.7331523895263</c:v>
                </c:pt>
                <c:pt idx="164">
                  <c:v>-15.0062942504882</c:v>
                </c:pt>
                <c:pt idx="165">
                  <c:v>-15.5260648727416</c:v>
                </c:pt>
                <c:pt idx="166">
                  <c:v>-15.8554992675781</c:v>
                </c:pt>
                <c:pt idx="167">
                  <c:v>-15.8401842117309</c:v>
                </c:pt>
                <c:pt idx="168">
                  <c:v>-15.7463636398315</c:v>
                </c:pt>
                <c:pt idx="169">
                  <c:v>-15.820318222045801</c:v>
                </c:pt>
                <c:pt idx="170">
                  <c:v>-15.932058334350501</c:v>
                </c:pt>
                <c:pt idx="171">
                  <c:v>-15.820569992065399</c:v>
                </c:pt>
                <c:pt idx="172">
                  <c:v>-15.5619459152221</c:v>
                </c:pt>
                <c:pt idx="173">
                  <c:v>-15.5327911376953</c:v>
                </c:pt>
                <c:pt idx="174">
                  <c:v>-15.8631191253662</c:v>
                </c:pt>
                <c:pt idx="175">
                  <c:v>-16.148900985717699</c:v>
                </c:pt>
                <c:pt idx="176">
                  <c:v>-15.8774318695068</c:v>
                </c:pt>
                <c:pt idx="177">
                  <c:v>-15.0421504974365</c:v>
                </c:pt>
                <c:pt idx="178">
                  <c:v>-14.152997016906699</c:v>
                </c:pt>
                <c:pt idx="179">
                  <c:v>-13.655372619628899</c:v>
                </c:pt>
                <c:pt idx="180">
                  <c:v>-13.5266571044921</c:v>
                </c:pt>
                <c:pt idx="181">
                  <c:v>-13.5042724609375</c:v>
                </c:pt>
                <c:pt idx="182">
                  <c:v>-13.5123844146728</c:v>
                </c:pt>
                <c:pt idx="183">
                  <c:v>-13.6518020629882</c:v>
                </c:pt>
                <c:pt idx="184">
                  <c:v>-13.838523864746</c:v>
                </c:pt>
                <c:pt idx="185">
                  <c:v>-13.73033618927</c:v>
                </c:pt>
                <c:pt idx="186">
                  <c:v>-13.152615547180099</c:v>
                </c:pt>
                <c:pt idx="187">
                  <c:v>-12.452932357788001</c:v>
                </c:pt>
                <c:pt idx="188">
                  <c:v>-12.223027229309</c:v>
                </c:pt>
                <c:pt idx="189">
                  <c:v>-12.6544857025146</c:v>
                </c:pt>
                <c:pt idx="190">
                  <c:v>-13.3079271316528</c:v>
                </c:pt>
                <c:pt idx="191">
                  <c:v>-13.566775321960399</c:v>
                </c:pt>
                <c:pt idx="192">
                  <c:v>-13.2223968505859</c:v>
                </c:pt>
                <c:pt idx="193">
                  <c:v>-12.5601844787597</c:v>
                </c:pt>
                <c:pt idx="194">
                  <c:v>-11.9861183166503</c:v>
                </c:pt>
                <c:pt idx="195">
                  <c:v>-11.707313537597599</c:v>
                </c:pt>
                <c:pt idx="196">
                  <c:v>-11.7322845458984</c:v>
                </c:pt>
                <c:pt idx="197">
                  <c:v>-11.9792709350585</c:v>
                </c:pt>
                <c:pt idx="198">
                  <c:v>-12.2839756011962</c:v>
                </c:pt>
                <c:pt idx="199">
                  <c:v>-12.418825149536101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695192"/>
        <c:axId val="622698472"/>
      </c:lineChart>
      <c:catAx>
        <c:axId val="622695192"/>
        <c:scaling>
          <c:orientation val="minMax"/>
        </c:scaling>
        <c:delete val="0"/>
        <c:axPos val="b"/>
        <c:numFmt formatCode="General" sourceLinked="1"/>
        <c:majorTickMark val="out"/>
        <c:minorTickMark val="none"/>
        <c:tickLblPos val="none"/>
        <c:crossAx val="622698472"/>
        <c:crosses val="autoZero"/>
        <c:auto val="1"/>
        <c:lblAlgn val="ctr"/>
        <c:lblOffset val="100"/>
        <c:tickLblSkip val="25"/>
        <c:tickMarkSkip val="25"/>
        <c:noMultiLvlLbl val="0"/>
      </c:catAx>
      <c:valAx>
        <c:axId val="622698472"/>
        <c:scaling>
          <c:orientation val="minMax"/>
          <c:max val="5"/>
          <c:min val="-18"/>
        </c:scaling>
        <c:delete val="0"/>
        <c:axPos val="l"/>
        <c:numFmt formatCode="General" sourceLinked="1"/>
        <c:majorTickMark val="out"/>
        <c:minorTickMark val="none"/>
        <c:tickLblPos val="nextTo"/>
        <c:crossAx val="622695192"/>
        <c:crossesAt val="25"/>
        <c:crossBetween val="between"/>
      </c:valAx>
    </c:plotArea>
    <c:plotVisOnly val="1"/>
    <c:dispBlanksAs val="gap"/>
    <c:showDLblsOverMax val="0"/>
  </c:chart>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7.9185229907866601E-3"/>
          <c:y val="3.7396130040379998E-2"/>
          <c:w val="0.98983408075367496"/>
          <c:h val="0.9127423632391134"/>
        </c:manualLayout>
      </c:layout>
      <c:lineChart>
        <c:grouping val="standard"/>
        <c:varyColors val="0"/>
        <c:ser>
          <c:idx val="2"/>
          <c:order val="0"/>
          <c:tx>
            <c:strRef>
              <c:f>'1mir 8_9 12 (2)'!$E$1</c:f>
              <c:strCache>
                <c:ptCount val="1"/>
                <c:pt idx="0">
                  <c:v>12</c:v>
                </c:pt>
              </c:strCache>
            </c:strRef>
          </c:tx>
          <c:spPr>
            <a:ln w="19050">
              <a:solidFill>
                <a:schemeClr val="tx1"/>
              </a:solidFill>
            </a:ln>
          </c:spPr>
          <c:marker>
            <c:symbol val="none"/>
          </c:marker>
          <c:cat>
            <c:numRef>
              <c:f>'1mir 8_9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(2)'!$E$2:$E$201</c:f>
              <c:numCache>
                <c:formatCode>General</c:formatCode>
                <c:ptCount val="200"/>
                <c:pt idx="0">
                  <c:v>4.9236856400966998E-2</c:v>
                </c:pt>
                <c:pt idx="1">
                  <c:v>0.55562412738800004</c:v>
                </c:pt>
                <c:pt idx="2">
                  <c:v>1.0214649438857999</c:v>
                </c:pt>
                <c:pt idx="3">
                  <c:v>0.66035497188568104</c:v>
                </c:pt>
                <c:pt idx="4">
                  <c:v>-0.23642680048942599</c:v>
                </c:pt>
                <c:pt idx="5">
                  <c:v>-0.57309043407440197</c:v>
                </c:pt>
                <c:pt idx="6">
                  <c:v>5.8958031237125001E-2</c:v>
                </c:pt>
                <c:pt idx="7">
                  <c:v>0.77698487043380704</c:v>
                </c:pt>
                <c:pt idx="8">
                  <c:v>0.59518921375274703</c:v>
                </c:pt>
                <c:pt idx="9">
                  <c:v>-0.219317436218262</c:v>
                </c:pt>
                <c:pt idx="10">
                  <c:v>-0.49468946456909202</c:v>
                </c:pt>
                <c:pt idx="11">
                  <c:v>0.29096922278404203</c:v>
                </c:pt>
                <c:pt idx="12">
                  <c:v>1.3507493734359699</c:v>
                </c:pt>
                <c:pt idx="13">
                  <c:v>1.61907982826232</c:v>
                </c:pt>
                <c:pt idx="14">
                  <c:v>0.98442631959915206</c:v>
                </c:pt>
                <c:pt idx="15">
                  <c:v>0.16453914344310799</c:v>
                </c:pt>
                <c:pt idx="16">
                  <c:v>-0.35201647877693198</c:v>
                </c:pt>
                <c:pt idx="17">
                  <c:v>-0.76358556747436501</c:v>
                </c:pt>
                <c:pt idx="18">
                  <c:v>-1.3599864244461</c:v>
                </c:pt>
                <c:pt idx="19">
                  <c:v>-1.91759133338928</c:v>
                </c:pt>
                <c:pt idx="20">
                  <c:v>-1.94378089904785</c:v>
                </c:pt>
                <c:pt idx="21">
                  <c:v>-1.3041863441467201</c:v>
                </c:pt>
                <c:pt idx="22">
                  <c:v>-0.35257339477539101</c:v>
                </c:pt>
                <c:pt idx="23">
                  <c:v>0.46497383713722201</c:v>
                </c:pt>
                <c:pt idx="24">
                  <c:v>0.92471247911453203</c:v>
                </c:pt>
                <c:pt idx="25">
                  <c:v>1.0393098592758101</c:v>
                </c:pt>
                <c:pt idx="26">
                  <c:v>1.0489864349365201</c:v>
                </c:pt>
                <c:pt idx="27">
                  <c:v>1.4121500253677299</c:v>
                </c:pt>
                <c:pt idx="28">
                  <c:v>2.47781062126159</c:v>
                </c:pt>
                <c:pt idx="29">
                  <c:v>3.9431598186492902</c:v>
                </c:pt>
                <c:pt idx="30">
                  <c:v>4.8355937004089302</c:v>
                </c:pt>
                <c:pt idx="31">
                  <c:v>4.3825125694274796</c:v>
                </c:pt>
                <c:pt idx="32">
                  <c:v>2.9247486591339098</c:v>
                </c:pt>
                <c:pt idx="33">
                  <c:v>1.7142436504364</c:v>
                </c:pt>
                <c:pt idx="34">
                  <c:v>1.6595714092254601</c:v>
                </c:pt>
                <c:pt idx="35">
                  <c:v>2.431629180908196</c:v>
                </c:pt>
                <c:pt idx="36">
                  <c:v>2.9758846759796098</c:v>
                </c:pt>
                <c:pt idx="37">
                  <c:v>2.7591233253478999</c:v>
                </c:pt>
                <c:pt idx="38">
                  <c:v>2.2432999610900799</c:v>
                </c:pt>
                <c:pt idx="39">
                  <c:v>2.1350145339965798</c:v>
                </c:pt>
                <c:pt idx="40">
                  <c:v>2.4905917644500701</c:v>
                </c:pt>
                <c:pt idx="41">
                  <c:v>2.7792072296142498</c:v>
                </c:pt>
                <c:pt idx="42">
                  <c:v>2.6429195404052699</c:v>
                </c:pt>
                <c:pt idx="43">
                  <c:v>2.2635264396667401</c:v>
                </c:pt>
                <c:pt idx="44">
                  <c:v>1.94867014884948</c:v>
                </c:pt>
                <c:pt idx="45">
                  <c:v>1.6530345678329399</c:v>
                </c:pt>
                <c:pt idx="46">
                  <c:v>1.1312283277511599</c:v>
                </c:pt>
                <c:pt idx="47">
                  <c:v>0.41397362947464</c:v>
                </c:pt>
                <c:pt idx="48">
                  <c:v>-0.14645166695118</c:v>
                </c:pt>
                <c:pt idx="49">
                  <c:v>-0.32796889543533297</c:v>
                </c:pt>
                <c:pt idx="50">
                  <c:v>-0.300485700368881</c:v>
                </c:pt>
                <c:pt idx="51">
                  <c:v>-0.333466917276382</c:v>
                </c:pt>
                <c:pt idx="52">
                  <c:v>-0.44037818908691401</c:v>
                </c:pt>
                <c:pt idx="53">
                  <c:v>-0.49862736463546797</c:v>
                </c:pt>
                <c:pt idx="54">
                  <c:v>-0.58187007904052701</c:v>
                </c:pt>
                <c:pt idx="55">
                  <c:v>-0.87772494554519698</c:v>
                </c:pt>
                <c:pt idx="56">
                  <c:v>-1.26261734962463</c:v>
                </c:pt>
                <c:pt idx="57">
                  <c:v>-1.28457295894622</c:v>
                </c:pt>
                <c:pt idx="58">
                  <c:v>-0.78244364261627197</c:v>
                </c:pt>
                <c:pt idx="59">
                  <c:v>-0.292513847351074</c:v>
                </c:pt>
                <c:pt idx="60">
                  <c:v>-0.50514030456543002</c:v>
                </c:pt>
                <c:pt idx="61">
                  <c:v>-1.3732544183730999</c:v>
                </c:pt>
                <c:pt idx="62">
                  <c:v>-2.1206059455871502</c:v>
                </c:pt>
                <c:pt idx="63">
                  <c:v>-2.24413633346557</c:v>
                </c:pt>
                <c:pt idx="64">
                  <c:v>-2.1517040729522701</c:v>
                </c:pt>
                <c:pt idx="65">
                  <c:v>-2.4968132972717201</c:v>
                </c:pt>
                <c:pt idx="66">
                  <c:v>-3.1290824413299498</c:v>
                </c:pt>
                <c:pt idx="67">
                  <c:v>-3.20722007751464</c:v>
                </c:pt>
                <c:pt idx="68">
                  <c:v>-2.3908042907714799</c:v>
                </c:pt>
                <c:pt idx="69">
                  <c:v>-1.42736887931823</c:v>
                </c:pt>
                <c:pt idx="70">
                  <c:v>-1.24050712585449</c:v>
                </c:pt>
                <c:pt idx="71">
                  <c:v>-1.73408544063568</c:v>
                </c:pt>
                <c:pt idx="72">
                  <c:v>-1.97275137901306</c:v>
                </c:pt>
                <c:pt idx="73">
                  <c:v>-1.4704668521881099</c:v>
                </c:pt>
                <c:pt idx="74">
                  <c:v>-0.79566019773483299</c:v>
                </c:pt>
                <c:pt idx="75">
                  <c:v>-0.72058260440826405</c:v>
                </c:pt>
                <c:pt idx="76">
                  <c:v>-1.1922588348388601</c:v>
                </c:pt>
                <c:pt idx="77">
                  <c:v>-1.5469000339507999</c:v>
                </c:pt>
                <c:pt idx="78">
                  <c:v>-1.51544213294982</c:v>
                </c:pt>
                <c:pt idx="79">
                  <c:v>-1.4880071878433201</c:v>
                </c:pt>
                <c:pt idx="80">
                  <c:v>-1.74835872650146</c:v>
                </c:pt>
                <c:pt idx="81">
                  <c:v>-1.9797599315643299</c:v>
                </c:pt>
                <c:pt idx="82">
                  <c:v>-1.8341591358184799</c:v>
                </c:pt>
                <c:pt idx="83">
                  <c:v>-1.6170680522918699</c:v>
                </c:pt>
                <c:pt idx="84">
                  <c:v>-1.88764071464538</c:v>
                </c:pt>
                <c:pt idx="85">
                  <c:v>-2.4827694892883301</c:v>
                </c:pt>
                <c:pt idx="86">
                  <c:v>-2.53774070739746</c:v>
                </c:pt>
                <c:pt idx="87">
                  <c:v>-1.6909472942352199</c:v>
                </c:pt>
                <c:pt idx="88">
                  <c:v>-0.812497317790985</c:v>
                </c:pt>
                <c:pt idx="89">
                  <c:v>-1.0633513927459699</c:v>
                </c:pt>
                <c:pt idx="90">
                  <c:v>-2.3994591236114449</c:v>
                </c:pt>
                <c:pt idx="91">
                  <c:v>-3.5226013660430899</c:v>
                </c:pt>
                <c:pt idx="92">
                  <c:v>-3.4242928028106601</c:v>
                </c:pt>
                <c:pt idx="93">
                  <c:v>-2.555615186691278</c:v>
                </c:pt>
                <c:pt idx="94">
                  <c:v>-2.1799330711364702</c:v>
                </c:pt>
                <c:pt idx="95">
                  <c:v>-2.8482961654663002</c:v>
                </c:pt>
                <c:pt idx="96">
                  <c:v>-3.9346771240234251</c:v>
                </c:pt>
                <c:pt idx="97">
                  <c:v>-4.6017084121704102</c:v>
                </c:pt>
                <c:pt idx="98">
                  <c:v>-4.7536253929138104</c:v>
                </c:pt>
                <c:pt idx="99">
                  <c:v>-4.8495216369628897</c:v>
                </c:pt>
                <c:pt idx="100">
                  <c:v>-5.1297960281371946</c:v>
                </c:pt>
                <c:pt idx="101">
                  <c:v>-5.3884987831115696</c:v>
                </c:pt>
                <c:pt idx="102">
                  <c:v>-5.3980789184570286</c:v>
                </c:pt>
                <c:pt idx="103">
                  <c:v>-5.2055191993713299</c:v>
                </c:pt>
                <c:pt idx="104">
                  <c:v>-4.9552679061889604</c:v>
                </c:pt>
                <c:pt idx="105">
                  <c:v>-4.6906747817993102</c:v>
                </c:pt>
                <c:pt idx="106">
                  <c:v>-4.4765310287475497</c:v>
                </c:pt>
                <c:pt idx="107">
                  <c:v>-4.5072088241577104</c:v>
                </c:pt>
                <c:pt idx="108">
                  <c:v>-4.8683767318725497</c:v>
                </c:pt>
                <c:pt idx="109">
                  <c:v>-5.2944364547729386</c:v>
                </c:pt>
                <c:pt idx="110">
                  <c:v>-5.3912611007690403</c:v>
                </c:pt>
                <c:pt idx="111">
                  <c:v>-5.0892419815063397</c:v>
                </c:pt>
                <c:pt idx="112">
                  <c:v>-4.6931548118591246</c:v>
                </c:pt>
                <c:pt idx="113">
                  <c:v>-4.4658389091491699</c:v>
                </c:pt>
                <c:pt idx="114">
                  <c:v>-4.3702893257141104</c:v>
                </c:pt>
                <c:pt idx="115">
                  <c:v>-4.2893795967101997</c:v>
                </c:pt>
                <c:pt idx="116">
                  <c:v>-4.2818465232849103</c:v>
                </c:pt>
                <c:pt idx="117">
                  <c:v>-4.4359049797058052</c:v>
                </c:pt>
                <c:pt idx="118">
                  <c:v>-4.6049666404724041</c:v>
                </c:pt>
                <c:pt idx="119">
                  <c:v>-4.5396318435668901</c:v>
                </c:pt>
                <c:pt idx="120">
                  <c:v>-4.2668147087097053</c:v>
                </c:pt>
                <c:pt idx="121">
                  <c:v>-4.1293325424194256</c:v>
                </c:pt>
                <c:pt idx="122">
                  <c:v>-4.4057669639587402</c:v>
                </c:pt>
                <c:pt idx="123">
                  <c:v>-5.0614490509033203</c:v>
                </c:pt>
                <c:pt idx="124">
                  <c:v>-5.9068551063537598</c:v>
                </c:pt>
                <c:pt idx="125">
                  <c:v>-6.7645545005798251</c:v>
                </c:pt>
                <c:pt idx="126">
                  <c:v>-7.3629083633422754</c:v>
                </c:pt>
                <c:pt idx="127">
                  <c:v>-7.3445119857787997</c:v>
                </c:pt>
                <c:pt idx="128">
                  <c:v>-6.6840744018554528</c:v>
                </c:pt>
                <c:pt idx="129">
                  <c:v>-5.9765119552612296</c:v>
                </c:pt>
                <c:pt idx="130">
                  <c:v>-5.9552979469299299</c:v>
                </c:pt>
                <c:pt idx="131">
                  <c:v>-6.6859893798828054</c:v>
                </c:pt>
                <c:pt idx="132">
                  <c:v>-7.5423765182495046</c:v>
                </c:pt>
                <c:pt idx="133">
                  <c:v>-8.0613527297973597</c:v>
                </c:pt>
                <c:pt idx="134">
                  <c:v>-8.4149217605590625</c:v>
                </c:pt>
                <c:pt idx="135">
                  <c:v>-8.7957630157470703</c:v>
                </c:pt>
                <c:pt idx="136">
                  <c:v>-8.7828674316406197</c:v>
                </c:pt>
                <c:pt idx="137">
                  <c:v>-7.9130887985229403</c:v>
                </c:pt>
                <c:pt idx="138">
                  <c:v>-6.7423501014709402</c:v>
                </c:pt>
                <c:pt idx="139">
                  <c:v>-6.5810456275939897</c:v>
                </c:pt>
                <c:pt idx="140">
                  <c:v>-7.8690323829650799</c:v>
                </c:pt>
                <c:pt idx="141">
                  <c:v>-9.3860073089599592</c:v>
                </c:pt>
                <c:pt idx="142">
                  <c:v>-9.6293439865112216</c:v>
                </c:pt>
                <c:pt idx="143">
                  <c:v>-8.6544017791747994</c:v>
                </c:pt>
                <c:pt idx="144">
                  <c:v>-7.8822951316833496</c:v>
                </c:pt>
                <c:pt idx="145">
                  <c:v>-8.1718692779540998</c:v>
                </c:pt>
                <c:pt idx="146">
                  <c:v>-8.8353824615478498</c:v>
                </c:pt>
                <c:pt idx="147">
                  <c:v>-8.8301029205322195</c:v>
                </c:pt>
                <c:pt idx="148">
                  <c:v>-8.2497968673706001</c:v>
                </c:pt>
                <c:pt idx="149">
                  <c:v>-8.0057764053344709</c:v>
                </c:pt>
                <c:pt idx="150">
                  <c:v>-8.3846235275268501</c:v>
                </c:pt>
                <c:pt idx="151">
                  <c:v>-8.6855144500732404</c:v>
                </c:pt>
                <c:pt idx="152">
                  <c:v>-8.3168659210205007</c:v>
                </c:pt>
                <c:pt idx="153">
                  <c:v>-7.5759496688842702</c:v>
                </c:pt>
                <c:pt idx="154">
                  <c:v>-7.0459837913513104</c:v>
                </c:pt>
                <c:pt idx="155">
                  <c:v>-6.7488074302673304</c:v>
                </c:pt>
                <c:pt idx="156">
                  <c:v>-6.3684530258178702</c:v>
                </c:pt>
                <c:pt idx="157">
                  <c:v>-5.96241998672485</c:v>
                </c:pt>
                <c:pt idx="158">
                  <c:v>-5.8638010025024396</c:v>
                </c:pt>
                <c:pt idx="159">
                  <c:v>-6.0012621879577601</c:v>
                </c:pt>
                <c:pt idx="160">
                  <c:v>-5.9035949707031197</c:v>
                </c:pt>
                <c:pt idx="161">
                  <c:v>-5.4777345657348597</c:v>
                </c:pt>
                <c:pt idx="162">
                  <c:v>-5.2593855857849103</c:v>
                </c:pt>
                <c:pt idx="163">
                  <c:v>-5.6493377685546804</c:v>
                </c:pt>
                <c:pt idx="164">
                  <c:v>-6.3326611518859801</c:v>
                </c:pt>
                <c:pt idx="165">
                  <c:v>-6.8065643310546804</c:v>
                </c:pt>
                <c:pt idx="166">
                  <c:v>-7.1128830909728986</c:v>
                </c:pt>
                <c:pt idx="167">
                  <c:v>-7.5495214462280202</c:v>
                </c:pt>
                <c:pt idx="168">
                  <c:v>-7.8959264755248997</c:v>
                </c:pt>
                <c:pt idx="169">
                  <c:v>-7.6020689010620099</c:v>
                </c:pt>
                <c:pt idx="170">
                  <c:v>-6.8016219139099103</c:v>
                </c:pt>
                <c:pt idx="171">
                  <c:v>-6.4487924575805602</c:v>
                </c:pt>
                <c:pt idx="172">
                  <c:v>-7.0819563865661603</c:v>
                </c:pt>
                <c:pt idx="173">
                  <c:v>-7.9655914306640598</c:v>
                </c:pt>
                <c:pt idx="174">
                  <c:v>-8.0037612915038991</c:v>
                </c:pt>
                <c:pt idx="175">
                  <c:v>-7.1787261962890598</c:v>
                </c:pt>
                <c:pt idx="176">
                  <c:v>-6.4125580787658549</c:v>
                </c:pt>
                <c:pt idx="177">
                  <c:v>-6.1280174255370996</c:v>
                </c:pt>
                <c:pt idx="178">
                  <c:v>-5.7390565872192303</c:v>
                </c:pt>
                <c:pt idx="179">
                  <c:v>-4.8009195327758656</c:v>
                </c:pt>
                <c:pt idx="180">
                  <c:v>-3.9273796081542902</c:v>
                </c:pt>
                <c:pt idx="181">
                  <c:v>-3.9564080238342152</c:v>
                </c:pt>
                <c:pt idx="182">
                  <c:v>-4.6231331825256303</c:v>
                </c:pt>
                <c:pt idx="183">
                  <c:v>-4.8077096939086896</c:v>
                </c:pt>
                <c:pt idx="184">
                  <c:v>-4.0579590797424254</c:v>
                </c:pt>
                <c:pt idx="185">
                  <c:v>-3.1595478057861301</c:v>
                </c:pt>
                <c:pt idx="186">
                  <c:v>-3.0027406215667698</c:v>
                </c:pt>
                <c:pt idx="187">
                  <c:v>-3.4787693023681601</c:v>
                </c:pt>
                <c:pt idx="188">
                  <c:v>-3.8817620277404701</c:v>
                </c:pt>
                <c:pt idx="189">
                  <c:v>-3.938645601272579</c:v>
                </c:pt>
                <c:pt idx="190">
                  <c:v>-3.8538289070129301</c:v>
                </c:pt>
                <c:pt idx="191">
                  <c:v>-3.5858948230743399</c:v>
                </c:pt>
                <c:pt idx="192">
                  <c:v>-2.8055965900421098</c:v>
                </c:pt>
                <c:pt idx="193">
                  <c:v>-1.6682933568954399</c:v>
                </c:pt>
                <c:pt idx="194">
                  <c:v>-0.99842798709869396</c:v>
                </c:pt>
                <c:pt idx="195">
                  <c:v>-1.3282381296157799</c:v>
                </c:pt>
                <c:pt idx="196">
                  <c:v>-2.1317784786224299</c:v>
                </c:pt>
                <c:pt idx="197">
                  <c:v>-2.45823645591735</c:v>
                </c:pt>
                <c:pt idx="198">
                  <c:v>-2.11083555221557</c:v>
                </c:pt>
                <c:pt idx="199">
                  <c:v>-1.7167829275131199</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20456"/>
        <c:axId val="622723496"/>
      </c:lineChart>
      <c:catAx>
        <c:axId val="622720456"/>
        <c:scaling>
          <c:orientation val="minMax"/>
        </c:scaling>
        <c:delete val="0"/>
        <c:axPos val="b"/>
        <c:numFmt formatCode="General" sourceLinked="1"/>
        <c:majorTickMark val="out"/>
        <c:minorTickMark val="none"/>
        <c:tickLblPos val="none"/>
        <c:crossAx val="622723496"/>
        <c:crosses val="autoZero"/>
        <c:auto val="1"/>
        <c:lblAlgn val="ctr"/>
        <c:lblOffset val="100"/>
        <c:tickLblSkip val="25"/>
        <c:tickMarkSkip val="25"/>
        <c:noMultiLvlLbl val="0"/>
      </c:catAx>
      <c:valAx>
        <c:axId val="622723496"/>
        <c:scaling>
          <c:orientation val="minMax"/>
          <c:max val="5"/>
          <c:min val="-18"/>
        </c:scaling>
        <c:delete val="0"/>
        <c:axPos val="l"/>
        <c:numFmt formatCode="General" sourceLinked="1"/>
        <c:majorTickMark val="out"/>
        <c:minorTickMark val="none"/>
        <c:tickLblPos val="nextTo"/>
        <c:crossAx val="622720456"/>
        <c:crossesAt val="25"/>
        <c:crossBetween val="between"/>
      </c:valAx>
    </c:plotArea>
    <c:plotVisOnly val="1"/>
    <c:dispBlanksAs val="gap"/>
    <c:showDLblsOverMax val="0"/>
  </c:chart>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2220176560034996E-3"/>
          <c:y val="3.5897191244646243E-2"/>
          <c:w val="0.99263383556911899"/>
          <c:h val="0.88603005374249821"/>
        </c:manualLayout>
      </c:layout>
      <c:lineChart>
        <c:grouping val="standard"/>
        <c:varyColors val="0"/>
        <c:ser>
          <c:idx val="2"/>
          <c:order val="0"/>
          <c:tx>
            <c:strRef>
              <c:f>'1mir 8_9 12 (3)'!$E$1</c:f>
              <c:strCache>
                <c:ptCount val="1"/>
                <c:pt idx="0">
                  <c:v>12</c:v>
                </c:pt>
              </c:strCache>
            </c:strRef>
          </c:tx>
          <c:spPr>
            <a:ln w="19050">
              <a:solidFill>
                <a:schemeClr val="tx1"/>
              </a:solidFill>
            </a:ln>
          </c:spPr>
          <c:marker>
            <c:symbol val="none"/>
          </c:marker>
          <c:cat>
            <c:numRef>
              <c:f>'1mir 8_9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(3)'!$E$2:$E$201</c:f>
              <c:numCache>
                <c:formatCode>General</c:formatCode>
                <c:ptCount val="200"/>
                <c:pt idx="0">
                  <c:v>-1.2445085048675499</c:v>
                </c:pt>
                <c:pt idx="1">
                  <c:v>-1.0830829143524101</c:v>
                </c:pt>
                <c:pt idx="2">
                  <c:v>-0.75872570276260398</c:v>
                </c:pt>
                <c:pt idx="3">
                  <c:v>-0.39626923203468301</c:v>
                </c:pt>
                <c:pt idx="4">
                  <c:v>-2.8837610036135001E-2</c:v>
                </c:pt>
                <c:pt idx="5">
                  <c:v>0.32956132292747498</c:v>
                </c:pt>
                <c:pt idx="6">
                  <c:v>0.53858041763305697</c:v>
                </c:pt>
                <c:pt idx="7">
                  <c:v>0.44594985246658297</c:v>
                </c:pt>
                <c:pt idx="8">
                  <c:v>0.15597899258136699</c:v>
                </c:pt>
                <c:pt idx="9">
                  <c:v>1.3883829116820999E-2</c:v>
                </c:pt>
                <c:pt idx="10">
                  <c:v>0.23889312148094199</c:v>
                </c:pt>
                <c:pt idx="11">
                  <c:v>0.67739337682723999</c:v>
                </c:pt>
                <c:pt idx="12">
                  <c:v>0.99789559841155995</c:v>
                </c:pt>
                <c:pt idx="13">
                  <c:v>1.04142558574676</c:v>
                </c:pt>
                <c:pt idx="14">
                  <c:v>0.88858050107955899</c:v>
                </c:pt>
                <c:pt idx="15">
                  <c:v>0.66873180866241499</c:v>
                </c:pt>
                <c:pt idx="16">
                  <c:v>0.44847124814987199</c:v>
                </c:pt>
                <c:pt idx="17">
                  <c:v>0.282472193241119</c:v>
                </c:pt>
                <c:pt idx="18">
                  <c:v>0.20523793995380399</c:v>
                </c:pt>
                <c:pt idx="19">
                  <c:v>0.123252488672733</c:v>
                </c:pt>
                <c:pt idx="20">
                  <c:v>-0.14149335026741</c:v>
                </c:pt>
                <c:pt idx="21">
                  <c:v>-0.60208094120025601</c:v>
                </c:pt>
                <c:pt idx="22">
                  <c:v>-0.99485760927200295</c:v>
                </c:pt>
                <c:pt idx="23">
                  <c:v>-1.04054284095764</c:v>
                </c:pt>
                <c:pt idx="24">
                  <c:v>-0.76588660478591897</c:v>
                </c:pt>
                <c:pt idx="25">
                  <c:v>-0.43771487474441501</c:v>
                </c:pt>
                <c:pt idx="26">
                  <c:v>-0.20240187644958499</c:v>
                </c:pt>
                <c:pt idx="27">
                  <c:v>5.1133442670106999E-2</c:v>
                </c:pt>
                <c:pt idx="28">
                  <c:v>0.43880432844161998</c:v>
                </c:pt>
                <c:pt idx="29">
                  <c:v>0.85431337356567405</c:v>
                </c:pt>
                <c:pt idx="30">
                  <c:v>1.1073801517486499</c:v>
                </c:pt>
                <c:pt idx="31">
                  <c:v>1.1797299385070801</c:v>
                </c:pt>
                <c:pt idx="32">
                  <c:v>1.19274425506591</c:v>
                </c:pt>
                <c:pt idx="33">
                  <c:v>1.1695525646209699</c:v>
                </c:pt>
                <c:pt idx="34">
                  <c:v>1.0091472864151001</c:v>
                </c:pt>
                <c:pt idx="35">
                  <c:v>0.73920166492462203</c:v>
                </c:pt>
                <c:pt idx="36">
                  <c:v>0.63240921497345004</c:v>
                </c:pt>
                <c:pt idx="37">
                  <c:v>0.94183766841888406</c:v>
                </c:pt>
                <c:pt idx="38">
                  <c:v>1.5856062173843291</c:v>
                </c:pt>
                <c:pt idx="39">
                  <c:v>2.20299100875854</c:v>
                </c:pt>
                <c:pt idx="40">
                  <c:v>2.5041325092315598</c:v>
                </c:pt>
                <c:pt idx="41">
                  <c:v>2.4722976684570299</c:v>
                </c:pt>
                <c:pt idx="42">
                  <c:v>2.2463161945343</c:v>
                </c:pt>
                <c:pt idx="43">
                  <c:v>1.9215459823608401</c:v>
                </c:pt>
                <c:pt idx="44">
                  <c:v>1.5092757940292301</c:v>
                </c:pt>
                <c:pt idx="45">
                  <c:v>1.0188573598861601</c:v>
                </c:pt>
                <c:pt idx="46">
                  <c:v>0.52301841974258401</c:v>
                </c:pt>
                <c:pt idx="47">
                  <c:v>0.160862356424332</c:v>
                </c:pt>
                <c:pt idx="48">
                  <c:v>6.4481638371943997E-2</c:v>
                </c:pt>
                <c:pt idx="49">
                  <c:v>0.20022015273571001</c:v>
                </c:pt>
                <c:pt idx="50">
                  <c:v>0.27094855904579201</c:v>
                </c:pt>
                <c:pt idx="51">
                  <c:v>-8.0025099217891998E-2</c:v>
                </c:pt>
                <c:pt idx="52">
                  <c:v>-0.83374041318893399</c:v>
                </c:pt>
                <c:pt idx="53">
                  <c:v>-1.45342504978179</c:v>
                </c:pt>
                <c:pt idx="54">
                  <c:v>-1.3884239196777299</c:v>
                </c:pt>
                <c:pt idx="55">
                  <c:v>-0.74363058805465698</c:v>
                </c:pt>
                <c:pt idx="56">
                  <c:v>-0.25735282897949202</c:v>
                </c:pt>
                <c:pt idx="57">
                  <c:v>-0.50283843278884899</c:v>
                </c:pt>
                <c:pt idx="58">
                  <c:v>-1.25141394138336</c:v>
                </c:pt>
                <c:pt idx="59">
                  <c:v>-1.7979885339736901</c:v>
                </c:pt>
                <c:pt idx="60">
                  <c:v>-1.8184963464736901</c:v>
                </c:pt>
                <c:pt idx="61">
                  <c:v>-1.6609529256820601</c:v>
                </c:pt>
                <c:pt idx="62">
                  <c:v>-1.7904630899429299</c:v>
                </c:pt>
                <c:pt idx="63">
                  <c:v>-2.2353310585021902</c:v>
                </c:pt>
                <c:pt idx="64">
                  <c:v>-2.7460708618164</c:v>
                </c:pt>
                <c:pt idx="65">
                  <c:v>-3.2862777709960902</c:v>
                </c:pt>
                <c:pt idx="66">
                  <c:v>-4.0585055351257253</c:v>
                </c:pt>
                <c:pt idx="67">
                  <c:v>-5.0592536926269496</c:v>
                </c:pt>
                <c:pt idx="68">
                  <c:v>-5.8993430137634197</c:v>
                </c:pt>
                <c:pt idx="69">
                  <c:v>-6.2054300308227486</c:v>
                </c:pt>
                <c:pt idx="70">
                  <c:v>-6.0387716293334899</c:v>
                </c:pt>
                <c:pt idx="71">
                  <c:v>-5.7704215049743599</c:v>
                </c:pt>
                <c:pt idx="72">
                  <c:v>-5.6523027420043901</c:v>
                </c:pt>
                <c:pt idx="73">
                  <c:v>-5.6822080612182599</c:v>
                </c:pt>
                <c:pt idx="74">
                  <c:v>-5.80987071990966</c:v>
                </c:pt>
                <c:pt idx="75">
                  <c:v>-6.0273714065551696</c:v>
                </c:pt>
                <c:pt idx="76">
                  <c:v>-6.2139310836791903</c:v>
                </c:pt>
                <c:pt idx="77">
                  <c:v>-6.1242499351501403</c:v>
                </c:pt>
                <c:pt idx="78">
                  <c:v>-5.692488670349114</c:v>
                </c:pt>
                <c:pt idx="79">
                  <c:v>-5.2146296501159597</c:v>
                </c:pt>
                <c:pt idx="80">
                  <c:v>-5.0393986701965297</c:v>
                </c:pt>
                <c:pt idx="81">
                  <c:v>-5.1383085250854386</c:v>
                </c:pt>
                <c:pt idx="82">
                  <c:v>-5.1850085258483798</c:v>
                </c:pt>
                <c:pt idx="83">
                  <c:v>-5.0611600875854386</c:v>
                </c:pt>
                <c:pt idx="84">
                  <c:v>-5.0436725616454998</c:v>
                </c:pt>
                <c:pt idx="85">
                  <c:v>-5.3741102218627841</c:v>
                </c:pt>
                <c:pt idx="86">
                  <c:v>-5.8418183326721103</c:v>
                </c:pt>
                <c:pt idx="87">
                  <c:v>-6.0190834999084402</c:v>
                </c:pt>
                <c:pt idx="88">
                  <c:v>-5.8405427932739196</c:v>
                </c:pt>
                <c:pt idx="89">
                  <c:v>-5.6993756294250346</c:v>
                </c:pt>
                <c:pt idx="90">
                  <c:v>-5.9205646514892454</c:v>
                </c:pt>
                <c:pt idx="91">
                  <c:v>-6.3616366386413477</c:v>
                </c:pt>
                <c:pt idx="92">
                  <c:v>-6.6865549087524352</c:v>
                </c:pt>
                <c:pt idx="93">
                  <c:v>-6.8752183914184499</c:v>
                </c:pt>
                <c:pt idx="94">
                  <c:v>-7.2213354110717702</c:v>
                </c:pt>
                <c:pt idx="95">
                  <c:v>-7.8476181030273402</c:v>
                </c:pt>
                <c:pt idx="96">
                  <c:v>-8.4637022018432599</c:v>
                </c:pt>
                <c:pt idx="97">
                  <c:v>-8.7068080902099592</c:v>
                </c:pt>
                <c:pt idx="98">
                  <c:v>-8.5737142562866193</c:v>
                </c:pt>
                <c:pt idx="99">
                  <c:v>-8.3862276077270508</c:v>
                </c:pt>
                <c:pt idx="100">
                  <c:v>-8.4206933975219709</c:v>
                </c:pt>
                <c:pt idx="101">
                  <c:v>-8.7108249664306516</c:v>
                </c:pt>
                <c:pt idx="102">
                  <c:v>-9.1689090728759695</c:v>
                </c:pt>
                <c:pt idx="103">
                  <c:v>-9.7268753051757653</c:v>
                </c:pt>
                <c:pt idx="104">
                  <c:v>-10.325582504272401</c:v>
                </c:pt>
                <c:pt idx="105">
                  <c:v>-10.9069271087646</c:v>
                </c:pt>
                <c:pt idx="106">
                  <c:v>-11.499919891357401</c:v>
                </c:pt>
                <c:pt idx="107">
                  <c:v>-12.2133255004882</c:v>
                </c:pt>
                <c:pt idx="108">
                  <c:v>-13.0325517654418</c:v>
                </c:pt>
                <c:pt idx="109">
                  <c:v>-13.7096805572509</c:v>
                </c:pt>
                <c:pt idx="110">
                  <c:v>-14.008077621459901</c:v>
                </c:pt>
                <c:pt idx="111">
                  <c:v>-14.0305051803588</c:v>
                </c:pt>
                <c:pt idx="112">
                  <c:v>-14.132031440734799</c:v>
                </c:pt>
                <c:pt idx="113">
                  <c:v>-14.4656553268432</c:v>
                </c:pt>
                <c:pt idx="114">
                  <c:v>-14.785203933715801</c:v>
                </c:pt>
                <c:pt idx="115">
                  <c:v>-14.8162794113159</c:v>
                </c:pt>
                <c:pt idx="116">
                  <c:v>-14.6746520996093</c:v>
                </c:pt>
                <c:pt idx="117">
                  <c:v>-14.714825630187899</c:v>
                </c:pt>
                <c:pt idx="118">
                  <c:v>-15.0255279541015</c:v>
                </c:pt>
                <c:pt idx="119">
                  <c:v>-15.335644721984799</c:v>
                </c:pt>
                <c:pt idx="120">
                  <c:v>-15.485272407531699</c:v>
                </c:pt>
                <c:pt idx="121">
                  <c:v>-15.731274604797299</c:v>
                </c:pt>
                <c:pt idx="122">
                  <c:v>-16.352916717529201</c:v>
                </c:pt>
                <c:pt idx="123">
                  <c:v>-17.081295013427699</c:v>
                </c:pt>
                <c:pt idx="124">
                  <c:v>-17.24864006042478</c:v>
                </c:pt>
                <c:pt idx="125">
                  <c:v>-16.590534210205</c:v>
                </c:pt>
                <c:pt idx="126">
                  <c:v>-15.6685466766357</c:v>
                </c:pt>
                <c:pt idx="127">
                  <c:v>-15.3088788986206</c:v>
                </c:pt>
                <c:pt idx="128">
                  <c:v>-15.726758003234799</c:v>
                </c:pt>
                <c:pt idx="129">
                  <c:v>-16.394420623779201</c:v>
                </c:pt>
                <c:pt idx="130">
                  <c:v>-16.724464416503899</c:v>
                </c:pt>
                <c:pt idx="131">
                  <c:v>-16.6647853851318</c:v>
                </c:pt>
                <c:pt idx="132">
                  <c:v>-16.553199768066399</c:v>
                </c:pt>
                <c:pt idx="133">
                  <c:v>-16.590042114257798</c:v>
                </c:pt>
                <c:pt idx="134">
                  <c:v>-16.654491424560501</c:v>
                </c:pt>
                <c:pt idx="135">
                  <c:v>-16.5946750640869</c:v>
                </c:pt>
                <c:pt idx="136">
                  <c:v>-16.50613784790028</c:v>
                </c:pt>
                <c:pt idx="137">
                  <c:v>-16.632604598998999</c:v>
                </c:pt>
                <c:pt idx="138">
                  <c:v>-17.054479598998999</c:v>
                </c:pt>
                <c:pt idx="139">
                  <c:v>-17.548583984374979</c:v>
                </c:pt>
                <c:pt idx="140">
                  <c:v>-17.760866165161101</c:v>
                </c:pt>
                <c:pt idx="141">
                  <c:v>-17.519741058349599</c:v>
                </c:pt>
                <c:pt idx="142">
                  <c:v>-17.008314132690401</c:v>
                </c:pt>
                <c:pt idx="143">
                  <c:v>-16.6177368164062</c:v>
                </c:pt>
                <c:pt idx="144">
                  <c:v>-16.570720672607401</c:v>
                </c:pt>
                <c:pt idx="145">
                  <c:v>-16.679235458373999</c:v>
                </c:pt>
                <c:pt idx="146">
                  <c:v>-16.5412483215332</c:v>
                </c:pt>
                <c:pt idx="147">
                  <c:v>-16.020002365112301</c:v>
                </c:pt>
                <c:pt idx="148">
                  <c:v>-15.4581632614135</c:v>
                </c:pt>
                <c:pt idx="149">
                  <c:v>-15.3317317962646</c:v>
                </c:pt>
                <c:pt idx="150">
                  <c:v>-15.727422714233301</c:v>
                </c:pt>
                <c:pt idx="151">
                  <c:v>-16.252529144287099</c:v>
                </c:pt>
                <c:pt idx="152">
                  <c:v>-16.4500617980957</c:v>
                </c:pt>
                <c:pt idx="153">
                  <c:v>-16.203220367431602</c:v>
                </c:pt>
                <c:pt idx="154">
                  <c:v>-15.725878715515099</c:v>
                </c:pt>
                <c:pt idx="155">
                  <c:v>-15.298947334289499</c:v>
                </c:pt>
                <c:pt idx="156">
                  <c:v>-15.105369567871</c:v>
                </c:pt>
                <c:pt idx="157">
                  <c:v>-15.214773178100501</c:v>
                </c:pt>
                <c:pt idx="158">
                  <c:v>-15.5608720779418</c:v>
                </c:pt>
                <c:pt idx="159">
                  <c:v>-15.932374954223601</c:v>
                </c:pt>
                <c:pt idx="160">
                  <c:v>-16.1174621582031</c:v>
                </c:pt>
                <c:pt idx="161">
                  <c:v>-16.0911750793457</c:v>
                </c:pt>
                <c:pt idx="162">
                  <c:v>-15.9713010787963</c:v>
                </c:pt>
                <c:pt idx="163">
                  <c:v>-15.791069030761699</c:v>
                </c:pt>
                <c:pt idx="164">
                  <c:v>-15.4699277877807</c:v>
                </c:pt>
                <c:pt idx="165">
                  <c:v>-15.075076103210399</c:v>
                </c:pt>
                <c:pt idx="166">
                  <c:v>-14.926312446594199</c:v>
                </c:pt>
                <c:pt idx="167">
                  <c:v>-15.2409973144531</c:v>
                </c:pt>
                <c:pt idx="168">
                  <c:v>-15.7577152252197</c:v>
                </c:pt>
                <c:pt idx="169">
                  <c:v>-15.959042549133301</c:v>
                </c:pt>
                <c:pt idx="170">
                  <c:v>-15.7021389007568</c:v>
                </c:pt>
                <c:pt idx="171">
                  <c:v>-15.3944091796875</c:v>
                </c:pt>
                <c:pt idx="172">
                  <c:v>-15.428274154663001</c:v>
                </c:pt>
                <c:pt idx="173">
                  <c:v>-15.6600904464721</c:v>
                </c:pt>
                <c:pt idx="174">
                  <c:v>-15.671397209167401</c:v>
                </c:pt>
                <c:pt idx="175">
                  <c:v>-15.3909330368041</c:v>
                </c:pt>
                <c:pt idx="176">
                  <c:v>-15.1356964111328</c:v>
                </c:pt>
                <c:pt idx="177">
                  <c:v>-15.0488739013671</c:v>
                </c:pt>
                <c:pt idx="178">
                  <c:v>-14.8553161621093</c:v>
                </c:pt>
                <c:pt idx="179">
                  <c:v>-14.3462724685668</c:v>
                </c:pt>
                <c:pt idx="180">
                  <c:v>-13.8287448883056</c:v>
                </c:pt>
                <c:pt idx="181">
                  <c:v>-13.777476310729901</c:v>
                </c:pt>
                <c:pt idx="182">
                  <c:v>-14.1540775299072</c:v>
                </c:pt>
                <c:pt idx="183">
                  <c:v>-14.4259014129638</c:v>
                </c:pt>
                <c:pt idx="184">
                  <c:v>-14.2985744476318</c:v>
                </c:pt>
                <c:pt idx="185">
                  <c:v>-14.099818229675201</c:v>
                </c:pt>
                <c:pt idx="186">
                  <c:v>-14.2653274536132</c:v>
                </c:pt>
                <c:pt idx="187">
                  <c:v>-14.6976680755615</c:v>
                </c:pt>
                <c:pt idx="188">
                  <c:v>-14.9127197265625</c:v>
                </c:pt>
                <c:pt idx="189">
                  <c:v>-14.696210861206</c:v>
                </c:pt>
                <c:pt idx="190">
                  <c:v>-14.308636665344199</c:v>
                </c:pt>
                <c:pt idx="191">
                  <c:v>-14.044692993164</c:v>
                </c:pt>
                <c:pt idx="192">
                  <c:v>-13.885534286499</c:v>
                </c:pt>
                <c:pt idx="193">
                  <c:v>-13.688000679016101</c:v>
                </c:pt>
                <c:pt idx="194">
                  <c:v>-13.4634952545166</c:v>
                </c:pt>
                <c:pt idx="195">
                  <c:v>-13.2740020751953</c:v>
                </c:pt>
                <c:pt idx="196">
                  <c:v>-13.032162666320801</c:v>
                </c:pt>
                <c:pt idx="197">
                  <c:v>-12.661338806152299</c:v>
                </c:pt>
                <c:pt idx="198">
                  <c:v>-12.3649644851684</c:v>
                </c:pt>
                <c:pt idx="199">
                  <c:v>-12.4337797164916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45560"/>
        <c:axId val="622748696"/>
      </c:lineChart>
      <c:catAx>
        <c:axId val="622745560"/>
        <c:scaling>
          <c:orientation val="minMax"/>
        </c:scaling>
        <c:delete val="0"/>
        <c:axPos val="b"/>
        <c:numFmt formatCode="General" sourceLinked="1"/>
        <c:majorTickMark val="out"/>
        <c:minorTickMark val="none"/>
        <c:tickLblPos val="none"/>
        <c:crossAx val="622748696"/>
        <c:crosses val="autoZero"/>
        <c:auto val="1"/>
        <c:lblAlgn val="ctr"/>
        <c:lblOffset val="100"/>
        <c:tickLblSkip val="25"/>
        <c:tickMarkSkip val="25"/>
        <c:noMultiLvlLbl val="0"/>
      </c:catAx>
      <c:valAx>
        <c:axId val="622748696"/>
        <c:scaling>
          <c:orientation val="minMax"/>
          <c:max val="5"/>
          <c:min val="-18"/>
        </c:scaling>
        <c:delete val="0"/>
        <c:axPos val="l"/>
        <c:numFmt formatCode="General" sourceLinked="1"/>
        <c:majorTickMark val="out"/>
        <c:minorTickMark val="none"/>
        <c:tickLblPos val="nextTo"/>
        <c:crossAx val="622745560"/>
        <c:crossesAt val="25"/>
        <c:crossBetween val="between"/>
      </c:valAx>
    </c:plotArea>
    <c:plotVisOnly val="1"/>
    <c:dispBlanksAs val="gap"/>
    <c:showDLblsOverMax val="0"/>
  </c:chart>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0436598053033398E-3"/>
          <c:y val="3.7499999999999999E-2"/>
          <c:w val="0.99795634019469703"/>
          <c:h val="0.92500000000000004"/>
        </c:manualLayout>
      </c:layout>
      <c:lineChart>
        <c:grouping val="standard"/>
        <c:varyColors val="0"/>
        <c:ser>
          <c:idx val="2"/>
          <c:order val="0"/>
          <c:tx>
            <c:strRef>
              <c:f>'1mir 10_12 12'!$E$1</c:f>
              <c:strCache>
                <c:ptCount val="1"/>
                <c:pt idx="0">
                  <c:v>Post</c:v>
                </c:pt>
              </c:strCache>
            </c:strRef>
          </c:tx>
          <c:spPr>
            <a:ln w="19050">
              <a:solidFill>
                <a:schemeClr val="tx1"/>
              </a:solidFill>
            </a:ln>
          </c:spPr>
          <c:marker>
            <c:symbol val="none"/>
          </c:marker>
          <c:cat>
            <c:numRef>
              <c:f>'1mir 10_12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12'!$E$2:$E$201</c:f>
              <c:numCache>
                <c:formatCode>General</c:formatCode>
                <c:ptCount val="200"/>
                <c:pt idx="0">
                  <c:v>0.96924811601638805</c:v>
                </c:pt>
                <c:pt idx="1">
                  <c:v>1.6769452095031701</c:v>
                </c:pt>
                <c:pt idx="2">
                  <c:v>2.3704600334167361</c:v>
                </c:pt>
                <c:pt idx="3">
                  <c:v>2.6581499576568599</c:v>
                </c:pt>
                <c:pt idx="4">
                  <c:v>2.5031976699829102</c:v>
                </c:pt>
                <c:pt idx="5">
                  <c:v>2.0796248912811199</c:v>
                </c:pt>
                <c:pt idx="6">
                  <c:v>1.5479322671890201</c:v>
                </c:pt>
                <c:pt idx="7">
                  <c:v>1.04143667221069</c:v>
                </c:pt>
                <c:pt idx="8">
                  <c:v>0.66150933504104603</c:v>
                </c:pt>
                <c:pt idx="9">
                  <c:v>0.33184775710105902</c:v>
                </c:pt>
                <c:pt idx="10">
                  <c:v>-0.20207327604293801</c:v>
                </c:pt>
                <c:pt idx="11">
                  <c:v>-1.0337328910827599</c:v>
                </c:pt>
                <c:pt idx="12">
                  <c:v>-1.8219350576400699</c:v>
                </c:pt>
                <c:pt idx="13">
                  <c:v>-2.0540096759796098</c:v>
                </c:pt>
                <c:pt idx="14">
                  <c:v>-1.5970447063446001</c:v>
                </c:pt>
                <c:pt idx="15">
                  <c:v>-0.84231215715408303</c:v>
                </c:pt>
                <c:pt idx="16">
                  <c:v>-0.29568254947662398</c:v>
                </c:pt>
                <c:pt idx="17">
                  <c:v>-0.17686140537261999</c:v>
                </c:pt>
                <c:pt idx="18">
                  <c:v>-0.42782083153724698</c:v>
                </c:pt>
                <c:pt idx="19">
                  <c:v>-0.88185936212539695</c:v>
                </c:pt>
                <c:pt idx="20">
                  <c:v>-1.2983806133270199</c:v>
                </c:pt>
                <c:pt idx="21">
                  <c:v>-1.4314550161361601</c:v>
                </c:pt>
                <c:pt idx="22">
                  <c:v>-1.28547883033752</c:v>
                </c:pt>
                <c:pt idx="23">
                  <c:v>-1.1818261146545399</c:v>
                </c:pt>
                <c:pt idx="24">
                  <c:v>-1.3098791837692201</c:v>
                </c:pt>
                <c:pt idx="25">
                  <c:v>-1.2889539003372099</c:v>
                </c:pt>
                <c:pt idx="26">
                  <c:v>-0.53498399257659901</c:v>
                </c:pt>
                <c:pt idx="27">
                  <c:v>0.85179901123046897</c:v>
                </c:pt>
                <c:pt idx="28">
                  <c:v>1.9351618289947501</c:v>
                </c:pt>
                <c:pt idx="29">
                  <c:v>1.9589648246765099</c:v>
                </c:pt>
                <c:pt idx="30">
                  <c:v>1.27066957950592</c:v>
                </c:pt>
                <c:pt idx="31">
                  <c:v>0.86397725343704201</c:v>
                </c:pt>
                <c:pt idx="32">
                  <c:v>1.11339318752288</c:v>
                </c:pt>
                <c:pt idx="33">
                  <c:v>1.40848731994628</c:v>
                </c:pt>
                <c:pt idx="34">
                  <c:v>1.1115684509277299</c:v>
                </c:pt>
                <c:pt idx="35">
                  <c:v>0.42641997337341297</c:v>
                </c:pt>
                <c:pt idx="36">
                  <c:v>2.7594089508057001E-2</c:v>
                </c:pt>
                <c:pt idx="37">
                  <c:v>0.14673087000846899</c:v>
                </c:pt>
                <c:pt idx="38">
                  <c:v>0.451121866703033</c:v>
                </c:pt>
                <c:pt idx="39">
                  <c:v>0.68970799446106001</c:v>
                </c:pt>
                <c:pt idx="40">
                  <c:v>0.97080677747726396</c:v>
                </c:pt>
                <c:pt idx="41">
                  <c:v>1.33850693702697</c:v>
                </c:pt>
                <c:pt idx="42">
                  <c:v>1.52601301670074</c:v>
                </c:pt>
                <c:pt idx="43">
                  <c:v>1.37748575210571</c:v>
                </c:pt>
                <c:pt idx="44">
                  <c:v>1.17243635654449</c:v>
                </c:pt>
                <c:pt idx="45">
                  <c:v>1.17817771434783</c:v>
                </c:pt>
                <c:pt idx="46">
                  <c:v>1.114053606987</c:v>
                </c:pt>
                <c:pt idx="47">
                  <c:v>0.51996922492981001</c:v>
                </c:pt>
                <c:pt idx="48">
                  <c:v>-0.40250697731971702</c:v>
                </c:pt>
                <c:pt idx="49">
                  <c:v>-0.83766537904739402</c:v>
                </c:pt>
                <c:pt idx="50">
                  <c:v>-0.42343145608902</c:v>
                </c:pt>
                <c:pt idx="51">
                  <c:v>0.16020117700099901</c:v>
                </c:pt>
                <c:pt idx="52">
                  <c:v>2.5662235915661E-2</c:v>
                </c:pt>
                <c:pt idx="53">
                  <c:v>-0.76419198513030995</c:v>
                </c:pt>
                <c:pt idx="54">
                  <c:v>-1.3102393150329501</c:v>
                </c:pt>
                <c:pt idx="55">
                  <c:v>-1.0500741004943801</c:v>
                </c:pt>
                <c:pt idx="56">
                  <c:v>-0.34778314828872697</c:v>
                </c:pt>
                <c:pt idx="57">
                  <c:v>0.152369529008865</c:v>
                </c:pt>
                <c:pt idx="58">
                  <c:v>0.28689974546432501</c:v>
                </c:pt>
                <c:pt idx="59">
                  <c:v>0.21504729986190799</c:v>
                </c:pt>
                <c:pt idx="60">
                  <c:v>-0.118704587221146</c:v>
                </c:pt>
                <c:pt idx="61">
                  <c:v>-0.88733863830566395</c:v>
                </c:pt>
                <c:pt idx="62">
                  <c:v>-1.8637455701828001</c:v>
                </c:pt>
                <c:pt idx="63">
                  <c:v>-2.4902763366699201</c:v>
                </c:pt>
                <c:pt idx="64">
                  <c:v>-2.5778646469116202</c:v>
                </c:pt>
                <c:pt idx="65">
                  <c:v>-2.5612206459045401</c:v>
                </c:pt>
                <c:pt idx="66">
                  <c:v>-2.8380992412567099</c:v>
                </c:pt>
                <c:pt idx="67">
                  <c:v>-3.1525733470916699</c:v>
                </c:pt>
                <c:pt idx="68">
                  <c:v>-2.9551210403442298</c:v>
                </c:pt>
                <c:pt idx="69">
                  <c:v>-2.20784592628479</c:v>
                </c:pt>
                <c:pt idx="70">
                  <c:v>-1.46453857421875</c:v>
                </c:pt>
                <c:pt idx="71">
                  <c:v>-1.16799068450927</c:v>
                </c:pt>
                <c:pt idx="72">
                  <c:v>-1.22523009777069</c:v>
                </c:pt>
                <c:pt idx="73">
                  <c:v>-1.37639832496643</c:v>
                </c:pt>
                <c:pt idx="74">
                  <c:v>-1.6341372728347701</c:v>
                </c:pt>
                <c:pt idx="75">
                  <c:v>-2.0756919384002601</c:v>
                </c:pt>
                <c:pt idx="76">
                  <c:v>-2.4103231430053702</c:v>
                </c:pt>
                <c:pt idx="77">
                  <c:v>-2.1437292098999001</c:v>
                </c:pt>
                <c:pt idx="78">
                  <c:v>-1.21111392974853</c:v>
                </c:pt>
                <c:pt idx="79">
                  <c:v>-0.159511297941208</c:v>
                </c:pt>
                <c:pt idx="80">
                  <c:v>0.43248313665389998</c:v>
                </c:pt>
                <c:pt idx="81">
                  <c:v>0.53991901874542203</c:v>
                </c:pt>
                <c:pt idx="82">
                  <c:v>0.56344151496887196</c:v>
                </c:pt>
                <c:pt idx="83">
                  <c:v>0.76025032997131303</c:v>
                </c:pt>
                <c:pt idx="84">
                  <c:v>0.99718350172042802</c:v>
                </c:pt>
                <c:pt idx="85">
                  <c:v>1.029425740242</c:v>
                </c:pt>
                <c:pt idx="86">
                  <c:v>0.84798997640609697</c:v>
                </c:pt>
                <c:pt idx="87">
                  <c:v>0.69823616743087802</c:v>
                </c:pt>
                <c:pt idx="88">
                  <c:v>0.83359944820404097</c:v>
                </c:pt>
                <c:pt idx="89">
                  <c:v>1.28123891353607</c:v>
                </c:pt>
                <c:pt idx="90">
                  <c:v>1.78524506092071</c:v>
                </c:pt>
                <c:pt idx="91">
                  <c:v>1.9839504957199099</c:v>
                </c:pt>
                <c:pt idx="92">
                  <c:v>1.7373180389404299</c:v>
                </c:pt>
                <c:pt idx="93">
                  <c:v>1.2925266027450499</c:v>
                </c:pt>
                <c:pt idx="94">
                  <c:v>1.0285606384277299</c:v>
                </c:pt>
                <c:pt idx="95">
                  <c:v>1.01368856430053</c:v>
                </c:pt>
                <c:pt idx="96">
                  <c:v>0.93146347999572798</c:v>
                </c:pt>
                <c:pt idx="97">
                  <c:v>0.50602900981903098</c:v>
                </c:pt>
                <c:pt idx="98">
                  <c:v>-0.13936036825180101</c:v>
                </c:pt>
                <c:pt idx="99">
                  <c:v>-0.68692725896835305</c:v>
                </c:pt>
                <c:pt idx="100">
                  <c:v>-1.06662344932556</c:v>
                </c:pt>
                <c:pt idx="101">
                  <c:v>-1.4594658613204901</c:v>
                </c:pt>
                <c:pt idx="102">
                  <c:v>-1.89070296287536</c:v>
                </c:pt>
                <c:pt idx="103">
                  <c:v>-2.1110601425170898</c:v>
                </c:pt>
                <c:pt idx="104">
                  <c:v>-2.00985407829284</c:v>
                </c:pt>
                <c:pt idx="105">
                  <c:v>-1.9099156856536801</c:v>
                </c:pt>
                <c:pt idx="106">
                  <c:v>-2.2067837715148899</c:v>
                </c:pt>
                <c:pt idx="107">
                  <c:v>-2.818844318389885</c:v>
                </c:pt>
                <c:pt idx="108">
                  <c:v>-3.2696170806884699</c:v>
                </c:pt>
                <c:pt idx="109">
                  <c:v>-3.3068945407867401</c:v>
                </c:pt>
                <c:pt idx="110">
                  <c:v>-3.1592354774475102</c:v>
                </c:pt>
                <c:pt idx="111">
                  <c:v>-3.1021986007690399</c:v>
                </c:pt>
                <c:pt idx="112">
                  <c:v>-3.0634973049163801</c:v>
                </c:pt>
                <c:pt idx="113">
                  <c:v>-2.878278970718378</c:v>
                </c:pt>
                <c:pt idx="114">
                  <c:v>-2.7137281894683798</c:v>
                </c:pt>
                <c:pt idx="115">
                  <c:v>-2.8777008056640598</c:v>
                </c:pt>
                <c:pt idx="116">
                  <c:v>-3.2539405822753902</c:v>
                </c:pt>
                <c:pt idx="117">
                  <c:v>-3.32868099212646</c:v>
                </c:pt>
                <c:pt idx="118">
                  <c:v>-2.9393570423126198</c:v>
                </c:pt>
                <c:pt idx="119">
                  <c:v>-2.6774635314941402</c:v>
                </c:pt>
                <c:pt idx="120">
                  <c:v>-3.2203888893127401</c:v>
                </c:pt>
                <c:pt idx="121">
                  <c:v>-4.3979058265685866</c:v>
                </c:pt>
                <c:pt idx="122">
                  <c:v>-5.2839035987853986</c:v>
                </c:pt>
                <c:pt idx="123">
                  <c:v>-5.2478656768798766</c:v>
                </c:pt>
                <c:pt idx="124">
                  <c:v>-4.6059083938598597</c:v>
                </c:pt>
                <c:pt idx="125">
                  <c:v>-4.0857453346252397</c:v>
                </c:pt>
                <c:pt idx="126">
                  <c:v>-3.9235851764678902</c:v>
                </c:pt>
                <c:pt idx="127">
                  <c:v>-3.78045606613159</c:v>
                </c:pt>
                <c:pt idx="128">
                  <c:v>-3.42214035987854</c:v>
                </c:pt>
                <c:pt idx="129">
                  <c:v>-3.1213948726653999</c:v>
                </c:pt>
                <c:pt idx="130">
                  <c:v>-3.2934672832489</c:v>
                </c:pt>
                <c:pt idx="131">
                  <c:v>-3.9748828411102202</c:v>
                </c:pt>
                <c:pt idx="132">
                  <c:v>-4.8218622207641602</c:v>
                </c:pt>
                <c:pt idx="133">
                  <c:v>-5.4733424186706499</c:v>
                </c:pt>
                <c:pt idx="134">
                  <c:v>-5.74492979049682</c:v>
                </c:pt>
                <c:pt idx="135">
                  <c:v>-5.5829191207885698</c:v>
                </c:pt>
                <c:pt idx="136">
                  <c:v>-5.0771732330322203</c:v>
                </c:pt>
                <c:pt idx="137">
                  <c:v>-4.5387401580810502</c:v>
                </c:pt>
                <c:pt idx="138">
                  <c:v>-4.3343334197998002</c:v>
                </c:pt>
                <c:pt idx="139">
                  <c:v>-4.5156106948852486</c:v>
                </c:pt>
                <c:pt idx="140">
                  <c:v>-4.7377862930297798</c:v>
                </c:pt>
                <c:pt idx="141">
                  <c:v>-4.6757736206054599</c:v>
                </c:pt>
                <c:pt idx="142">
                  <c:v>-4.4283022880554199</c:v>
                </c:pt>
                <c:pt idx="143">
                  <c:v>-4.3499698638915998</c:v>
                </c:pt>
                <c:pt idx="144">
                  <c:v>-4.5346031188964799</c:v>
                </c:pt>
                <c:pt idx="145">
                  <c:v>-4.6782336235046298</c:v>
                </c:pt>
                <c:pt idx="146">
                  <c:v>-4.5173239707946697</c:v>
                </c:pt>
                <c:pt idx="147">
                  <c:v>-4.2131400108337402</c:v>
                </c:pt>
                <c:pt idx="148">
                  <c:v>-4.1326146125793386</c:v>
                </c:pt>
                <c:pt idx="149">
                  <c:v>-4.33046531677246</c:v>
                </c:pt>
                <c:pt idx="150">
                  <c:v>-4.4599237442016602</c:v>
                </c:pt>
                <c:pt idx="151">
                  <c:v>-4.2398686408996502</c:v>
                </c:pt>
                <c:pt idx="152">
                  <c:v>-3.8486399650573699</c:v>
                </c:pt>
                <c:pt idx="153">
                  <c:v>-3.7302122116088801</c:v>
                </c:pt>
                <c:pt idx="154">
                  <c:v>-4.0769066810607901</c:v>
                </c:pt>
                <c:pt idx="155">
                  <c:v>-4.6246995925903303</c:v>
                </c:pt>
                <c:pt idx="156">
                  <c:v>-4.9423675537109304</c:v>
                </c:pt>
                <c:pt idx="157">
                  <c:v>-4.8153800964355353</c:v>
                </c:pt>
                <c:pt idx="158">
                  <c:v>-4.34918117523193</c:v>
                </c:pt>
                <c:pt idx="159">
                  <c:v>-3.8339478969573899</c:v>
                </c:pt>
                <c:pt idx="160">
                  <c:v>-3.5743875503539999</c:v>
                </c:pt>
                <c:pt idx="161">
                  <c:v>-3.7251226902007999</c:v>
                </c:pt>
                <c:pt idx="162">
                  <c:v>-4.1449918746948198</c:v>
                </c:pt>
                <c:pt idx="163">
                  <c:v>-4.4550838470458851</c:v>
                </c:pt>
                <c:pt idx="164">
                  <c:v>-4.4010705947875897</c:v>
                </c:pt>
                <c:pt idx="165">
                  <c:v>-4.1928215026855353</c:v>
                </c:pt>
                <c:pt idx="166">
                  <c:v>-4.3190889358520499</c:v>
                </c:pt>
                <c:pt idx="167">
                  <c:v>-4.9079079627990696</c:v>
                </c:pt>
                <c:pt idx="168">
                  <c:v>-5.4164462089538503</c:v>
                </c:pt>
                <c:pt idx="169">
                  <c:v>-5.181436538696274</c:v>
                </c:pt>
                <c:pt idx="170">
                  <c:v>-4.2632975578308097</c:v>
                </c:pt>
                <c:pt idx="171">
                  <c:v>-3.49295926094055</c:v>
                </c:pt>
                <c:pt idx="172">
                  <c:v>-3.5473780632018999</c:v>
                </c:pt>
                <c:pt idx="173">
                  <c:v>-4.1630468368530149</c:v>
                </c:pt>
                <c:pt idx="174">
                  <c:v>-4.4953012466430602</c:v>
                </c:pt>
                <c:pt idx="175">
                  <c:v>-4.1806921958923304</c:v>
                </c:pt>
                <c:pt idx="176">
                  <c:v>-3.7524762153625399</c:v>
                </c:pt>
                <c:pt idx="177">
                  <c:v>-3.916988849639885</c:v>
                </c:pt>
                <c:pt idx="178">
                  <c:v>-4.6643743515014506</c:v>
                </c:pt>
                <c:pt idx="179">
                  <c:v>-5.3187704086303702</c:v>
                </c:pt>
                <c:pt idx="180">
                  <c:v>-5.3390097618103001</c:v>
                </c:pt>
                <c:pt idx="181">
                  <c:v>-4.7917041778564347</c:v>
                </c:pt>
                <c:pt idx="182">
                  <c:v>-4.0365052223205504</c:v>
                </c:pt>
                <c:pt idx="183">
                  <c:v>-3.2561111450195299</c:v>
                </c:pt>
                <c:pt idx="184">
                  <c:v>-2.4781122207641602</c:v>
                </c:pt>
                <c:pt idx="185">
                  <c:v>-1.8606605529785101</c:v>
                </c:pt>
                <c:pt idx="186">
                  <c:v>-1.66308498382568</c:v>
                </c:pt>
                <c:pt idx="187">
                  <c:v>-1.9264335632324201</c:v>
                </c:pt>
                <c:pt idx="188">
                  <c:v>-2.3821890354156401</c:v>
                </c:pt>
                <c:pt idx="189">
                  <c:v>-2.73903155326843</c:v>
                </c:pt>
                <c:pt idx="190">
                  <c:v>-2.9193258285522399</c:v>
                </c:pt>
                <c:pt idx="191">
                  <c:v>-2.9571940898895201</c:v>
                </c:pt>
                <c:pt idx="192">
                  <c:v>-2.8321142196655198</c:v>
                </c:pt>
                <c:pt idx="193">
                  <c:v>-2.5547249317169101</c:v>
                </c:pt>
                <c:pt idx="194">
                  <c:v>-2.3133473396301181</c:v>
                </c:pt>
                <c:pt idx="195">
                  <c:v>-2.3270554542541451</c:v>
                </c:pt>
                <c:pt idx="196">
                  <c:v>-2.5469551086425701</c:v>
                </c:pt>
                <c:pt idx="197">
                  <c:v>-2.6718075275421098</c:v>
                </c:pt>
                <c:pt idx="198">
                  <c:v>-2.50970411300659</c:v>
                </c:pt>
                <c:pt idx="199">
                  <c:v>-2.1803982257843</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70584"/>
        <c:axId val="622773816"/>
      </c:lineChart>
      <c:catAx>
        <c:axId val="622770584"/>
        <c:scaling>
          <c:orientation val="minMax"/>
        </c:scaling>
        <c:delete val="0"/>
        <c:axPos val="b"/>
        <c:numFmt formatCode="General" sourceLinked="1"/>
        <c:majorTickMark val="out"/>
        <c:minorTickMark val="none"/>
        <c:tickLblPos val="none"/>
        <c:crossAx val="622773816"/>
        <c:crosses val="autoZero"/>
        <c:auto val="1"/>
        <c:lblAlgn val="ctr"/>
        <c:lblOffset val="100"/>
        <c:tickLblSkip val="25"/>
        <c:tickMarkSkip val="25"/>
        <c:noMultiLvlLbl val="0"/>
      </c:catAx>
      <c:valAx>
        <c:axId val="622773816"/>
        <c:scaling>
          <c:orientation val="minMax"/>
          <c:max val="5"/>
          <c:min val="-18"/>
        </c:scaling>
        <c:delete val="0"/>
        <c:axPos val="l"/>
        <c:numFmt formatCode="General" sourceLinked="1"/>
        <c:majorTickMark val="out"/>
        <c:minorTickMark val="none"/>
        <c:tickLblPos val="nextTo"/>
        <c:crossAx val="622770584"/>
        <c:crossesAt val="25"/>
        <c:crossBetween val="between"/>
      </c:valAx>
    </c:plotArea>
    <c:plotVisOnly val="1"/>
    <c:dispBlanksAs val="gap"/>
    <c:showDLblsOverMax val="0"/>
  </c:chart>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6.0646897051653485E-2"/>
          <c:w val="0.99942884018595801"/>
          <c:h val="0.90234321463891931"/>
        </c:manualLayout>
      </c:layout>
      <c:lineChart>
        <c:grouping val="standard"/>
        <c:varyColors val="0"/>
        <c:ser>
          <c:idx val="2"/>
          <c:order val="0"/>
          <c:tx>
            <c:strRef>
              <c:f>'3mir 10_12 12 (2)'!$E$1</c:f>
              <c:strCache>
                <c:ptCount val="1"/>
                <c:pt idx="0">
                  <c:v>12</c:v>
                </c:pt>
              </c:strCache>
            </c:strRef>
          </c:tx>
          <c:spPr>
            <a:ln w="19050">
              <a:solidFill>
                <a:schemeClr val="tx1"/>
              </a:solidFill>
            </a:ln>
          </c:spPr>
          <c:marker>
            <c:symbol val="none"/>
          </c:marker>
          <c:cat>
            <c:numRef>
              <c:f>'3mir 10_12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12 (2)'!$E$2:$E$201</c:f>
              <c:numCache>
                <c:formatCode>General</c:formatCode>
                <c:ptCount val="200"/>
                <c:pt idx="0">
                  <c:v>-1.1607403755187899</c:v>
                </c:pt>
                <c:pt idx="1">
                  <c:v>-0.667369604110718</c:v>
                </c:pt>
                <c:pt idx="2">
                  <c:v>-0.51525187492370605</c:v>
                </c:pt>
                <c:pt idx="3">
                  <c:v>-0.40793699026107799</c:v>
                </c:pt>
                <c:pt idx="4">
                  <c:v>-0.21219675242900801</c:v>
                </c:pt>
                <c:pt idx="5">
                  <c:v>-0.124867521226406</c:v>
                </c:pt>
                <c:pt idx="6">
                  <c:v>-0.19682750105857799</c:v>
                </c:pt>
                <c:pt idx="7">
                  <c:v>-0.12162489444017401</c:v>
                </c:pt>
                <c:pt idx="8">
                  <c:v>0.259836286306381</c:v>
                </c:pt>
                <c:pt idx="9">
                  <c:v>0.56529539823532104</c:v>
                </c:pt>
                <c:pt idx="10">
                  <c:v>0.35874459147453303</c:v>
                </c:pt>
                <c:pt idx="11">
                  <c:v>-0.116798654198647</c:v>
                </c:pt>
                <c:pt idx="12">
                  <c:v>-0.14090424776077301</c:v>
                </c:pt>
                <c:pt idx="13">
                  <c:v>0.49146085977554299</c:v>
                </c:pt>
                <c:pt idx="14">
                  <c:v>1.0831938982009801</c:v>
                </c:pt>
                <c:pt idx="15">
                  <c:v>0.87760263681411699</c:v>
                </c:pt>
                <c:pt idx="16">
                  <c:v>2.0367290824651999E-2</c:v>
                </c:pt>
                <c:pt idx="17">
                  <c:v>-0.63694977760314897</c:v>
                </c:pt>
                <c:pt idx="18">
                  <c:v>-0.56529021263122603</c:v>
                </c:pt>
                <c:pt idx="19">
                  <c:v>-4.4472880661488003E-2</c:v>
                </c:pt>
                <c:pt idx="20">
                  <c:v>0.36207237839698803</c:v>
                </c:pt>
                <c:pt idx="21">
                  <c:v>0.447457045316696</c:v>
                </c:pt>
                <c:pt idx="22">
                  <c:v>0.33572074770927401</c:v>
                </c:pt>
                <c:pt idx="23">
                  <c:v>0.14195793867111201</c:v>
                </c:pt>
                <c:pt idx="24">
                  <c:v>-3.2469246536493003E-2</c:v>
                </c:pt>
                <c:pt idx="25">
                  <c:v>7.0766843855380998E-2</c:v>
                </c:pt>
                <c:pt idx="26">
                  <c:v>0.66714930534362804</c:v>
                </c:pt>
                <c:pt idx="27">
                  <c:v>1.5273404121398899</c:v>
                </c:pt>
                <c:pt idx="28">
                  <c:v>2.0803844928741402</c:v>
                </c:pt>
                <c:pt idx="29">
                  <c:v>2.0525736808776802</c:v>
                </c:pt>
                <c:pt idx="30">
                  <c:v>1.78587746620178</c:v>
                </c:pt>
                <c:pt idx="31">
                  <c:v>1.74562811851501</c:v>
                </c:pt>
                <c:pt idx="32">
                  <c:v>1.89753341674804</c:v>
                </c:pt>
                <c:pt idx="33">
                  <c:v>1.8418116569519001</c:v>
                </c:pt>
                <c:pt idx="34">
                  <c:v>1.4764266014099101</c:v>
                </c:pt>
                <c:pt idx="35">
                  <c:v>1.1855397224426201</c:v>
                </c:pt>
                <c:pt idx="36">
                  <c:v>1.2719148397445601</c:v>
                </c:pt>
                <c:pt idx="37">
                  <c:v>1.4871082305908201</c:v>
                </c:pt>
                <c:pt idx="38">
                  <c:v>1.36930227279663</c:v>
                </c:pt>
                <c:pt idx="39">
                  <c:v>0.91032570600509599</c:v>
                </c:pt>
                <c:pt idx="40">
                  <c:v>0.59680902957916304</c:v>
                </c:pt>
                <c:pt idx="41">
                  <c:v>0.76938164234161399</c:v>
                </c:pt>
                <c:pt idx="42">
                  <c:v>1.1820660829544001</c:v>
                </c:pt>
                <c:pt idx="43">
                  <c:v>1.33280301094055</c:v>
                </c:pt>
                <c:pt idx="44">
                  <c:v>1.0840713977813701</c:v>
                </c:pt>
                <c:pt idx="45">
                  <c:v>0.76168572902679399</c:v>
                </c:pt>
                <c:pt idx="46">
                  <c:v>0.67722922563552901</c:v>
                </c:pt>
                <c:pt idx="47">
                  <c:v>0.74360889196395896</c:v>
                </c:pt>
                <c:pt idx="48">
                  <c:v>0.643710076808929</c:v>
                </c:pt>
                <c:pt idx="49">
                  <c:v>0.27558168768882801</c:v>
                </c:pt>
                <c:pt idx="50">
                  <c:v>-0.10012049227953</c:v>
                </c:pt>
                <c:pt idx="51">
                  <c:v>-0.161990880966187</c:v>
                </c:pt>
                <c:pt idx="52">
                  <c:v>0.105458579957485</c:v>
                </c:pt>
                <c:pt idx="53">
                  <c:v>0.39110010862350503</c:v>
                </c:pt>
                <c:pt idx="54">
                  <c:v>0.37127530574798601</c:v>
                </c:pt>
                <c:pt idx="55">
                  <c:v>-1.7866836860776E-2</c:v>
                </c:pt>
                <c:pt idx="56">
                  <c:v>-0.63242083787918102</c:v>
                </c:pt>
                <c:pt idx="57">
                  <c:v>-1.3632997274398799</c:v>
                </c:pt>
                <c:pt idx="58">
                  <c:v>-2.21836829185485</c:v>
                </c:pt>
                <c:pt idx="59">
                  <c:v>-3.1465170383453298</c:v>
                </c:pt>
                <c:pt idx="60">
                  <c:v>-3.9001398086547798</c:v>
                </c:pt>
                <c:pt idx="61">
                  <c:v>-4.2130041122436497</c:v>
                </c:pt>
                <c:pt idx="62">
                  <c:v>-4.1079983711242596</c:v>
                </c:pt>
                <c:pt idx="63">
                  <c:v>-3.8920080661773602</c:v>
                </c:pt>
                <c:pt idx="64">
                  <c:v>-3.7821912765502899</c:v>
                </c:pt>
                <c:pt idx="65">
                  <c:v>-3.6486032009124698</c:v>
                </c:pt>
                <c:pt idx="66">
                  <c:v>-3.2433845996856601</c:v>
                </c:pt>
                <c:pt idx="67">
                  <c:v>-2.61653351783752</c:v>
                </c:pt>
                <c:pt idx="68">
                  <c:v>-2.12942266464233</c:v>
                </c:pt>
                <c:pt idx="69">
                  <c:v>-2.0225095748901301</c:v>
                </c:pt>
                <c:pt idx="70">
                  <c:v>-2.1197428703308101</c:v>
                </c:pt>
                <c:pt idx="71">
                  <c:v>-2.06955790519714</c:v>
                </c:pt>
                <c:pt idx="72">
                  <c:v>-1.77983045578002</c:v>
                </c:pt>
                <c:pt idx="73">
                  <c:v>-1.4631320238113401</c:v>
                </c:pt>
                <c:pt idx="74">
                  <c:v>-1.2802704572677599</c:v>
                </c:pt>
                <c:pt idx="75">
                  <c:v>-1.1135047674178999</c:v>
                </c:pt>
                <c:pt idx="76">
                  <c:v>-0.76232844591140703</c:v>
                </c:pt>
                <c:pt idx="77">
                  <c:v>-0.24213027954101601</c:v>
                </c:pt>
                <c:pt idx="78">
                  <c:v>0.23398961126804399</c:v>
                </c:pt>
                <c:pt idx="79">
                  <c:v>0.52770549058914196</c:v>
                </c:pt>
                <c:pt idx="80">
                  <c:v>0.71385264396667503</c:v>
                </c:pt>
                <c:pt idx="81">
                  <c:v>0.93672436475753795</c:v>
                </c:pt>
                <c:pt idx="82">
                  <c:v>1.2173438072204501</c:v>
                </c:pt>
                <c:pt idx="83">
                  <c:v>1.4520168304443299</c:v>
                </c:pt>
                <c:pt idx="84">
                  <c:v>1.5615091323852499</c:v>
                </c:pt>
                <c:pt idx="85">
                  <c:v>1.59630262851715</c:v>
                </c:pt>
                <c:pt idx="86">
                  <c:v>1.6984378099441499</c:v>
                </c:pt>
                <c:pt idx="87">
                  <c:v>1.96053183078765</c:v>
                </c:pt>
                <c:pt idx="88">
                  <c:v>2.2952852249145499</c:v>
                </c:pt>
                <c:pt idx="89">
                  <c:v>2.4573833942413299</c:v>
                </c:pt>
                <c:pt idx="90">
                  <c:v>2.25605297088623</c:v>
                </c:pt>
                <c:pt idx="91">
                  <c:v>1.7702378034591599</c:v>
                </c:pt>
                <c:pt idx="92">
                  <c:v>1.29386186599731</c:v>
                </c:pt>
                <c:pt idx="93">
                  <c:v>1.02736115455627</c:v>
                </c:pt>
                <c:pt idx="94">
                  <c:v>0.88780856132507302</c:v>
                </c:pt>
                <c:pt idx="95">
                  <c:v>0.69187074899673495</c:v>
                </c:pt>
                <c:pt idx="96">
                  <c:v>0.45397377014160201</c:v>
                </c:pt>
                <c:pt idx="97">
                  <c:v>0.357610583305359</c:v>
                </c:pt>
                <c:pt idx="98">
                  <c:v>0.43008342385292098</c:v>
                </c:pt>
                <c:pt idx="99">
                  <c:v>0.41614261269569403</c:v>
                </c:pt>
                <c:pt idx="100">
                  <c:v>7.5022324919700997E-2</c:v>
                </c:pt>
                <c:pt idx="101">
                  <c:v>-0.51859241724014304</c:v>
                </c:pt>
                <c:pt idx="102">
                  <c:v>-1.1124918460845901</c:v>
                </c:pt>
                <c:pt idx="103">
                  <c:v>-1.63120293617248</c:v>
                </c:pt>
                <c:pt idx="104">
                  <c:v>-2.1851308345794598</c:v>
                </c:pt>
                <c:pt idx="105">
                  <c:v>-2.72766017913818</c:v>
                </c:pt>
                <c:pt idx="106">
                  <c:v>-2.94641041755676</c:v>
                </c:pt>
                <c:pt idx="107">
                  <c:v>-2.6488354206085201</c:v>
                </c:pt>
                <c:pt idx="108">
                  <c:v>-2.1108007431030198</c:v>
                </c:pt>
                <c:pt idx="109">
                  <c:v>-1.83547258377075</c:v>
                </c:pt>
                <c:pt idx="110">
                  <c:v>-2.005872964858999</c:v>
                </c:pt>
                <c:pt idx="111">
                  <c:v>-2.36728715896606</c:v>
                </c:pt>
                <c:pt idx="112">
                  <c:v>-2.6532020568847599</c:v>
                </c:pt>
                <c:pt idx="113">
                  <c:v>-2.8904945850372301</c:v>
                </c:pt>
                <c:pt idx="114">
                  <c:v>-3.17369389533996</c:v>
                </c:pt>
                <c:pt idx="115">
                  <c:v>-3.3570418357849099</c:v>
                </c:pt>
                <c:pt idx="116">
                  <c:v>-3.21766185760498</c:v>
                </c:pt>
                <c:pt idx="117">
                  <c:v>-2.8422701358795051</c:v>
                </c:pt>
                <c:pt idx="118">
                  <c:v>-2.5736000537872301</c:v>
                </c:pt>
                <c:pt idx="119">
                  <c:v>-2.5185027122497501</c:v>
                </c:pt>
                <c:pt idx="120">
                  <c:v>-2.3575782775878902</c:v>
                </c:pt>
                <c:pt idx="121">
                  <c:v>-1.8078092336654601</c:v>
                </c:pt>
                <c:pt idx="122">
                  <c:v>-1.1062276363372801</c:v>
                </c:pt>
                <c:pt idx="123">
                  <c:v>-0.79738599061965898</c:v>
                </c:pt>
                <c:pt idx="124">
                  <c:v>-1.0903964042663501</c:v>
                </c:pt>
                <c:pt idx="125">
                  <c:v>-1.66173803806304</c:v>
                </c:pt>
                <c:pt idx="126">
                  <c:v>-2.12073326110839</c:v>
                </c:pt>
                <c:pt idx="127">
                  <c:v>-2.4343268871307302</c:v>
                </c:pt>
                <c:pt idx="128">
                  <c:v>-2.7600853443145699</c:v>
                </c:pt>
                <c:pt idx="129">
                  <c:v>-3.05272960662841</c:v>
                </c:pt>
                <c:pt idx="130">
                  <c:v>-3.08628225326538</c:v>
                </c:pt>
                <c:pt idx="131">
                  <c:v>-2.8203423023223801</c:v>
                </c:pt>
                <c:pt idx="132">
                  <c:v>-2.5069050788879301</c:v>
                </c:pt>
                <c:pt idx="133">
                  <c:v>-2.3741104602813698</c:v>
                </c:pt>
                <c:pt idx="134">
                  <c:v>-2.3925826549529989</c:v>
                </c:pt>
                <c:pt idx="135">
                  <c:v>-2.45312404632568</c:v>
                </c:pt>
                <c:pt idx="136">
                  <c:v>-2.5893077850341801</c:v>
                </c:pt>
                <c:pt idx="137">
                  <c:v>-2.8331389427185001</c:v>
                </c:pt>
                <c:pt idx="138">
                  <c:v>-2.96866703033447</c:v>
                </c:pt>
                <c:pt idx="139">
                  <c:v>-2.7154746055603001</c:v>
                </c:pt>
                <c:pt idx="140">
                  <c:v>-2.1978898048400799</c:v>
                </c:pt>
                <c:pt idx="141">
                  <c:v>-1.96840715408325</c:v>
                </c:pt>
                <c:pt idx="142">
                  <c:v>-2.379078388214106</c:v>
                </c:pt>
                <c:pt idx="143">
                  <c:v>-3.0745704174041699</c:v>
                </c:pt>
                <c:pt idx="144">
                  <c:v>-3.3409841060638401</c:v>
                </c:pt>
                <c:pt idx="145">
                  <c:v>-2.9290852546691801</c:v>
                </c:pt>
                <c:pt idx="146">
                  <c:v>-2.3052558898925701</c:v>
                </c:pt>
                <c:pt idx="147">
                  <c:v>-2.02996349334716</c:v>
                </c:pt>
                <c:pt idx="148">
                  <c:v>-2.1087515354156401</c:v>
                </c:pt>
                <c:pt idx="149">
                  <c:v>-2.1373987197875901</c:v>
                </c:pt>
                <c:pt idx="150">
                  <c:v>-1.95274794101715</c:v>
                </c:pt>
                <c:pt idx="151">
                  <c:v>-1.8655545711517301</c:v>
                </c:pt>
                <c:pt idx="152">
                  <c:v>-2.2060911655425999</c:v>
                </c:pt>
                <c:pt idx="153">
                  <c:v>-2.8592324256896848</c:v>
                </c:pt>
                <c:pt idx="154">
                  <c:v>-3.4029746055603001</c:v>
                </c:pt>
                <c:pt idx="155">
                  <c:v>-3.5928061008453298</c:v>
                </c:pt>
                <c:pt idx="156">
                  <c:v>-3.53155040740966</c:v>
                </c:pt>
                <c:pt idx="157">
                  <c:v>-3.3941888809204102</c:v>
                </c:pt>
                <c:pt idx="158">
                  <c:v>-3.1826498508453298</c:v>
                </c:pt>
                <c:pt idx="159">
                  <c:v>-2.836239099502559</c:v>
                </c:pt>
                <c:pt idx="160">
                  <c:v>-2.45523905754089</c:v>
                </c:pt>
                <c:pt idx="161">
                  <c:v>-2.2670156955718901</c:v>
                </c:pt>
                <c:pt idx="162">
                  <c:v>-2.3845224380493102</c:v>
                </c:pt>
                <c:pt idx="163">
                  <c:v>-2.6923756599426198</c:v>
                </c:pt>
                <c:pt idx="164">
                  <c:v>-2.9735448360443102</c:v>
                </c:pt>
                <c:pt idx="165">
                  <c:v>-3.06937527656555</c:v>
                </c:pt>
                <c:pt idx="166">
                  <c:v>-2.9130899906158381</c:v>
                </c:pt>
                <c:pt idx="167">
                  <c:v>-2.5150530338287251</c:v>
                </c:pt>
                <c:pt idx="168">
                  <c:v>-1.9938038587570099</c:v>
                </c:pt>
                <c:pt idx="169">
                  <c:v>-1.5632898807525599</c:v>
                </c:pt>
                <c:pt idx="170">
                  <c:v>-1.3838092088699301</c:v>
                </c:pt>
                <c:pt idx="171">
                  <c:v>-1.4039490222930899</c:v>
                </c:pt>
                <c:pt idx="172">
                  <c:v>-1.4140831232070901</c:v>
                </c:pt>
                <c:pt idx="173">
                  <c:v>-1.28076112270355</c:v>
                </c:pt>
                <c:pt idx="174">
                  <c:v>-1.0822401046752901</c:v>
                </c:pt>
                <c:pt idx="175">
                  <c:v>-0.98419928550720204</c:v>
                </c:pt>
                <c:pt idx="176">
                  <c:v>-1.02562379837036</c:v>
                </c:pt>
                <c:pt idx="177">
                  <c:v>-1.08424401283264</c:v>
                </c:pt>
                <c:pt idx="178">
                  <c:v>-1.0375952720642001</c:v>
                </c:pt>
                <c:pt idx="179">
                  <c:v>-0.89636272192001298</c:v>
                </c:pt>
                <c:pt idx="180">
                  <c:v>-0.76376354694366499</c:v>
                </c:pt>
                <c:pt idx="181">
                  <c:v>-0.71166080236434903</c:v>
                </c:pt>
                <c:pt idx="182">
                  <c:v>-0.73188400268554699</c:v>
                </c:pt>
                <c:pt idx="183">
                  <c:v>-0.77631676197052002</c:v>
                </c:pt>
                <c:pt idx="184">
                  <c:v>-0.79966503381729104</c:v>
                </c:pt>
                <c:pt idx="185">
                  <c:v>-0.76887732744216897</c:v>
                </c:pt>
                <c:pt idx="186">
                  <c:v>-0.66864764690399203</c:v>
                </c:pt>
                <c:pt idx="187">
                  <c:v>-0.51283168792724598</c:v>
                </c:pt>
                <c:pt idx="188">
                  <c:v>-0.32110732793808</c:v>
                </c:pt>
                <c:pt idx="189">
                  <c:v>-5.9522733092308003E-2</c:v>
                </c:pt>
                <c:pt idx="190">
                  <c:v>0.36703935265541099</c:v>
                </c:pt>
                <c:pt idx="191">
                  <c:v>1.00548803806304</c:v>
                </c:pt>
                <c:pt idx="192">
                  <c:v>1.7118250131607</c:v>
                </c:pt>
                <c:pt idx="193">
                  <c:v>2.1539328098297101</c:v>
                </c:pt>
                <c:pt idx="194">
                  <c:v>2.0319409370422301</c:v>
                </c:pt>
                <c:pt idx="195">
                  <c:v>1.35505723953247</c:v>
                </c:pt>
                <c:pt idx="196">
                  <c:v>0.50044894218444802</c:v>
                </c:pt>
                <c:pt idx="197">
                  <c:v>-4.2203955352305998E-2</c:v>
                </c:pt>
                <c:pt idx="198">
                  <c:v>-3.5832721740006998E-2</c:v>
                </c:pt>
                <c:pt idx="199">
                  <c:v>0.35656684637069702</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95944"/>
        <c:axId val="622798920"/>
      </c:lineChart>
      <c:catAx>
        <c:axId val="622795944"/>
        <c:scaling>
          <c:orientation val="minMax"/>
        </c:scaling>
        <c:delete val="0"/>
        <c:axPos val="b"/>
        <c:numFmt formatCode="General" sourceLinked="1"/>
        <c:majorTickMark val="out"/>
        <c:minorTickMark val="none"/>
        <c:tickLblPos val="none"/>
        <c:crossAx val="622798920"/>
        <c:crosses val="autoZero"/>
        <c:auto val="1"/>
        <c:lblAlgn val="ctr"/>
        <c:lblOffset val="100"/>
        <c:tickLblSkip val="25"/>
        <c:tickMarkSkip val="25"/>
        <c:noMultiLvlLbl val="0"/>
      </c:catAx>
      <c:valAx>
        <c:axId val="622798920"/>
        <c:scaling>
          <c:orientation val="minMax"/>
          <c:max val="5"/>
          <c:min val="-18"/>
        </c:scaling>
        <c:delete val="0"/>
        <c:axPos val="l"/>
        <c:numFmt formatCode="General" sourceLinked="1"/>
        <c:majorTickMark val="out"/>
        <c:minorTickMark val="none"/>
        <c:tickLblPos val="nextTo"/>
        <c:crossAx val="622795944"/>
        <c:crossesAt val="25"/>
        <c:crossBetween val="between"/>
      </c:valAx>
    </c:plotArea>
    <c:plotVisOnly val="1"/>
    <c:dispBlanksAs val="gap"/>
    <c:showDLblsOverMax val="0"/>
  </c:chart>
  <c:externalData r:id="rId1">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6388138230992101E-2"/>
          <c:w val="1"/>
          <c:h val="0.92598022338114572"/>
        </c:manualLayout>
      </c:layout>
      <c:lineChart>
        <c:grouping val="standard"/>
        <c:varyColors val="0"/>
        <c:ser>
          <c:idx val="2"/>
          <c:order val="0"/>
          <c:tx>
            <c:strRef>
              <c:f>'1mir 10_12 12 (3)'!$E$1</c:f>
              <c:strCache>
                <c:ptCount val="1"/>
                <c:pt idx="0">
                  <c:v>12</c:v>
                </c:pt>
              </c:strCache>
            </c:strRef>
          </c:tx>
          <c:spPr>
            <a:ln w="19050">
              <a:solidFill>
                <a:schemeClr val="tx1"/>
              </a:solidFill>
            </a:ln>
          </c:spPr>
          <c:marker>
            <c:symbol val="none"/>
          </c:marker>
          <c:cat>
            <c:numRef>
              <c:f>'1mir 10_12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12 (3)'!$E$2:$E$201</c:f>
              <c:numCache>
                <c:formatCode>General</c:formatCode>
                <c:ptCount val="200"/>
                <c:pt idx="0">
                  <c:v>1.0435951873660001E-2</c:v>
                </c:pt>
                <c:pt idx="1">
                  <c:v>-0.7204230427742</c:v>
                </c:pt>
                <c:pt idx="2">
                  <c:v>-0.96263599395751998</c:v>
                </c:pt>
                <c:pt idx="3">
                  <c:v>-0.41981616616249101</c:v>
                </c:pt>
                <c:pt idx="4">
                  <c:v>0.44070801138877902</c:v>
                </c:pt>
                <c:pt idx="5">
                  <c:v>0.77157884836196899</c:v>
                </c:pt>
                <c:pt idx="6">
                  <c:v>0.24616177380085</c:v>
                </c:pt>
                <c:pt idx="7">
                  <c:v>-0.58749729394912698</c:v>
                </c:pt>
                <c:pt idx="8">
                  <c:v>-0.94166308641433705</c:v>
                </c:pt>
                <c:pt idx="9">
                  <c:v>-0.63544696569442705</c:v>
                </c:pt>
                <c:pt idx="10">
                  <c:v>-0.16014970839023601</c:v>
                </c:pt>
                <c:pt idx="11">
                  <c:v>-5.8046183548870001E-3</c:v>
                </c:pt>
                <c:pt idx="12">
                  <c:v>-0.161254987120628</c:v>
                </c:pt>
                <c:pt idx="13">
                  <c:v>-0.29942256212234503</c:v>
                </c:pt>
                <c:pt idx="14">
                  <c:v>-0.23423725366592399</c:v>
                </c:pt>
                <c:pt idx="15">
                  <c:v>-4.9715466797351997E-2</c:v>
                </c:pt>
                <c:pt idx="16">
                  <c:v>9.6411772072314994E-2</c:v>
                </c:pt>
                <c:pt idx="17">
                  <c:v>0.12006045877933499</c:v>
                </c:pt>
                <c:pt idx="18">
                  <c:v>1.0382162407041E-2</c:v>
                </c:pt>
                <c:pt idx="19">
                  <c:v>-0.14099709689617199</c:v>
                </c:pt>
                <c:pt idx="20">
                  <c:v>-0.107022695243359</c:v>
                </c:pt>
                <c:pt idx="21">
                  <c:v>0.294349074363708</c:v>
                </c:pt>
                <c:pt idx="22">
                  <c:v>0.91231417655944802</c:v>
                </c:pt>
                <c:pt idx="23">
                  <c:v>1.30564129352569</c:v>
                </c:pt>
                <c:pt idx="24">
                  <c:v>1.2180473804473799</c:v>
                </c:pt>
                <c:pt idx="25">
                  <c:v>0.93016952276229903</c:v>
                </c:pt>
                <c:pt idx="26">
                  <c:v>0.97841197252273604</c:v>
                </c:pt>
                <c:pt idx="27">
                  <c:v>1.5392147302627499</c:v>
                </c:pt>
                <c:pt idx="28">
                  <c:v>2.24690341949462</c:v>
                </c:pt>
                <c:pt idx="29">
                  <c:v>2.6540400981903001</c:v>
                </c:pt>
                <c:pt idx="30">
                  <c:v>2.7125921249389591</c:v>
                </c:pt>
                <c:pt idx="31">
                  <c:v>2.7027714252471902</c:v>
                </c:pt>
                <c:pt idx="32">
                  <c:v>2.80748462677002</c:v>
                </c:pt>
                <c:pt idx="33">
                  <c:v>2.9196000099182049</c:v>
                </c:pt>
                <c:pt idx="34">
                  <c:v>2.8424410820007302</c:v>
                </c:pt>
                <c:pt idx="35">
                  <c:v>2.535472631454458</c:v>
                </c:pt>
                <c:pt idx="36">
                  <c:v>2.1283998489379798</c:v>
                </c:pt>
                <c:pt idx="37">
                  <c:v>1.7947951555252</c:v>
                </c:pt>
                <c:pt idx="38">
                  <c:v>1.65569603443145</c:v>
                </c:pt>
                <c:pt idx="39">
                  <c:v>1.7182528972625699</c:v>
                </c:pt>
                <c:pt idx="40">
                  <c:v>1.84311759471893</c:v>
                </c:pt>
                <c:pt idx="41">
                  <c:v>1.8441736698150599</c:v>
                </c:pt>
                <c:pt idx="42">
                  <c:v>1.6959363222122099</c:v>
                </c:pt>
                <c:pt idx="43">
                  <c:v>1.57235419750213</c:v>
                </c:pt>
                <c:pt idx="44">
                  <c:v>1.58073937892913</c:v>
                </c:pt>
                <c:pt idx="45">
                  <c:v>1.53421223163604</c:v>
                </c:pt>
                <c:pt idx="46">
                  <c:v>1.17053294181823</c:v>
                </c:pt>
                <c:pt idx="47">
                  <c:v>0.60075545310974099</c:v>
                </c:pt>
                <c:pt idx="48">
                  <c:v>0.30698692798614502</c:v>
                </c:pt>
                <c:pt idx="49">
                  <c:v>0.53928828239440896</c:v>
                </c:pt>
                <c:pt idx="50">
                  <c:v>0.87556362152099598</c:v>
                </c:pt>
                <c:pt idx="51">
                  <c:v>0.64509594440460205</c:v>
                </c:pt>
                <c:pt idx="52">
                  <c:v>-0.215551197528839</c:v>
                </c:pt>
                <c:pt idx="53">
                  <c:v>-0.98974037170410201</c:v>
                </c:pt>
                <c:pt idx="54">
                  <c:v>-1.0060176849365201</c:v>
                </c:pt>
                <c:pt idx="55">
                  <c:v>-0.47206428647041299</c:v>
                </c:pt>
                <c:pt idx="56">
                  <c:v>-0.26149713993072499</c:v>
                </c:pt>
                <c:pt idx="57">
                  <c:v>-0.90996509790420499</c:v>
                </c:pt>
                <c:pt idx="58">
                  <c:v>-2.04536533355712</c:v>
                </c:pt>
                <c:pt idx="59">
                  <c:v>-2.8813776969909601</c:v>
                </c:pt>
                <c:pt idx="60">
                  <c:v>-3.088275909423817</c:v>
                </c:pt>
                <c:pt idx="61">
                  <c:v>-3.0051145553588801</c:v>
                </c:pt>
                <c:pt idx="62">
                  <c:v>-3.08821368217468</c:v>
                </c:pt>
                <c:pt idx="63">
                  <c:v>-3.38750076293945</c:v>
                </c:pt>
                <c:pt idx="64">
                  <c:v>-3.63768434524536</c:v>
                </c:pt>
                <c:pt idx="65">
                  <c:v>-3.6976442337036102</c:v>
                </c:pt>
                <c:pt idx="66">
                  <c:v>-3.7162263393402051</c:v>
                </c:pt>
                <c:pt idx="67">
                  <c:v>-3.8717968463897701</c:v>
                </c:pt>
                <c:pt idx="68">
                  <c:v>-4.0918512344360298</c:v>
                </c:pt>
                <c:pt idx="69">
                  <c:v>-4.1195573806762704</c:v>
                </c:pt>
                <c:pt idx="70">
                  <c:v>-3.816750526428216</c:v>
                </c:pt>
                <c:pt idx="71">
                  <c:v>-3.31755495071411</c:v>
                </c:pt>
                <c:pt idx="72">
                  <c:v>-2.8486669063568102</c:v>
                </c:pt>
                <c:pt idx="73">
                  <c:v>-2.4387431144714302</c:v>
                </c:pt>
                <c:pt idx="74">
                  <c:v>-1.8750786781311</c:v>
                </c:pt>
                <c:pt idx="75">
                  <c:v>-0.99628853797912598</c:v>
                </c:pt>
                <c:pt idx="76">
                  <c:v>6.2757069826999999E-5</c:v>
                </c:pt>
                <c:pt idx="77">
                  <c:v>0.64011383056640603</c:v>
                </c:pt>
                <c:pt idx="78">
                  <c:v>0.6349738240242</c:v>
                </c:pt>
                <c:pt idx="79">
                  <c:v>0.22727707028388999</c:v>
                </c:pt>
                <c:pt idx="80">
                  <c:v>-1.3716644607484001E-2</c:v>
                </c:pt>
                <c:pt idx="81">
                  <c:v>0.240647003054619</c:v>
                </c:pt>
                <c:pt idx="82">
                  <c:v>0.79902374744415305</c:v>
                </c:pt>
                <c:pt idx="83">
                  <c:v>1.279766798019399</c:v>
                </c:pt>
                <c:pt idx="84">
                  <c:v>1.60018134117126</c:v>
                </c:pt>
                <c:pt idx="85">
                  <c:v>1.9719265699386599</c:v>
                </c:pt>
                <c:pt idx="86">
                  <c:v>2.4369649887084899</c:v>
                </c:pt>
                <c:pt idx="87">
                  <c:v>2.6489856243133501</c:v>
                </c:pt>
                <c:pt idx="88">
                  <c:v>2.2914462089538499</c:v>
                </c:pt>
                <c:pt idx="89">
                  <c:v>1.5963442325592001</c:v>
                </c:pt>
                <c:pt idx="90">
                  <c:v>1.19674515724182</c:v>
                </c:pt>
                <c:pt idx="91">
                  <c:v>1.4117838144302299</c:v>
                </c:pt>
                <c:pt idx="92">
                  <c:v>1.87234854698181</c:v>
                </c:pt>
                <c:pt idx="93">
                  <c:v>1.98370492458343</c:v>
                </c:pt>
                <c:pt idx="94">
                  <c:v>1.6143093109130799</c:v>
                </c:pt>
                <c:pt idx="95">
                  <c:v>1.12397801876068</c:v>
                </c:pt>
                <c:pt idx="96">
                  <c:v>0.784324049949646</c:v>
                </c:pt>
                <c:pt idx="97">
                  <c:v>0.458490580320358</c:v>
                </c:pt>
                <c:pt idx="98">
                  <c:v>-5.3482428193091999E-2</c:v>
                </c:pt>
                <c:pt idx="99">
                  <c:v>-0.60354316234588601</c:v>
                </c:pt>
                <c:pt idx="100">
                  <c:v>-0.87986725568771396</c:v>
                </c:pt>
                <c:pt idx="101">
                  <c:v>-0.90024024248123202</c:v>
                </c:pt>
                <c:pt idx="102">
                  <c:v>-1.02905261516571</c:v>
                </c:pt>
                <c:pt idx="103">
                  <c:v>-1.45156097412109</c:v>
                </c:pt>
                <c:pt idx="104">
                  <c:v>-1.88559782505035</c:v>
                </c:pt>
                <c:pt idx="105">
                  <c:v>-1.9781926870346001</c:v>
                </c:pt>
                <c:pt idx="106">
                  <c:v>-1.8131533861160201</c:v>
                </c:pt>
                <c:pt idx="107">
                  <c:v>-1.7900576591491699</c:v>
                </c:pt>
                <c:pt idx="108">
                  <c:v>-2.0758934020996</c:v>
                </c:pt>
                <c:pt idx="109">
                  <c:v>-2.4487924575805602</c:v>
                </c:pt>
                <c:pt idx="110">
                  <c:v>-2.718452692031859</c:v>
                </c:pt>
                <c:pt idx="111">
                  <c:v>-3.022353410720819</c:v>
                </c:pt>
                <c:pt idx="112">
                  <c:v>-3.5262355804443302</c:v>
                </c:pt>
                <c:pt idx="113">
                  <c:v>-4.0342092514037997</c:v>
                </c:pt>
                <c:pt idx="114">
                  <c:v>-4.1811418533325204</c:v>
                </c:pt>
                <c:pt idx="115">
                  <c:v>-3.9645936489105198</c:v>
                </c:pt>
                <c:pt idx="116">
                  <c:v>-3.79874515533447</c:v>
                </c:pt>
                <c:pt idx="117">
                  <c:v>-3.9624683856964098</c:v>
                </c:pt>
                <c:pt idx="118">
                  <c:v>-4.2302951812744096</c:v>
                </c:pt>
                <c:pt idx="119">
                  <c:v>-4.2207164764404252</c:v>
                </c:pt>
                <c:pt idx="120">
                  <c:v>-3.9480814933776802</c:v>
                </c:pt>
                <c:pt idx="121">
                  <c:v>-3.7917556762695299</c:v>
                </c:pt>
                <c:pt idx="122">
                  <c:v>-3.966073036193837</c:v>
                </c:pt>
                <c:pt idx="123">
                  <c:v>-4.2626056671142454</c:v>
                </c:pt>
                <c:pt idx="124">
                  <c:v>-4.3639683723449698</c:v>
                </c:pt>
                <c:pt idx="125">
                  <c:v>-4.2040867805480886</c:v>
                </c:pt>
                <c:pt idx="126">
                  <c:v>-3.9048182964324898</c:v>
                </c:pt>
                <c:pt idx="127">
                  <c:v>-3.5196747779846098</c:v>
                </c:pt>
                <c:pt idx="128">
                  <c:v>-3.0252377986907901</c:v>
                </c:pt>
                <c:pt idx="129">
                  <c:v>-2.4905335903167698</c:v>
                </c:pt>
                <c:pt idx="130">
                  <c:v>-2.05356669425964</c:v>
                </c:pt>
                <c:pt idx="131">
                  <c:v>-1.7217545509338299</c:v>
                </c:pt>
                <c:pt idx="132">
                  <c:v>-1.3737779855728101</c:v>
                </c:pt>
                <c:pt idx="133">
                  <c:v>-1.0141581296920701</c:v>
                </c:pt>
                <c:pt idx="134">
                  <c:v>-0.86869090795517001</c:v>
                </c:pt>
                <c:pt idx="135">
                  <c:v>-1.1099261045455899</c:v>
                </c:pt>
                <c:pt idx="136">
                  <c:v>-1.5843244791030799</c:v>
                </c:pt>
                <c:pt idx="137">
                  <c:v>-1.94215452671051</c:v>
                </c:pt>
                <c:pt idx="138">
                  <c:v>-1.9881719350814799</c:v>
                </c:pt>
                <c:pt idx="139">
                  <c:v>-1.7914242744445801</c:v>
                </c:pt>
                <c:pt idx="140">
                  <c:v>-1.4994434118270801</c:v>
                </c:pt>
                <c:pt idx="141">
                  <c:v>-1.20878434181213</c:v>
                </c:pt>
                <c:pt idx="142">
                  <c:v>-1.02510786056518</c:v>
                </c:pt>
                <c:pt idx="143">
                  <c:v>-1.05954909324646</c:v>
                </c:pt>
                <c:pt idx="144">
                  <c:v>-1.2596350908279399</c:v>
                </c:pt>
                <c:pt idx="145">
                  <c:v>-1.37513291835784</c:v>
                </c:pt>
                <c:pt idx="146">
                  <c:v>-1.2452433109283401</c:v>
                </c:pt>
                <c:pt idx="147">
                  <c:v>-1.0526293516159</c:v>
                </c:pt>
                <c:pt idx="148">
                  <c:v>-1.12789142131805</c:v>
                </c:pt>
                <c:pt idx="149">
                  <c:v>-1.51291620731353</c:v>
                </c:pt>
                <c:pt idx="150">
                  <c:v>-1.8782210350036601</c:v>
                </c:pt>
                <c:pt idx="151">
                  <c:v>-1.9193747043609599</c:v>
                </c:pt>
                <c:pt idx="152">
                  <c:v>-1.6923586130142201</c:v>
                </c:pt>
                <c:pt idx="153">
                  <c:v>-1.47685015201568</c:v>
                </c:pt>
                <c:pt idx="154">
                  <c:v>-1.435566306114189</c:v>
                </c:pt>
                <c:pt idx="155">
                  <c:v>-1.5300886631011901</c:v>
                </c:pt>
                <c:pt idx="156">
                  <c:v>-1.67840576171875</c:v>
                </c:pt>
                <c:pt idx="157">
                  <c:v>-1.8194817304611199</c:v>
                </c:pt>
                <c:pt idx="158">
                  <c:v>-1.8354303836822501</c:v>
                </c:pt>
                <c:pt idx="159">
                  <c:v>-1.5967394113540601</c:v>
                </c:pt>
                <c:pt idx="160">
                  <c:v>-1.1665786504745399</c:v>
                </c:pt>
                <c:pt idx="161">
                  <c:v>-0.83272910118103005</c:v>
                </c:pt>
                <c:pt idx="162">
                  <c:v>-0.81851440668106101</c:v>
                </c:pt>
                <c:pt idx="163">
                  <c:v>-1.02997851371765</c:v>
                </c:pt>
                <c:pt idx="164">
                  <c:v>-1.1949616670608501</c:v>
                </c:pt>
                <c:pt idx="165">
                  <c:v>-1.1964478492736801</c:v>
                </c:pt>
                <c:pt idx="166">
                  <c:v>-1.1503821611404399</c:v>
                </c:pt>
                <c:pt idx="167">
                  <c:v>-1.18428170680999</c:v>
                </c:pt>
                <c:pt idx="168">
                  <c:v>-1.2768977880477901</c:v>
                </c:pt>
                <c:pt idx="169">
                  <c:v>-1.3373878002166699</c:v>
                </c:pt>
                <c:pt idx="170">
                  <c:v>-1.3240370750427199</c:v>
                </c:pt>
                <c:pt idx="171">
                  <c:v>-1.2396006584167401</c:v>
                </c:pt>
                <c:pt idx="172">
                  <c:v>-1.11564004421234</c:v>
                </c:pt>
                <c:pt idx="173">
                  <c:v>-1.06160593032836</c:v>
                </c:pt>
                <c:pt idx="174">
                  <c:v>-1.19833707809448</c:v>
                </c:pt>
                <c:pt idx="175">
                  <c:v>-1.4236075878143299</c:v>
                </c:pt>
                <c:pt idx="176">
                  <c:v>-1.3682814836502</c:v>
                </c:pt>
                <c:pt idx="177">
                  <c:v>-0.79747748374938998</c:v>
                </c:pt>
                <c:pt idx="178">
                  <c:v>-3.1905122101306999E-2</c:v>
                </c:pt>
                <c:pt idx="179">
                  <c:v>0.27652963995933499</c:v>
                </c:pt>
                <c:pt idx="180">
                  <c:v>-0.11571274697780599</c:v>
                </c:pt>
                <c:pt idx="181">
                  <c:v>-0.71642994880676303</c:v>
                </c:pt>
                <c:pt idx="182">
                  <c:v>-0.86917835474014304</c:v>
                </c:pt>
                <c:pt idx="183">
                  <c:v>-0.509368896484375</c:v>
                </c:pt>
                <c:pt idx="184">
                  <c:v>-0.13073693215846999</c:v>
                </c:pt>
                <c:pt idx="185">
                  <c:v>-7.3867291212082006E-2</c:v>
                </c:pt>
                <c:pt idx="186">
                  <c:v>-0.13680079579353299</c:v>
                </c:pt>
                <c:pt idx="187">
                  <c:v>2.8783718124032E-2</c:v>
                </c:pt>
                <c:pt idx="188">
                  <c:v>0.39834371209144598</c:v>
                </c:pt>
                <c:pt idx="189">
                  <c:v>0.66560721397399902</c:v>
                </c:pt>
                <c:pt idx="190">
                  <c:v>0.70381331443786599</c:v>
                </c:pt>
                <c:pt idx="191">
                  <c:v>0.67416411638259899</c:v>
                </c:pt>
                <c:pt idx="192">
                  <c:v>0.69300681352615401</c:v>
                </c:pt>
                <c:pt idx="193">
                  <c:v>0.64676618576049805</c:v>
                </c:pt>
                <c:pt idx="194">
                  <c:v>0.42934960126876798</c:v>
                </c:pt>
                <c:pt idx="195">
                  <c:v>0.17249459028243999</c:v>
                </c:pt>
                <c:pt idx="196">
                  <c:v>8.1132970750332004E-2</c:v>
                </c:pt>
                <c:pt idx="197">
                  <c:v>0.142856195569038</c:v>
                </c:pt>
                <c:pt idx="198">
                  <c:v>0.17121656239032701</c:v>
                </c:pt>
                <c:pt idx="199">
                  <c:v>9.0077959001063995E-2</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821144"/>
        <c:axId val="622824280"/>
      </c:lineChart>
      <c:catAx>
        <c:axId val="622821144"/>
        <c:scaling>
          <c:orientation val="minMax"/>
        </c:scaling>
        <c:delete val="0"/>
        <c:axPos val="b"/>
        <c:numFmt formatCode="General" sourceLinked="1"/>
        <c:majorTickMark val="out"/>
        <c:minorTickMark val="none"/>
        <c:tickLblPos val="none"/>
        <c:crossAx val="622824280"/>
        <c:crosses val="autoZero"/>
        <c:auto val="1"/>
        <c:lblAlgn val="ctr"/>
        <c:lblOffset val="100"/>
        <c:tickLblSkip val="25"/>
        <c:tickMarkSkip val="25"/>
        <c:noMultiLvlLbl val="0"/>
      </c:catAx>
      <c:valAx>
        <c:axId val="622824280"/>
        <c:scaling>
          <c:orientation val="minMax"/>
          <c:max val="5"/>
          <c:min val="-18"/>
        </c:scaling>
        <c:delete val="0"/>
        <c:axPos val="l"/>
        <c:numFmt formatCode="General" sourceLinked="1"/>
        <c:majorTickMark val="out"/>
        <c:minorTickMark val="none"/>
        <c:tickLblPos val="nextTo"/>
        <c:crossAx val="622821144"/>
        <c:crossesAt val="25"/>
        <c:crossBetween val="between"/>
      </c:valAx>
    </c:plotArea>
    <c:plotVisOnly val="1"/>
    <c:dispBlanksAs val="gap"/>
    <c:showDLblsOverMax val="0"/>
  </c:chart>
  <c:externalData r:id="rId1">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3974164392375304E-3"/>
          <c:y val="8.6396677050882595E-2"/>
          <c:w val="0.99360258356076203"/>
          <c:h val="0.827206645898235"/>
        </c:manualLayout>
      </c:layout>
      <c:lineChart>
        <c:grouping val="standard"/>
        <c:varyColors val="0"/>
        <c:ser>
          <c:idx val="2"/>
          <c:order val="0"/>
          <c:tx>
            <c:strRef>
              <c:f>'1mir 8_9 12'!$E$1</c:f>
              <c:strCache>
                <c:ptCount val="1"/>
                <c:pt idx="0">
                  <c:v>Post 1</c:v>
                </c:pt>
              </c:strCache>
            </c:strRef>
          </c:tx>
          <c:spPr>
            <a:ln w="19050">
              <a:solidFill>
                <a:schemeClr val="tx1"/>
              </a:solidFill>
            </a:ln>
          </c:spPr>
          <c:marker>
            <c:symbol val="none"/>
          </c:marker>
          <c:cat>
            <c:numRef>
              <c:f>'1mir 8_9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12'!$E$2:$E$201</c:f>
              <c:numCache>
                <c:formatCode>General</c:formatCode>
                <c:ptCount val="200"/>
                <c:pt idx="0">
                  <c:v>-0.85045701265335105</c:v>
                </c:pt>
                <c:pt idx="1">
                  <c:v>-0.24208989739417999</c:v>
                </c:pt>
                <c:pt idx="2">
                  <c:v>0.35585346817970298</c:v>
                </c:pt>
                <c:pt idx="3">
                  <c:v>0.84329950809478804</c:v>
                </c:pt>
                <c:pt idx="4">
                  <c:v>0.995735824108124</c:v>
                </c:pt>
                <c:pt idx="5">
                  <c:v>0.78030335903167702</c:v>
                </c:pt>
                <c:pt idx="6">
                  <c:v>0.57933342456817605</c:v>
                </c:pt>
                <c:pt idx="7">
                  <c:v>0.83272409439086903</c:v>
                </c:pt>
                <c:pt idx="8">
                  <c:v>1.46669650077819</c:v>
                </c:pt>
                <c:pt idx="9">
                  <c:v>1.91138768196106</c:v>
                </c:pt>
                <c:pt idx="10">
                  <c:v>1.7603051662445</c:v>
                </c:pt>
                <c:pt idx="11">
                  <c:v>1.22999262809753</c:v>
                </c:pt>
                <c:pt idx="12">
                  <c:v>0.83328038454055797</c:v>
                </c:pt>
                <c:pt idx="13">
                  <c:v>0.72543501853942904</c:v>
                </c:pt>
                <c:pt idx="14">
                  <c:v>0.56578910350799605</c:v>
                </c:pt>
                <c:pt idx="15">
                  <c:v>8.8066812604670006E-3</c:v>
                </c:pt>
                <c:pt idx="16">
                  <c:v>-0.83850002288818404</c:v>
                </c:pt>
                <c:pt idx="17">
                  <c:v>-1.50607562065124</c:v>
                </c:pt>
                <c:pt idx="18">
                  <c:v>-1.61958885192871</c:v>
                </c:pt>
                <c:pt idx="19">
                  <c:v>-1.2303535938262899</c:v>
                </c:pt>
                <c:pt idx="20">
                  <c:v>-0.76100426912307695</c:v>
                </c:pt>
                <c:pt idx="21">
                  <c:v>-0.66964846849441495</c:v>
                </c:pt>
                <c:pt idx="22">
                  <c:v>-1.0991516113281199</c:v>
                </c:pt>
                <c:pt idx="23">
                  <c:v>-1.78028893470764</c:v>
                </c:pt>
                <c:pt idx="24">
                  <c:v>-2.29175353050231</c:v>
                </c:pt>
                <c:pt idx="25">
                  <c:v>-2.4398212432861301</c:v>
                </c:pt>
                <c:pt idx="26">
                  <c:v>-2.34800028800964</c:v>
                </c:pt>
                <c:pt idx="27">
                  <c:v>-2.1771054267883301</c:v>
                </c:pt>
                <c:pt idx="28">
                  <c:v>-1.89030909538269</c:v>
                </c:pt>
                <c:pt idx="29">
                  <c:v>-1.4165397882461499</c:v>
                </c:pt>
                <c:pt idx="30">
                  <c:v>-0.94690001010894798</c:v>
                </c:pt>
                <c:pt idx="31">
                  <c:v>-0.83857965469360396</c:v>
                </c:pt>
                <c:pt idx="32">
                  <c:v>-1.1733181476593</c:v>
                </c:pt>
                <c:pt idx="33">
                  <c:v>-1.6092998981475799</c:v>
                </c:pt>
                <c:pt idx="34">
                  <c:v>-1.81109738349914</c:v>
                </c:pt>
                <c:pt idx="35">
                  <c:v>-1.8859933614730799</c:v>
                </c:pt>
                <c:pt idx="36">
                  <c:v>-2.1819939613342201</c:v>
                </c:pt>
                <c:pt idx="37">
                  <c:v>-2.7186701297760001</c:v>
                </c:pt>
                <c:pt idx="38">
                  <c:v>-3.0904395580291699</c:v>
                </c:pt>
                <c:pt idx="39">
                  <c:v>-3.01334500312805</c:v>
                </c:pt>
                <c:pt idx="40">
                  <c:v>-2.7247290611267001</c:v>
                </c:pt>
                <c:pt idx="41">
                  <c:v>-2.6306769847869802</c:v>
                </c:pt>
                <c:pt idx="42">
                  <c:v>-2.7035000324249201</c:v>
                </c:pt>
                <c:pt idx="43">
                  <c:v>-2.5251119136810298</c:v>
                </c:pt>
                <c:pt idx="44">
                  <c:v>-1.94614374637603</c:v>
                </c:pt>
                <c:pt idx="45">
                  <c:v>-1.42684710025787</c:v>
                </c:pt>
                <c:pt idx="46">
                  <c:v>-1.54465448856353</c:v>
                </c:pt>
                <c:pt idx="47">
                  <c:v>-2.3114528656005771</c:v>
                </c:pt>
                <c:pt idx="48">
                  <c:v>-3.1910221576690598</c:v>
                </c:pt>
                <c:pt idx="49">
                  <c:v>-3.7375786304473801</c:v>
                </c:pt>
                <c:pt idx="50">
                  <c:v>-4.0036458969116202</c:v>
                </c:pt>
                <c:pt idx="51">
                  <c:v>-4.2781362533569256</c:v>
                </c:pt>
                <c:pt idx="52">
                  <c:v>-4.6244750022888041</c:v>
                </c:pt>
                <c:pt idx="53">
                  <c:v>-4.8374929428100497</c:v>
                </c:pt>
                <c:pt idx="54">
                  <c:v>-4.7674493789672754</c:v>
                </c:pt>
                <c:pt idx="55">
                  <c:v>-4.5062122344970703</c:v>
                </c:pt>
                <c:pt idx="56">
                  <c:v>-4.2442903518676696</c:v>
                </c:pt>
                <c:pt idx="57">
                  <c:v>-4.0739569664001376</c:v>
                </c:pt>
                <c:pt idx="58">
                  <c:v>-3.9865245819091801</c:v>
                </c:pt>
                <c:pt idx="59">
                  <c:v>-3.9666161537170401</c:v>
                </c:pt>
                <c:pt idx="60">
                  <c:v>-4.0051264762878356</c:v>
                </c:pt>
                <c:pt idx="61">
                  <c:v>-4.0757627487182599</c:v>
                </c:pt>
                <c:pt idx="62">
                  <c:v>-4.1841201782226456</c:v>
                </c:pt>
                <c:pt idx="63">
                  <c:v>-4.41774225234985</c:v>
                </c:pt>
                <c:pt idx="64">
                  <c:v>-4.8703432083129803</c:v>
                </c:pt>
                <c:pt idx="65">
                  <c:v>-5.5115990638732901</c:v>
                </c:pt>
                <c:pt idx="66">
                  <c:v>-6.1986517906188903</c:v>
                </c:pt>
                <c:pt idx="67">
                  <c:v>-6.8200020790100053</c:v>
                </c:pt>
                <c:pt idx="68">
                  <c:v>-7.3459610939025799</c:v>
                </c:pt>
                <c:pt idx="69">
                  <c:v>-7.7191147804260201</c:v>
                </c:pt>
                <c:pt idx="70">
                  <c:v>-7.8092980384826598</c:v>
                </c:pt>
                <c:pt idx="71">
                  <c:v>-7.5928621292114196</c:v>
                </c:pt>
                <c:pt idx="72">
                  <c:v>-7.3267121315002397</c:v>
                </c:pt>
                <c:pt idx="73">
                  <c:v>-7.3935546874999929</c:v>
                </c:pt>
                <c:pt idx="74">
                  <c:v>-7.9181494712829501</c:v>
                </c:pt>
                <c:pt idx="75">
                  <c:v>-8.6106843948364205</c:v>
                </c:pt>
                <c:pt idx="76">
                  <c:v>-9.0455064773559499</c:v>
                </c:pt>
                <c:pt idx="77">
                  <c:v>-9.0449848175048793</c:v>
                </c:pt>
                <c:pt idx="78">
                  <c:v>-8.7476453781127876</c:v>
                </c:pt>
                <c:pt idx="79">
                  <c:v>-8.3898353576660103</c:v>
                </c:pt>
                <c:pt idx="80">
                  <c:v>-8.1534023284912092</c:v>
                </c:pt>
                <c:pt idx="81">
                  <c:v>-8.1975479125976491</c:v>
                </c:pt>
                <c:pt idx="82">
                  <c:v>-8.6575851440429599</c:v>
                </c:pt>
                <c:pt idx="83">
                  <c:v>-9.5045146942138601</c:v>
                </c:pt>
                <c:pt idx="84">
                  <c:v>-10.4903202056884</c:v>
                </c:pt>
                <c:pt idx="85">
                  <c:v>-11.3475704193115</c:v>
                </c:pt>
                <c:pt idx="86">
                  <c:v>-12.0044174194335</c:v>
                </c:pt>
                <c:pt idx="87">
                  <c:v>-12.5076179504394</c:v>
                </c:pt>
                <c:pt idx="88">
                  <c:v>-12.808041572570801</c:v>
                </c:pt>
                <c:pt idx="89">
                  <c:v>-12.8238220214843</c:v>
                </c:pt>
                <c:pt idx="90">
                  <c:v>-12.741884231567299</c:v>
                </c:pt>
                <c:pt idx="91">
                  <c:v>-13.0018157958984</c:v>
                </c:pt>
                <c:pt idx="92">
                  <c:v>-13.7623844146728</c:v>
                </c:pt>
                <c:pt idx="93">
                  <c:v>-14.501939773559499</c:v>
                </c:pt>
                <c:pt idx="94">
                  <c:v>-14.4538974761962</c:v>
                </c:pt>
                <c:pt idx="95">
                  <c:v>-13.5084028244018</c:v>
                </c:pt>
                <c:pt idx="96">
                  <c:v>-12.440196037292401</c:v>
                </c:pt>
                <c:pt idx="97">
                  <c:v>-12.0753421783447</c:v>
                </c:pt>
                <c:pt idx="98">
                  <c:v>-12.401983261108301</c:v>
                </c:pt>
                <c:pt idx="99">
                  <c:v>-12.744081497192299</c:v>
                </c:pt>
                <c:pt idx="100">
                  <c:v>-12.722887039184499</c:v>
                </c:pt>
                <c:pt idx="101">
                  <c:v>-12.7027263641357</c:v>
                </c:pt>
                <c:pt idx="102">
                  <c:v>-13.1756029129028</c:v>
                </c:pt>
                <c:pt idx="103">
                  <c:v>-13.9982299804687</c:v>
                </c:pt>
                <c:pt idx="104">
                  <c:v>-14.538230895996</c:v>
                </c:pt>
                <c:pt idx="105">
                  <c:v>-14.483492851257299</c:v>
                </c:pt>
                <c:pt idx="106">
                  <c:v>-14.1897068023681</c:v>
                </c:pt>
                <c:pt idx="107">
                  <c:v>-14.1569700241088</c:v>
                </c:pt>
                <c:pt idx="108">
                  <c:v>-14.422244071960399</c:v>
                </c:pt>
                <c:pt idx="109">
                  <c:v>-14.6539964675903</c:v>
                </c:pt>
                <c:pt idx="110">
                  <c:v>-14.6891326904296</c:v>
                </c:pt>
                <c:pt idx="111">
                  <c:v>-14.7067356109619</c:v>
                </c:pt>
                <c:pt idx="112">
                  <c:v>-14.8781833648681</c:v>
                </c:pt>
                <c:pt idx="113">
                  <c:v>-15.0801191329956</c:v>
                </c:pt>
                <c:pt idx="114">
                  <c:v>-15.062505722045801</c:v>
                </c:pt>
                <c:pt idx="115">
                  <c:v>-14.7636156082153</c:v>
                </c:pt>
                <c:pt idx="116">
                  <c:v>-14.332292556762599</c:v>
                </c:pt>
                <c:pt idx="117">
                  <c:v>-13.921795845031699</c:v>
                </c:pt>
                <c:pt idx="118">
                  <c:v>-13.6018629074096</c:v>
                </c:pt>
                <c:pt idx="119">
                  <c:v>-13.4337100982666</c:v>
                </c:pt>
                <c:pt idx="120">
                  <c:v>-13.460324287414499</c:v>
                </c:pt>
                <c:pt idx="121">
                  <c:v>-13.5818939208984</c:v>
                </c:pt>
                <c:pt idx="122">
                  <c:v>-13.5840549468994</c:v>
                </c:pt>
                <c:pt idx="123">
                  <c:v>-13.3865871429443</c:v>
                </c:pt>
                <c:pt idx="124">
                  <c:v>-13.177853584289499</c:v>
                </c:pt>
                <c:pt idx="125">
                  <c:v>-13.1821575164794</c:v>
                </c:pt>
                <c:pt idx="126">
                  <c:v>-13.3395137786865</c:v>
                </c:pt>
                <c:pt idx="127">
                  <c:v>-13.3698225021362</c:v>
                </c:pt>
                <c:pt idx="128">
                  <c:v>-13.179481506347599</c:v>
                </c:pt>
                <c:pt idx="129">
                  <c:v>-13.051465034484799</c:v>
                </c:pt>
                <c:pt idx="130">
                  <c:v>-13.3113098144531</c:v>
                </c:pt>
                <c:pt idx="131">
                  <c:v>-13.8771314620971</c:v>
                </c:pt>
                <c:pt idx="132">
                  <c:v>-14.3054075241088</c:v>
                </c:pt>
                <c:pt idx="133">
                  <c:v>-14.308031082153301</c:v>
                </c:pt>
                <c:pt idx="134">
                  <c:v>-14.0967922210693</c:v>
                </c:pt>
                <c:pt idx="135">
                  <c:v>-14.117773056030201</c:v>
                </c:pt>
                <c:pt idx="136">
                  <c:v>-14.504956245422299</c:v>
                </c:pt>
                <c:pt idx="137">
                  <c:v>-14.924435615539499</c:v>
                </c:pt>
                <c:pt idx="138">
                  <c:v>-14.9761142730712</c:v>
                </c:pt>
                <c:pt idx="139">
                  <c:v>-14.644253730773899</c:v>
                </c:pt>
                <c:pt idx="140">
                  <c:v>-14.266832351684499</c:v>
                </c:pt>
                <c:pt idx="141">
                  <c:v>-14.115118026733301</c:v>
                </c:pt>
                <c:pt idx="142">
                  <c:v>-14.1266536712646</c:v>
                </c:pt>
                <c:pt idx="143">
                  <c:v>-14.0785570144653</c:v>
                </c:pt>
                <c:pt idx="144">
                  <c:v>-13.9208402633666</c:v>
                </c:pt>
                <c:pt idx="145">
                  <c:v>-13.8346843719482</c:v>
                </c:pt>
                <c:pt idx="146">
                  <c:v>-13.9754886627197</c:v>
                </c:pt>
                <c:pt idx="147">
                  <c:v>-14.249769210815399</c:v>
                </c:pt>
                <c:pt idx="148">
                  <c:v>-14.3809661865234</c:v>
                </c:pt>
                <c:pt idx="149">
                  <c:v>-14.162956237792899</c:v>
                </c:pt>
                <c:pt idx="150">
                  <c:v>-13.632716178894</c:v>
                </c:pt>
                <c:pt idx="151">
                  <c:v>-13.0463409423828</c:v>
                </c:pt>
                <c:pt idx="152">
                  <c:v>-12.7251234054565</c:v>
                </c:pt>
                <c:pt idx="153">
                  <c:v>-12.858401298522899</c:v>
                </c:pt>
                <c:pt idx="154">
                  <c:v>-13.351544380187899</c:v>
                </c:pt>
                <c:pt idx="155">
                  <c:v>-13.864753723144499</c:v>
                </c:pt>
                <c:pt idx="156">
                  <c:v>-14.0997257232666</c:v>
                </c:pt>
                <c:pt idx="157">
                  <c:v>-14.098493576049799</c:v>
                </c:pt>
                <c:pt idx="158">
                  <c:v>-14.1848049163818</c:v>
                </c:pt>
                <c:pt idx="159">
                  <c:v>-14.5478715896606</c:v>
                </c:pt>
                <c:pt idx="160">
                  <c:v>-14.968843460083001</c:v>
                </c:pt>
                <c:pt idx="161">
                  <c:v>-15.0811767578125</c:v>
                </c:pt>
                <c:pt idx="162">
                  <c:v>-14.868283271789499</c:v>
                </c:pt>
                <c:pt idx="163">
                  <c:v>-14.7331523895263</c:v>
                </c:pt>
                <c:pt idx="164">
                  <c:v>-15.0062942504882</c:v>
                </c:pt>
                <c:pt idx="165">
                  <c:v>-15.5260648727416</c:v>
                </c:pt>
                <c:pt idx="166">
                  <c:v>-15.8554992675781</c:v>
                </c:pt>
                <c:pt idx="167">
                  <c:v>-15.8401842117309</c:v>
                </c:pt>
                <c:pt idx="168">
                  <c:v>-15.7463636398315</c:v>
                </c:pt>
                <c:pt idx="169">
                  <c:v>-15.820318222045801</c:v>
                </c:pt>
                <c:pt idx="170">
                  <c:v>-15.932058334350501</c:v>
                </c:pt>
                <c:pt idx="171">
                  <c:v>-15.820569992065399</c:v>
                </c:pt>
                <c:pt idx="172">
                  <c:v>-15.5619459152221</c:v>
                </c:pt>
                <c:pt idx="173">
                  <c:v>-15.5327911376953</c:v>
                </c:pt>
                <c:pt idx="174">
                  <c:v>-15.8631191253662</c:v>
                </c:pt>
                <c:pt idx="175">
                  <c:v>-16.148900985717699</c:v>
                </c:pt>
                <c:pt idx="176">
                  <c:v>-15.8774318695068</c:v>
                </c:pt>
                <c:pt idx="177">
                  <c:v>-15.0421504974365</c:v>
                </c:pt>
                <c:pt idx="178">
                  <c:v>-14.152997016906699</c:v>
                </c:pt>
                <c:pt idx="179">
                  <c:v>-13.655372619628899</c:v>
                </c:pt>
                <c:pt idx="180">
                  <c:v>-13.5266571044921</c:v>
                </c:pt>
                <c:pt idx="181">
                  <c:v>-13.5042724609375</c:v>
                </c:pt>
                <c:pt idx="182">
                  <c:v>-13.5123844146728</c:v>
                </c:pt>
                <c:pt idx="183">
                  <c:v>-13.6518020629882</c:v>
                </c:pt>
                <c:pt idx="184">
                  <c:v>-13.838523864746</c:v>
                </c:pt>
                <c:pt idx="185">
                  <c:v>-13.73033618927</c:v>
                </c:pt>
                <c:pt idx="186">
                  <c:v>-13.152615547180099</c:v>
                </c:pt>
                <c:pt idx="187">
                  <c:v>-12.452932357788001</c:v>
                </c:pt>
                <c:pt idx="188">
                  <c:v>-12.223027229309</c:v>
                </c:pt>
                <c:pt idx="189">
                  <c:v>-12.6544857025146</c:v>
                </c:pt>
                <c:pt idx="190">
                  <c:v>-13.3079271316528</c:v>
                </c:pt>
                <c:pt idx="191">
                  <c:v>-13.566775321960399</c:v>
                </c:pt>
                <c:pt idx="192">
                  <c:v>-13.2223968505859</c:v>
                </c:pt>
                <c:pt idx="193">
                  <c:v>-12.5601844787597</c:v>
                </c:pt>
                <c:pt idx="194">
                  <c:v>-11.9861183166503</c:v>
                </c:pt>
                <c:pt idx="195">
                  <c:v>-11.707313537597599</c:v>
                </c:pt>
                <c:pt idx="196">
                  <c:v>-11.7322845458984</c:v>
                </c:pt>
                <c:pt idx="197">
                  <c:v>-11.9792709350585</c:v>
                </c:pt>
                <c:pt idx="198">
                  <c:v>-12.2839756011962</c:v>
                </c:pt>
                <c:pt idx="199">
                  <c:v>-12.418825149536101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695192"/>
        <c:axId val="622698472"/>
      </c:lineChart>
      <c:catAx>
        <c:axId val="622695192"/>
        <c:scaling>
          <c:orientation val="minMax"/>
        </c:scaling>
        <c:delete val="0"/>
        <c:axPos val="b"/>
        <c:numFmt formatCode="General" sourceLinked="1"/>
        <c:majorTickMark val="out"/>
        <c:minorTickMark val="none"/>
        <c:tickLblPos val="none"/>
        <c:crossAx val="622698472"/>
        <c:crosses val="autoZero"/>
        <c:auto val="1"/>
        <c:lblAlgn val="ctr"/>
        <c:lblOffset val="100"/>
        <c:tickLblSkip val="25"/>
        <c:tickMarkSkip val="25"/>
        <c:noMultiLvlLbl val="0"/>
      </c:catAx>
      <c:valAx>
        <c:axId val="622698472"/>
        <c:scaling>
          <c:orientation val="minMax"/>
          <c:max val="5"/>
          <c:min val="-18"/>
        </c:scaling>
        <c:delete val="0"/>
        <c:axPos val="l"/>
        <c:numFmt formatCode="General" sourceLinked="1"/>
        <c:majorTickMark val="out"/>
        <c:minorTickMark val="none"/>
        <c:tickLblPos val="nextTo"/>
        <c:crossAx val="622695192"/>
        <c:crossesAt val="25"/>
        <c:crossBetween val="between"/>
      </c:valAx>
    </c:plotArea>
    <c:plotVisOnly val="1"/>
    <c:dispBlanksAs val="gap"/>
    <c:showDLblsOverMax val="0"/>
  </c:chart>
  <c:externalData r:id="rId1">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7.9185229907866601E-3"/>
          <c:y val="3.7396130040379998E-2"/>
          <c:w val="0.98983408075367496"/>
          <c:h val="0.9127423632391134"/>
        </c:manualLayout>
      </c:layout>
      <c:lineChart>
        <c:grouping val="standard"/>
        <c:varyColors val="0"/>
        <c:ser>
          <c:idx val="2"/>
          <c:order val="0"/>
          <c:tx>
            <c:strRef>
              <c:f>'1mir 8_9 12 (2)'!$E$1</c:f>
              <c:strCache>
                <c:ptCount val="1"/>
                <c:pt idx="0">
                  <c:v>12</c:v>
                </c:pt>
              </c:strCache>
            </c:strRef>
          </c:tx>
          <c:spPr>
            <a:ln w="19050">
              <a:solidFill>
                <a:schemeClr val="tx1"/>
              </a:solidFill>
            </a:ln>
          </c:spPr>
          <c:marker>
            <c:symbol val="none"/>
          </c:marker>
          <c:cat>
            <c:numRef>
              <c:f>'1mir 8_9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(2)'!$E$2:$E$201</c:f>
              <c:numCache>
                <c:formatCode>General</c:formatCode>
                <c:ptCount val="200"/>
                <c:pt idx="0">
                  <c:v>4.9236856400966998E-2</c:v>
                </c:pt>
                <c:pt idx="1">
                  <c:v>0.55562412738800004</c:v>
                </c:pt>
                <c:pt idx="2">
                  <c:v>1.0214649438857999</c:v>
                </c:pt>
                <c:pt idx="3">
                  <c:v>0.66035497188568104</c:v>
                </c:pt>
                <c:pt idx="4">
                  <c:v>-0.23642680048942599</c:v>
                </c:pt>
                <c:pt idx="5">
                  <c:v>-0.57309043407440197</c:v>
                </c:pt>
                <c:pt idx="6">
                  <c:v>5.8958031237125001E-2</c:v>
                </c:pt>
                <c:pt idx="7">
                  <c:v>0.77698487043380704</c:v>
                </c:pt>
                <c:pt idx="8">
                  <c:v>0.59518921375274703</c:v>
                </c:pt>
                <c:pt idx="9">
                  <c:v>-0.219317436218262</c:v>
                </c:pt>
                <c:pt idx="10">
                  <c:v>-0.49468946456909202</c:v>
                </c:pt>
                <c:pt idx="11">
                  <c:v>0.29096922278404203</c:v>
                </c:pt>
                <c:pt idx="12">
                  <c:v>1.3507493734359699</c:v>
                </c:pt>
                <c:pt idx="13">
                  <c:v>1.61907982826232</c:v>
                </c:pt>
                <c:pt idx="14">
                  <c:v>0.98442631959915206</c:v>
                </c:pt>
                <c:pt idx="15">
                  <c:v>0.16453914344310799</c:v>
                </c:pt>
                <c:pt idx="16">
                  <c:v>-0.35201647877693198</c:v>
                </c:pt>
                <c:pt idx="17">
                  <c:v>-0.76358556747436501</c:v>
                </c:pt>
                <c:pt idx="18">
                  <c:v>-1.3599864244461</c:v>
                </c:pt>
                <c:pt idx="19">
                  <c:v>-1.91759133338928</c:v>
                </c:pt>
                <c:pt idx="20">
                  <c:v>-1.94378089904785</c:v>
                </c:pt>
                <c:pt idx="21">
                  <c:v>-1.3041863441467201</c:v>
                </c:pt>
                <c:pt idx="22">
                  <c:v>-0.35257339477539101</c:v>
                </c:pt>
                <c:pt idx="23">
                  <c:v>0.46497383713722201</c:v>
                </c:pt>
                <c:pt idx="24">
                  <c:v>0.92471247911453203</c:v>
                </c:pt>
                <c:pt idx="25">
                  <c:v>1.0393098592758101</c:v>
                </c:pt>
                <c:pt idx="26">
                  <c:v>1.0489864349365201</c:v>
                </c:pt>
                <c:pt idx="27">
                  <c:v>1.4121500253677299</c:v>
                </c:pt>
                <c:pt idx="28">
                  <c:v>2.47781062126159</c:v>
                </c:pt>
                <c:pt idx="29">
                  <c:v>3.9431598186492902</c:v>
                </c:pt>
                <c:pt idx="30">
                  <c:v>4.8355937004089302</c:v>
                </c:pt>
                <c:pt idx="31">
                  <c:v>4.3825125694274796</c:v>
                </c:pt>
                <c:pt idx="32">
                  <c:v>2.9247486591339098</c:v>
                </c:pt>
                <c:pt idx="33">
                  <c:v>1.7142436504364</c:v>
                </c:pt>
                <c:pt idx="34">
                  <c:v>1.6595714092254601</c:v>
                </c:pt>
                <c:pt idx="35">
                  <c:v>2.431629180908196</c:v>
                </c:pt>
                <c:pt idx="36">
                  <c:v>2.9758846759796098</c:v>
                </c:pt>
                <c:pt idx="37">
                  <c:v>2.7591233253478999</c:v>
                </c:pt>
                <c:pt idx="38">
                  <c:v>2.2432999610900799</c:v>
                </c:pt>
                <c:pt idx="39">
                  <c:v>2.1350145339965798</c:v>
                </c:pt>
                <c:pt idx="40">
                  <c:v>2.4905917644500701</c:v>
                </c:pt>
                <c:pt idx="41">
                  <c:v>2.7792072296142498</c:v>
                </c:pt>
                <c:pt idx="42">
                  <c:v>2.6429195404052699</c:v>
                </c:pt>
                <c:pt idx="43">
                  <c:v>2.2635264396667401</c:v>
                </c:pt>
                <c:pt idx="44">
                  <c:v>1.94867014884948</c:v>
                </c:pt>
                <c:pt idx="45">
                  <c:v>1.6530345678329399</c:v>
                </c:pt>
                <c:pt idx="46">
                  <c:v>1.1312283277511599</c:v>
                </c:pt>
                <c:pt idx="47">
                  <c:v>0.41397362947464</c:v>
                </c:pt>
                <c:pt idx="48">
                  <c:v>-0.14645166695118</c:v>
                </c:pt>
                <c:pt idx="49">
                  <c:v>-0.32796889543533297</c:v>
                </c:pt>
                <c:pt idx="50">
                  <c:v>-0.300485700368881</c:v>
                </c:pt>
                <c:pt idx="51">
                  <c:v>-0.333466917276382</c:v>
                </c:pt>
                <c:pt idx="52">
                  <c:v>-0.44037818908691401</c:v>
                </c:pt>
                <c:pt idx="53">
                  <c:v>-0.49862736463546797</c:v>
                </c:pt>
                <c:pt idx="54">
                  <c:v>-0.58187007904052701</c:v>
                </c:pt>
                <c:pt idx="55">
                  <c:v>-0.87772494554519698</c:v>
                </c:pt>
                <c:pt idx="56">
                  <c:v>-1.26261734962463</c:v>
                </c:pt>
                <c:pt idx="57">
                  <c:v>-1.28457295894622</c:v>
                </c:pt>
                <c:pt idx="58">
                  <c:v>-0.78244364261627197</c:v>
                </c:pt>
                <c:pt idx="59">
                  <c:v>-0.292513847351074</c:v>
                </c:pt>
                <c:pt idx="60">
                  <c:v>-0.50514030456543002</c:v>
                </c:pt>
                <c:pt idx="61">
                  <c:v>-1.3732544183730999</c:v>
                </c:pt>
                <c:pt idx="62">
                  <c:v>-2.1206059455871502</c:v>
                </c:pt>
                <c:pt idx="63">
                  <c:v>-2.24413633346557</c:v>
                </c:pt>
                <c:pt idx="64">
                  <c:v>-2.1517040729522701</c:v>
                </c:pt>
                <c:pt idx="65">
                  <c:v>-2.4968132972717201</c:v>
                </c:pt>
                <c:pt idx="66">
                  <c:v>-3.1290824413299498</c:v>
                </c:pt>
                <c:pt idx="67">
                  <c:v>-3.20722007751464</c:v>
                </c:pt>
                <c:pt idx="68">
                  <c:v>-2.3908042907714799</c:v>
                </c:pt>
                <c:pt idx="69">
                  <c:v>-1.42736887931823</c:v>
                </c:pt>
                <c:pt idx="70">
                  <c:v>-1.24050712585449</c:v>
                </c:pt>
                <c:pt idx="71">
                  <c:v>-1.73408544063568</c:v>
                </c:pt>
                <c:pt idx="72">
                  <c:v>-1.97275137901306</c:v>
                </c:pt>
                <c:pt idx="73">
                  <c:v>-1.4704668521881099</c:v>
                </c:pt>
                <c:pt idx="74">
                  <c:v>-0.79566019773483299</c:v>
                </c:pt>
                <c:pt idx="75">
                  <c:v>-0.72058260440826405</c:v>
                </c:pt>
                <c:pt idx="76">
                  <c:v>-1.1922588348388601</c:v>
                </c:pt>
                <c:pt idx="77">
                  <c:v>-1.5469000339507999</c:v>
                </c:pt>
                <c:pt idx="78">
                  <c:v>-1.51544213294982</c:v>
                </c:pt>
                <c:pt idx="79">
                  <c:v>-1.4880071878433201</c:v>
                </c:pt>
                <c:pt idx="80">
                  <c:v>-1.74835872650146</c:v>
                </c:pt>
                <c:pt idx="81">
                  <c:v>-1.9797599315643299</c:v>
                </c:pt>
                <c:pt idx="82">
                  <c:v>-1.8341591358184799</c:v>
                </c:pt>
                <c:pt idx="83">
                  <c:v>-1.6170680522918699</c:v>
                </c:pt>
                <c:pt idx="84">
                  <c:v>-1.88764071464538</c:v>
                </c:pt>
                <c:pt idx="85">
                  <c:v>-2.4827694892883301</c:v>
                </c:pt>
                <c:pt idx="86">
                  <c:v>-2.53774070739746</c:v>
                </c:pt>
                <c:pt idx="87">
                  <c:v>-1.6909472942352199</c:v>
                </c:pt>
                <c:pt idx="88">
                  <c:v>-0.812497317790985</c:v>
                </c:pt>
                <c:pt idx="89">
                  <c:v>-1.0633513927459699</c:v>
                </c:pt>
                <c:pt idx="90">
                  <c:v>-2.3994591236114449</c:v>
                </c:pt>
                <c:pt idx="91">
                  <c:v>-3.5226013660430899</c:v>
                </c:pt>
                <c:pt idx="92">
                  <c:v>-3.4242928028106601</c:v>
                </c:pt>
                <c:pt idx="93">
                  <c:v>-2.555615186691278</c:v>
                </c:pt>
                <c:pt idx="94">
                  <c:v>-2.1799330711364702</c:v>
                </c:pt>
                <c:pt idx="95">
                  <c:v>-2.8482961654663002</c:v>
                </c:pt>
                <c:pt idx="96">
                  <c:v>-3.9346771240234251</c:v>
                </c:pt>
                <c:pt idx="97">
                  <c:v>-4.6017084121704102</c:v>
                </c:pt>
                <c:pt idx="98">
                  <c:v>-4.7536253929138104</c:v>
                </c:pt>
                <c:pt idx="99">
                  <c:v>-4.8495216369628897</c:v>
                </c:pt>
                <c:pt idx="100">
                  <c:v>-5.1297960281371946</c:v>
                </c:pt>
                <c:pt idx="101">
                  <c:v>-5.3884987831115696</c:v>
                </c:pt>
                <c:pt idx="102">
                  <c:v>-5.3980789184570286</c:v>
                </c:pt>
                <c:pt idx="103">
                  <c:v>-5.2055191993713299</c:v>
                </c:pt>
                <c:pt idx="104">
                  <c:v>-4.9552679061889604</c:v>
                </c:pt>
                <c:pt idx="105">
                  <c:v>-4.6906747817993102</c:v>
                </c:pt>
                <c:pt idx="106">
                  <c:v>-4.4765310287475497</c:v>
                </c:pt>
                <c:pt idx="107">
                  <c:v>-4.5072088241577104</c:v>
                </c:pt>
                <c:pt idx="108">
                  <c:v>-4.8683767318725497</c:v>
                </c:pt>
                <c:pt idx="109">
                  <c:v>-5.2944364547729386</c:v>
                </c:pt>
                <c:pt idx="110">
                  <c:v>-5.3912611007690403</c:v>
                </c:pt>
                <c:pt idx="111">
                  <c:v>-5.0892419815063397</c:v>
                </c:pt>
                <c:pt idx="112">
                  <c:v>-4.6931548118591246</c:v>
                </c:pt>
                <c:pt idx="113">
                  <c:v>-4.4658389091491699</c:v>
                </c:pt>
                <c:pt idx="114">
                  <c:v>-4.3702893257141104</c:v>
                </c:pt>
                <c:pt idx="115">
                  <c:v>-4.2893795967101997</c:v>
                </c:pt>
                <c:pt idx="116">
                  <c:v>-4.2818465232849103</c:v>
                </c:pt>
                <c:pt idx="117">
                  <c:v>-4.4359049797058052</c:v>
                </c:pt>
                <c:pt idx="118">
                  <c:v>-4.6049666404724041</c:v>
                </c:pt>
                <c:pt idx="119">
                  <c:v>-4.5396318435668901</c:v>
                </c:pt>
                <c:pt idx="120">
                  <c:v>-4.2668147087097053</c:v>
                </c:pt>
                <c:pt idx="121">
                  <c:v>-4.1293325424194256</c:v>
                </c:pt>
                <c:pt idx="122">
                  <c:v>-4.4057669639587402</c:v>
                </c:pt>
                <c:pt idx="123">
                  <c:v>-5.0614490509033203</c:v>
                </c:pt>
                <c:pt idx="124">
                  <c:v>-5.9068551063537598</c:v>
                </c:pt>
                <c:pt idx="125">
                  <c:v>-6.7645545005798251</c:v>
                </c:pt>
                <c:pt idx="126">
                  <c:v>-7.3629083633422754</c:v>
                </c:pt>
                <c:pt idx="127">
                  <c:v>-7.3445119857787997</c:v>
                </c:pt>
                <c:pt idx="128">
                  <c:v>-6.6840744018554528</c:v>
                </c:pt>
                <c:pt idx="129">
                  <c:v>-5.9765119552612296</c:v>
                </c:pt>
                <c:pt idx="130">
                  <c:v>-5.9552979469299299</c:v>
                </c:pt>
                <c:pt idx="131">
                  <c:v>-6.6859893798828054</c:v>
                </c:pt>
                <c:pt idx="132">
                  <c:v>-7.5423765182495046</c:v>
                </c:pt>
                <c:pt idx="133">
                  <c:v>-8.0613527297973597</c:v>
                </c:pt>
                <c:pt idx="134">
                  <c:v>-8.4149217605590625</c:v>
                </c:pt>
                <c:pt idx="135">
                  <c:v>-8.7957630157470703</c:v>
                </c:pt>
                <c:pt idx="136">
                  <c:v>-8.7828674316406197</c:v>
                </c:pt>
                <c:pt idx="137">
                  <c:v>-7.9130887985229403</c:v>
                </c:pt>
                <c:pt idx="138">
                  <c:v>-6.7423501014709402</c:v>
                </c:pt>
                <c:pt idx="139">
                  <c:v>-6.5810456275939897</c:v>
                </c:pt>
                <c:pt idx="140">
                  <c:v>-7.8690323829650799</c:v>
                </c:pt>
                <c:pt idx="141">
                  <c:v>-9.3860073089599592</c:v>
                </c:pt>
                <c:pt idx="142">
                  <c:v>-9.6293439865112216</c:v>
                </c:pt>
                <c:pt idx="143">
                  <c:v>-8.6544017791747994</c:v>
                </c:pt>
                <c:pt idx="144">
                  <c:v>-7.8822951316833496</c:v>
                </c:pt>
                <c:pt idx="145">
                  <c:v>-8.1718692779540998</c:v>
                </c:pt>
                <c:pt idx="146">
                  <c:v>-8.8353824615478498</c:v>
                </c:pt>
                <c:pt idx="147">
                  <c:v>-8.8301029205322195</c:v>
                </c:pt>
                <c:pt idx="148">
                  <c:v>-8.2497968673706001</c:v>
                </c:pt>
                <c:pt idx="149">
                  <c:v>-8.0057764053344709</c:v>
                </c:pt>
                <c:pt idx="150">
                  <c:v>-8.3846235275268501</c:v>
                </c:pt>
                <c:pt idx="151">
                  <c:v>-8.6855144500732404</c:v>
                </c:pt>
                <c:pt idx="152">
                  <c:v>-8.3168659210205007</c:v>
                </c:pt>
                <c:pt idx="153">
                  <c:v>-7.5759496688842702</c:v>
                </c:pt>
                <c:pt idx="154">
                  <c:v>-7.0459837913513104</c:v>
                </c:pt>
                <c:pt idx="155">
                  <c:v>-6.7488074302673304</c:v>
                </c:pt>
                <c:pt idx="156">
                  <c:v>-6.3684530258178702</c:v>
                </c:pt>
                <c:pt idx="157">
                  <c:v>-5.96241998672485</c:v>
                </c:pt>
                <c:pt idx="158">
                  <c:v>-5.8638010025024396</c:v>
                </c:pt>
                <c:pt idx="159">
                  <c:v>-6.0012621879577601</c:v>
                </c:pt>
                <c:pt idx="160">
                  <c:v>-5.9035949707031197</c:v>
                </c:pt>
                <c:pt idx="161">
                  <c:v>-5.4777345657348597</c:v>
                </c:pt>
                <c:pt idx="162">
                  <c:v>-5.2593855857849103</c:v>
                </c:pt>
                <c:pt idx="163">
                  <c:v>-5.6493377685546804</c:v>
                </c:pt>
                <c:pt idx="164">
                  <c:v>-6.3326611518859801</c:v>
                </c:pt>
                <c:pt idx="165">
                  <c:v>-6.8065643310546804</c:v>
                </c:pt>
                <c:pt idx="166">
                  <c:v>-7.1128830909728986</c:v>
                </c:pt>
                <c:pt idx="167">
                  <c:v>-7.5495214462280202</c:v>
                </c:pt>
                <c:pt idx="168">
                  <c:v>-7.8959264755248997</c:v>
                </c:pt>
                <c:pt idx="169">
                  <c:v>-7.6020689010620099</c:v>
                </c:pt>
                <c:pt idx="170">
                  <c:v>-6.8016219139099103</c:v>
                </c:pt>
                <c:pt idx="171">
                  <c:v>-6.4487924575805602</c:v>
                </c:pt>
                <c:pt idx="172">
                  <c:v>-7.0819563865661603</c:v>
                </c:pt>
                <c:pt idx="173">
                  <c:v>-7.9655914306640598</c:v>
                </c:pt>
                <c:pt idx="174">
                  <c:v>-8.0037612915038991</c:v>
                </c:pt>
                <c:pt idx="175">
                  <c:v>-7.1787261962890598</c:v>
                </c:pt>
                <c:pt idx="176">
                  <c:v>-6.4125580787658549</c:v>
                </c:pt>
                <c:pt idx="177">
                  <c:v>-6.1280174255370996</c:v>
                </c:pt>
                <c:pt idx="178">
                  <c:v>-5.7390565872192303</c:v>
                </c:pt>
                <c:pt idx="179">
                  <c:v>-4.8009195327758656</c:v>
                </c:pt>
                <c:pt idx="180">
                  <c:v>-3.9273796081542902</c:v>
                </c:pt>
                <c:pt idx="181">
                  <c:v>-3.9564080238342152</c:v>
                </c:pt>
                <c:pt idx="182">
                  <c:v>-4.6231331825256303</c:v>
                </c:pt>
                <c:pt idx="183">
                  <c:v>-4.8077096939086896</c:v>
                </c:pt>
                <c:pt idx="184">
                  <c:v>-4.0579590797424254</c:v>
                </c:pt>
                <c:pt idx="185">
                  <c:v>-3.1595478057861301</c:v>
                </c:pt>
                <c:pt idx="186">
                  <c:v>-3.0027406215667698</c:v>
                </c:pt>
                <c:pt idx="187">
                  <c:v>-3.4787693023681601</c:v>
                </c:pt>
                <c:pt idx="188">
                  <c:v>-3.8817620277404701</c:v>
                </c:pt>
                <c:pt idx="189">
                  <c:v>-3.938645601272579</c:v>
                </c:pt>
                <c:pt idx="190">
                  <c:v>-3.8538289070129301</c:v>
                </c:pt>
                <c:pt idx="191">
                  <c:v>-3.5858948230743399</c:v>
                </c:pt>
                <c:pt idx="192">
                  <c:v>-2.8055965900421098</c:v>
                </c:pt>
                <c:pt idx="193">
                  <c:v>-1.6682933568954399</c:v>
                </c:pt>
                <c:pt idx="194">
                  <c:v>-0.99842798709869396</c:v>
                </c:pt>
                <c:pt idx="195">
                  <c:v>-1.3282381296157799</c:v>
                </c:pt>
                <c:pt idx="196">
                  <c:v>-2.1317784786224299</c:v>
                </c:pt>
                <c:pt idx="197">
                  <c:v>-2.45823645591735</c:v>
                </c:pt>
                <c:pt idx="198">
                  <c:v>-2.11083555221557</c:v>
                </c:pt>
                <c:pt idx="199">
                  <c:v>-1.7167829275131199</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20456"/>
        <c:axId val="622723496"/>
      </c:lineChart>
      <c:catAx>
        <c:axId val="622720456"/>
        <c:scaling>
          <c:orientation val="minMax"/>
        </c:scaling>
        <c:delete val="0"/>
        <c:axPos val="b"/>
        <c:numFmt formatCode="General" sourceLinked="1"/>
        <c:majorTickMark val="out"/>
        <c:minorTickMark val="none"/>
        <c:tickLblPos val="none"/>
        <c:crossAx val="622723496"/>
        <c:crosses val="autoZero"/>
        <c:auto val="1"/>
        <c:lblAlgn val="ctr"/>
        <c:lblOffset val="100"/>
        <c:tickLblSkip val="25"/>
        <c:tickMarkSkip val="25"/>
        <c:noMultiLvlLbl val="0"/>
      </c:catAx>
      <c:valAx>
        <c:axId val="622723496"/>
        <c:scaling>
          <c:orientation val="minMax"/>
          <c:max val="5"/>
          <c:min val="-18"/>
        </c:scaling>
        <c:delete val="0"/>
        <c:axPos val="l"/>
        <c:numFmt formatCode="General" sourceLinked="1"/>
        <c:majorTickMark val="out"/>
        <c:minorTickMark val="none"/>
        <c:tickLblPos val="nextTo"/>
        <c:crossAx val="622720456"/>
        <c:crossesAt val="25"/>
        <c:crossBetween val="between"/>
      </c:valAx>
    </c:plotArea>
    <c:plotVisOnly val="1"/>
    <c:dispBlanksAs val="gap"/>
    <c:showDLblsOverMax val="0"/>
  </c:chart>
  <c:externalData r:id="rId1">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2220176560034996E-3"/>
          <c:y val="3.5897191244646243E-2"/>
          <c:w val="0.99263383556911899"/>
          <c:h val="0.88603005374249821"/>
        </c:manualLayout>
      </c:layout>
      <c:lineChart>
        <c:grouping val="standard"/>
        <c:varyColors val="0"/>
        <c:ser>
          <c:idx val="2"/>
          <c:order val="0"/>
          <c:tx>
            <c:strRef>
              <c:f>'1mir 8_9 12 (3)'!$E$1</c:f>
              <c:strCache>
                <c:ptCount val="1"/>
                <c:pt idx="0">
                  <c:v>12</c:v>
                </c:pt>
              </c:strCache>
            </c:strRef>
          </c:tx>
          <c:spPr>
            <a:ln w="19050">
              <a:solidFill>
                <a:schemeClr val="tx1"/>
              </a:solidFill>
            </a:ln>
          </c:spPr>
          <c:marker>
            <c:symbol val="none"/>
          </c:marker>
          <c:cat>
            <c:numRef>
              <c:f>'1mir 8_9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(3)'!$E$2:$E$201</c:f>
              <c:numCache>
                <c:formatCode>General</c:formatCode>
                <c:ptCount val="200"/>
                <c:pt idx="0">
                  <c:v>-1.2445085048675499</c:v>
                </c:pt>
                <c:pt idx="1">
                  <c:v>-1.0830829143524101</c:v>
                </c:pt>
                <c:pt idx="2">
                  <c:v>-0.75872570276260398</c:v>
                </c:pt>
                <c:pt idx="3">
                  <c:v>-0.39626923203468301</c:v>
                </c:pt>
                <c:pt idx="4">
                  <c:v>-2.8837610036135001E-2</c:v>
                </c:pt>
                <c:pt idx="5">
                  <c:v>0.32956132292747498</c:v>
                </c:pt>
                <c:pt idx="6">
                  <c:v>0.53858041763305697</c:v>
                </c:pt>
                <c:pt idx="7">
                  <c:v>0.44594985246658297</c:v>
                </c:pt>
                <c:pt idx="8">
                  <c:v>0.15597899258136699</c:v>
                </c:pt>
                <c:pt idx="9">
                  <c:v>1.3883829116820999E-2</c:v>
                </c:pt>
                <c:pt idx="10">
                  <c:v>0.23889312148094199</c:v>
                </c:pt>
                <c:pt idx="11">
                  <c:v>0.67739337682723999</c:v>
                </c:pt>
                <c:pt idx="12">
                  <c:v>0.99789559841155995</c:v>
                </c:pt>
                <c:pt idx="13">
                  <c:v>1.04142558574676</c:v>
                </c:pt>
                <c:pt idx="14">
                  <c:v>0.88858050107955899</c:v>
                </c:pt>
                <c:pt idx="15">
                  <c:v>0.66873180866241499</c:v>
                </c:pt>
                <c:pt idx="16">
                  <c:v>0.44847124814987199</c:v>
                </c:pt>
                <c:pt idx="17">
                  <c:v>0.282472193241119</c:v>
                </c:pt>
                <c:pt idx="18">
                  <c:v>0.20523793995380399</c:v>
                </c:pt>
                <c:pt idx="19">
                  <c:v>0.123252488672733</c:v>
                </c:pt>
                <c:pt idx="20">
                  <c:v>-0.14149335026741</c:v>
                </c:pt>
                <c:pt idx="21">
                  <c:v>-0.60208094120025601</c:v>
                </c:pt>
                <c:pt idx="22">
                  <c:v>-0.99485760927200295</c:v>
                </c:pt>
                <c:pt idx="23">
                  <c:v>-1.04054284095764</c:v>
                </c:pt>
                <c:pt idx="24">
                  <c:v>-0.76588660478591897</c:v>
                </c:pt>
                <c:pt idx="25">
                  <c:v>-0.43771487474441501</c:v>
                </c:pt>
                <c:pt idx="26">
                  <c:v>-0.20240187644958499</c:v>
                </c:pt>
                <c:pt idx="27">
                  <c:v>5.1133442670106999E-2</c:v>
                </c:pt>
                <c:pt idx="28">
                  <c:v>0.43880432844161998</c:v>
                </c:pt>
                <c:pt idx="29">
                  <c:v>0.85431337356567405</c:v>
                </c:pt>
                <c:pt idx="30">
                  <c:v>1.1073801517486499</c:v>
                </c:pt>
                <c:pt idx="31">
                  <c:v>1.1797299385070801</c:v>
                </c:pt>
                <c:pt idx="32">
                  <c:v>1.19274425506591</c:v>
                </c:pt>
                <c:pt idx="33">
                  <c:v>1.1695525646209699</c:v>
                </c:pt>
                <c:pt idx="34">
                  <c:v>1.0091472864151001</c:v>
                </c:pt>
                <c:pt idx="35">
                  <c:v>0.73920166492462203</c:v>
                </c:pt>
                <c:pt idx="36">
                  <c:v>0.63240921497345004</c:v>
                </c:pt>
                <c:pt idx="37">
                  <c:v>0.94183766841888406</c:v>
                </c:pt>
                <c:pt idx="38">
                  <c:v>1.5856062173843291</c:v>
                </c:pt>
                <c:pt idx="39">
                  <c:v>2.20299100875854</c:v>
                </c:pt>
                <c:pt idx="40">
                  <c:v>2.5041325092315598</c:v>
                </c:pt>
                <c:pt idx="41">
                  <c:v>2.4722976684570299</c:v>
                </c:pt>
                <c:pt idx="42">
                  <c:v>2.2463161945343</c:v>
                </c:pt>
                <c:pt idx="43">
                  <c:v>1.9215459823608401</c:v>
                </c:pt>
                <c:pt idx="44">
                  <c:v>1.5092757940292301</c:v>
                </c:pt>
                <c:pt idx="45">
                  <c:v>1.0188573598861601</c:v>
                </c:pt>
                <c:pt idx="46">
                  <c:v>0.52301841974258401</c:v>
                </c:pt>
                <c:pt idx="47">
                  <c:v>0.160862356424332</c:v>
                </c:pt>
                <c:pt idx="48">
                  <c:v>6.4481638371943997E-2</c:v>
                </c:pt>
                <c:pt idx="49">
                  <c:v>0.20022015273571001</c:v>
                </c:pt>
                <c:pt idx="50">
                  <c:v>0.27094855904579201</c:v>
                </c:pt>
                <c:pt idx="51">
                  <c:v>-8.0025099217891998E-2</c:v>
                </c:pt>
                <c:pt idx="52">
                  <c:v>-0.83374041318893399</c:v>
                </c:pt>
                <c:pt idx="53">
                  <c:v>-1.45342504978179</c:v>
                </c:pt>
                <c:pt idx="54">
                  <c:v>-1.3884239196777299</c:v>
                </c:pt>
                <c:pt idx="55">
                  <c:v>-0.74363058805465698</c:v>
                </c:pt>
                <c:pt idx="56">
                  <c:v>-0.25735282897949202</c:v>
                </c:pt>
                <c:pt idx="57">
                  <c:v>-0.50283843278884899</c:v>
                </c:pt>
                <c:pt idx="58">
                  <c:v>-1.25141394138336</c:v>
                </c:pt>
                <c:pt idx="59">
                  <c:v>-1.7979885339736901</c:v>
                </c:pt>
                <c:pt idx="60">
                  <c:v>-1.8184963464736901</c:v>
                </c:pt>
                <c:pt idx="61">
                  <c:v>-1.6609529256820601</c:v>
                </c:pt>
                <c:pt idx="62">
                  <c:v>-1.7904630899429299</c:v>
                </c:pt>
                <c:pt idx="63">
                  <c:v>-2.2353310585021902</c:v>
                </c:pt>
                <c:pt idx="64">
                  <c:v>-2.7460708618164</c:v>
                </c:pt>
                <c:pt idx="65">
                  <c:v>-3.2862777709960902</c:v>
                </c:pt>
                <c:pt idx="66">
                  <c:v>-4.0585055351257253</c:v>
                </c:pt>
                <c:pt idx="67">
                  <c:v>-5.0592536926269496</c:v>
                </c:pt>
                <c:pt idx="68">
                  <c:v>-5.8993430137634197</c:v>
                </c:pt>
                <c:pt idx="69">
                  <c:v>-6.2054300308227486</c:v>
                </c:pt>
                <c:pt idx="70">
                  <c:v>-6.0387716293334899</c:v>
                </c:pt>
                <c:pt idx="71">
                  <c:v>-5.7704215049743599</c:v>
                </c:pt>
                <c:pt idx="72">
                  <c:v>-5.6523027420043901</c:v>
                </c:pt>
                <c:pt idx="73">
                  <c:v>-5.6822080612182599</c:v>
                </c:pt>
                <c:pt idx="74">
                  <c:v>-5.80987071990966</c:v>
                </c:pt>
                <c:pt idx="75">
                  <c:v>-6.0273714065551696</c:v>
                </c:pt>
                <c:pt idx="76">
                  <c:v>-6.2139310836791903</c:v>
                </c:pt>
                <c:pt idx="77">
                  <c:v>-6.1242499351501403</c:v>
                </c:pt>
                <c:pt idx="78">
                  <c:v>-5.692488670349114</c:v>
                </c:pt>
                <c:pt idx="79">
                  <c:v>-5.2146296501159597</c:v>
                </c:pt>
                <c:pt idx="80">
                  <c:v>-5.0393986701965297</c:v>
                </c:pt>
                <c:pt idx="81">
                  <c:v>-5.1383085250854386</c:v>
                </c:pt>
                <c:pt idx="82">
                  <c:v>-5.1850085258483798</c:v>
                </c:pt>
                <c:pt idx="83">
                  <c:v>-5.0611600875854386</c:v>
                </c:pt>
                <c:pt idx="84">
                  <c:v>-5.0436725616454998</c:v>
                </c:pt>
                <c:pt idx="85">
                  <c:v>-5.3741102218627841</c:v>
                </c:pt>
                <c:pt idx="86">
                  <c:v>-5.8418183326721103</c:v>
                </c:pt>
                <c:pt idx="87">
                  <c:v>-6.0190834999084402</c:v>
                </c:pt>
                <c:pt idx="88">
                  <c:v>-5.8405427932739196</c:v>
                </c:pt>
                <c:pt idx="89">
                  <c:v>-5.6993756294250346</c:v>
                </c:pt>
                <c:pt idx="90">
                  <c:v>-5.9205646514892454</c:v>
                </c:pt>
                <c:pt idx="91">
                  <c:v>-6.3616366386413477</c:v>
                </c:pt>
                <c:pt idx="92">
                  <c:v>-6.6865549087524352</c:v>
                </c:pt>
                <c:pt idx="93">
                  <c:v>-6.8752183914184499</c:v>
                </c:pt>
                <c:pt idx="94">
                  <c:v>-7.2213354110717702</c:v>
                </c:pt>
                <c:pt idx="95">
                  <c:v>-7.8476181030273402</c:v>
                </c:pt>
                <c:pt idx="96">
                  <c:v>-8.4637022018432599</c:v>
                </c:pt>
                <c:pt idx="97">
                  <c:v>-8.7068080902099592</c:v>
                </c:pt>
                <c:pt idx="98">
                  <c:v>-8.5737142562866193</c:v>
                </c:pt>
                <c:pt idx="99">
                  <c:v>-8.3862276077270508</c:v>
                </c:pt>
                <c:pt idx="100">
                  <c:v>-8.4206933975219709</c:v>
                </c:pt>
                <c:pt idx="101">
                  <c:v>-8.7108249664306516</c:v>
                </c:pt>
                <c:pt idx="102">
                  <c:v>-9.1689090728759695</c:v>
                </c:pt>
                <c:pt idx="103">
                  <c:v>-9.7268753051757653</c:v>
                </c:pt>
                <c:pt idx="104">
                  <c:v>-10.325582504272401</c:v>
                </c:pt>
                <c:pt idx="105">
                  <c:v>-10.9069271087646</c:v>
                </c:pt>
                <c:pt idx="106">
                  <c:v>-11.499919891357401</c:v>
                </c:pt>
                <c:pt idx="107">
                  <c:v>-12.2133255004882</c:v>
                </c:pt>
                <c:pt idx="108">
                  <c:v>-13.0325517654418</c:v>
                </c:pt>
                <c:pt idx="109">
                  <c:v>-13.7096805572509</c:v>
                </c:pt>
                <c:pt idx="110">
                  <c:v>-14.008077621459901</c:v>
                </c:pt>
                <c:pt idx="111">
                  <c:v>-14.0305051803588</c:v>
                </c:pt>
                <c:pt idx="112">
                  <c:v>-14.132031440734799</c:v>
                </c:pt>
                <c:pt idx="113">
                  <c:v>-14.4656553268432</c:v>
                </c:pt>
                <c:pt idx="114">
                  <c:v>-14.785203933715801</c:v>
                </c:pt>
                <c:pt idx="115">
                  <c:v>-14.8162794113159</c:v>
                </c:pt>
                <c:pt idx="116">
                  <c:v>-14.6746520996093</c:v>
                </c:pt>
                <c:pt idx="117">
                  <c:v>-14.714825630187899</c:v>
                </c:pt>
                <c:pt idx="118">
                  <c:v>-15.0255279541015</c:v>
                </c:pt>
                <c:pt idx="119">
                  <c:v>-15.335644721984799</c:v>
                </c:pt>
                <c:pt idx="120">
                  <c:v>-15.485272407531699</c:v>
                </c:pt>
                <c:pt idx="121">
                  <c:v>-15.731274604797299</c:v>
                </c:pt>
                <c:pt idx="122">
                  <c:v>-16.352916717529201</c:v>
                </c:pt>
                <c:pt idx="123">
                  <c:v>-17.081295013427699</c:v>
                </c:pt>
                <c:pt idx="124">
                  <c:v>-17.24864006042478</c:v>
                </c:pt>
                <c:pt idx="125">
                  <c:v>-16.590534210205</c:v>
                </c:pt>
                <c:pt idx="126">
                  <c:v>-15.6685466766357</c:v>
                </c:pt>
                <c:pt idx="127">
                  <c:v>-15.3088788986206</c:v>
                </c:pt>
                <c:pt idx="128">
                  <c:v>-15.726758003234799</c:v>
                </c:pt>
                <c:pt idx="129">
                  <c:v>-16.394420623779201</c:v>
                </c:pt>
                <c:pt idx="130">
                  <c:v>-16.724464416503899</c:v>
                </c:pt>
                <c:pt idx="131">
                  <c:v>-16.6647853851318</c:v>
                </c:pt>
                <c:pt idx="132">
                  <c:v>-16.553199768066399</c:v>
                </c:pt>
                <c:pt idx="133">
                  <c:v>-16.590042114257798</c:v>
                </c:pt>
                <c:pt idx="134">
                  <c:v>-16.654491424560501</c:v>
                </c:pt>
                <c:pt idx="135">
                  <c:v>-16.5946750640869</c:v>
                </c:pt>
                <c:pt idx="136">
                  <c:v>-16.50613784790028</c:v>
                </c:pt>
                <c:pt idx="137">
                  <c:v>-16.632604598998999</c:v>
                </c:pt>
                <c:pt idx="138">
                  <c:v>-17.054479598998999</c:v>
                </c:pt>
                <c:pt idx="139">
                  <c:v>-17.548583984374979</c:v>
                </c:pt>
                <c:pt idx="140">
                  <c:v>-17.760866165161101</c:v>
                </c:pt>
                <c:pt idx="141">
                  <c:v>-17.519741058349599</c:v>
                </c:pt>
                <c:pt idx="142">
                  <c:v>-17.008314132690401</c:v>
                </c:pt>
                <c:pt idx="143">
                  <c:v>-16.6177368164062</c:v>
                </c:pt>
                <c:pt idx="144">
                  <c:v>-16.570720672607401</c:v>
                </c:pt>
                <c:pt idx="145">
                  <c:v>-16.679235458373999</c:v>
                </c:pt>
                <c:pt idx="146">
                  <c:v>-16.5412483215332</c:v>
                </c:pt>
                <c:pt idx="147">
                  <c:v>-16.020002365112301</c:v>
                </c:pt>
                <c:pt idx="148">
                  <c:v>-15.4581632614135</c:v>
                </c:pt>
                <c:pt idx="149">
                  <c:v>-15.3317317962646</c:v>
                </c:pt>
                <c:pt idx="150">
                  <c:v>-15.727422714233301</c:v>
                </c:pt>
                <c:pt idx="151">
                  <c:v>-16.252529144287099</c:v>
                </c:pt>
                <c:pt idx="152">
                  <c:v>-16.4500617980957</c:v>
                </c:pt>
                <c:pt idx="153">
                  <c:v>-16.203220367431602</c:v>
                </c:pt>
                <c:pt idx="154">
                  <c:v>-15.725878715515099</c:v>
                </c:pt>
                <c:pt idx="155">
                  <c:v>-15.298947334289499</c:v>
                </c:pt>
                <c:pt idx="156">
                  <c:v>-15.105369567871</c:v>
                </c:pt>
                <c:pt idx="157">
                  <c:v>-15.214773178100501</c:v>
                </c:pt>
                <c:pt idx="158">
                  <c:v>-15.5608720779418</c:v>
                </c:pt>
                <c:pt idx="159">
                  <c:v>-15.932374954223601</c:v>
                </c:pt>
                <c:pt idx="160">
                  <c:v>-16.1174621582031</c:v>
                </c:pt>
                <c:pt idx="161">
                  <c:v>-16.0911750793457</c:v>
                </c:pt>
                <c:pt idx="162">
                  <c:v>-15.9713010787963</c:v>
                </c:pt>
                <c:pt idx="163">
                  <c:v>-15.791069030761699</c:v>
                </c:pt>
                <c:pt idx="164">
                  <c:v>-15.4699277877807</c:v>
                </c:pt>
                <c:pt idx="165">
                  <c:v>-15.075076103210399</c:v>
                </c:pt>
                <c:pt idx="166">
                  <c:v>-14.926312446594199</c:v>
                </c:pt>
                <c:pt idx="167">
                  <c:v>-15.2409973144531</c:v>
                </c:pt>
                <c:pt idx="168">
                  <c:v>-15.7577152252197</c:v>
                </c:pt>
                <c:pt idx="169">
                  <c:v>-15.959042549133301</c:v>
                </c:pt>
                <c:pt idx="170">
                  <c:v>-15.7021389007568</c:v>
                </c:pt>
                <c:pt idx="171">
                  <c:v>-15.3944091796875</c:v>
                </c:pt>
                <c:pt idx="172">
                  <c:v>-15.428274154663001</c:v>
                </c:pt>
                <c:pt idx="173">
                  <c:v>-15.6600904464721</c:v>
                </c:pt>
                <c:pt idx="174">
                  <c:v>-15.671397209167401</c:v>
                </c:pt>
                <c:pt idx="175">
                  <c:v>-15.3909330368041</c:v>
                </c:pt>
                <c:pt idx="176">
                  <c:v>-15.1356964111328</c:v>
                </c:pt>
                <c:pt idx="177">
                  <c:v>-15.0488739013671</c:v>
                </c:pt>
                <c:pt idx="178">
                  <c:v>-14.8553161621093</c:v>
                </c:pt>
                <c:pt idx="179">
                  <c:v>-14.3462724685668</c:v>
                </c:pt>
                <c:pt idx="180">
                  <c:v>-13.8287448883056</c:v>
                </c:pt>
                <c:pt idx="181">
                  <c:v>-13.777476310729901</c:v>
                </c:pt>
                <c:pt idx="182">
                  <c:v>-14.1540775299072</c:v>
                </c:pt>
                <c:pt idx="183">
                  <c:v>-14.4259014129638</c:v>
                </c:pt>
                <c:pt idx="184">
                  <c:v>-14.2985744476318</c:v>
                </c:pt>
                <c:pt idx="185">
                  <c:v>-14.099818229675201</c:v>
                </c:pt>
                <c:pt idx="186">
                  <c:v>-14.2653274536132</c:v>
                </c:pt>
                <c:pt idx="187">
                  <c:v>-14.6976680755615</c:v>
                </c:pt>
                <c:pt idx="188">
                  <c:v>-14.9127197265625</c:v>
                </c:pt>
                <c:pt idx="189">
                  <c:v>-14.696210861206</c:v>
                </c:pt>
                <c:pt idx="190">
                  <c:v>-14.308636665344199</c:v>
                </c:pt>
                <c:pt idx="191">
                  <c:v>-14.044692993164</c:v>
                </c:pt>
                <c:pt idx="192">
                  <c:v>-13.885534286499</c:v>
                </c:pt>
                <c:pt idx="193">
                  <c:v>-13.688000679016101</c:v>
                </c:pt>
                <c:pt idx="194">
                  <c:v>-13.4634952545166</c:v>
                </c:pt>
                <c:pt idx="195">
                  <c:v>-13.2740020751953</c:v>
                </c:pt>
                <c:pt idx="196">
                  <c:v>-13.032162666320801</c:v>
                </c:pt>
                <c:pt idx="197">
                  <c:v>-12.661338806152299</c:v>
                </c:pt>
                <c:pt idx="198">
                  <c:v>-12.3649644851684</c:v>
                </c:pt>
                <c:pt idx="199">
                  <c:v>-12.4337797164916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745560"/>
        <c:axId val="622748696"/>
      </c:lineChart>
      <c:catAx>
        <c:axId val="622745560"/>
        <c:scaling>
          <c:orientation val="minMax"/>
        </c:scaling>
        <c:delete val="0"/>
        <c:axPos val="b"/>
        <c:numFmt formatCode="General" sourceLinked="1"/>
        <c:majorTickMark val="out"/>
        <c:minorTickMark val="none"/>
        <c:tickLblPos val="none"/>
        <c:crossAx val="622748696"/>
        <c:crosses val="autoZero"/>
        <c:auto val="1"/>
        <c:lblAlgn val="ctr"/>
        <c:lblOffset val="100"/>
        <c:tickLblSkip val="25"/>
        <c:tickMarkSkip val="25"/>
        <c:noMultiLvlLbl val="0"/>
      </c:catAx>
      <c:valAx>
        <c:axId val="622748696"/>
        <c:scaling>
          <c:orientation val="minMax"/>
          <c:max val="5"/>
          <c:min val="-18"/>
        </c:scaling>
        <c:delete val="0"/>
        <c:axPos val="l"/>
        <c:numFmt formatCode="General" sourceLinked="1"/>
        <c:majorTickMark val="out"/>
        <c:minorTickMark val="none"/>
        <c:tickLblPos val="nextTo"/>
        <c:crossAx val="622745560"/>
        <c:crossesAt val="25"/>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3 Mirror Pre-Post Comparison</a:t>
            </a:r>
          </a:p>
        </c:rich>
      </c:tx>
      <c:layout>
        <c:manualLayout>
          <c:xMode val="edge"/>
          <c:yMode val="edge"/>
          <c:x val="0.16330875307253301"/>
          <c:y val="0"/>
        </c:manualLayout>
      </c:layout>
      <c:overlay val="0"/>
    </c:title>
    <c:autoTitleDeleted val="0"/>
    <c:plotArea>
      <c:layout>
        <c:manualLayout>
          <c:layoutTarget val="inner"/>
          <c:xMode val="edge"/>
          <c:yMode val="edge"/>
          <c:x val="6.2474190726159201E-2"/>
          <c:y val="5.0925925925925902E-2"/>
          <c:w val="0.871297552889435"/>
          <c:h val="0.87962962962962998"/>
        </c:manualLayout>
      </c:layout>
      <c:lineChart>
        <c:grouping val="standard"/>
        <c:varyColors val="0"/>
        <c:ser>
          <c:idx val="2"/>
          <c:order val="0"/>
          <c:tx>
            <c:strRef>
              <c:f>'36_PP'!$F$1</c:f>
              <c:strCache>
                <c:ptCount val="1"/>
                <c:pt idx="0">
                  <c:v>Pretest 3</c:v>
                </c:pt>
              </c:strCache>
            </c:strRef>
          </c:tx>
          <c:spPr>
            <a:ln w="38100" cmpd="sng">
              <a:solidFill>
                <a:schemeClr val="tx1">
                  <a:lumMod val="65000"/>
                  <a:lumOff val="35000"/>
                </a:schemeClr>
              </a:solidFill>
              <a:prstDash val="sysDot"/>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'36_PP'!$F$2:$F$201</c:f>
              <c:numCache>
                <c:formatCode>General</c:formatCode>
                <c:ptCount val="200"/>
                <c:pt idx="0">
                  <c:v>0.88619458675384499</c:v>
                </c:pt>
                <c:pt idx="1">
                  <c:v>0.56400382518768299</c:v>
                </c:pt>
                <c:pt idx="2">
                  <c:v>0.233215242624283</c:v>
                </c:pt>
                <c:pt idx="3">
                  <c:v>0.165650203824043</c:v>
                </c:pt>
                <c:pt idx="4">
                  <c:v>0.29725247621536299</c:v>
                </c:pt>
                <c:pt idx="5">
                  <c:v>0.35397359728813199</c:v>
                </c:pt>
                <c:pt idx="6">
                  <c:v>0.25676700472831698</c:v>
                </c:pt>
                <c:pt idx="7">
                  <c:v>0.201551958918571</c:v>
                </c:pt>
                <c:pt idx="8">
                  <c:v>0.31376054883003202</c:v>
                </c:pt>
                <c:pt idx="9">
                  <c:v>0.419292122125626</c:v>
                </c:pt>
                <c:pt idx="10">
                  <c:v>0.28260064125061002</c:v>
                </c:pt>
                <c:pt idx="11">
                  <c:v>-5.9754598885775001E-2</c:v>
                </c:pt>
                <c:pt idx="12">
                  <c:v>-0.37733235955238298</c:v>
                </c:pt>
                <c:pt idx="13">
                  <c:v>-0.59610658884048495</c:v>
                </c:pt>
                <c:pt idx="14">
                  <c:v>-0.86148291826248202</c:v>
                </c:pt>
                <c:pt idx="15">
                  <c:v>-1.21624779701232</c:v>
                </c:pt>
                <c:pt idx="16">
                  <c:v>-1.41391277313232</c:v>
                </c:pt>
                <c:pt idx="17">
                  <c:v>-1.19683825969696</c:v>
                </c:pt>
                <c:pt idx="18">
                  <c:v>-0.65133088827133201</c:v>
                </c:pt>
                <c:pt idx="19">
                  <c:v>-0.114546239376068</c:v>
                </c:pt>
                <c:pt idx="20">
                  <c:v>0.228655084967613</c:v>
                </c:pt>
                <c:pt idx="21">
                  <c:v>0.46965393424034102</c:v>
                </c:pt>
                <c:pt idx="22">
                  <c:v>0.68264228105545</c:v>
                </c:pt>
                <c:pt idx="23">
                  <c:v>0.71472823619842496</c:v>
                </c:pt>
                <c:pt idx="24">
                  <c:v>0.41759350895881697</c:v>
                </c:pt>
                <c:pt idx="25">
                  <c:v>-2.6684489101171001E-2</c:v>
                </c:pt>
                <c:pt idx="26">
                  <c:v>-0.22294308245182001</c:v>
                </c:pt>
                <c:pt idx="27">
                  <c:v>-2.7490491047502001E-2</c:v>
                </c:pt>
                <c:pt idx="28">
                  <c:v>0.25646030902862499</c:v>
                </c:pt>
                <c:pt idx="29">
                  <c:v>0.22484906017780301</c:v>
                </c:pt>
                <c:pt idx="30">
                  <c:v>-0.184300452470779</c:v>
                </c:pt>
                <c:pt idx="31">
                  <c:v>-0.68235653638839699</c:v>
                </c:pt>
                <c:pt idx="32">
                  <c:v>-0.98750251531600997</c:v>
                </c:pt>
                <c:pt idx="33">
                  <c:v>-1.0625089406967101</c:v>
                </c:pt>
                <c:pt idx="34">
                  <c:v>-1.01077008247375</c:v>
                </c:pt>
                <c:pt idx="35">
                  <c:v>-0.88521885871887196</c:v>
                </c:pt>
                <c:pt idx="36">
                  <c:v>-0.69248247146606401</c:v>
                </c:pt>
                <c:pt idx="37">
                  <c:v>-0.51699364185333296</c:v>
                </c:pt>
                <c:pt idx="38">
                  <c:v>-0.51118469238281194</c:v>
                </c:pt>
                <c:pt idx="39">
                  <c:v>-0.72332012653350797</c:v>
                </c:pt>
                <c:pt idx="40">
                  <c:v>-0.99633026123046897</c:v>
                </c:pt>
                <c:pt idx="41">
                  <c:v>-1.09896576404571</c:v>
                </c:pt>
                <c:pt idx="42">
                  <c:v>-0.95503264665603604</c:v>
                </c:pt>
                <c:pt idx="43">
                  <c:v>-0.711181640625</c:v>
                </c:pt>
                <c:pt idx="44">
                  <c:v>-0.5684455037117</c:v>
                </c:pt>
                <c:pt idx="45">
                  <c:v>-0.56794774532318104</c:v>
                </c:pt>
                <c:pt idx="46">
                  <c:v>-0.56374728679657005</c:v>
                </c:pt>
                <c:pt idx="47">
                  <c:v>-0.39909058809280401</c:v>
                </c:pt>
                <c:pt idx="48">
                  <c:v>-7.0458047091961004E-2</c:v>
                </c:pt>
                <c:pt idx="49">
                  <c:v>0.30418983101844799</c:v>
                </c:pt>
                <c:pt idx="50">
                  <c:v>0.64338052272796598</c:v>
                </c:pt>
                <c:pt idx="51">
                  <c:v>0.96930187940597501</c:v>
                </c:pt>
                <c:pt idx="52">
                  <c:v>1.3053740262985201</c:v>
                </c:pt>
                <c:pt idx="53">
                  <c:v>1.5727001428604099</c:v>
                </c:pt>
                <c:pt idx="54">
                  <c:v>1.6630915403366</c:v>
                </c:pt>
                <c:pt idx="55">
                  <c:v>1.60708796977996</c:v>
                </c:pt>
                <c:pt idx="56">
                  <c:v>1.5919429063796999</c:v>
                </c:pt>
                <c:pt idx="57">
                  <c:v>1.76870548725128</c:v>
                </c:pt>
                <c:pt idx="58">
                  <c:v>2.07133436203002</c:v>
                </c:pt>
                <c:pt idx="59">
                  <c:v>2.2720692157745299</c:v>
                </c:pt>
                <c:pt idx="60">
                  <c:v>2.2138409614562899</c:v>
                </c:pt>
                <c:pt idx="61">
                  <c:v>1.96674144268035</c:v>
                </c:pt>
                <c:pt idx="62">
                  <c:v>1.7655446529388401</c:v>
                </c:pt>
                <c:pt idx="63">
                  <c:v>1.81721138954162</c:v>
                </c:pt>
                <c:pt idx="64">
                  <c:v>2.15582275390625</c:v>
                </c:pt>
                <c:pt idx="65">
                  <c:v>2.6411767005920401</c:v>
                </c:pt>
                <c:pt idx="66">
                  <c:v>3.0814299583435001</c:v>
                </c:pt>
                <c:pt idx="67">
                  <c:v>3.38056468963623</c:v>
                </c:pt>
                <c:pt idx="68">
                  <c:v>3.5856773853302002</c:v>
                </c:pt>
                <c:pt idx="69">
                  <c:v>3.7815670967102002</c:v>
                </c:pt>
                <c:pt idx="70">
                  <c:v>3.9453542232513401</c:v>
                </c:pt>
                <c:pt idx="71">
                  <c:v>3.9494559764861981</c:v>
                </c:pt>
                <c:pt idx="72">
                  <c:v>3.7334907054901101</c:v>
                </c:pt>
                <c:pt idx="73">
                  <c:v>3.428270339965819</c:v>
                </c:pt>
                <c:pt idx="74">
                  <c:v>3.2450158596038801</c:v>
                </c:pt>
                <c:pt idx="75">
                  <c:v>3.2464358806610099</c:v>
                </c:pt>
                <c:pt idx="76">
                  <c:v>3.2824254035949698</c:v>
                </c:pt>
                <c:pt idx="77">
                  <c:v>3.1671476364135702</c:v>
                </c:pt>
                <c:pt idx="78">
                  <c:v>2.8633563518524099</c:v>
                </c:pt>
                <c:pt idx="79">
                  <c:v>2.46481156349182</c:v>
                </c:pt>
                <c:pt idx="80">
                  <c:v>2.0633804798126198</c:v>
                </c:pt>
                <c:pt idx="81">
                  <c:v>1.7075008153915401</c:v>
                </c:pt>
                <c:pt idx="82">
                  <c:v>1.4625258445739699</c:v>
                </c:pt>
                <c:pt idx="83">
                  <c:v>1.409543395042409</c:v>
                </c:pt>
                <c:pt idx="84">
                  <c:v>1.53870117664337</c:v>
                </c:pt>
                <c:pt idx="85">
                  <c:v>1.7037706375121999</c:v>
                </c:pt>
                <c:pt idx="86">
                  <c:v>1.7462587356567301</c:v>
                </c:pt>
                <c:pt idx="87">
                  <c:v>1.6608968973159699</c:v>
                </c:pt>
                <c:pt idx="88">
                  <c:v>1.6129059791564899</c:v>
                </c:pt>
                <c:pt idx="89">
                  <c:v>1.7964506149291899</c:v>
                </c:pt>
                <c:pt idx="90">
                  <c:v>2.2852363586425701</c:v>
                </c:pt>
                <c:pt idx="91">
                  <c:v>2.9829216003417902</c:v>
                </c:pt>
                <c:pt idx="92">
                  <c:v>3.6739985942840501</c:v>
                </c:pt>
                <c:pt idx="93">
                  <c:v>4.1471319198608336</c:v>
                </c:pt>
                <c:pt idx="94">
                  <c:v>4.3461337089538503</c:v>
                </c:pt>
                <c:pt idx="95">
                  <c:v>4.4269742965698198</c:v>
                </c:pt>
                <c:pt idx="96">
                  <c:v>4.6160349845886204</c:v>
                </c:pt>
                <c:pt idx="97">
                  <c:v>4.9743556976318297</c:v>
                </c:pt>
                <c:pt idx="98">
                  <c:v>5.33849668502807</c:v>
                </c:pt>
                <c:pt idx="99">
                  <c:v>5.5309433937072701</c:v>
                </c:pt>
                <c:pt idx="100">
                  <c:v>5.5885252952575604</c:v>
                </c:pt>
                <c:pt idx="101">
                  <c:v>5.7293896675109757</c:v>
                </c:pt>
                <c:pt idx="102">
                  <c:v>6.1190948486328036</c:v>
                </c:pt>
                <c:pt idx="103">
                  <c:v>6.7378745079040456</c:v>
                </c:pt>
                <c:pt idx="104">
                  <c:v>7.4620413780212376</c:v>
                </c:pt>
                <c:pt idx="105">
                  <c:v>8.1723299026489205</c:v>
                </c:pt>
                <c:pt idx="106">
                  <c:v>8.7421064376831001</c:v>
                </c:pt>
                <c:pt idx="107">
                  <c:v>9.0282688140869105</c:v>
                </c:pt>
                <c:pt idx="108">
                  <c:v>9.0002021789550692</c:v>
                </c:pt>
                <c:pt idx="109">
                  <c:v>8.8598957061767507</c:v>
                </c:pt>
                <c:pt idx="110">
                  <c:v>8.9149150848388494</c:v>
                </c:pt>
                <c:pt idx="111">
                  <c:v>9.2798557281494105</c:v>
                </c:pt>
                <c:pt idx="112">
                  <c:v>9.7570924758911097</c:v>
                </c:pt>
                <c:pt idx="113">
                  <c:v>10.0447244644165</c:v>
                </c:pt>
                <c:pt idx="114">
                  <c:v>10.013124465942299</c:v>
                </c:pt>
                <c:pt idx="115">
                  <c:v>9.7455816268920898</c:v>
                </c:pt>
                <c:pt idx="116">
                  <c:v>9.38466072082519</c:v>
                </c:pt>
                <c:pt idx="117">
                  <c:v>9.0342445373535103</c:v>
                </c:pt>
                <c:pt idx="118">
                  <c:v>8.7777738571166903</c:v>
                </c:pt>
                <c:pt idx="119">
                  <c:v>8.6674089431762695</c:v>
                </c:pt>
                <c:pt idx="120">
                  <c:v>8.6518440246581996</c:v>
                </c:pt>
                <c:pt idx="121">
                  <c:v>8.5968761444091797</c:v>
                </c:pt>
                <c:pt idx="122">
                  <c:v>8.4390745162963796</c:v>
                </c:pt>
                <c:pt idx="123">
                  <c:v>8.2635850906371999</c:v>
                </c:pt>
                <c:pt idx="124">
                  <c:v>8.1681032180786097</c:v>
                </c:pt>
                <c:pt idx="125">
                  <c:v>8.0995960235595703</c:v>
                </c:pt>
                <c:pt idx="126">
                  <c:v>7.9188675880432102</c:v>
                </c:pt>
                <c:pt idx="127">
                  <c:v>7.6148710250854332</c:v>
                </c:pt>
                <c:pt idx="128">
                  <c:v>7.3480114936828604</c:v>
                </c:pt>
                <c:pt idx="129">
                  <c:v>7.2463784217834402</c:v>
                </c:pt>
                <c:pt idx="130">
                  <c:v>7.2459621429443297</c:v>
                </c:pt>
                <c:pt idx="131">
                  <c:v>7.1962656974792401</c:v>
                </c:pt>
                <c:pt idx="132">
                  <c:v>7.0623517036437899</c:v>
                </c:pt>
                <c:pt idx="133">
                  <c:v>6.9343943595886204</c:v>
                </c:pt>
                <c:pt idx="134">
                  <c:v>6.8716583251953098</c:v>
                </c:pt>
                <c:pt idx="135">
                  <c:v>6.8481678962707466</c:v>
                </c:pt>
                <c:pt idx="136">
                  <c:v>6.8676300048828098</c:v>
                </c:pt>
                <c:pt idx="137">
                  <c:v>7.0144157409667791</c:v>
                </c:pt>
                <c:pt idx="138">
                  <c:v>7.3112297058105398</c:v>
                </c:pt>
                <c:pt idx="139">
                  <c:v>7.5981388092040998</c:v>
                </c:pt>
                <c:pt idx="140">
                  <c:v>7.6666760444641104</c:v>
                </c:pt>
                <c:pt idx="141">
                  <c:v>7.5064682960510201</c:v>
                </c:pt>
                <c:pt idx="142">
                  <c:v>7.3212213516235298</c:v>
                </c:pt>
                <c:pt idx="143">
                  <c:v>7.2729301452636701</c:v>
                </c:pt>
                <c:pt idx="144">
                  <c:v>7.2952642440795898</c:v>
                </c:pt>
                <c:pt idx="145">
                  <c:v>7.2152209281921298</c:v>
                </c:pt>
                <c:pt idx="146">
                  <c:v>6.9990429878234801</c:v>
                </c:pt>
                <c:pt idx="147">
                  <c:v>6.7941322326660032</c:v>
                </c:pt>
                <c:pt idx="148">
                  <c:v>6.7388343811035103</c:v>
                </c:pt>
                <c:pt idx="149">
                  <c:v>6.8097891807556099</c:v>
                </c:pt>
                <c:pt idx="150">
                  <c:v>6.87325096130371</c:v>
                </c:pt>
                <c:pt idx="151">
                  <c:v>6.823544502258291</c:v>
                </c:pt>
                <c:pt idx="152">
                  <c:v>6.6382713317870996</c:v>
                </c:pt>
                <c:pt idx="153">
                  <c:v>6.3541274070739666</c:v>
                </c:pt>
                <c:pt idx="154">
                  <c:v>6.0535731315612704</c:v>
                </c:pt>
                <c:pt idx="155">
                  <c:v>5.8506975173950142</c:v>
                </c:pt>
                <c:pt idx="156">
                  <c:v>5.8154196739196697</c:v>
                </c:pt>
                <c:pt idx="157">
                  <c:v>5.89015769958496</c:v>
                </c:pt>
                <c:pt idx="158">
                  <c:v>5.9255948066711346</c:v>
                </c:pt>
                <c:pt idx="159">
                  <c:v>5.8350334167480398</c:v>
                </c:pt>
                <c:pt idx="160">
                  <c:v>5.6957526206970197</c:v>
                </c:pt>
                <c:pt idx="161">
                  <c:v>5.6752862930297798</c:v>
                </c:pt>
                <c:pt idx="162">
                  <c:v>5.8645739555358736</c:v>
                </c:pt>
                <c:pt idx="163">
                  <c:v>6.1960115432739196</c:v>
                </c:pt>
                <c:pt idx="164">
                  <c:v>6.5075960159301696</c:v>
                </c:pt>
                <c:pt idx="165">
                  <c:v>6.6635212898254244</c:v>
                </c:pt>
                <c:pt idx="166">
                  <c:v>6.6270499229431099</c:v>
                </c:pt>
                <c:pt idx="167">
                  <c:v>6.4532384872436497</c:v>
                </c:pt>
                <c:pt idx="168">
                  <c:v>6.2275032997131303</c:v>
                </c:pt>
                <c:pt idx="169">
                  <c:v>5.9977931976318297</c:v>
                </c:pt>
                <c:pt idx="170">
                  <c:v>5.7583551406860298</c:v>
                </c:pt>
                <c:pt idx="171">
                  <c:v>5.5103082656860298</c:v>
                </c:pt>
                <c:pt idx="172">
                  <c:v>5.3296704292297301</c:v>
                </c:pt>
                <c:pt idx="173">
                  <c:v>5.3292303085327086</c:v>
                </c:pt>
                <c:pt idx="174">
                  <c:v>5.5243377685546804</c:v>
                </c:pt>
                <c:pt idx="175">
                  <c:v>5.7640128135681037</c:v>
                </c:pt>
                <c:pt idx="176">
                  <c:v>5.8470191955566397</c:v>
                </c:pt>
                <c:pt idx="177">
                  <c:v>5.717634201049794</c:v>
                </c:pt>
                <c:pt idx="178">
                  <c:v>5.5180993080139098</c:v>
                </c:pt>
                <c:pt idx="179">
                  <c:v>5.4275398254394442</c:v>
                </c:pt>
                <c:pt idx="180">
                  <c:v>5.4707546234130797</c:v>
                </c:pt>
                <c:pt idx="181">
                  <c:v>5.5133342742919842</c:v>
                </c:pt>
                <c:pt idx="182">
                  <c:v>5.4298577308654696</c:v>
                </c:pt>
                <c:pt idx="183">
                  <c:v>5.2370004653930602</c:v>
                </c:pt>
                <c:pt idx="184">
                  <c:v>5.0562062263488698</c:v>
                </c:pt>
                <c:pt idx="185">
                  <c:v>4.9745950698852441</c:v>
                </c:pt>
                <c:pt idx="186">
                  <c:v>4.96276760101318</c:v>
                </c:pt>
                <c:pt idx="187">
                  <c:v>4.9100885391235298</c:v>
                </c:pt>
                <c:pt idx="188">
                  <c:v>4.7189421653747496</c:v>
                </c:pt>
                <c:pt idx="189">
                  <c:v>4.3761558532714746</c:v>
                </c:pt>
                <c:pt idx="190">
                  <c:v>3.9680819511413499</c:v>
                </c:pt>
                <c:pt idx="191">
                  <c:v>3.63550353050231</c:v>
                </c:pt>
                <c:pt idx="192">
                  <c:v>3.4844653606414702</c:v>
                </c:pt>
                <c:pt idx="193">
                  <c:v>3.5033588409423801</c:v>
                </c:pt>
                <c:pt idx="194">
                  <c:v>3.5626766681671098</c:v>
                </c:pt>
                <c:pt idx="195">
                  <c:v>3.518825054168699</c:v>
                </c:pt>
                <c:pt idx="196">
                  <c:v>3.3330693244933971</c:v>
                </c:pt>
                <c:pt idx="197">
                  <c:v>3.0926165580749498</c:v>
                </c:pt>
                <c:pt idx="198">
                  <c:v>2.92562556266784</c:v>
                </c:pt>
                <c:pt idx="199">
                  <c:v>2.9044406414031898</c:v>
                </c:pt>
              </c:numCache>
            </c:numRef>
          </c:val>
          <c:smooth val="0"/>
          <c:extLst>
            <c:ext xmlns:c16="http://schemas.microsoft.com/office/drawing/2014/chart" uri="{C3380CC4-5D6E-409C-BE32-E72D297353CC}">
              <c16:uniqueId val="{00000000-9524-410A-BF1E-9E4A3B9EAC89}"/>
            </c:ext>
          </c:extLst>
        </c:ser>
        <c:ser>
          <c:idx val="3"/>
          <c:order val="1"/>
          <c:tx>
            <c:strRef>
              <c:f>'36_PP'!$G$1</c:f>
              <c:strCache>
                <c:ptCount val="1"/>
                <c:pt idx="0">
                  <c:v>Posttest 3</c:v>
                </c:pt>
              </c:strCache>
            </c:strRef>
          </c:tx>
          <c:spPr>
            <a:ln>
              <a:solidFill>
                <a:schemeClr val="tx1">
                  <a:lumMod val="65000"/>
                  <a:lumOff val="35000"/>
                </a:schemeClr>
              </a:solidFill>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'36_PP'!$G$2:$G$201</c:f>
              <c:numCache>
                <c:formatCode>General</c:formatCode>
                <c:ptCount val="200"/>
                <c:pt idx="0">
                  <c:v>2.94875907897949</c:v>
                </c:pt>
                <c:pt idx="1">
                  <c:v>2.4490997791290199</c:v>
                </c:pt>
                <c:pt idx="2">
                  <c:v>1.9874919652938801</c:v>
                </c:pt>
                <c:pt idx="3">
                  <c:v>1.7200855016708301</c:v>
                </c:pt>
                <c:pt idx="4">
                  <c:v>1.443794727325429</c:v>
                </c:pt>
                <c:pt idx="5">
                  <c:v>0.96855443716049205</c:v>
                </c:pt>
                <c:pt idx="6">
                  <c:v>0.50625199079513505</c:v>
                </c:pt>
                <c:pt idx="7">
                  <c:v>0.42388272285461398</c:v>
                </c:pt>
                <c:pt idx="8">
                  <c:v>0.66629683971404996</c:v>
                </c:pt>
                <c:pt idx="9">
                  <c:v>0.72610318660736095</c:v>
                </c:pt>
                <c:pt idx="10">
                  <c:v>0.28417369723320002</c:v>
                </c:pt>
                <c:pt idx="11">
                  <c:v>-0.35624876618385298</c:v>
                </c:pt>
                <c:pt idx="12">
                  <c:v>-0.66685229539871205</c:v>
                </c:pt>
                <c:pt idx="13">
                  <c:v>-0.57186144590377797</c:v>
                </c:pt>
                <c:pt idx="14">
                  <c:v>-0.47220236063003501</c:v>
                </c:pt>
                <c:pt idx="15">
                  <c:v>-0.64722567796707198</c:v>
                </c:pt>
                <c:pt idx="16">
                  <c:v>-0.91967648267746005</c:v>
                </c:pt>
                <c:pt idx="17">
                  <c:v>-1.0077201128005899</c:v>
                </c:pt>
                <c:pt idx="18">
                  <c:v>-0.96704918146133401</c:v>
                </c:pt>
                <c:pt idx="19">
                  <c:v>-1.0649882555007899</c:v>
                </c:pt>
                <c:pt idx="20">
                  <c:v>-1.340087890625</c:v>
                </c:pt>
                <c:pt idx="21">
                  <c:v>-1.54538238048553</c:v>
                </c:pt>
                <c:pt idx="22">
                  <c:v>-1.5316904783248899</c:v>
                </c:pt>
                <c:pt idx="23">
                  <c:v>-1.46286332607269</c:v>
                </c:pt>
                <c:pt idx="24">
                  <c:v>-1.5706385374069201</c:v>
                </c:pt>
                <c:pt idx="25">
                  <c:v>-1.8692605495452801</c:v>
                </c:pt>
                <c:pt idx="26">
                  <c:v>-2.2420747280120801</c:v>
                </c:pt>
                <c:pt idx="27">
                  <c:v>-2.6713767051696702</c:v>
                </c:pt>
                <c:pt idx="28">
                  <c:v>-3.1891624927520699</c:v>
                </c:pt>
                <c:pt idx="29">
                  <c:v>-3.65823078155517</c:v>
                </c:pt>
                <c:pt idx="30">
                  <c:v>-3.8230793476104701</c:v>
                </c:pt>
                <c:pt idx="31">
                  <c:v>-3.6314303874969398</c:v>
                </c:pt>
                <c:pt idx="32">
                  <c:v>-3.3369541168212771</c:v>
                </c:pt>
                <c:pt idx="33">
                  <c:v>-3.182408332824699</c:v>
                </c:pt>
                <c:pt idx="34">
                  <c:v>-3.1045796871185298</c:v>
                </c:pt>
                <c:pt idx="35">
                  <c:v>-2.8873450756072998</c:v>
                </c:pt>
                <c:pt idx="36">
                  <c:v>-2.5193736553192099</c:v>
                </c:pt>
                <c:pt idx="37">
                  <c:v>-2.22030448913574</c:v>
                </c:pt>
                <c:pt idx="38">
                  <c:v>-2.12402319908142</c:v>
                </c:pt>
                <c:pt idx="39">
                  <c:v>-2.1099739074707</c:v>
                </c:pt>
                <c:pt idx="40">
                  <c:v>-2.0074512958526598</c:v>
                </c:pt>
                <c:pt idx="41">
                  <c:v>-1.82993865013122</c:v>
                </c:pt>
                <c:pt idx="42">
                  <c:v>-1.70173323154449</c:v>
                </c:pt>
                <c:pt idx="43">
                  <c:v>-1.64885437488555</c:v>
                </c:pt>
                <c:pt idx="44">
                  <c:v>-1.59598100185394</c:v>
                </c:pt>
                <c:pt idx="45">
                  <c:v>-1.5181741714477499</c:v>
                </c:pt>
                <c:pt idx="46">
                  <c:v>-1.4454591274261399</c:v>
                </c:pt>
                <c:pt idx="47">
                  <c:v>-1.3135341405868499</c:v>
                </c:pt>
                <c:pt idx="48">
                  <c:v>-0.96792149543762196</c:v>
                </c:pt>
                <c:pt idx="49">
                  <c:v>-0.39007472991943398</c:v>
                </c:pt>
                <c:pt idx="50">
                  <c:v>0.20268790423870101</c:v>
                </c:pt>
                <c:pt idx="51">
                  <c:v>0.59792226552963301</c:v>
                </c:pt>
                <c:pt idx="52">
                  <c:v>0.85862576961517301</c:v>
                </c:pt>
                <c:pt idx="53">
                  <c:v>1.21960496902465</c:v>
                </c:pt>
                <c:pt idx="54">
                  <c:v>1.7300224304199201</c:v>
                </c:pt>
                <c:pt idx="55">
                  <c:v>2.1401512622833199</c:v>
                </c:pt>
                <c:pt idx="56">
                  <c:v>2.1932194232940581</c:v>
                </c:pt>
                <c:pt idx="57">
                  <c:v>1.91965687274932</c:v>
                </c:pt>
                <c:pt idx="58">
                  <c:v>1.5566940307617101</c:v>
                </c:pt>
                <c:pt idx="59">
                  <c:v>1.2486642599105799</c:v>
                </c:pt>
                <c:pt idx="60">
                  <c:v>0.94904363155365001</c:v>
                </c:pt>
                <c:pt idx="61">
                  <c:v>0.61784636974334695</c:v>
                </c:pt>
                <c:pt idx="62">
                  <c:v>0.39185604453086897</c:v>
                </c:pt>
                <c:pt idx="63">
                  <c:v>0.47087329626083402</c:v>
                </c:pt>
                <c:pt idx="64">
                  <c:v>0.85724675655365001</c:v>
                </c:pt>
                <c:pt idx="65">
                  <c:v>1.27415311336517</c:v>
                </c:pt>
                <c:pt idx="66">
                  <c:v>1.37758600711822</c:v>
                </c:pt>
                <c:pt idx="67">
                  <c:v>1.0577363967895499</c:v>
                </c:pt>
                <c:pt idx="68">
                  <c:v>0.53645765781402599</c:v>
                </c:pt>
                <c:pt idx="69">
                  <c:v>0.161231905221939</c:v>
                </c:pt>
                <c:pt idx="70">
                  <c:v>9.6197105944156994E-2</c:v>
                </c:pt>
                <c:pt idx="71">
                  <c:v>0.22684183716774001</c:v>
                </c:pt>
                <c:pt idx="72">
                  <c:v>0.35907331109046903</c:v>
                </c:pt>
                <c:pt idx="73">
                  <c:v>0.442385494709015</c:v>
                </c:pt>
                <c:pt idx="74">
                  <c:v>0.52441889047622703</c:v>
                </c:pt>
                <c:pt idx="75">
                  <c:v>0.53082686662673995</c:v>
                </c:pt>
                <c:pt idx="76">
                  <c:v>0.249415904283524</c:v>
                </c:pt>
                <c:pt idx="77">
                  <c:v>-0.382021725177765</c:v>
                </c:pt>
                <c:pt idx="78">
                  <c:v>-1.08503794670105</c:v>
                </c:pt>
                <c:pt idx="79">
                  <c:v>-1.49578988552093</c:v>
                </c:pt>
                <c:pt idx="80">
                  <c:v>-1.58764708042144</c:v>
                </c:pt>
                <c:pt idx="81">
                  <c:v>-1.67228627204895</c:v>
                </c:pt>
                <c:pt idx="82">
                  <c:v>-1.9328082799911499</c:v>
                </c:pt>
                <c:pt idx="83">
                  <c:v>-2.1285128593444802</c:v>
                </c:pt>
                <c:pt idx="84">
                  <c:v>-1.9149420261382999</c:v>
                </c:pt>
                <c:pt idx="85">
                  <c:v>-1.3518967628478999</c:v>
                </c:pt>
                <c:pt idx="86">
                  <c:v>-0.87549448013305697</c:v>
                </c:pt>
                <c:pt idx="87">
                  <c:v>-0.75089365243911699</c:v>
                </c:pt>
                <c:pt idx="88">
                  <c:v>-0.752707779407501</c:v>
                </c:pt>
                <c:pt idx="89">
                  <c:v>-0.49730300903320301</c:v>
                </c:pt>
                <c:pt idx="90">
                  <c:v>5.4447311908007001E-2</c:v>
                </c:pt>
                <c:pt idx="91">
                  <c:v>0.59651196002960205</c:v>
                </c:pt>
                <c:pt idx="92">
                  <c:v>0.90670013427734397</c:v>
                </c:pt>
                <c:pt idx="93">
                  <c:v>1.08007836341857</c:v>
                </c:pt>
                <c:pt idx="94">
                  <c:v>1.3180356025695801</c:v>
                </c:pt>
                <c:pt idx="95">
                  <c:v>1.6633226871490401</c:v>
                </c:pt>
                <c:pt idx="96">
                  <c:v>2.0398290157318102</c:v>
                </c:pt>
                <c:pt idx="97">
                  <c:v>2.4325292110443102</c:v>
                </c:pt>
                <c:pt idx="98">
                  <c:v>2.8875648975372301</c:v>
                </c:pt>
                <c:pt idx="99">
                  <c:v>3.3850054740905642</c:v>
                </c:pt>
                <c:pt idx="100">
                  <c:v>3.8512578010559002</c:v>
                </c:pt>
                <c:pt idx="101">
                  <c:v>4.2933645248412997</c:v>
                </c:pt>
                <c:pt idx="102">
                  <c:v>4.7892651557922301</c:v>
                </c:pt>
                <c:pt idx="103">
                  <c:v>5.307089328765854</c:v>
                </c:pt>
                <c:pt idx="104">
                  <c:v>5.6634116172790412</c:v>
                </c:pt>
                <c:pt idx="105">
                  <c:v>5.7567462921142498</c:v>
                </c:pt>
                <c:pt idx="106">
                  <c:v>5.7596836090087802</c:v>
                </c:pt>
                <c:pt idx="107">
                  <c:v>5.9504880905151296</c:v>
                </c:pt>
                <c:pt idx="108">
                  <c:v>6.37371397018432</c:v>
                </c:pt>
                <c:pt idx="109">
                  <c:v>6.78505182266235</c:v>
                </c:pt>
                <c:pt idx="110">
                  <c:v>6.9544873237609766</c:v>
                </c:pt>
                <c:pt idx="111">
                  <c:v>6.9168410301208496</c:v>
                </c:pt>
                <c:pt idx="112">
                  <c:v>6.860582828521709</c:v>
                </c:pt>
                <c:pt idx="113">
                  <c:v>6.8560638427734304</c:v>
                </c:pt>
                <c:pt idx="114">
                  <c:v>6.8010778427123997</c:v>
                </c:pt>
                <c:pt idx="115">
                  <c:v>6.6160430908203098</c:v>
                </c:pt>
                <c:pt idx="116">
                  <c:v>6.3814101219177202</c:v>
                </c:pt>
                <c:pt idx="117">
                  <c:v>6.2329826354980398</c:v>
                </c:pt>
                <c:pt idx="118">
                  <c:v>6.1796903610229403</c:v>
                </c:pt>
                <c:pt idx="119">
                  <c:v>6.0967659950256303</c:v>
                </c:pt>
                <c:pt idx="120">
                  <c:v>5.8980798721313397</c:v>
                </c:pt>
                <c:pt idx="121">
                  <c:v>5.6640949249267392</c:v>
                </c:pt>
                <c:pt idx="122">
                  <c:v>5.5643391609191797</c:v>
                </c:pt>
                <c:pt idx="123">
                  <c:v>5.6608262062072612</c:v>
                </c:pt>
                <c:pt idx="124">
                  <c:v>5.8235502243041886</c:v>
                </c:pt>
                <c:pt idx="125">
                  <c:v>5.8698034286498997</c:v>
                </c:pt>
                <c:pt idx="126">
                  <c:v>5.7793111801147399</c:v>
                </c:pt>
                <c:pt idx="127">
                  <c:v>5.7213239669799796</c:v>
                </c:pt>
                <c:pt idx="128">
                  <c:v>5.8372235298156703</c:v>
                </c:pt>
                <c:pt idx="129">
                  <c:v>6.0467596054077104</c:v>
                </c:pt>
                <c:pt idx="130">
                  <c:v>6.1502294540405202</c:v>
                </c:pt>
                <c:pt idx="131">
                  <c:v>6.1089215278625346</c:v>
                </c:pt>
                <c:pt idx="132">
                  <c:v>6.115375518798813</c:v>
                </c:pt>
                <c:pt idx="133">
                  <c:v>6.3241214752197141</c:v>
                </c:pt>
                <c:pt idx="134">
                  <c:v>6.6041550636291442</c:v>
                </c:pt>
                <c:pt idx="135">
                  <c:v>6.6887273788452042</c:v>
                </c:pt>
                <c:pt idx="136">
                  <c:v>6.5499515533447203</c:v>
                </c:pt>
                <c:pt idx="137">
                  <c:v>6.4747982025146404</c:v>
                </c:pt>
                <c:pt idx="138">
                  <c:v>6.7051973342895499</c:v>
                </c:pt>
                <c:pt idx="139">
                  <c:v>7.1153512001037598</c:v>
                </c:pt>
                <c:pt idx="140">
                  <c:v>7.3601036071777246</c:v>
                </c:pt>
                <c:pt idx="141">
                  <c:v>7.2846870422363201</c:v>
                </c:pt>
                <c:pt idx="142">
                  <c:v>7.0417046546936</c:v>
                </c:pt>
                <c:pt idx="143">
                  <c:v>6.80136919021606</c:v>
                </c:pt>
                <c:pt idx="144">
                  <c:v>6.5135402679443297</c:v>
                </c:pt>
                <c:pt idx="145">
                  <c:v>6.0480360984802202</c:v>
                </c:pt>
                <c:pt idx="146">
                  <c:v>5.4641871452331499</c:v>
                </c:pt>
                <c:pt idx="147">
                  <c:v>4.99602842330932</c:v>
                </c:pt>
                <c:pt idx="148">
                  <c:v>4.77921390533447</c:v>
                </c:pt>
                <c:pt idx="149">
                  <c:v>4.7120952606201056</c:v>
                </c:pt>
                <c:pt idx="150">
                  <c:v>4.6248207092285032</c:v>
                </c:pt>
                <c:pt idx="151">
                  <c:v>4.5040979385375843</c:v>
                </c:pt>
                <c:pt idx="152">
                  <c:v>4.4874911308288503</c:v>
                </c:pt>
                <c:pt idx="153">
                  <c:v>4.6763525009155202</c:v>
                </c:pt>
                <c:pt idx="154">
                  <c:v>5.0193443298339799</c:v>
                </c:pt>
                <c:pt idx="155">
                  <c:v>5.3687081336975098</c:v>
                </c:pt>
                <c:pt idx="156">
                  <c:v>5.5984029769897354</c:v>
                </c:pt>
                <c:pt idx="157">
                  <c:v>5.66627645492553</c:v>
                </c:pt>
                <c:pt idx="158">
                  <c:v>5.6040658950805602</c:v>
                </c:pt>
                <c:pt idx="159">
                  <c:v>5.4698572158813397</c:v>
                </c:pt>
                <c:pt idx="160">
                  <c:v>5.3092904090881303</c:v>
                </c:pt>
                <c:pt idx="161">
                  <c:v>5.1630001068115199</c:v>
                </c:pt>
                <c:pt idx="162">
                  <c:v>5.0980005264282129</c:v>
                </c:pt>
                <c:pt idx="163">
                  <c:v>5.1821613311767436</c:v>
                </c:pt>
                <c:pt idx="164">
                  <c:v>5.3898644447326598</c:v>
                </c:pt>
                <c:pt idx="165">
                  <c:v>5.5672068595886142</c:v>
                </c:pt>
                <c:pt idx="166">
                  <c:v>5.5679159164428631</c:v>
                </c:pt>
                <c:pt idx="167">
                  <c:v>5.4346528053283603</c:v>
                </c:pt>
                <c:pt idx="168">
                  <c:v>5.3692116737365696</c:v>
                </c:pt>
                <c:pt idx="169">
                  <c:v>5.4847316741943297</c:v>
                </c:pt>
                <c:pt idx="170">
                  <c:v>5.6539483070373446</c:v>
                </c:pt>
                <c:pt idx="171">
                  <c:v>5.6652088165283141</c:v>
                </c:pt>
                <c:pt idx="172">
                  <c:v>5.4763817787170401</c:v>
                </c:pt>
                <c:pt idx="173">
                  <c:v>5.2219462394714284</c:v>
                </c:pt>
                <c:pt idx="174">
                  <c:v>4.9971990585327086</c:v>
                </c:pt>
                <c:pt idx="175">
                  <c:v>4.7526674270629803</c:v>
                </c:pt>
                <c:pt idx="176">
                  <c:v>4.4263772964477486</c:v>
                </c:pt>
                <c:pt idx="177">
                  <c:v>4.0712366104125897</c:v>
                </c:pt>
                <c:pt idx="178">
                  <c:v>3.7775428295135498</c:v>
                </c:pt>
                <c:pt idx="179">
                  <c:v>3.5472500324249201</c:v>
                </c:pt>
                <c:pt idx="180">
                  <c:v>3.3409824371337771</c:v>
                </c:pt>
                <c:pt idx="181">
                  <c:v>3.1993546485900799</c:v>
                </c:pt>
                <c:pt idx="182">
                  <c:v>3.1957945823669398</c:v>
                </c:pt>
                <c:pt idx="183">
                  <c:v>3.2752614021301198</c:v>
                </c:pt>
                <c:pt idx="184">
                  <c:v>3.2638404369354199</c:v>
                </c:pt>
                <c:pt idx="185">
                  <c:v>3.079265356063837</c:v>
                </c:pt>
                <c:pt idx="186">
                  <c:v>2.8281929492950399</c:v>
                </c:pt>
                <c:pt idx="187">
                  <c:v>2.62771439552307</c:v>
                </c:pt>
                <c:pt idx="188">
                  <c:v>2.431257963180538</c:v>
                </c:pt>
                <c:pt idx="189">
                  <c:v>2.1411907672882</c:v>
                </c:pt>
                <c:pt idx="190">
                  <c:v>1.8160438537597601</c:v>
                </c:pt>
                <c:pt idx="191">
                  <c:v>1.6078360080718901</c:v>
                </c:pt>
                <c:pt idx="192">
                  <c:v>1.5114316940307599</c:v>
                </c:pt>
                <c:pt idx="193">
                  <c:v>1.3583409786224301</c:v>
                </c:pt>
                <c:pt idx="194">
                  <c:v>1.1195871829986499</c:v>
                </c:pt>
                <c:pt idx="195">
                  <c:v>1.0297178030014</c:v>
                </c:pt>
                <c:pt idx="196">
                  <c:v>1.2448804378509499</c:v>
                </c:pt>
                <c:pt idx="197">
                  <c:v>1.4925949573516799</c:v>
                </c:pt>
                <c:pt idx="198">
                  <c:v>1.3019307851791291</c:v>
                </c:pt>
                <c:pt idx="199">
                  <c:v>0.60502249002456698</c:v>
                </c:pt>
              </c:numCache>
            </c:numRef>
          </c:val>
          <c:smooth val="0"/>
          <c:extLst>
            <c:ext xmlns:c16="http://schemas.microsoft.com/office/drawing/2014/chart" uri="{C3380CC4-5D6E-409C-BE32-E72D297353CC}">
              <c16:uniqueId val="{00000001-9524-410A-BF1E-9E4A3B9EAC89}"/>
            </c:ext>
          </c:extLst>
        </c:ser>
        <c:dLbls>
          <c:showLegendKey val="0"/>
          <c:showVal val="0"/>
          <c:showCatName val="0"/>
          <c:showSerName val="0"/>
          <c:showPercent val="0"/>
          <c:showBubbleSize val="0"/>
        </c:dLbls>
        <c:smooth val="0"/>
        <c:axId val="624114072"/>
        <c:axId val="624119400"/>
      </c:lineChart>
      <c:catAx>
        <c:axId val="624114072"/>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4119400"/>
        <c:crosses val="autoZero"/>
        <c:auto val="1"/>
        <c:lblAlgn val="ctr"/>
        <c:lblOffset val="100"/>
        <c:tickLblSkip val="50"/>
        <c:tickMarkSkip val="25"/>
        <c:noMultiLvlLbl val="0"/>
      </c:catAx>
      <c:valAx>
        <c:axId val="624119400"/>
        <c:scaling>
          <c:orientation val="minMax"/>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4114072"/>
        <c:crossesAt val="25"/>
        <c:crossBetween val="between"/>
      </c:valAx>
    </c:plotArea>
    <c:legend>
      <c:legendPos val="r"/>
      <c:layout>
        <c:manualLayout>
          <c:xMode val="edge"/>
          <c:yMode val="edge"/>
          <c:x val="0.76407195912584203"/>
          <c:y val="0.83874904749809498"/>
          <c:w val="0.21976183187011999"/>
          <c:h val="9.2547987953118693E-2"/>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1639645295185599E-2"/>
          <c:w val="0.97420174433003504"/>
          <c:h val="0.92638683621636198"/>
        </c:manualLayout>
      </c:layout>
      <c:lineChart>
        <c:grouping val="standard"/>
        <c:varyColors val="0"/>
        <c:ser>
          <c:idx val="2"/>
          <c:order val="0"/>
          <c:tx>
            <c:strRef>
              <c:f>'1mir 8_9 60 '!$E$1</c:f>
              <c:strCache>
                <c:ptCount val="1"/>
                <c:pt idx="0">
                  <c:v>60</c:v>
                </c:pt>
              </c:strCache>
            </c:strRef>
          </c:tx>
          <c:spPr>
            <a:ln w="25400">
              <a:solidFill>
                <a:schemeClr val="tx1"/>
              </a:solidFill>
              <a:prstDash val="solid"/>
            </a:ln>
          </c:spPr>
          <c:marker>
            <c:symbol val="none"/>
          </c:marker>
          <c:cat>
            <c:numRef>
              <c:f>'1mir 8_9 60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60 '!$E$2:$E$201</c:f>
              <c:numCache>
                <c:formatCode>General</c:formatCode>
                <c:ptCount val="200"/>
                <c:pt idx="0">
                  <c:v>-0.99490469694137595</c:v>
                </c:pt>
                <c:pt idx="1">
                  <c:v>-0.88461112976074197</c:v>
                </c:pt>
                <c:pt idx="2">
                  <c:v>-0.78347027301788297</c:v>
                </c:pt>
                <c:pt idx="3">
                  <c:v>-0.59013348817825295</c:v>
                </c:pt>
                <c:pt idx="4">
                  <c:v>-0.28180417418479897</c:v>
                </c:pt>
                <c:pt idx="5">
                  <c:v>5.4210495203733E-2</c:v>
                </c:pt>
                <c:pt idx="6">
                  <c:v>0.237690448760986</c:v>
                </c:pt>
                <c:pt idx="7">
                  <c:v>0.134985402226448</c:v>
                </c:pt>
                <c:pt idx="8">
                  <c:v>-0.179184630513191</c:v>
                </c:pt>
                <c:pt idx="9">
                  <c:v>-0.43707937002182001</c:v>
                </c:pt>
                <c:pt idx="10">
                  <c:v>-0.39883056282997098</c:v>
                </c:pt>
                <c:pt idx="11">
                  <c:v>-5.9489917010068998E-2</c:v>
                </c:pt>
                <c:pt idx="12">
                  <c:v>0.36533227562904402</c:v>
                </c:pt>
                <c:pt idx="13">
                  <c:v>0.63933813571929898</c:v>
                </c:pt>
                <c:pt idx="14">
                  <c:v>0.68675136566162098</c:v>
                </c:pt>
                <c:pt idx="15">
                  <c:v>0.61406034231185902</c:v>
                </c:pt>
                <c:pt idx="16">
                  <c:v>0.57669556140899703</c:v>
                </c:pt>
                <c:pt idx="17">
                  <c:v>0.60682642459869396</c:v>
                </c:pt>
                <c:pt idx="18">
                  <c:v>0.56216353178024303</c:v>
                </c:pt>
                <c:pt idx="19">
                  <c:v>0.28251546621322599</c:v>
                </c:pt>
                <c:pt idx="20">
                  <c:v>-0.17367312312126201</c:v>
                </c:pt>
                <c:pt idx="21">
                  <c:v>-0.49266511201858498</c:v>
                </c:pt>
                <c:pt idx="22">
                  <c:v>-0.37551623582839999</c:v>
                </c:pt>
                <c:pt idx="23">
                  <c:v>0.15079459547996499</c:v>
                </c:pt>
                <c:pt idx="24">
                  <c:v>0.739979267120361</c:v>
                </c:pt>
                <c:pt idx="25">
                  <c:v>1.04248559474945</c:v>
                </c:pt>
                <c:pt idx="26">
                  <c:v>0.96753370761871305</c:v>
                </c:pt>
                <c:pt idx="27">
                  <c:v>0.64733016490936302</c:v>
                </c:pt>
                <c:pt idx="28">
                  <c:v>0.26517191529273998</c:v>
                </c:pt>
                <c:pt idx="29">
                  <c:v>1.0330820456147E-2</c:v>
                </c:pt>
                <c:pt idx="30">
                  <c:v>0.107191182672977</c:v>
                </c:pt>
                <c:pt idx="31">
                  <c:v>0.69320780038833596</c:v>
                </c:pt>
                <c:pt idx="32">
                  <c:v>1.5928395986557</c:v>
                </c:pt>
                <c:pt idx="33">
                  <c:v>2.3276007175445499</c:v>
                </c:pt>
                <c:pt idx="34">
                  <c:v>2.47791528701782</c:v>
                </c:pt>
                <c:pt idx="35">
                  <c:v>2.0351135730743399</c:v>
                </c:pt>
                <c:pt idx="36">
                  <c:v>1.33994877338409</c:v>
                </c:pt>
                <c:pt idx="37">
                  <c:v>0.71772384643554699</c:v>
                </c:pt>
                <c:pt idx="38">
                  <c:v>0.27871474623680098</c:v>
                </c:pt>
                <c:pt idx="39">
                  <c:v>6.1299704015255002E-2</c:v>
                </c:pt>
                <c:pt idx="40">
                  <c:v>0.191210076212883</c:v>
                </c:pt>
                <c:pt idx="41">
                  <c:v>0.73815524578094505</c:v>
                </c:pt>
                <c:pt idx="42">
                  <c:v>1.46236443519592</c:v>
                </c:pt>
                <c:pt idx="43">
                  <c:v>1.8812217712402299</c:v>
                </c:pt>
                <c:pt idx="44">
                  <c:v>1.6948702335357599</c:v>
                </c:pt>
                <c:pt idx="45">
                  <c:v>1.1080367565155</c:v>
                </c:pt>
                <c:pt idx="46">
                  <c:v>0.66076487302780196</c:v>
                </c:pt>
                <c:pt idx="47">
                  <c:v>0.735606789588928</c:v>
                </c:pt>
                <c:pt idx="48">
                  <c:v>1.2534817457199099</c:v>
                </c:pt>
                <c:pt idx="49">
                  <c:v>1.82023012638092</c:v>
                </c:pt>
                <c:pt idx="50">
                  <c:v>2.0898795127868599</c:v>
                </c:pt>
                <c:pt idx="51">
                  <c:v>1.96553170680999</c:v>
                </c:pt>
                <c:pt idx="52">
                  <c:v>1.53690934181213</c:v>
                </c:pt>
                <c:pt idx="53">
                  <c:v>0.93986338376998901</c:v>
                </c:pt>
                <c:pt idx="54">
                  <c:v>0.31169205904007002</c:v>
                </c:pt>
                <c:pt idx="55">
                  <c:v>-0.19630098342895499</c:v>
                </c:pt>
                <c:pt idx="56">
                  <c:v>-0.46311920881271401</c:v>
                </c:pt>
                <c:pt idx="57">
                  <c:v>-0.480458974838257</c:v>
                </c:pt>
                <c:pt idx="58">
                  <c:v>-0.35970273613929699</c:v>
                </c:pt>
                <c:pt idx="59">
                  <c:v>-0.246446132659912</c:v>
                </c:pt>
                <c:pt idx="60">
                  <c:v>-0.25261300802230802</c:v>
                </c:pt>
                <c:pt idx="61">
                  <c:v>-0.47112035751342801</c:v>
                </c:pt>
                <c:pt idx="62">
                  <c:v>-0.98365527391433705</c:v>
                </c:pt>
                <c:pt idx="63">
                  <c:v>-1.76833748817443</c:v>
                </c:pt>
                <c:pt idx="64">
                  <c:v>-2.6151089668273899</c:v>
                </c:pt>
                <c:pt idx="65">
                  <c:v>-3.2334327697753902</c:v>
                </c:pt>
                <c:pt idx="66">
                  <c:v>-3.4957160949707</c:v>
                </c:pt>
                <c:pt idx="67">
                  <c:v>-3.5186972618103001</c:v>
                </c:pt>
                <c:pt idx="68">
                  <c:v>-3.4575202465057302</c:v>
                </c:pt>
                <c:pt idx="69">
                  <c:v>-3.2984256744384699</c:v>
                </c:pt>
                <c:pt idx="70">
                  <c:v>-2.9726581573486279</c:v>
                </c:pt>
                <c:pt idx="71">
                  <c:v>-2.6314954757690381</c:v>
                </c:pt>
                <c:pt idx="72">
                  <c:v>-2.5997776985168399</c:v>
                </c:pt>
                <c:pt idx="73">
                  <c:v>-2.9459869861602699</c:v>
                </c:pt>
                <c:pt idx="74">
                  <c:v>-3.24298739433288</c:v>
                </c:pt>
                <c:pt idx="75">
                  <c:v>-2.96742391586303</c:v>
                </c:pt>
                <c:pt idx="76">
                  <c:v>-2.1247131824493399</c:v>
                </c:pt>
                <c:pt idx="77">
                  <c:v>-1.27955651283264</c:v>
                </c:pt>
                <c:pt idx="78">
                  <c:v>-0.90447962284088101</c:v>
                </c:pt>
                <c:pt idx="79">
                  <c:v>-0.88322687149047896</c:v>
                </c:pt>
                <c:pt idx="80">
                  <c:v>-0.79824101924896196</c:v>
                </c:pt>
                <c:pt idx="81">
                  <c:v>-0.55863964557647705</c:v>
                </c:pt>
                <c:pt idx="82">
                  <c:v>-0.49445563554763799</c:v>
                </c:pt>
                <c:pt idx="83">
                  <c:v>-0.84309875965118397</c:v>
                </c:pt>
                <c:pt idx="84">
                  <c:v>-1.41010653972625</c:v>
                </c:pt>
                <c:pt idx="85">
                  <c:v>-1.86511290073394</c:v>
                </c:pt>
                <c:pt idx="86">
                  <c:v>-2.1731009483337398</c:v>
                </c:pt>
                <c:pt idx="87">
                  <c:v>-2.5074820518493599</c:v>
                </c:pt>
                <c:pt idx="88">
                  <c:v>-2.8276267051696702</c:v>
                </c:pt>
                <c:pt idx="89">
                  <c:v>-2.8243813514709402</c:v>
                </c:pt>
                <c:pt idx="90">
                  <c:v>-2.3536632061004599</c:v>
                </c:pt>
                <c:pt idx="91">
                  <c:v>-1.72181928157806</c:v>
                </c:pt>
                <c:pt idx="92">
                  <c:v>-1.3966414928436199</c:v>
                </c:pt>
                <c:pt idx="93">
                  <c:v>-1.5413244962692201</c:v>
                </c:pt>
                <c:pt idx="94">
                  <c:v>-1.9646732807159399</c:v>
                </c:pt>
                <c:pt idx="95">
                  <c:v>-2.4311227798461901</c:v>
                </c:pt>
                <c:pt idx="96">
                  <c:v>-2.8259212970733598</c:v>
                </c:pt>
                <c:pt idx="97">
                  <c:v>-3.0456628799438379</c:v>
                </c:pt>
                <c:pt idx="98">
                  <c:v>-2.966862440109248</c:v>
                </c:pt>
                <c:pt idx="99">
                  <c:v>-2.6373963356018</c:v>
                </c:pt>
                <c:pt idx="100">
                  <c:v>-2.3487868309021001</c:v>
                </c:pt>
                <c:pt idx="101">
                  <c:v>-2.3712251186370801</c:v>
                </c:pt>
                <c:pt idx="102">
                  <c:v>-2.6897711753845202</c:v>
                </c:pt>
                <c:pt idx="103">
                  <c:v>-3.1235766410827601</c:v>
                </c:pt>
                <c:pt idx="104">
                  <c:v>-3.6210517883300701</c:v>
                </c:pt>
                <c:pt idx="105">
                  <c:v>-4.2437391281127903</c:v>
                </c:pt>
                <c:pt idx="106">
                  <c:v>-4.8730912208557076</c:v>
                </c:pt>
                <c:pt idx="107">
                  <c:v>-5.1692805290222079</c:v>
                </c:pt>
                <c:pt idx="108">
                  <c:v>-4.9483184814453098</c:v>
                </c:pt>
                <c:pt idx="109">
                  <c:v>-4.4549341201782173</c:v>
                </c:pt>
                <c:pt idx="110">
                  <c:v>-4.0972428321838299</c:v>
                </c:pt>
                <c:pt idx="111">
                  <c:v>-3.9939148426055899</c:v>
                </c:pt>
                <c:pt idx="112">
                  <c:v>-3.96874499320983</c:v>
                </c:pt>
                <c:pt idx="113">
                  <c:v>-3.9522895812988179</c:v>
                </c:pt>
                <c:pt idx="114">
                  <c:v>-4.1321825981140083</c:v>
                </c:pt>
                <c:pt idx="115">
                  <c:v>-4.6000952720641983</c:v>
                </c:pt>
                <c:pt idx="116">
                  <c:v>-5.0573492050170898</c:v>
                </c:pt>
                <c:pt idx="117">
                  <c:v>-5.1051597595214782</c:v>
                </c:pt>
                <c:pt idx="118">
                  <c:v>-4.7877378463745082</c:v>
                </c:pt>
                <c:pt idx="119">
                  <c:v>-4.6215462684631277</c:v>
                </c:pt>
                <c:pt idx="120">
                  <c:v>-4.9974679946899396</c:v>
                </c:pt>
                <c:pt idx="121">
                  <c:v>-5.6901092529296786</c:v>
                </c:pt>
                <c:pt idx="122">
                  <c:v>-6.0887122154235804</c:v>
                </c:pt>
                <c:pt idx="123">
                  <c:v>-5.865045070648188</c:v>
                </c:pt>
                <c:pt idx="124">
                  <c:v>-5.2968611717224103</c:v>
                </c:pt>
                <c:pt idx="125">
                  <c:v>-4.9320087432861301</c:v>
                </c:pt>
                <c:pt idx="126">
                  <c:v>-5.0329775810241699</c:v>
                </c:pt>
                <c:pt idx="127">
                  <c:v>-5.3938422203063876</c:v>
                </c:pt>
                <c:pt idx="128">
                  <c:v>-5.6375966072082466</c:v>
                </c:pt>
                <c:pt idx="129">
                  <c:v>-5.6125321388244567</c:v>
                </c:pt>
                <c:pt idx="130">
                  <c:v>-5.4953932762145996</c:v>
                </c:pt>
                <c:pt idx="131">
                  <c:v>-5.5574617385864196</c:v>
                </c:pt>
                <c:pt idx="132">
                  <c:v>-5.8709235191345197</c:v>
                </c:pt>
                <c:pt idx="133">
                  <c:v>-6.2484407424926696</c:v>
                </c:pt>
                <c:pt idx="134">
                  <c:v>-6.4447073936462402</c:v>
                </c:pt>
                <c:pt idx="135">
                  <c:v>-6.3837895393371484</c:v>
                </c:pt>
                <c:pt idx="136">
                  <c:v>-6.1838970184326101</c:v>
                </c:pt>
                <c:pt idx="137">
                  <c:v>-5.9991903305053702</c:v>
                </c:pt>
                <c:pt idx="138">
                  <c:v>-5.8760495185851997</c:v>
                </c:pt>
                <c:pt idx="139">
                  <c:v>-5.7493910789489702</c:v>
                </c:pt>
                <c:pt idx="140">
                  <c:v>-5.5435218811035103</c:v>
                </c:pt>
                <c:pt idx="141">
                  <c:v>-5.2826476097106898</c:v>
                </c:pt>
                <c:pt idx="142">
                  <c:v>-5.1453323364257777</c:v>
                </c:pt>
                <c:pt idx="143">
                  <c:v>-5.3888607025146404</c:v>
                </c:pt>
                <c:pt idx="144">
                  <c:v>-6.1130223274230886</c:v>
                </c:pt>
                <c:pt idx="145">
                  <c:v>-7.0422844886779696</c:v>
                </c:pt>
                <c:pt idx="146">
                  <c:v>-7.6340866088867063</c:v>
                </c:pt>
                <c:pt idx="147">
                  <c:v>-7.5385336875915501</c:v>
                </c:pt>
                <c:pt idx="148">
                  <c:v>-6.9589095115661603</c:v>
                </c:pt>
                <c:pt idx="149">
                  <c:v>-6.4676041603088299</c:v>
                </c:pt>
                <c:pt idx="150">
                  <c:v>-6.4363470077514604</c:v>
                </c:pt>
                <c:pt idx="151">
                  <c:v>-6.7271370887756277</c:v>
                </c:pt>
                <c:pt idx="152">
                  <c:v>-6.9671430587768484</c:v>
                </c:pt>
                <c:pt idx="153">
                  <c:v>-6.9991936683654696</c:v>
                </c:pt>
                <c:pt idx="154">
                  <c:v>-6.9430236816406197</c:v>
                </c:pt>
                <c:pt idx="155">
                  <c:v>-6.9105086326599086</c:v>
                </c:pt>
                <c:pt idx="156">
                  <c:v>-6.8414816856384197</c:v>
                </c:pt>
                <c:pt idx="157">
                  <c:v>-6.6402330398559481</c:v>
                </c:pt>
                <c:pt idx="158">
                  <c:v>-6.3302297592162997</c:v>
                </c:pt>
                <c:pt idx="159">
                  <c:v>-6.0079908370971573</c:v>
                </c:pt>
                <c:pt idx="160">
                  <c:v>-5.7589817047119096</c:v>
                </c:pt>
                <c:pt idx="161">
                  <c:v>-5.6908216476440376</c:v>
                </c:pt>
                <c:pt idx="162">
                  <c:v>-5.9252462387084881</c:v>
                </c:pt>
                <c:pt idx="163">
                  <c:v>-6.4162354469299299</c:v>
                </c:pt>
                <c:pt idx="164">
                  <c:v>-6.8507337570190376</c:v>
                </c:pt>
                <c:pt idx="165">
                  <c:v>-6.92341709136962</c:v>
                </c:pt>
                <c:pt idx="166">
                  <c:v>-6.7121443748474068</c:v>
                </c:pt>
                <c:pt idx="167">
                  <c:v>-6.5932860374450577</c:v>
                </c:pt>
                <c:pt idx="168">
                  <c:v>-6.72950983047485</c:v>
                </c:pt>
                <c:pt idx="169">
                  <c:v>-6.8420600891113201</c:v>
                </c:pt>
                <c:pt idx="170">
                  <c:v>-6.63264608383178</c:v>
                </c:pt>
                <c:pt idx="171">
                  <c:v>-6.2595314979553196</c:v>
                </c:pt>
                <c:pt idx="172">
                  <c:v>-6.1353445053100497</c:v>
                </c:pt>
                <c:pt idx="173">
                  <c:v>-6.3081865310668856</c:v>
                </c:pt>
                <c:pt idx="174">
                  <c:v>-6.3659124374389569</c:v>
                </c:pt>
                <c:pt idx="175">
                  <c:v>-6.0515408515930096</c:v>
                </c:pt>
                <c:pt idx="176">
                  <c:v>-5.6858129501342676</c:v>
                </c:pt>
                <c:pt idx="177">
                  <c:v>-5.7336478233337402</c:v>
                </c:pt>
                <c:pt idx="178">
                  <c:v>-6.121410369873038</c:v>
                </c:pt>
                <c:pt idx="179">
                  <c:v>-6.3044891357421804</c:v>
                </c:pt>
                <c:pt idx="180">
                  <c:v>-5.9993381500244096</c:v>
                </c:pt>
                <c:pt idx="181">
                  <c:v>-5.5165605545043901</c:v>
                </c:pt>
                <c:pt idx="182">
                  <c:v>-5.2503266334533603</c:v>
                </c:pt>
                <c:pt idx="183">
                  <c:v>-5.1309051513671786</c:v>
                </c:pt>
                <c:pt idx="184">
                  <c:v>-4.8505158424377361</c:v>
                </c:pt>
                <c:pt idx="185">
                  <c:v>-4.4436097145080504</c:v>
                </c:pt>
                <c:pt idx="186">
                  <c:v>-4.2711420059204102</c:v>
                </c:pt>
                <c:pt idx="187">
                  <c:v>-4.4226260185241699</c:v>
                </c:pt>
                <c:pt idx="188">
                  <c:v>-4.4931206703186</c:v>
                </c:pt>
                <c:pt idx="189">
                  <c:v>-4.13657474517822</c:v>
                </c:pt>
                <c:pt idx="190">
                  <c:v>-3.5866065025329501</c:v>
                </c:pt>
                <c:pt idx="191">
                  <c:v>-3.3650054931640581</c:v>
                </c:pt>
                <c:pt idx="192">
                  <c:v>-3.5936298370361301</c:v>
                </c:pt>
                <c:pt idx="193">
                  <c:v>-3.8918342590332</c:v>
                </c:pt>
                <c:pt idx="194">
                  <c:v>-3.9435067176818799</c:v>
                </c:pt>
                <c:pt idx="195">
                  <c:v>-3.8517963886260902</c:v>
                </c:pt>
                <c:pt idx="196">
                  <c:v>-3.7958500385284402</c:v>
                </c:pt>
                <c:pt idx="197">
                  <c:v>-3.6142406463622998</c:v>
                </c:pt>
                <c:pt idx="198">
                  <c:v>-3.0294258594512899</c:v>
                </c:pt>
                <c:pt idx="199">
                  <c:v>-2.1835141181945801</c:v>
                </c:pt>
              </c:numCache>
            </c:numRef>
          </c:val>
          <c:smooth val="0"/>
          <c:extLst>
            <c:ext xmlns:c16="http://schemas.microsoft.com/office/drawing/2014/chart" uri="{C3380CC4-5D6E-409C-BE32-E72D297353CC}">
              <c16:uniqueId val="{00000002-06E4-4B01-89AF-9C1D0F2ED8B8}"/>
            </c:ext>
          </c:extLst>
        </c:ser>
        <c:dLbls>
          <c:showLegendKey val="0"/>
          <c:showVal val="0"/>
          <c:showCatName val="0"/>
          <c:showSerName val="0"/>
          <c:showPercent val="0"/>
          <c:showBubbleSize val="0"/>
        </c:dLbls>
        <c:smooth val="0"/>
        <c:axId val="621951880"/>
        <c:axId val="621954824"/>
      </c:lineChart>
      <c:catAx>
        <c:axId val="621951880"/>
        <c:scaling>
          <c:orientation val="minMax"/>
        </c:scaling>
        <c:delete val="0"/>
        <c:axPos val="b"/>
        <c:numFmt formatCode="General" sourceLinked="1"/>
        <c:majorTickMark val="out"/>
        <c:minorTickMark val="none"/>
        <c:tickLblPos val="none"/>
        <c:crossAx val="621954824"/>
        <c:crosses val="autoZero"/>
        <c:auto val="1"/>
        <c:lblAlgn val="ctr"/>
        <c:lblOffset val="100"/>
        <c:tickLblSkip val="25"/>
        <c:tickMarkSkip val="25"/>
        <c:noMultiLvlLbl val="0"/>
      </c:catAx>
      <c:valAx>
        <c:axId val="621954824"/>
        <c:scaling>
          <c:orientation val="minMax"/>
          <c:max val="6"/>
          <c:min val="-9"/>
        </c:scaling>
        <c:delete val="0"/>
        <c:axPos val="l"/>
        <c:numFmt formatCode="General" sourceLinked="1"/>
        <c:majorTickMark val="out"/>
        <c:minorTickMark val="none"/>
        <c:tickLblPos val="nextTo"/>
        <c:crossAx val="621951880"/>
        <c:crossesAt val="25"/>
        <c:crossBetween val="between"/>
      </c:valAx>
    </c:plotArea>
    <c:plotVisOnly val="1"/>
    <c:dispBlanksAs val="gap"/>
    <c:showDLblsOverMax val="0"/>
  </c:chart>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2.8901793917830799E-2"/>
          <c:w val="0.974201761936213"/>
          <c:h val="0.87786458569861603"/>
        </c:manualLayout>
      </c:layout>
      <c:lineChart>
        <c:grouping val="standard"/>
        <c:varyColors val="0"/>
        <c:ser>
          <c:idx val="2"/>
          <c:order val="0"/>
          <c:tx>
            <c:strRef>
              <c:f>'3mir 8_9 60  (2)'!$E$1</c:f>
              <c:strCache>
                <c:ptCount val="1"/>
                <c:pt idx="0">
                  <c:v>60</c:v>
                </c:pt>
              </c:strCache>
            </c:strRef>
          </c:tx>
          <c:spPr>
            <a:ln w="25400">
              <a:solidFill>
                <a:schemeClr val="tx1"/>
              </a:solidFill>
              <a:prstDash val="solid"/>
            </a:ln>
          </c:spPr>
          <c:marker>
            <c:symbol val="none"/>
          </c:marker>
          <c:cat>
            <c:numRef>
              <c:f>'3mir 8_9 60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60  (2)'!$E$2:$E$201</c:f>
              <c:numCache>
                <c:formatCode>General</c:formatCode>
                <c:ptCount val="200"/>
                <c:pt idx="0">
                  <c:v>-0.77404910326003995</c:v>
                </c:pt>
                <c:pt idx="1">
                  <c:v>-0.55722999572753895</c:v>
                </c:pt>
                <c:pt idx="2">
                  <c:v>-0.44582781195640597</c:v>
                </c:pt>
                <c:pt idx="3">
                  <c:v>-0.27409577369689903</c:v>
                </c:pt>
                <c:pt idx="4">
                  <c:v>-5.7469844818114998E-2</c:v>
                </c:pt>
                <c:pt idx="5">
                  <c:v>7.6133729889990001E-3</c:v>
                </c:pt>
                <c:pt idx="6">
                  <c:v>-7.8162670135498005E-2</c:v>
                </c:pt>
                <c:pt idx="7">
                  <c:v>-3.0434131622313999E-2</c:v>
                </c:pt>
                <c:pt idx="8">
                  <c:v>0.28767269849777199</c:v>
                </c:pt>
                <c:pt idx="9">
                  <c:v>0.56058758497238204</c:v>
                </c:pt>
                <c:pt idx="10">
                  <c:v>0.38012236356735202</c:v>
                </c:pt>
                <c:pt idx="11">
                  <c:v>-0.186986774206161</c:v>
                </c:pt>
                <c:pt idx="12">
                  <c:v>-0.65472334623336803</c:v>
                </c:pt>
                <c:pt idx="13">
                  <c:v>-0.74290144443511996</c:v>
                </c:pt>
                <c:pt idx="14">
                  <c:v>-0.68084233999252297</c:v>
                </c:pt>
                <c:pt idx="15">
                  <c:v>-0.77635562419891402</c:v>
                </c:pt>
                <c:pt idx="16">
                  <c:v>-0.92533415555954002</c:v>
                </c:pt>
                <c:pt idx="17">
                  <c:v>-0.77986621856689498</c:v>
                </c:pt>
                <c:pt idx="18">
                  <c:v>-0.28820997476577798</c:v>
                </c:pt>
                <c:pt idx="19">
                  <c:v>0.21359963715076399</c:v>
                </c:pt>
                <c:pt idx="20">
                  <c:v>0.47458353638648998</c:v>
                </c:pt>
                <c:pt idx="21">
                  <c:v>0.64749747514724698</c:v>
                </c:pt>
                <c:pt idx="22">
                  <c:v>1.0166602134704501</c:v>
                </c:pt>
                <c:pt idx="23">
                  <c:v>1.57952833175659</c:v>
                </c:pt>
                <c:pt idx="24">
                  <c:v>2.0846502780914302</c:v>
                </c:pt>
                <c:pt idx="25">
                  <c:v>2.4110205173492401</c:v>
                </c:pt>
                <c:pt idx="26">
                  <c:v>2.7195065021514799</c:v>
                </c:pt>
                <c:pt idx="27">
                  <c:v>3.2250671386718701</c:v>
                </c:pt>
                <c:pt idx="28">
                  <c:v>3.9473228454589799</c:v>
                </c:pt>
                <c:pt idx="29">
                  <c:v>4.7051005363464267</c:v>
                </c:pt>
                <c:pt idx="30">
                  <c:v>5.2395477294921804</c:v>
                </c:pt>
                <c:pt idx="31">
                  <c:v>5.3445916175842196</c:v>
                </c:pt>
                <c:pt idx="32">
                  <c:v>5.042935848236076</c:v>
                </c:pt>
                <c:pt idx="33">
                  <c:v>4.6815719604492081</c:v>
                </c:pt>
                <c:pt idx="34">
                  <c:v>4.6544442176818768</c:v>
                </c:pt>
                <c:pt idx="35">
                  <c:v>4.8803720474243102</c:v>
                </c:pt>
                <c:pt idx="36">
                  <c:v>4.7356801033020002</c:v>
                </c:pt>
                <c:pt idx="37">
                  <c:v>3.7972443103790199</c:v>
                </c:pt>
                <c:pt idx="38">
                  <c:v>2.5989620685577299</c:v>
                </c:pt>
                <c:pt idx="39">
                  <c:v>2.2635374069213801</c:v>
                </c:pt>
                <c:pt idx="40">
                  <c:v>3.2150917053222599</c:v>
                </c:pt>
                <c:pt idx="41">
                  <c:v>4.5567502975463796</c:v>
                </c:pt>
                <c:pt idx="42">
                  <c:v>5.04075002670288</c:v>
                </c:pt>
                <c:pt idx="43">
                  <c:v>4.4892263412475497</c:v>
                </c:pt>
                <c:pt idx="44">
                  <c:v>3.854614973068228</c:v>
                </c:pt>
                <c:pt idx="45">
                  <c:v>3.8951396942138579</c:v>
                </c:pt>
                <c:pt idx="46">
                  <c:v>4.2739119529724086</c:v>
                </c:pt>
                <c:pt idx="47">
                  <c:v>4.2294921875</c:v>
                </c:pt>
                <c:pt idx="48">
                  <c:v>3.7510566711425701</c:v>
                </c:pt>
                <c:pt idx="49">
                  <c:v>3.5568642616271902</c:v>
                </c:pt>
                <c:pt idx="50">
                  <c:v>3.9621589183807302</c:v>
                </c:pt>
                <c:pt idx="51">
                  <c:v>4.3308372497558478</c:v>
                </c:pt>
                <c:pt idx="52">
                  <c:v>3.9054980278015101</c:v>
                </c:pt>
                <c:pt idx="53">
                  <c:v>2.8235485553741402</c:v>
                </c:pt>
                <c:pt idx="54">
                  <c:v>1.9093608856201101</c:v>
                </c:pt>
                <c:pt idx="55">
                  <c:v>1.6141563653945901</c:v>
                </c:pt>
                <c:pt idx="56">
                  <c:v>1.5939400196075399</c:v>
                </c:pt>
                <c:pt idx="57">
                  <c:v>1.36027491092681</c:v>
                </c:pt>
                <c:pt idx="58">
                  <c:v>0.93295747041702304</c:v>
                </c:pt>
                <c:pt idx="59">
                  <c:v>0.61930209398269698</c:v>
                </c:pt>
                <c:pt idx="60">
                  <c:v>0.444521844387054</c:v>
                </c:pt>
                <c:pt idx="61">
                  <c:v>0.170762449502945</c:v>
                </c:pt>
                <c:pt idx="62">
                  <c:v>-0.20683240890502899</c:v>
                </c:pt>
                <c:pt idx="63">
                  <c:v>-0.35031557083129899</c:v>
                </c:pt>
                <c:pt idx="64">
                  <c:v>-5.5072117596864999E-2</c:v>
                </c:pt>
                <c:pt idx="65">
                  <c:v>0.42023783922195401</c:v>
                </c:pt>
                <c:pt idx="66">
                  <c:v>0.66236257553100597</c:v>
                </c:pt>
                <c:pt idx="67">
                  <c:v>0.58074891567230202</c:v>
                </c:pt>
                <c:pt idx="68">
                  <c:v>0.40393447875976601</c:v>
                </c:pt>
                <c:pt idx="69">
                  <c:v>0.32266157865524298</c:v>
                </c:pt>
                <c:pt idx="70">
                  <c:v>0.34896239638328602</c:v>
                </c:pt>
                <c:pt idx="71">
                  <c:v>0.46988239884376498</c:v>
                </c:pt>
                <c:pt idx="72">
                  <c:v>0.69460928440094005</c:v>
                </c:pt>
                <c:pt idx="73">
                  <c:v>0.91199815273284901</c:v>
                </c:pt>
                <c:pt idx="74">
                  <c:v>0.93434792757034302</c:v>
                </c:pt>
                <c:pt idx="75">
                  <c:v>0.80923402309417702</c:v>
                </c:pt>
                <c:pt idx="76">
                  <c:v>0.91313183307647705</c:v>
                </c:pt>
                <c:pt idx="77">
                  <c:v>1.5487475395202599</c:v>
                </c:pt>
                <c:pt idx="78">
                  <c:v>2.5393729209899898</c:v>
                </c:pt>
                <c:pt idx="79">
                  <c:v>3.4142563343048078</c:v>
                </c:pt>
                <c:pt idx="80">
                  <c:v>3.95330357551574</c:v>
                </c:pt>
                <c:pt idx="81">
                  <c:v>4.3393869400024396</c:v>
                </c:pt>
                <c:pt idx="82">
                  <c:v>4.7543663978576598</c:v>
                </c:pt>
                <c:pt idx="83">
                  <c:v>5.0675354003906197</c:v>
                </c:pt>
                <c:pt idx="84">
                  <c:v>5.0463190078735298</c:v>
                </c:pt>
                <c:pt idx="85">
                  <c:v>4.6886458396911603</c:v>
                </c:pt>
                <c:pt idx="86">
                  <c:v>4.1687607765197683</c:v>
                </c:pt>
                <c:pt idx="87">
                  <c:v>3.5823600292205802</c:v>
                </c:pt>
                <c:pt idx="88">
                  <c:v>2.9739174842834402</c:v>
                </c:pt>
                <c:pt idx="89">
                  <c:v>2.5506460666656401</c:v>
                </c:pt>
                <c:pt idx="90">
                  <c:v>2.5780701637268</c:v>
                </c:pt>
                <c:pt idx="91">
                  <c:v>2.9855465888977002</c:v>
                </c:pt>
                <c:pt idx="92">
                  <c:v>3.3251595497131299</c:v>
                </c:pt>
                <c:pt idx="93">
                  <c:v>3.299765110015858</c:v>
                </c:pt>
                <c:pt idx="94">
                  <c:v>3.1543724536895699</c:v>
                </c:pt>
                <c:pt idx="95">
                  <c:v>3.3085987567901598</c:v>
                </c:pt>
                <c:pt idx="96">
                  <c:v>3.7081058025360099</c:v>
                </c:pt>
                <c:pt idx="97">
                  <c:v>3.83375692367553</c:v>
                </c:pt>
                <c:pt idx="98">
                  <c:v>3.3663780689239502</c:v>
                </c:pt>
                <c:pt idx="99">
                  <c:v>2.55828404426574</c:v>
                </c:pt>
                <c:pt idx="100">
                  <c:v>1.83843493461608</c:v>
                </c:pt>
                <c:pt idx="101">
                  <c:v>1.32213282585144</c:v>
                </c:pt>
                <c:pt idx="102">
                  <c:v>0.93747407197952304</c:v>
                </c:pt>
                <c:pt idx="103">
                  <c:v>0.79447346925735496</c:v>
                </c:pt>
                <c:pt idx="104">
                  <c:v>1.0286900997161801</c:v>
                </c:pt>
                <c:pt idx="105">
                  <c:v>1.3120687007903999</c:v>
                </c:pt>
                <c:pt idx="106">
                  <c:v>0.96236741542816195</c:v>
                </c:pt>
                <c:pt idx="107">
                  <c:v>-0.23059391975402799</c:v>
                </c:pt>
                <c:pt idx="108">
                  <c:v>-1.5756522417068399</c:v>
                </c:pt>
                <c:pt idx="109">
                  <c:v>-2.1967034339904701</c:v>
                </c:pt>
                <c:pt idx="110">
                  <c:v>-2.0548782348632781</c:v>
                </c:pt>
                <c:pt idx="111">
                  <c:v>-1.9145879745483401</c:v>
                </c:pt>
                <c:pt idx="112">
                  <c:v>-2.3077354431152299</c:v>
                </c:pt>
                <c:pt idx="113">
                  <c:v>-2.9099972248077299</c:v>
                </c:pt>
                <c:pt idx="114">
                  <c:v>-3.1129441261291482</c:v>
                </c:pt>
                <c:pt idx="115">
                  <c:v>-2.9002096652984601</c:v>
                </c:pt>
                <c:pt idx="116">
                  <c:v>-2.8067209720611501</c:v>
                </c:pt>
                <c:pt idx="117">
                  <c:v>-3.12282037734985</c:v>
                </c:pt>
                <c:pt idx="118">
                  <c:v>-3.5323078632354701</c:v>
                </c:pt>
                <c:pt idx="119">
                  <c:v>-3.6185772418975799</c:v>
                </c:pt>
                <c:pt idx="120">
                  <c:v>-3.4088096618652299</c:v>
                </c:pt>
                <c:pt idx="121">
                  <c:v>-3.19573903083801</c:v>
                </c:pt>
                <c:pt idx="122">
                  <c:v>-3.0326766967773402</c:v>
                </c:pt>
                <c:pt idx="123">
                  <c:v>-2.7325153350829989</c:v>
                </c:pt>
                <c:pt idx="124">
                  <c:v>-2.3394596576690581</c:v>
                </c:pt>
                <c:pt idx="125">
                  <c:v>-2.26475834846496</c:v>
                </c:pt>
                <c:pt idx="126">
                  <c:v>-2.7768149375915501</c:v>
                </c:pt>
                <c:pt idx="127">
                  <c:v>-3.5482437610626198</c:v>
                </c:pt>
                <c:pt idx="128">
                  <c:v>-3.9616591930389382</c:v>
                </c:pt>
                <c:pt idx="129">
                  <c:v>-3.84828448295593</c:v>
                </c:pt>
                <c:pt idx="130">
                  <c:v>-3.7058944702148402</c:v>
                </c:pt>
                <c:pt idx="131">
                  <c:v>-4.0924777984619096</c:v>
                </c:pt>
                <c:pt idx="132">
                  <c:v>-4.93782138824462</c:v>
                </c:pt>
                <c:pt idx="133">
                  <c:v>-5.6001644134521404</c:v>
                </c:pt>
                <c:pt idx="134">
                  <c:v>-5.5737986564636204</c:v>
                </c:pt>
                <c:pt idx="135">
                  <c:v>-5.0189490318298304</c:v>
                </c:pt>
                <c:pt idx="136">
                  <c:v>-4.5583295822143501</c:v>
                </c:pt>
                <c:pt idx="137">
                  <c:v>-4.6324434280395499</c:v>
                </c:pt>
                <c:pt idx="138">
                  <c:v>-5.130016326904288</c:v>
                </c:pt>
                <c:pt idx="139">
                  <c:v>-5.6057562828063876</c:v>
                </c:pt>
                <c:pt idx="140">
                  <c:v>-5.7532577514648402</c:v>
                </c:pt>
                <c:pt idx="141">
                  <c:v>-5.6100740432739169</c:v>
                </c:pt>
                <c:pt idx="142">
                  <c:v>-5.3717718124389604</c:v>
                </c:pt>
                <c:pt idx="143">
                  <c:v>-5.1227822303771866</c:v>
                </c:pt>
                <c:pt idx="144">
                  <c:v>-4.7903327941894496</c:v>
                </c:pt>
                <c:pt idx="145">
                  <c:v>-4.2985601425170898</c:v>
                </c:pt>
                <c:pt idx="146">
                  <c:v>-3.70349764823913</c:v>
                </c:pt>
                <c:pt idx="147">
                  <c:v>-3.1780617237090998</c:v>
                </c:pt>
                <c:pt idx="148">
                  <c:v>-2.88707447052002</c:v>
                </c:pt>
                <c:pt idx="149">
                  <c:v>-2.8461222648620601</c:v>
                </c:pt>
                <c:pt idx="150">
                  <c:v>-2.85921955108642</c:v>
                </c:pt>
                <c:pt idx="151">
                  <c:v>-2.6345789432525599</c:v>
                </c:pt>
                <c:pt idx="152">
                  <c:v>-2.0642571449279701</c:v>
                </c:pt>
                <c:pt idx="153">
                  <c:v>-1.4166619777679399</c:v>
                </c:pt>
                <c:pt idx="154">
                  <c:v>-1.1524248123168901</c:v>
                </c:pt>
                <c:pt idx="155">
                  <c:v>-1.43717741966247</c:v>
                </c:pt>
                <c:pt idx="156">
                  <c:v>-1.8831551074981601</c:v>
                </c:pt>
                <c:pt idx="157">
                  <c:v>-1.92577624320983</c:v>
                </c:pt>
                <c:pt idx="158">
                  <c:v>-1.47827076911926</c:v>
                </c:pt>
                <c:pt idx="159">
                  <c:v>-1.0683914422988801</c:v>
                </c:pt>
                <c:pt idx="160">
                  <c:v>-1.2293227910995399</c:v>
                </c:pt>
                <c:pt idx="161">
                  <c:v>-1.85577368736267</c:v>
                </c:pt>
                <c:pt idx="162">
                  <c:v>-2.3152961730956978</c:v>
                </c:pt>
                <c:pt idx="163">
                  <c:v>-2.1619906425475999</c:v>
                </c:pt>
                <c:pt idx="164">
                  <c:v>-1.5577380657196001</c:v>
                </c:pt>
                <c:pt idx="165">
                  <c:v>-0.95466631650924705</c:v>
                </c:pt>
                <c:pt idx="166">
                  <c:v>-0.56718063354492199</c:v>
                </c:pt>
                <c:pt idx="167">
                  <c:v>-0.326184451580048</c:v>
                </c:pt>
                <c:pt idx="168">
                  <c:v>-0.22129783034324599</c:v>
                </c:pt>
                <c:pt idx="169">
                  <c:v>-0.41206854581832902</c:v>
                </c:pt>
                <c:pt idx="170">
                  <c:v>-0.92888545989990201</c:v>
                </c:pt>
                <c:pt idx="171">
                  <c:v>-1.4661331176757799</c:v>
                </c:pt>
                <c:pt idx="172">
                  <c:v>-1.6657915115356401</c:v>
                </c:pt>
                <c:pt idx="173">
                  <c:v>-1.54695832729339</c:v>
                </c:pt>
                <c:pt idx="174">
                  <c:v>-1.47876036167144</c:v>
                </c:pt>
                <c:pt idx="175">
                  <c:v>-1.7083762884139999</c:v>
                </c:pt>
                <c:pt idx="176">
                  <c:v>-2.0479965209960902</c:v>
                </c:pt>
                <c:pt idx="177">
                  <c:v>-2.1018393039703298</c:v>
                </c:pt>
                <c:pt idx="178">
                  <c:v>-1.7325973510742101</c:v>
                </c:pt>
                <c:pt idx="179">
                  <c:v>-1.1994205713271999</c:v>
                </c:pt>
                <c:pt idx="180">
                  <c:v>-0.85760134458541903</c:v>
                </c:pt>
                <c:pt idx="181">
                  <c:v>-0.818789482116699</c:v>
                </c:pt>
                <c:pt idx="182">
                  <c:v>-0.92637842893600497</c:v>
                </c:pt>
                <c:pt idx="183">
                  <c:v>-0.97644424438476596</c:v>
                </c:pt>
                <c:pt idx="184">
                  <c:v>-0.88597142696380604</c:v>
                </c:pt>
                <c:pt idx="185">
                  <c:v>-0.68000030517578103</c:v>
                </c:pt>
                <c:pt idx="186">
                  <c:v>-0.40329188108444203</c:v>
                </c:pt>
                <c:pt idx="187">
                  <c:v>-7.3479078710078999E-2</c:v>
                </c:pt>
                <c:pt idx="188">
                  <c:v>0.312985420227051</c:v>
                </c:pt>
                <c:pt idx="189">
                  <c:v>0.76822507381439198</c:v>
                </c:pt>
                <c:pt idx="190">
                  <c:v>1.29699635505676</c:v>
                </c:pt>
                <c:pt idx="191">
                  <c:v>1.84729504585266</c:v>
                </c:pt>
                <c:pt idx="192">
                  <c:v>2.2785892486572199</c:v>
                </c:pt>
                <c:pt idx="193">
                  <c:v>2.44431447982788</c:v>
                </c:pt>
                <c:pt idx="194">
                  <c:v>2.3482785224914502</c:v>
                </c:pt>
                <c:pt idx="195">
                  <c:v>2.1799836158752401</c:v>
                </c:pt>
                <c:pt idx="196">
                  <c:v>2.1159794330596879</c:v>
                </c:pt>
                <c:pt idx="197">
                  <c:v>2.0910511016845699</c:v>
                </c:pt>
                <c:pt idx="198">
                  <c:v>1.87101745605468</c:v>
                </c:pt>
                <c:pt idx="199">
                  <c:v>1.3962198495864799</c:v>
                </c:pt>
              </c:numCache>
            </c:numRef>
          </c:val>
          <c:smooth val="0"/>
          <c:extLst>
            <c:ext xmlns:c16="http://schemas.microsoft.com/office/drawing/2014/chart" uri="{C3380CC4-5D6E-409C-BE32-E72D297353CC}">
              <c16:uniqueId val="{00000002-5FE4-4F73-B2F8-2AA1FCEC978C}"/>
            </c:ext>
          </c:extLst>
        </c:ser>
        <c:dLbls>
          <c:showLegendKey val="0"/>
          <c:showVal val="0"/>
          <c:showCatName val="0"/>
          <c:showSerName val="0"/>
          <c:showPercent val="0"/>
          <c:showBubbleSize val="0"/>
        </c:dLbls>
        <c:smooth val="0"/>
        <c:axId val="621984760"/>
        <c:axId val="621987704"/>
      </c:lineChart>
      <c:catAx>
        <c:axId val="621984760"/>
        <c:scaling>
          <c:orientation val="minMax"/>
        </c:scaling>
        <c:delete val="0"/>
        <c:axPos val="b"/>
        <c:numFmt formatCode="General" sourceLinked="1"/>
        <c:majorTickMark val="out"/>
        <c:minorTickMark val="none"/>
        <c:tickLblPos val="none"/>
        <c:crossAx val="621987704"/>
        <c:crosses val="autoZero"/>
        <c:auto val="1"/>
        <c:lblAlgn val="ctr"/>
        <c:lblOffset val="100"/>
        <c:tickLblSkip val="25"/>
        <c:tickMarkSkip val="25"/>
        <c:noMultiLvlLbl val="0"/>
      </c:catAx>
      <c:valAx>
        <c:axId val="621987704"/>
        <c:scaling>
          <c:orientation val="minMax"/>
          <c:max val="6"/>
          <c:min val="-9"/>
        </c:scaling>
        <c:delete val="0"/>
        <c:axPos val="l"/>
        <c:numFmt formatCode="General" sourceLinked="1"/>
        <c:majorTickMark val="out"/>
        <c:minorTickMark val="none"/>
        <c:tickLblPos val="nextTo"/>
        <c:crossAx val="621984760"/>
        <c:crossesAt val="25"/>
        <c:crossBetween val="between"/>
      </c:valAx>
    </c:plotArea>
    <c:plotVisOnly val="1"/>
    <c:dispBlanksAs val="gap"/>
    <c:showDLblsOverMax val="0"/>
  </c:chart>
  <c:externalData r:id="rId1">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8.3297070388330535E-2"/>
          <c:w val="0.92957659830920203"/>
          <c:h val="0.81799041615963686"/>
        </c:manualLayout>
      </c:layout>
      <c:lineChart>
        <c:grouping val="standard"/>
        <c:varyColors val="0"/>
        <c:ser>
          <c:idx val="2"/>
          <c:order val="0"/>
          <c:tx>
            <c:strRef>
              <c:f>'5mir 8_9 60  (3)'!$E$1</c:f>
              <c:strCache>
                <c:ptCount val="1"/>
                <c:pt idx="0">
                  <c:v>60</c:v>
                </c:pt>
              </c:strCache>
            </c:strRef>
          </c:tx>
          <c:spPr>
            <a:ln w="25400">
              <a:solidFill>
                <a:schemeClr val="tx1"/>
              </a:solidFill>
              <a:prstDash val="solid"/>
            </a:ln>
          </c:spPr>
          <c:marker>
            <c:symbol val="none"/>
          </c:marker>
          <c:cat>
            <c:numRef>
              <c:f>'5mir 8_9 60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60  (3)'!$E$2:$E$201</c:f>
              <c:numCache>
                <c:formatCode>General</c:formatCode>
                <c:ptCount val="200"/>
                <c:pt idx="0">
                  <c:v>-0.76344227790832497</c:v>
                </c:pt>
                <c:pt idx="1">
                  <c:v>-0.356876760721207</c:v>
                </c:pt>
                <c:pt idx="2">
                  <c:v>-0.90677261352539096</c:v>
                </c:pt>
                <c:pt idx="3">
                  <c:v>-1.9863033294677701</c:v>
                </c:pt>
                <c:pt idx="4">
                  <c:v>-2.3735277652740399</c:v>
                </c:pt>
                <c:pt idx="5">
                  <c:v>-1.49182796478271</c:v>
                </c:pt>
                <c:pt idx="6">
                  <c:v>-0.118244215846062</c:v>
                </c:pt>
                <c:pt idx="7">
                  <c:v>0.543085217475891</c:v>
                </c:pt>
                <c:pt idx="8">
                  <c:v>0.20434117317199699</c:v>
                </c:pt>
                <c:pt idx="9">
                  <c:v>-0.37772235274314903</c:v>
                </c:pt>
                <c:pt idx="10">
                  <c:v>-0.43780845403671298</c:v>
                </c:pt>
                <c:pt idx="11">
                  <c:v>1.9478987902402999E-2</c:v>
                </c:pt>
                <c:pt idx="12">
                  <c:v>0.49137434363365201</c:v>
                </c:pt>
                <c:pt idx="13">
                  <c:v>0.657526135444641</c:v>
                </c:pt>
                <c:pt idx="14">
                  <c:v>0.57749271392822299</c:v>
                </c:pt>
                <c:pt idx="15">
                  <c:v>0.41451421380043002</c:v>
                </c:pt>
                <c:pt idx="16">
                  <c:v>0.23546302318573001</c:v>
                </c:pt>
                <c:pt idx="17">
                  <c:v>6.3863113522530005E-2</c:v>
                </c:pt>
                <c:pt idx="18">
                  <c:v>-4.6522356569766998E-2</c:v>
                </c:pt>
                <c:pt idx="19">
                  <c:v>-2.8769243508577E-2</c:v>
                </c:pt>
                <c:pt idx="20">
                  <c:v>0.18412864208221399</c:v>
                </c:pt>
                <c:pt idx="21">
                  <c:v>0.63365757465362504</c:v>
                </c:pt>
                <c:pt idx="22">
                  <c:v>1.2262548208236601</c:v>
                </c:pt>
                <c:pt idx="23">
                  <c:v>1.7104736566543499</c:v>
                </c:pt>
                <c:pt idx="24">
                  <c:v>1.9261624813079801</c:v>
                </c:pt>
                <c:pt idx="25">
                  <c:v>2.0585293769836399</c:v>
                </c:pt>
                <c:pt idx="26">
                  <c:v>2.42993712425231</c:v>
                </c:pt>
                <c:pt idx="27">
                  <c:v>2.9868969917297301</c:v>
                </c:pt>
                <c:pt idx="28">
                  <c:v>3.2487654685974099</c:v>
                </c:pt>
                <c:pt idx="29">
                  <c:v>2.939680814743038</c:v>
                </c:pt>
                <c:pt idx="30">
                  <c:v>2.44477987289428</c:v>
                </c:pt>
                <c:pt idx="31">
                  <c:v>2.331054925918568</c:v>
                </c:pt>
                <c:pt idx="32">
                  <c:v>2.5434250831603999</c:v>
                </c:pt>
                <c:pt idx="33">
                  <c:v>2.4911589622497501</c:v>
                </c:pt>
                <c:pt idx="34">
                  <c:v>1.9807866811752299</c:v>
                </c:pt>
                <c:pt idx="35">
                  <c:v>1.61107420921325</c:v>
                </c:pt>
                <c:pt idx="36">
                  <c:v>1.9544723033905</c:v>
                </c:pt>
                <c:pt idx="37">
                  <c:v>2.6838998794555602</c:v>
                </c:pt>
                <c:pt idx="38">
                  <c:v>2.9715712070464999</c:v>
                </c:pt>
                <c:pt idx="39">
                  <c:v>2.6359343528747501</c:v>
                </c:pt>
                <c:pt idx="40">
                  <c:v>2.3620038032531681</c:v>
                </c:pt>
                <c:pt idx="41">
                  <c:v>2.6808123588561998</c:v>
                </c:pt>
                <c:pt idx="42">
                  <c:v>3.2346396446228001</c:v>
                </c:pt>
                <c:pt idx="43">
                  <c:v>3.3889701366424498</c:v>
                </c:pt>
                <c:pt idx="44">
                  <c:v>3.2055258750915501</c:v>
                </c:pt>
                <c:pt idx="45">
                  <c:v>3.276248216629019</c:v>
                </c:pt>
                <c:pt idx="46">
                  <c:v>3.7156205177307098</c:v>
                </c:pt>
                <c:pt idx="47">
                  <c:v>3.8978736400604199</c:v>
                </c:pt>
                <c:pt idx="48">
                  <c:v>3.3541443347930882</c:v>
                </c:pt>
                <c:pt idx="49">
                  <c:v>2.45970463752746</c:v>
                </c:pt>
                <c:pt idx="50">
                  <c:v>1.8970578908920199</c:v>
                </c:pt>
                <c:pt idx="51">
                  <c:v>1.74902415275573</c:v>
                </c:pt>
                <c:pt idx="52">
                  <c:v>1.5644271373748699</c:v>
                </c:pt>
                <c:pt idx="53">
                  <c:v>1.16260254383087</c:v>
                </c:pt>
                <c:pt idx="54">
                  <c:v>0.85308599472045898</c:v>
                </c:pt>
                <c:pt idx="55">
                  <c:v>0.80207097530365001</c:v>
                </c:pt>
                <c:pt idx="56">
                  <c:v>0.68307077884674094</c:v>
                </c:pt>
                <c:pt idx="57">
                  <c:v>0.241858676075935</c:v>
                </c:pt>
                <c:pt idx="58">
                  <c:v>-0.159310102462769</c:v>
                </c:pt>
                <c:pt idx="59">
                  <c:v>-1.388168311678E-3</c:v>
                </c:pt>
                <c:pt idx="60">
                  <c:v>0.54091322422027599</c:v>
                </c:pt>
                <c:pt idx="61">
                  <c:v>0.69730234146118197</c:v>
                </c:pt>
                <c:pt idx="62">
                  <c:v>0.11508226394653299</c:v>
                </c:pt>
                <c:pt idx="63">
                  <c:v>-0.64404457807540905</c:v>
                </c:pt>
                <c:pt idx="64">
                  <c:v>-0.84973061084747303</c:v>
                </c:pt>
                <c:pt idx="65">
                  <c:v>-0.54286396503448497</c:v>
                </c:pt>
                <c:pt idx="66">
                  <c:v>-0.38710269331932101</c:v>
                </c:pt>
                <c:pt idx="67">
                  <c:v>-0.73274409770965598</c:v>
                </c:pt>
                <c:pt idx="68">
                  <c:v>-1.22198390960693</c:v>
                </c:pt>
                <c:pt idx="69">
                  <c:v>-1.3623262643814</c:v>
                </c:pt>
                <c:pt idx="70">
                  <c:v>-1.1543321609496999</c:v>
                </c:pt>
                <c:pt idx="71">
                  <c:v>-0.96863955259323098</c:v>
                </c:pt>
                <c:pt idx="72">
                  <c:v>-1.0178906917571999</c:v>
                </c:pt>
                <c:pt idx="73">
                  <c:v>-1.19052493572235</c:v>
                </c:pt>
                <c:pt idx="74">
                  <c:v>-1.31251692771911</c:v>
                </c:pt>
                <c:pt idx="75">
                  <c:v>-1.3437740802764799</c:v>
                </c:pt>
                <c:pt idx="76">
                  <c:v>-1.31284987926483</c:v>
                </c:pt>
                <c:pt idx="77">
                  <c:v>-1.24199795722961</c:v>
                </c:pt>
                <c:pt idx="78">
                  <c:v>-1.18900454044342</c:v>
                </c:pt>
                <c:pt idx="79">
                  <c:v>-1.2254333496093699</c:v>
                </c:pt>
                <c:pt idx="80">
                  <c:v>-1.2989037036895701</c:v>
                </c:pt>
                <c:pt idx="81">
                  <c:v>-1.23181247711181</c:v>
                </c:pt>
                <c:pt idx="82">
                  <c:v>-0.94939136505126998</c:v>
                </c:pt>
                <c:pt idx="83">
                  <c:v>-0.62237721681594804</c:v>
                </c:pt>
                <c:pt idx="84">
                  <c:v>-0.48774594068527199</c:v>
                </c:pt>
                <c:pt idx="85">
                  <c:v>-0.58249294757842995</c:v>
                </c:pt>
                <c:pt idx="86">
                  <c:v>-0.74650019407272294</c:v>
                </c:pt>
                <c:pt idx="87">
                  <c:v>-0.84099686145782504</c:v>
                </c:pt>
                <c:pt idx="88">
                  <c:v>-0.85291719436645497</c:v>
                </c:pt>
                <c:pt idx="89">
                  <c:v>-0.81935834884643599</c:v>
                </c:pt>
                <c:pt idx="90">
                  <c:v>-0.79553735256195102</c:v>
                </c:pt>
                <c:pt idx="91">
                  <c:v>-0.90266227722168002</c:v>
                </c:pt>
                <c:pt idx="92">
                  <c:v>-1.2378782033920199</c:v>
                </c:pt>
                <c:pt idx="93">
                  <c:v>-1.6642837524414</c:v>
                </c:pt>
                <c:pt idx="94">
                  <c:v>-1.8560873270034699</c:v>
                </c:pt>
                <c:pt idx="95">
                  <c:v>-1.71390569210052</c:v>
                </c:pt>
                <c:pt idx="96">
                  <c:v>-1.6266895532607999</c:v>
                </c:pt>
                <c:pt idx="97">
                  <c:v>-2.0917086601257302</c:v>
                </c:pt>
                <c:pt idx="98">
                  <c:v>-3.0638732910156201</c:v>
                </c:pt>
                <c:pt idx="99">
                  <c:v>-3.90071368217468</c:v>
                </c:pt>
                <c:pt idx="100">
                  <c:v>-4.0557060241699201</c:v>
                </c:pt>
                <c:pt idx="101">
                  <c:v>-3.6664299964904701</c:v>
                </c:pt>
                <c:pt idx="102">
                  <c:v>-3.3042011260986301</c:v>
                </c:pt>
                <c:pt idx="103">
                  <c:v>-3.2588095664978001</c:v>
                </c:pt>
                <c:pt idx="104">
                  <c:v>-3.2923889160156201</c:v>
                </c:pt>
                <c:pt idx="105">
                  <c:v>-3.0862069129943799</c:v>
                </c:pt>
                <c:pt idx="106">
                  <c:v>-2.6926214694976802</c:v>
                </c:pt>
                <c:pt idx="107">
                  <c:v>-2.4208583831787078</c:v>
                </c:pt>
                <c:pt idx="108">
                  <c:v>-2.4171454906463601</c:v>
                </c:pt>
                <c:pt idx="109">
                  <c:v>-2.53443026542663</c:v>
                </c:pt>
                <c:pt idx="110">
                  <c:v>-2.5873129367828298</c:v>
                </c:pt>
                <c:pt idx="111">
                  <c:v>-2.58350682258606</c:v>
                </c:pt>
                <c:pt idx="112">
                  <c:v>-2.6703085899353001</c:v>
                </c:pt>
                <c:pt idx="113">
                  <c:v>-2.94344854354858</c:v>
                </c:pt>
                <c:pt idx="114">
                  <c:v>-3.3487548828125</c:v>
                </c:pt>
                <c:pt idx="115">
                  <c:v>-3.7162995338439901</c:v>
                </c:pt>
                <c:pt idx="116">
                  <c:v>-3.8620185852050701</c:v>
                </c:pt>
                <c:pt idx="117">
                  <c:v>-3.72437596321106</c:v>
                </c:pt>
                <c:pt idx="118">
                  <c:v>-3.4496865272521902</c:v>
                </c:pt>
                <c:pt idx="119">
                  <c:v>-3.2897536754608101</c:v>
                </c:pt>
                <c:pt idx="120">
                  <c:v>-3.3586335182189901</c:v>
                </c:pt>
                <c:pt idx="121">
                  <c:v>-3.5217049121856601</c:v>
                </c:pt>
                <c:pt idx="122">
                  <c:v>-3.5729942321777299</c:v>
                </c:pt>
                <c:pt idx="123">
                  <c:v>-3.4769034385681081</c:v>
                </c:pt>
                <c:pt idx="124">
                  <c:v>-3.3592591285705482</c:v>
                </c:pt>
                <c:pt idx="125">
                  <c:v>-3.2983474731445299</c:v>
                </c:pt>
                <c:pt idx="126">
                  <c:v>-3.2411658763885498</c:v>
                </c:pt>
                <c:pt idx="127">
                  <c:v>-3.14073657989502</c:v>
                </c:pt>
                <c:pt idx="128">
                  <c:v>-3.0464630126953098</c:v>
                </c:pt>
                <c:pt idx="129">
                  <c:v>-2.9744207859039302</c:v>
                </c:pt>
                <c:pt idx="130">
                  <c:v>-2.79827785491943</c:v>
                </c:pt>
                <c:pt idx="131">
                  <c:v>-2.4178664684295601</c:v>
                </c:pt>
                <c:pt idx="132">
                  <c:v>-2.00808405876159</c:v>
                </c:pt>
                <c:pt idx="133">
                  <c:v>-1.92027592658996</c:v>
                </c:pt>
                <c:pt idx="134">
                  <c:v>-2.2670857906341499</c:v>
                </c:pt>
                <c:pt idx="135">
                  <c:v>-2.7377047538757302</c:v>
                </c:pt>
                <c:pt idx="136">
                  <c:v>-2.93673419952392</c:v>
                </c:pt>
                <c:pt idx="137">
                  <c:v>-2.822442293167108</c:v>
                </c:pt>
                <c:pt idx="138">
                  <c:v>-2.6671090126037602</c:v>
                </c:pt>
                <c:pt idx="139">
                  <c:v>-2.6287751197814901</c:v>
                </c:pt>
                <c:pt idx="140">
                  <c:v>-2.5627880096435498</c:v>
                </c:pt>
                <c:pt idx="141">
                  <c:v>-2.3228218555450399</c:v>
                </c:pt>
                <c:pt idx="142">
                  <c:v>-2.0663483142852681</c:v>
                </c:pt>
                <c:pt idx="143">
                  <c:v>-2.0758793354034379</c:v>
                </c:pt>
                <c:pt idx="144">
                  <c:v>-2.3414602279663002</c:v>
                </c:pt>
                <c:pt idx="145">
                  <c:v>-2.534252166748038</c:v>
                </c:pt>
                <c:pt idx="146">
                  <c:v>-2.4458918571472101</c:v>
                </c:pt>
                <c:pt idx="147">
                  <c:v>-2.2611117362975999</c:v>
                </c:pt>
                <c:pt idx="148">
                  <c:v>-2.2573714256286599</c:v>
                </c:pt>
                <c:pt idx="149">
                  <c:v>-2.3663687705993599</c:v>
                </c:pt>
                <c:pt idx="150">
                  <c:v>-2.26091313362121</c:v>
                </c:pt>
                <c:pt idx="151">
                  <c:v>-1.87201464176178</c:v>
                </c:pt>
                <c:pt idx="152">
                  <c:v>-1.5816091299057</c:v>
                </c:pt>
                <c:pt idx="153">
                  <c:v>-1.7557617425918499</c:v>
                </c:pt>
                <c:pt idx="154">
                  <c:v>-2.2299015522003098</c:v>
                </c:pt>
                <c:pt idx="155">
                  <c:v>-2.4787566661834699</c:v>
                </c:pt>
                <c:pt idx="156">
                  <c:v>-2.2702457904815598</c:v>
                </c:pt>
                <c:pt idx="157">
                  <c:v>-1.92512547969818</c:v>
                </c:pt>
                <c:pt idx="158">
                  <c:v>-1.8548958301544101</c:v>
                </c:pt>
                <c:pt idx="159">
                  <c:v>-2.0426783561706499</c:v>
                </c:pt>
                <c:pt idx="160">
                  <c:v>-2.1650297641754102</c:v>
                </c:pt>
                <c:pt idx="161">
                  <c:v>-2.10008549690246</c:v>
                </c:pt>
                <c:pt idx="162">
                  <c:v>-2.0483622550964302</c:v>
                </c:pt>
                <c:pt idx="163">
                  <c:v>-2.1375534534454301</c:v>
                </c:pt>
                <c:pt idx="164">
                  <c:v>-2.1755797863006499</c:v>
                </c:pt>
                <c:pt idx="165">
                  <c:v>-1.96290171146392</c:v>
                </c:pt>
                <c:pt idx="166">
                  <c:v>-1.6756120920181199</c:v>
                </c:pt>
                <c:pt idx="167">
                  <c:v>-1.67906641960144</c:v>
                </c:pt>
                <c:pt idx="168">
                  <c:v>-2.0066237449646001</c:v>
                </c:pt>
                <c:pt idx="169">
                  <c:v>-2.2835044860839799</c:v>
                </c:pt>
                <c:pt idx="170">
                  <c:v>-2.2310121059417698</c:v>
                </c:pt>
                <c:pt idx="171">
                  <c:v>-2.012635469436638</c:v>
                </c:pt>
                <c:pt idx="172">
                  <c:v>-1.9206302165985101</c:v>
                </c:pt>
                <c:pt idx="173">
                  <c:v>-1.90484738349914</c:v>
                </c:pt>
                <c:pt idx="174">
                  <c:v>-1.6797904968261701</c:v>
                </c:pt>
                <c:pt idx="175">
                  <c:v>-1.24419605731964</c:v>
                </c:pt>
                <c:pt idx="176">
                  <c:v>-0.98768424987793002</c:v>
                </c:pt>
                <c:pt idx="177">
                  <c:v>-1.1848604679107599</c:v>
                </c:pt>
                <c:pt idx="178">
                  <c:v>-1.6245691776275599</c:v>
                </c:pt>
                <c:pt idx="179">
                  <c:v>-1.9184938669204701</c:v>
                </c:pt>
                <c:pt idx="180">
                  <c:v>-2.0086829662322998</c:v>
                </c:pt>
                <c:pt idx="181">
                  <c:v>-2.1256899833679199</c:v>
                </c:pt>
                <c:pt idx="182">
                  <c:v>-2.3423771858215301</c:v>
                </c:pt>
                <c:pt idx="183">
                  <c:v>-2.48855233192443</c:v>
                </c:pt>
                <c:pt idx="184">
                  <c:v>-2.5507073402404701</c:v>
                </c:pt>
                <c:pt idx="185">
                  <c:v>-2.8246145248413002</c:v>
                </c:pt>
                <c:pt idx="186">
                  <c:v>-3.44722127914428</c:v>
                </c:pt>
                <c:pt idx="187">
                  <c:v>-4.0044445991516104</c:v>
                </c:pt>
                <c:pt idx="188">
                  <c:v>-3.9430956840515101</c:v>
                </c:pt>
                <c:pt idx="189">
                  <c:v>-3.3120179176330482</c:v>
                </c:pt>
                <c:pt idx="190">
                  <c:v>-2.7543647289276101</c:v>
                </c:pt>
                <c:pt idx="191">
                  <c:v>-2.6883010864257799</c:v>
                </c:pt>
                <c:pt idx="192">
                  <c:v>-2.8189930915832502</c:v>
                </c:pt>
                <c:pt idx="193">
                  <c:v>-2.67492175102233</c:v>
                </c:pt>
                <c:pt idx="194">
                  <c:v>-2.3478837013244598</c:v>
                </c:pt>
                <c:pt idx="195">
                  <c:v>-2.3204960823059002</c:v>
                </c:pt>
                <c:pt idx="196">
                  <c:v>-2.6432471275329501</c:v>
                </c:pt>
                <c:pt idx="197">
                  <c:v>-2.7316868305206299</c:v>
                </c:pt>
                <c:pt idx="198">
                  <c:v>-2.1518750190734779</c:v>
                </c:pt>
                <c:pt idx="199">
                  <c:v>-1.27793765068054</c:v>
                </c:pt>
              </c:numCache>
            </c:numRef>
          </c:val>
          <c:smooth val="0"/>
          <c:extLst>
            <c:ext xmlns:c16="http://schemas.microsoft.com/office/drawing/2014/chart" uri="{C3380CC4-5D6E-409C-BE32-E72D297353CC}">
              <c16:uniqueId val="{00000002-6AAC-4842-9D76-2E594A1C7355}"/>
            </c:ext>
          </c:extLst>
        </c:ser>
        <c:dLbls>
          <c:showLegendKey val="0"/>
          <c:showVal val="0"/>
          <c:showCatName val="0"/>
          <c:showSerName val="0"/>
          <c:showPercent val="0"/>
          <c:showBubbleSize val="0"/>
        </c:dLbls>
        <c:smooth val="0"/>
        <c:axId val="622017880"/>
        <c:axId val="622020824"/>
      </c:lineChart>
      <c:catAx>
        <c:axId val="622017880"/>
        <c:scaling>
          <c:orientation val="minMax"/>
        </c:scaling>
        <c:delete val="0"/>
        <c:axPos val="b"/>
        <c:numFmt formatCode="General" sourceLinked="1"/>
        <c:majorTickMark val="out"/>
        <c:minorTickMark val="none"/>
        <c:tickLblPos val="none"/>
        <c:crossAx val="622020824"/>
        <c:crosses val="autoZero"/>
        <c:auto val="1"/>
        <c:lblAlgn val="ctr"/>
        <c:lblOffset val="100"/>
        <c:tickLblSkip val="25"/>
        <c:tickMarkSkip val="25"/>
        <c:noMultiLvlLbl val="0"/>
      </c:catAx>
      <c:valAx>
        <c:axId val="622020824"/>
        <c:scaling>
          <c:orientation val="minMax"/>
          <c:min val="-9"/>
        </c:scaling>
        <c:delete val="0"/>
        <c:axPos val="l"/>
        <c:numFmt formatCode="General" sourceLinked="1"/>
        <c:majorTickMark val="out"/>
        <c:minorTickMark val="none"/>
        <c:tickLblPos val="nextTo"/>
        <c:crossAx val="622017880"/>
        <c:crossesAt val="25"/>
        <c:crossBetween val="between"/>
      </c:valAx>
    </c:plotArea>
    <c:plotVisOnly val="1"/>
    <c:dispBlanksAs val="gap"/>
    <c:showDLblsOverMax val="0"/>
  </c:chart>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7.4468145228230406E-2"/>
          <c:y val="3.63973501582711E-2"/>
          <c:w val="0.94231529473915299"/>
          <c:h val="0.93398285803227399"/>
        </c:manualLayout>
      </c:layout>
      <c:lineChart>
        <c:grouping val="standard"/>
        <c:varyColors val="0"/>
        <c:ser>
          <c:idx val="0"/>
          <c:order val="0"/>
          <c:tx>
            <c:strRef>
              <c:f>'1mir 6_7 12'!$C$1</c:f>
              <c:strCache>
                <c:ptCount val="1"/>
                <c:pt idx="0">
                  <c:v>Pretest</c:v>
                </c:pt>
              </c:strCache>
            </c:strRef>
          </c:tx>
          <c:spPr>
            <a:ln w="25400">
              <a:solidFill>
                <a:schemeClr val="bg1">
                  <a:lumMod val="75000"/>
                </a:schemeClr>
              </a:solidFill>
            </a:ln>
          </c:spPr>
          <c:marker>
            <c:symbol val="none"/>
          </c:marker>
          <c:cat>
            <c:numRef>
              <c:f>'1mir 6_7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12'!$C$2:$C$201</c:f>
              <c:numCache>
                <c:formatCode>General</c:formatCode>
                <c:ptCount val="200"/>
                <c:pt idx="0">
                  <c:v>0.12211215496063201</c:v>
                </c:pt>
                <c:pt idx="1">
                  <c:v>0.35784450173378002</c:v>
                </c:pt>
                <c:pt idx="2">
                  <c:v>0.60368794202804599</c:v>
                </c:pt>
                <c:pt idx="3">
                  <c:v>0.79683238267898604</c:v>
                </c:pt>
                <c:pt idx="4">
                  <c:v>0.83056014776229903</c:v>
                </c:pt>
                <c:pt idx="5">
                  <c:v>0.62956535816192605</c:v>
                </c:pt>
                <c:pt idx="6">
                  <c:v>0.27698701620101901</c:v>
                </c:pt>
                <c:pt idx="7">
                  <c:v>-1.2179472483694999E-2</c:v>
                </c:pt>
                <c:pt idx="8">
                  <c:v>-8.8603720068931996E-2</c:v>
                </c:pt>
                <c:pt idx="9">
                  <c:v>-1.6240937635303002E-2</c:v>
                </c:pt>
                <c:pt idx="10">
                  <c:v>9.4951904611699999E-4</c:v>
                </c:pt>
                <c:pt idx="11">
                  <c:v>-0.19040574133396099</c:v>
                </c:pt>
                <c:pt idx="12">
                  <c:v>-0.591608166694641</c:v>
                </c:pt>
                <c:pt idx="13">
                  <c:v>-1.0690113306045499</c:v>
                </c:pt>
                <c:pt idx="14">
                  <c:v>-1.42240118980407</c:v>
                </c:pt>
                <c:pt idx="15">
                  <c:v>-1.4948424100875799</c:v>
                </c:pt>
                <c:pt idx="16">
                  <c:v>-1.30272233486175</c:v>
                </c:pt>
                <c:pt idx="17">
                  <c:v>-1.0289337635040201</c:v>
                </c:pt>
                <c:pt idx="18">
                  <c:v>-0.79307240247726396</c:v>
                </c:pt>
                <c:pt idx="19">
                  <c:v>-0.459170341491699</c:v>
                </c:pt>
                <c:pt idx="20">
                  <c:v>0.18096943199634599</c:v>
                </c:pt>
                <c:pt idx="21">
                  <c:v>1.00117063522338</c:v>
                </c:pt>
                <c:pt idx="22">
                  <c:v>1.4998037815093901</c:v>
                </c:pt>
                <c:pt idx="23">
                  <c:v>1.3380645513534499</c:v>
                </c:pt>
                <c:pt idx="24">
                  <c:v>0.83063882589340199</c:v>
                </c:pt>
                <c:pt idx="25">
                  <c:v>0.67612975835800204</c:v>
                </c:pt>
                <c:pt idx="26">
                  <c:v>1.1697734594345</c:v>
                </c:pt>
                <c:pt idx="27">
                  <c:v>1.86956226825714</c:v>
                </c:pt>
                <c:pt idx="28">
                  <c:v>2.1423065662384002</c:v>
                </c:pt>
                <c:pt idx="29">
                  <c:v>1.8656409978866499</c:v>
                </c:pt>
                <c:pt idx="30">
                  <c:v>1.41943907737731</c:v>
                </c:pt>
                <c:pt idx="31">
                  <c:v>1.1221215724945</c:v>
                </c:pt>
                <c:pt idx="32">
                  <c:v>0.95652431249618497</c:v>
                </c:pt>
                <c:pt idx="33">
                  <c:v>0.85014373064041104</c:v>
                </c:pt>
                <c:pt idx="34">
                  <c:v>0.91737210750579801</c:v>
                </c:pt>
                <c:pt idx="35">
                  <c:v>1.23882389068603</c:v>
                </c:pt>
                <c:pt idx="36">
                  <c:v>1.58841860294342</c:v>
                </c:pt>
                <c:pt idx="37">
                  <c:v>1.6503371000289899</c:v>
                </c:pt>
                <c:pt idx="38">
                  <c:v>1.4534295797348</c:v>
                </c:pt>
                <c:pt idx="39">
                  <c:v>1.3134561777114799</c:v>
                </c:pt>
                <c:pt idx="40">
                  <c:v>1.3162870407104399</c:v>
                </c:pt>
                <c:pt idx="41">
                  <c:v>1.14402115345001</c:v>
                </c:pt>
                <c:pt idx="42">
                  <c:v>0.59160214662551902</c:v>
                </c:pt>
                <c:pt idx="43">
                  <c:v>2.8642280027270001E-2</c:v>
                </c:pt>
                <c:pt idx="44">
                  <c:v>3.2014574855565997E-2</c:v>
                </c:pt>
                <c:pt idx="45">
                  <c:v>0.60050088167190596</c:v>
                </c:pt>
                <c:pt idx="46">
                  <c:v>1.0587006807327199</c:v>
                </c:pt>
                <c:pt idx="47">
                  <c:v>0.87915152311325095</c:v>
                </c:pt>
                <c:pt idx="48">
                  <c:v>0.35790258646011402</c:v>
                </c:pt>
                <c:pt idx="49">
                  <c:v>0.22323448956012701</c:v>
                </c:pt>
                <c:pt idx="50">
                  <c:v>0.68650877475738503</c:v>
                </c:pt>
                <c:pt idx="51">
                  <c:v>1.17531991004943</c:v>
                </c:pt>
                <c:pt idx="52">
                  <c:v>1.0622359514236399</c:v>
                </c:pt>
                <c:pt idx="53">
                  <c:v>0.40756109356880199</c:v>
                </c:pt>
                <c:pt idx="54">
                  <c:v>-0.192190036177635</c:v>
                </c:pt>
                <c:pt idx="55">
                  <c:v>-0.33833810687065102</c:v>
                </c:pt>
                <c:pt idx="56">
                  <c:v>-0.18719114363193501</c:v>
                </c:pt>
                <c:pt idx="57">
                  <c:v>-0.118048973381519</c:v>
                </c:pt>
                <c:pt idx="58">
                  <c:v>-0.285439342260361</c:v>
                </c:pt>
                <c:pt idx="59">
                  <c:v>-0.58850753307342496</c:v>
                </c:pt>
                <c:pt idx="60">
                  <c:v>-0.89303112030029297</c:v>
                </c:pt>
                <c:pt idx="61">
                  <c:v>-1.1013268232345499</c:v>
                </c:pt>
                <c:pt idx="62">
                  <c:v>-1.09443175792694</c:v>
                </c:pt>
                <c:pt idx="63">
                  <c:v>-0.82056683301925704</c:v>
                </c:pt>
                <c:pt idx="64">
                  <c:v>-0.47318840026855502</c:v>
                </c:pt>
                <c:pt idx="65">
                  <c:v>-0.39272722601890597</c:v>
                </c:pt>
                <c:pt idx="66">
                  <c:v>-0.67618274688720703</c:v>
                </c:pt>
                <c:pt idx="67">
                  <c:v>-1.01661849021911</c:v>
                </c:pt>
                <c:pt idx="68">
                  <c:v>-1.0907276868820099</c:v>
                </c:pt>
                <c:pt idx="69">
                  <c:v>-1.0354045629501301</c:v>
                </c:pt>
                <c:pt idx="70">
                  <c:v>-1.3254878520965501</c:v>
                </c:pt>
                <c:pt idx="71">
                  <c:v>-2.1325306892395002</c:v>
                </c:pt>
                <c:pt idx="72">
                  <c:v>-2.999209165573117</c:v>
                </c:pt>
                <c:pt idx="73">
                  <c:v>-3.29396271705627</c:v>
                </c:pt>
                <c:pt idx="74">
                  <c:v>-2.88978052139282</c:v>
                </c:pt>
                <c:pt idx="75">
                  <c:v>-2.2424690723419101</c:v>
                </c:pt>
                <c:pt idx="76">
                  <c:v>-1.84837746620178</c:v>
                </c:pt>
                <c:pt idx="77">
                  <c:v>-1.80368876457214</c:v>
                </c:pt>
                <c:pt idx="78">
                  <c:v>-1.8980153799057</c:v>
                </c:pt>
                <c:pt idx="79">
                  <c:v>-1.92407143115997</c:v>
                </c:pt>
                <c:pt idx="80">
                  <c:v>-1.7834323644637999</c:v>
                </c:pt>
                <c:pt idx="81">
                  <c:v>-1.47671902179718</c:v>
                </c:pt>
                <c:pt idx="82">
                  <c:v>-1.18735682964325</c:v>
                </c:pt>
                <c:pt idx="83">
                  <c:v>-1.2580929994583101</c:v>
                </c:pt>
                <c:pt idx="84">
                  <c:v>-1.8193062543869001</c:v>
                </c:pt>
                <c:pt idx="85">
                  <c:v>-2.4583547115325901</c:v>
                </c:pt>
                <c:pt idx="86">
                  <c:v>-2.5761296749114901</c:v>
                </c:pt>
                <c:pt idx="87">
                  <c:v>-2.2134377956390301</c:v>
                </c:pt>
                <c:pt idx="88">
                  <c:v>-2.2251534461975102</c:v>
                </c:pt>
                <c:pt idx="89">
                  <c:v>-3.3005840778350799</c:v>
                </c:pt>
                <c:pt idx="90">
                  <c:v>-4.9385037422180096</c:v>
                </c:pt>
                <c:pt idx="91">
                  <c:v>-5.812324523925775</c:v>
                </c:pt>
                <c:pt idx="92">
                  <c:v>-5.2537360191345197</c:v>
                </c:pt>
                <c:pt idx="93">
                  <c:v>-4.0419125556945801</c:v>
                </c:pt>
                <c:pt idx="94">
                  <c:v>-3.4869704246521001</c:v>
                </c:pt>
                <c:pt idx="95">
                  <c:v>-3.976458787918085</c:v>
                </c:pt>
                <c:pt idx="96">
                  <c:v>-4.7704796791076598</c:v>
                </c:pt>
                <c:pt idx="97">
                  <c:v>-5.1129875183105309</c:v>
                </c:pt>
                <c:pt idx="98">
                  <c:v>-5.0758881568908603</c:v>
                </c:pt>
                <c:pt idx="99">
                  <c:v>-5.1632113456726003</c:v>
                </c:pt>
                <c:pt idx="100">
                  <c:v>-5.4723687171936</c:v>
                </c:pt>
                <c:pt idx="101">
                  <c:v>-5.6212377548217702</c:v>
                </c:pt>
                <c:pt idx="102">
                  <c:v>-5.3546938896179199</c:v>
                </c:pt>
                <c:pt idx="103">
                  <c:v>-4.8353509902954066</c:v>
                </c:pt>
                <c:pt idx="104">
                  <c:v>-4.3172621726989702</c:v>
                </c:pt>
                <c:pt idx="105">
                  <c:v>-3.87032723426818</c:v>
                </c:pt>
                <c:pt idx="106">
                  <c:v>-3.56213974952697</c:v>
                </c:pt>
                <c:pt idx="107">
                  <c:v>-3.6122853755950901</c:v>
                </c:pt>
                <c:pt idx="108">
                  <c:v>-4.08520030975341</c:v>
                </c:pt>
                <c:pt idx="109">
                  <c:v>-4.5843787193298304</c:v>
                </c:pt>
                <c:pt idx="110">
                  <c:v>-4.5935940742492596</c:v>
                </c:pt>
                <c:pt idx="111">
                  <c:v>-4.1504316329955939</c:v>
                </c:pt>
                <c:pt idx="112">
                  <c:v>-3.8932018280029301</c:v>
                </c:pt>
                <c:pt idx="113">
                  <c:v>-4.3057684898376403</c:v>
                </c:pt>
                <c:pt idx="114">
                  <c:v>-5.1339216232299796</c:v>
                </c:pt>
                <c:pt idx="115">
                  <c:v>-5.7499356269836399</c:v>
                </c:pt>
                <c:pt idx="116">
                  <c:v>-5.9421644210815403</c:v>
                </c:pt>
                <c:pt idx="117">
                  <c:v>-6.0725698471069256</c:v>
                </c:pt>
                <c:pt idx="118">
                  <c:v>-6.4839758872985804</c:v>
                </c:pt>
                <c:pt idx="119">
                  <c:v>-7.0395007133483798</c:v>
                </c:pt>
                <c:pt idx="120">
                  <c:v>-7.3597388267516957</c:v>
                </c:pt>
                <c:pt idx="121">
                  <c:v>-7.3104743957519496</c:v>
                </c:pt>
                <c:pt idx="122">
                  <c:v>-7.0617752075195286</c:v>
                </c:pt>
                <c:pt idx="123">
                  <c:v>-6.7732663154601997</c:v>
                </c:pt>
                <c:pt idx="124">
                  <c:v>-6.4512624740600497</c:v>
                </c:pt>
                <c:pt idx="125">
                  <c:v>-6.1185369491576997</c:v>
                </c:pt>
                <c:pt idx="126">
                  <c:v>-5.9309501647949201</c:v>
                </c:pt>
                <c:pt idx="127">
                  <c:v>-6.0351872444152752</c:v>
                </c:pt>
                <c:pt idx="128">
                  <c:v>-6.4173016548156703</c:v>
                </c:pt>
                <c:pt idx="129">
                  <c:v>-6.96538877487182</c:v>
                </c:pt>
                <c:pt idx="130">
                  <c:v>-7.5849909782409508</c:v>
                </c:pt>
                <c:pt idx="131">
                  <c:v>-8.1679697036743075</c:v>
                </c:pt>
                <c:pt idx="132">
                  <c:v>-8.5626335144042898</c:v>
                </c:pt>
                <c:pt idx="133">
                  <c:v>-8.7379999160766602</c:v>
                </c:pt>
                <c:pt idx="134">
                  <c:v>-8.9327526092529297</c:v>
                </c:pt>
                <c:pt idx="135">
                  <c:v>-9.4465551376342702</c:v>
                </c:pt>
                <c:pt idx="136">
                  <c:v>-10.235608100891101</c:v>
                </c:pt>
                <c:pt idx="137">
                  <c:v>-10.883547782897899</c:v>
                </c:pt>
                <c:pt idx="138">
                  <c:v>-11.085349082946699</c:v>
                </c:pt>
                <c:pt idx="139">
                  <c:v>-11.014213562011699</c:v>
                </c:pt>
                <c:pt idx="140">
                  <c:v>-11.0311679840087</c:v>
                </c:pt>
                <c:pt idx="141">
                  <c:v>-11.123735427856399</c:v>
                </c:pt>
                <c:pt idx="142">
                  <c:v>-10.911924362182599</c:v>
                </c:pt>
                <c:pt idx="143">
                  <c:v>-10.269171714782701</c:v>
                </c:pt>
                <c:pt idx="144">
                  <c:v>-9.6749658584594709</c:v>
                </c:pt>
                <c:pt idx="145">
                  <c:v>-9.7212753295898313</c:v>
                </c:pt>
                <c:pt idx="146">
                  <c:v>-10.3725786209106</c:v>
                </c:pt>
                <c:pt idx="147">
                  <c:v>-10.965390205383301</c:v>
                </c:pt>
                <c:pt idx="148">
                  <c:v>-10.961835861206</c:v>
                </c:pt>
                <c:pt idx="149">
                  <c:v>-10.496736526489199</c:v>
                </c:pt>
                <c:pt idx="150">
                  <c:v>-10.103385925292899</c:v>
                </c:pt>
                <c:pt idx="151">
                  <c:v>-10.097764968871999</c:v>
                </c:pt>
                <c:pt idx="152">
                  <c:v>-10.387921333312899</c:v>
                </c:pt>
                <c:pt idx="153">
                  <c:v>-10.744280815124499</c:v>
                </c:pt>
                <c:pt idx="154">
                  <c:v>-11.0120639801025</c:v>
                </c:pt>
                <c:pt idx="155">
                  <c:v>-11.0781202316284</c:v>
                </c:pt>
                <c:pt idx="156">
                  <c:v>-10.8844089508056</c:v>
                </c:pt>
                <c:pt idx="157">
                  <c:v>-10.5788516998291</c:v>
                </c:pt>
                <c:pt idx="158">
                  <c:v>-10.467536926269499</c:v>
                </c:pt>
                <c:pt idx="159">
                  <c:v>-10.6524810791015</c:v>
                </c:pt>
                <c:pt idx="160">
                  <c:v>-10.8170518875122</c:v>
                </c:pt>
                <c:pt idx="161">
                  <c:v>-10.557885169982899</c:v>
                </c:pt>
                <c:pt idx="162">
                  <c:v>-9.9050359725952095</c:v>
                </c:pt>
                <c:pt idx="163">
                  <c:v>-9.3255863189697195</c:v>
                </c:pt>
                <c:pt idx="164">
                  <c:v>-9.1826572418212802</c:v>
                </c:pt>
                <c:pt idx="165">
                  <c:v>-9.3705215454101491</c:v>
                </c:pt>
                <c:pt idx="166">
                  <c:v>-9.5661401748657209</c:v>
                </c:pt>
                <c:pt idx="167">
                  <c:v>-9.6533737182617099</c:v>
                </c:pt>
                <c:pt idx="168">
                  <c:v>-9.7266950607299805</c:v>
                </c:pt>
                <c:pt idx="169">
                  <c:v>-9.8081750869750906</c:v>
                </c:pt>
                <c:pt idx="170">
                  <c:v>-9.8150892257690394</c:v>
                </c:pt>
                <c:pt idx="171">
                  <c:v>-9.7993364334106392</c:v>
                </c:pt>
                <c:pt idx="172">
                  <c:v>-9.9577121734619105</c:v>
                </c:pt>
                <c:pt idx="173">
                  <c:v>-10.306279182434</c:v>
                </c:pt>
                <c:pt idx="174">
                  <c:v>-10.5514612197875</c:v>
                </c:pt>
                <c:pt idx="175">
                  <c:v>-10.453513145446699</c:v>
                </c:pt>
                <c:pt idx="176">
                  <c:v>-10.1698894500732</c:v>
                </c:pt>
                <c:pt idx="177">
                  <c:v>-10.025667190551699</c:v>
                </c:pt>
                <c:pt idx="178">
                  <c:v>-10.041891098022401</c:v>
                </c:pt>
                <c:pt idx="179">
                  <c:v>-9.9679040908813406</c:v>
                </c:pt>
                <c:pt idx="180">
                  <c:v>-9.7790307998657209</c:v>
                </c:pt>
                <c:pt idx="181">
                  <c:v>-9.8206739425659109</c:v>
                </c:pt>
                <c:pt idx="182">
                  <c:v>-10.2789916992187</c:v>
                </c:pt>
                <c:pt idx="183">
                  <c:v>-10.762356758117599</c:v>
                </c:pt>
                <c:pt idx="184">
                  <c:v>-10.7082662582397</c:v>
                </c:pt>
                <c:pt idx="185">
                  <c:v>-10.119606018066399</c:v>
                </c:pt>
                <c:pt idx="186">
                  <c:v>-9.6011171340942276</c:v>
                </c:pt>
                <c:pt idx="187">
                  <c:v>-9.6353168487548704</c:v>
                </c:pt>
                <c:pt idx="188">
                  <c:v>-10.084890365600501</c:v>
                </c:pt>
                <c:pt idx="189">
                  <c:v>-10.4989709854125</c:v>
                </c:pt>
                <c:pt idx="190">
                  <c:v>-10.656708717346101</c:v>
                </c:pt>
                <c:pt idx="191">
                  <c:v>-10.6250352859497</c:v>
                </c:pt>
                <c:pt idx="192">
                  <c:v>-10.4837951660156</c:v>
                </c:pt>
                <c:pt idx="193">
                  <c:v>-10.284815788269</c:v>
                </c:pt>
                <c:pt idx="194">
                  <c:v>-10.1991825103759</c:v>
                </c:pt>
                <c:pt idx="195">
                  <c:v>-10.376130104064901</c:v>
                </c:pt>
                <c:pt idx="196">
                  <c:v>-10.6063184738159</c:v>
                </c:pt>
                <c:pt idx="197">
                  <c:v>-10.437410354614199</c:v>
                </c:pt>
                <c:pt idx="198">
                  <c:v>-9.7855253219604403</c:v>
                </c:pt>
                <c:pt idx="199">
                  <c:v>-9.1748943328857404</c:v>
                </c:pt>
              </c:numCache>
            </c:numRef>
          </c:val>
          <c:smooth val="0"/>
          <c:extLst>
            <c:ext xmlns:c16="http://schemas.microsoft.com/office/drawing/2014/chart" uri="{C3380CC4-5D6E-409C-BE32-E72D297353CC}">
              <c16:uniqueId val="{00000000-0D7C-450F-BD61-8601D396138B}"/>
            </c:ext>
          </c:extLst>
        </c:ser>
        <c:ser>
          <c:idx val="1"/>
          <c:order val="1"/>
          <c:tx>
            <c:strRef>
              <c:f>'1mir 6_7 12'!$D$1</c:f>
              <c:strCache>
                <c:ptCount val="1"/>
                <c:pt idx="0">
                  <c:v>Practice</c:v>
                </c:pt>
              </c:strCache>
            </c:strRef>
          </c:tx>
          <c:spPr>
            <a:ln w="25400">
              <a:solidFill>
                <a:schemeClr val="tx1">
                  <a:lumMod val="85000"/>
                  <a:lumOff val="15000"/>
                </a:schemeClr>
              </a:solidFill>
              <a:prstDash val="sysDash"/>
            </a:ln>
          </c:spPr>
          <c:marker>
            <c:symbol val="none"/>
          </c:marker>
          <c:cat>
            <c:numRef>
              <c:f>'1mir 6_7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12'!$D$2:$D$201</c:f>
              <c:numCache>
                <c:formatCode>General</c:formatCode>
                <c:ptCount val="200"/>
                <c:pt idx="0">
                  <c:v>0.44988664984703097</c:v>
                </c:pt>
                <c:pt idx="1">
                  <c:v>0.77622801065444902</c:v>
                </c:pt>
                <c:pt idx="2">
                  <c:v>0.58084213733673096</c:v>
                </c:pt>
                <c:pt idx="3">
                  <c:v>9.7930431365967005E-2</c:v>
                </c:pt>
                <c:pt idx="4">
                  <c:v>-0.24044854938983901</c:v>
                </c:pt>
                <c:pt idx="5">
                  <c:v>-0.32391935586929299</c:v>
                </c:pt>
                <c:pt idx="6">
                  <c:v>-0.388663440942764</c:v>
                </c:pt>
                <c:pt idx="7">
                  <c:v>-0.53841871023178101</c:v>
                </c:pt>
                <c:pt idx="8">
                  <c:v>-0.48993822932243303</c:v>
                </c:pt>
                <c:pt idx="9">
                  <c:v>1.9528355449438001E-2</c:v>
                </c:pt>
                <c:pt idx="10">
                  <c:v>0.70952230691909801</c:v>
                </c:pt>
                <c:pt idx="11">
                  <c:v>0.93547785282134999</c:v>
                </c:pt>
                <c:pt idx="12">
                  <c:v>0.44146093726158098</c:v>
                </c:pt>
                <c:pt idx="13">
                  <c:v>-0.29532942175865201</c:v>
                </c:pt>
                <c:pt idx="14">
                  <c:v>-0.62808650732040405</c:v>
                </c:pt>
                <c:pt idx="15">
                  <c:v>-0.47330898046493503</c:v>
                </c:pt>
                <c:pt idx="16">
                  <c:v>-0.24384737014770499</c:v>
                </c:pt>
                <c:pt idx="17">
                  <c:v>-0.16555246710777299</c:v>
                </c:pt>
                <c:pt idx="18">
                  <c:v>-1.9734296947718E-2</c:v>
                </c:pt>
                <c:pt idx="19">
                  <c:v>0.343996852636337</c:v>
                </c:pt>
                <c:pt idx="20">
                  <c:v>0.58583945035934404</c:v>
                </c:pt>
                <c:pt idx="21">
                  <c:v>0.29014000296592701</c:v>
                </c:pt>
                <c:pt idx="22">
                  <c:v>-0.35400548577308699</c:v>
                </c:pt>
                <c:pt idx="23">
                  <c:v>-0.67788666486740101</c:v>
                </c:pt>
                <c:pt idx="24">
                  <c:v>-0.39172831177711498</c:v>
                </c:pt>
                <c:pt idx="25">
                  <c:v>3.0838591977954001E-2</c:v>
                </c:pt>
                <c:pt idx="26">
                  <c:v>2.6331612840295001E-2</c:v>
                </c:pt>
                <c:pt idx="27">
                  <c:v>-0.26401543617248502</c:v>
                </c:pt>
                <c:pt idx="28">
                  <c:v>-0.205320969223976</c:v>
                </c:pt>
                <c:pt idx="29">
                  <c:v>0.419045209884644</c:v>
                </c:pt>
                <c:pt idx="30">
                  <c:v>1.09559273719787</c:v>
                </c:pt>
                <c:pt idx="31">
                  <c:v>1.2841218709945601</c:v>
                </c:pt>
                <c:pt idx="32">
                  <c:v>1.1180336475372299</c:v>
                </c:pt>
                <c:pt idx="33">
                  <c:v>1.14048600196838</c:v>
                </c:pt>
                <c:pt idx="34">
                  <c:v>1.5241993665695099</c:v>
                </c:pt>
                <c:pt idx="35">
                  <c:v>1.89430356025695</c:v>
                </c:pt>
                <c:pt idx="36">
                  <c:v>1.9189885854721001</c:v>
                </c:pt>
                <c:pt idx="37">
                  <c:v>1.7572108507156301</c:v>
                </c:pt>
                <c:pt idx="38">
                  <c:v>1.7665544748306199</c:v>
                </c:pt>
                <c:pt idx="39">
                  <c:v>1.9810431003570499</c:v>
                </c:pt>
                <c:pt idx="40">
                  <c:v>2.11851930618286</c:v>
                </c:pt>
                <c:pt idx="41">
                  <c:v>2.025272369384759</c:v>
                </c:pt>
                <c:pt idx="42">
                  <c:v>1.8619401454925499</c:v>
                </c:pt>
                <c:pt idx="43">
                  <c:v>1.80255699157714</c:v>
                </c:pt>
                <c:pt idx="44">
                  <c:v>1.7385938167571999</c:v>
                </c:pt>
                <c:pt idx="45">
                  <c:v>1.4074802398681601</c:v>
                </c:pt>
                <c:pt idx="46">
                  <c:v>0.73707211017608598</c:v>
                </c:pt>
                <c:pt idx="47">
                  <c:v>-4.4800095260143002E-2</c:v>
                </c:pt>
                <c:pt idx="48">
                  <c:v>-0.616932213306427</c:v>
                </c:pt>
                <c:pt idx="49">
                  <c:v>-0.81750196218490601</c:v>
                </c:pt>
                <c:pt idx="50">
                  <c:v>-0.72330516576767001</c:v>
                </c:pt>
                <c:pt idx="51">
                  <c:v>-0.56967693567276001</c:v>
                </c:pt>
                <c:pt idx="52">
                  <c:v>-0.58552157878875699</c:v>
                </c:pt>
                <c:pt idx="53">
                  <c:v>-0.800076544284821</c:v>
                </c:pt>
                <c:pt idx="54">
                  <c:v>-0.97048008441925004</c:v>
                </c:pt>
                <c:pt idx="55">
                  <c:v>-0.78455871343612704</c:v>
                </c:pt>
                <c:pt idx="56">
                  <c:v>-0.218496054410934</c:v>
                </c:pt>
                <c:pt idx="57">
                  <c:v>0.329919964075089</c:v>
                </c:pt>
                <c:pt idx="58">
                  <c:v>0.34749510884285001</c:v>
                </c:pt>
                <c:pt idx="59">
                  <c:v>-0.31097477674484297</c:v>
                </c:pt>
                <c:pt idx="60">
                  <c:v>-1.2501906156539899</c:v>
                </c:pt>
                <c:pt idx="61">
                  <c:v>-1.8579891920089699</c:v>
                </c:pt>
                <c:pt idx="62">
                  <c:v>-1.8175071477889999</c:v>
                </c:pt>
                <c:pt idx="63">
                  <c:v>-1.3421446084976201</c:v>
                </c:pt>
                <c:pt idx="64">
                  <c:v>-0.95028913021087602</c:v>
                </c:pt>
                <c:pt idx="65">
                  <c:v>-1.00298011302948</c:v>
                </c:pt>
                <c:pt idx="66">
                  <c:v>-1.4165744781494101</c:v>
                </c:pt>
                <c:pt idx="67">
                  <c:v>-1.8119990825653001</c:v>
                </c:pt>
                <c:pt idx="68">
                  <c:v>-1.9496539831161499</c:v>
                </c:pt>
                <c:pt idx="69">
                  <c:v>-1.9658517837524401</c:v>
                </c:pt>
                <c:pt idx="70">
                  <c:v>-2.114892959594719</c:v>
                </c:pt>
                <c:pt idx="71">
                  <c:v>-2.310000896453845</c:v>
                </c:pt>
                <c:pt idx="72">
                  <c:v>-2.07878518104553</c:v>
                </c:pt>
                <c:pt idx="73">
                  <c:v>-1.0882806777954099</c:v>
                </c:pt>
                <c:pt idx="74">
                  <c:v>0.36082783341407798</c:v>
                </c:pt>
                <c:pt idx="75">
                  <c:v>1.5203500986099201</c:v>
                </c:pt>
                <c:pt idx="76">
                  <c:v>1.89615166187286</c:v>
                </c:pt>
                <c:pt idx="77">
                  <c:v>1.64651906490325</c:v>
                </c:pt>
                <c:pt idx="78">
                  <c:v>1.25658547878265</c:v>
                </c:pt>
                <c:pt idx="79">
                  <c:v>0.98335254192352295</c:v>
                </c:pt>
                <c:pt idx="80">
                  <c:v>0.76947057247161899</c:v>
                </c:pt>
                <c:pt idx="81">
                  <c:v>0.59453499317169201</c:v>
                </c:pt>
                <c:pt idx="82">
                  <c:v>0.64676654338836703</c:v>
                </c:pt>
                <c:pt idx="83">
                  <c:v>1.0607329607009801</c:v>
                </c:pt>
                <c:pt idx="84">
                  <c:v>1.6646765470504701</c:v>
                </c:pt>
                <c:pt idx="85">
                  <c:v>2.1409382820129301</c:v>
                </c:pt>
                <c:pt idx="86">
                  <c:v>2.34179615974426</c:v>
                </c:pt>
                <c:pt idx="87">
                  <c:v>2.2967245578765798</c:v>
                </c:pt>
                <c:pt idx="88">
                  <c:v>1.9743028879165601</c:v>
                </c:pt>
                <c:pt idx="89">
                  <c:v>1.26185190677642</c:v>
                </c:pt>
                <c:pt idx="90">
                  <c:v>0.25091108679771401</c:v>
                </c:pt>
                <c:pt idx="91">
                  <c:v>-0.64742720127105702</c:v>
                </c:pt>
                <c:pt idx="92">
                  <c:v>-1.0407121181487999</c:v>
                </c:pt>
                <c:pt idx="93">
                  <c:v>-0.94074553251266502</c:v>
                </c:pt>
                <c:pt idx="94">
                  <c:v>-0.67513042688369795</c:v>
                </c:pt>
                <c:pt idx="95">
                  <c:v>-0.47268214821815502</c:v>
                </c:pt>
                <c:pt idx="96">
                  <c:v>-0.30858150124549899</c:v>
                </c:pt>
                <c:pt idx="97">
                  <c:v>-0.14788518846035001</c:v>
                </c:pt>
                <c:pt idx="98">
                  <c:v>-0.11011266708374</c:v>
                </c:pt>
                <c:pt idx="99">
                  <c:v>-0.27405232191085799</c:v>
                </c:pt>
                <c:pt idx="100">
                  <c:v>-0.49920040369033802</c:v>
                </c:pt>
                <c:pt idx="101">
                  <c:v>-0.64198642969131503</c:v>
                </c:pt>
                <c:pt idx="102">
                  <c:v>-0.85368007421493497</c:v>
                </c:pt>
                <c:pt idx="103">
                  <c:v>-1.4073731899261399</c:v>
                </c:pt>
                <c:pt idx="104">
                  <c:v>-2.2110798358917201</c:v>
                </c:pt>
                <c:pt idx="105">
                  <c:v>-2.7582378387451101</c:v>
                </c:pt>
                <c:pt idx="106">
                  <c:v>-2.71397352218627</c:v>
                </c:pt>
                <c:pt idx="107">
                  <c:v>-2.3577311038970898</c:v>
                </c:pt>
                <c:pt idx="108">
                  <c:v>-2.2156434059143</c:v>
                </c:pt>
                <c:pt idx="109">
                  <c:v>-2.3695528507232591</c:v>
                </c:pt>
                <c:pt idx="110">
                  <c:v>-2.4303047657012899</c:v>
                </c:pt>
                <c:pt idx="111">
                  <c:v>-2.2033894062042201</c:v>
                </c:pt>
                <c:pt idx="112">
                  <c:v>-2.0531241893768302</c:v>
                </c:pt>
                <c:pt idx="113">
                  <c:v>-2.40333724021911</c:v>
                </c:pt>
                <c:pt idx="114">
                  <c:v>-3.08414578437805</c:v>
                </c:pt>
                <c:pt idx="115">
                  <c:v>-3.48201155662536</c:v>
                </c:pt>
                <c:pt idx="116">
                  <c:v>-3.2946608066558798</c:v>
                </c:pt>
                <c:pt idx="117">
                  <c:v>-2.848840236663805</c:v>
                </c:pt>
                <c:pt idx="118">
                  <c:v>-2.6179428100585902</c:v>
                </c:pt>
                <c:pt idx="119">
                  <c:v>-2.6923201084136901</c:v>
                </c:pt>
                <c:pt idx="120">
                  <c:v>-2.8786635398864702</c:v>
                </c:pt>
                <c:pt idx="121">
                  <c:v>-3.1027381420135498</c:v>
                </c:pt>
                <c:pt idx="122">
                  <c:v>-3.43831443786621</c:v>
                </c:pt>
                <c:pt idx="123">
                  <c:v>-3.8136603832244771</c:v>
                </c:pt>
                <c:pt idx="124">
                  <c:v>-3.9921689033508252</c:v>
                </c:pt>
                <c:pt idx="125">
                  <c:v>-3.9164910316467201</c:v>
                </c:pt>
                <c:pt idx="126">
                  <c:v>-3.844842910766598</c:v>
                </c:pt>
                <c:pt idx="127">
                  <c:v>-4.0002574920654297</c:v>
                </c:pt>
                <c:pt idx="128">
                  <c:v>-4.2501864433288494</c:v>
                </c:pt>
                <c:pt idx="129">
                  <c:v>-4.3156266212463299</c:v>
                </c:pt>
                <c:pt idx="130">
                  <c:v>-4.1885304450988698</c:v>
                </c:pt>
                <c:pt idx="131">
                  <c:v>-4.1194033622741699</c:v>
                </c:pt>
                <c:pt idx="132">
                  <c:v>-4.2177019119262704</c:v>
                </c:pt>
                <c:pt idx="133">
                  <c:v>-4.3017888069152752</c:v>
                </c:pt>
                <c:pt idx="134">
                  <c:v>-4.214115142822255</c:v>
                </c:pt>
                <c:pt idx="135">
                  <c:v>-4.0805144309997452</c:v>
                </c:pt>
                <c:pt idx="136">
                  <c:v>-4.114139080047595</c:v>
                </c:pt>
                <c:pt idx="137">
                  <c:v>-4.3112182617187456</c:v>
                </c:pt>
                <c:pt idx="138">
                  <c:v>-4.5250477790832484</c:v>
                </c:pt>
                <c:pt idx="139">
                  <c:v>-4.7458696365356401</c:v>
                </c:pt>
                <c:pt idx="140">
                  <c:v>-5.0773568153381303</c:v>
                </c:pt>
                <c:pt idx="141">
                  <c:v>-5.4454813003540004</c:v>
                </c:pt>
                <c:pt idx="142">
                  <c:v>-5.5815129280090297</c:v>
                </c:pt>
                <c:pt idx="143">
                  <c:v>-5.38478231430053</c:v>
                </c:pt>
                <c:pt idx="144">
                  <c:v>-5.1183648109436</c:v>
                </c:pt>
                <c:pt idx="145">
                  <c:v>-5.0939059257507298</c:v>
                </c:pt>
                <c:pt idx="146">
                  <c:v>-5.2940936088561976</c:v>
                </c:pt>
                <c:pt idx="147">
                  <c:v>-5.4914598464965776</c:v>
                </c:pt>
                <c:pt idx="148">
                  <c:v>-5.6432433128356898</c:v>
                </c:pt>
                <c:pt idx="149">
                  <c:v>-5.9177908897399876</c:v>
                </c:pt>
                <c:pt idx="150">
                  <c:v>-6.3279128074645907</c:v>
                </c:pt>
                <c:pt idx="151">
                  <c:v>-6.6012091636657697</c:v>
                </c:pt>
                <c:pt idx="152">
                  <c:v>-6.5428895950317303</c:v>
                </c:pt>
                <c:pt idx="153">
                  <c:v>-6.3340611457824698</c:v>
                </c:pt>
                <c:pt idx="154">
                  <c:v>-6.2782492637634197</c:v>
                </c:pt>
                <c:pt idx="155">
                  <c:v>-6.3688302040100053</c:v>
                </c:pt>
                <c:pt idx="156">
                  <c:v>-6.3514981269836399</c:v>
                </c:pt>
                <c:pt idx="157">
                  <c:v>-6.1829719543456951</c:v>
                </c:pt>
                <c:pt idx="158">
                  <c:v>-6.15899229049682</c:v>
                </c:pt>
                <c:pt idx="159">
                  <c:v>-6.4957513809204102</c:v>
                </c:pt>
                <c:pt idx="160">
                  <c:v>-7.0002927780151296</c:v>
                </c:pt>
                <c:pt idx="161">
                  <c:v>-7.3327717781066797</c:v>
                </c:pt>
                <c:pt idx="162">
                  <c:v>-7.4647088050842196</c:v>
                </c:pt>
                <c:pt idx="163">
                  <c:v>-7.6470136642455939</c:v>
                </c:pt>
                <c:pt idx="164">
                  <c:v>-7.9512367248535103</c:v>
                </c:pt>
                <c:pt idx="165">
                  <c:v>-8.0777864456176705</c:v>
                </c:pt>
                <c:pt idx="166">
                  <c:v>-7.7149972915649396</c:v>
                </c:pt>
                <c:pt idx="167">
                  <c:v>-6.9572939872741699</c:v>
                </c:pt>
                <c:pt idx="168">
                  <c:v>-6.25831747055053</c:v>
                </c:pt>
                <c:pt idx="169">
                  <c:v>-6.0361037254333496</c:v>
                </c:pt>
                <c:pt idx="170">
                  <c:v>-6.3841347694396839</c:v>
                </c:pt>
                <c:pt idx="171">
                  <c:v>-7.0717091560363698</c:v>
                </c:pt>
                <c:pt idx="172">
                  <c:v>-7.7054495811462402</c:v>
                </c:pt>
                <c:pt idx="173">
                  <c:v>-7.9590430259704501</c:v>
                </c:pt>
                <c:pt idx="174">
                  <c:v>-7.8129310607910041</c:v>
                </c:pt>
                <c:pt idx="175">
                  <c:v>-7.5991315841674796</c:v>
                </c:pt>
                <c:pt idx="176">
                  <c:v>-7.6868290901184002</c:v>
                </c:pt>
                <c:pt idx="177">
                  <c:v>-8.0696945190429599</c:v>
                </c:pt>
                <c:pt idx="178">
                  <c:v>-8.3634233474731392</c:v>
                </c:pt>
                <c:pt idx="179">
                  <c:v>-8.2701969146728498</c:v>
                </c:pt>
                <c:pt idx="180">
                  <c:v>-7.9436540603637704</c:v>
                </c:pt>
                <c:pt idx="181">
                  <c:v>-7.7899503707885698</c:v>
                </c:pt>
                <c:pt idx="182">
                  <c:v>-7.9845280647277797</c:v>
                </c:pt>
                <c:pt idx="183">
                  <c:v>-8.3293800354003906</c:v>
                </c:pt>
                <c:pt idx="184">
                  <c:v>-8.5712652206420898</c:v>
                </c:pt>
                <c:pt idx="185">
                  <c:v>-8.69323635101318</c:v>
                </c:pt>
                <c:pt idx="186">
                  <c:v>-8.8238162994384695</c:v>
                </c:pt>
                <c:pt idx="187">
                  <c:v>-8.9769802093505806</c:v>
                </c:pt>
                <c:pt idx="188">
                  <c:v>-9.0047130584716797</c:v>
                </c:pt>
                <c:pt idx="189">
                  <c:v>-8.7786598205566406</c:v>
                </c:pt>
                <c:pt idx="190">
                  <c:v>-8.3282527923583896</c:v>
                </c:pt>
                <c:pt idx="191">
                  <c:v>-7.8076210021972603</c:v>
                </c:pt>
                <c:pt idx="192">
                  <c:v>-7.3939857482910041</c:v>
                </c:pt>
                <c:pt idx="193">
                  <c:v>-7.1967954635620099</c:v>
                </c:pt>
                <c:pt idx="194">
                  <c:v>-7.1846394538879297</c:v>
                </c:pt>
                <c:pt idx="195">
                  <c:v>-7.1942420005798304</c:v>
                </c:pt>
                <c:pt idx="196">
                  <c:v>-7.0827155113220197</c:v>
                </c:pt>
                <c:pt idx="197">
                  <c:v>-6.8886146545410076</c:v>
                </c:pt>
                <c:pt idx="198">
                  <c:v>-6.7666816711425701</c:v>
                </c:pt>
                <c:pt idx="199">
                  <c:v>-6.7466616630554199</c:v>
                </c:pt>
              </c:numCache>
            </c:numRef>
          </c:val>
          <c:smooth val="0"/>
          <c:extLst>
            <c:ext xmlns:c16="http://schemas.microsoft.com/office/drawing/2014/chart" uri="{C3380CC4-5D6E-409C-BE32-E72D297353CC}">
              <c16:uniqueId val="{00000001-0D7C-450F-BD61-8601D396138B}"/>
            </c:ext>
          </c:extLst>
        </c:ser>
        <c:ser>
          <c:idx val="2"/>
          <c:order val="2"/>
          <c:tx>
            <c:strRef>
              <c:f>'1mir 6_7 12'!$E$1</c:f>
              <c:strCache>
                <c:ptCount val="1"/>
                <c:pt idx="0">
                  <c:v>Posttest</c:v>
                </c:pt>
              </c:strCache>
            </c:strRef>
          </c:tx>
          <c:spPr>
            <a:ln w="25400">
              <a:solidFill>
                <a:schemeClr val="tx1"/>
              </a:solidFill>
              <a:prstDash val="solid"/>
            </a:ln>
          </c:spPr>
          <c:marker>
            <c:symbol val="none"/>
          </c:marker>
          <c:cat>
            <c:numRef>
              <c:f>'1mir 6_7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6_7 12'!$E$2:$E$201</c:f>
              <c:numCache>
                <c:formatCode>General</c:formatCode>
                <c:ptCount val="200"/>
                <c:pt idx="0">
                  <c:v>0.72087156772613503</c:v>
                </c:pt>
                <c:pt idx="1">
                  <c:v>0.58954662084579501</c:v>
                </c:pt>
                <c:pt idx="2">
                  <c:v>0.63872271776199296</c:v>
                </c:pt>
                <c:pt idx="3">
                  <c:v>0.67170321941375699</c:v>
                </c:pt>
                <c:pt idx="4">
                  <c:v>0.60471564531326305</c:v>
                </c:pt>
                <c:pt idx="5">
                  <c:v>0.58624255657196001</c:v>
                </c:pt>
                <c:pt idx="6">
                  <c:v>0.74586665630340598</c:v>
                </c:pt>
                <c:pt idx="7">
                  <c:v>0.96314293146133401</c:v>
                </c:pt>
                <c:pt idx="8">
                  <c:v>0.97176373004913297</c:v>
                </c:pt>
                <c:pt idx="9">
                  <c:v>0.63726752996444702</c:v>
                </c:pt>
                <c:pt idx="10">
                  <c:v>7.9510569572448994E-2</c:v>
                </c:pt>
                <c:pt idx="11">
                  <c:v>-0.44591560959816001</c:v>
                </c:pt>
                <c:pt idx="12">
                  <c:v>-0.75521761178970304</c:v>
                </c:pt>
                <c:pt idx="13">
                  <c:v>-0.86898994445800803</c:v>
                </c:pt>
                <c:pt idx="14">
                  <c:v>-0.97581386566162098</c:v>
                </c:pt>
                <c:pt idx="15">
                  <c:v>-1.2121652364730799</c:v>
                </c:pt>
                <c:pt idx="16">
                  <c:v>-1.44983971118927</c:v>
                </c:pt>
                <c:pt idx="17">
                  <c:v>-1.38471114635467</c:v>
                </c:pt>
                <c:pt idx="18">
                  <c:v>-0.91815799474716198</c:v>
                </c:pt>
                <c:pt idx="19">
                  <c:v>-0.365169286727905</c:v>
                </c:pt>
                <c:pt idx="20">
                  <c:v>-0.129711598157883</c:v>
                </c:pt>
                <c:pt idx="21">
                  <c:v>-0.194194555282593</c:v>
                </c:pt>
                <c:pt idx="22">
                  <c:v>-0.114292368292809</c:v>
                </c:pt>
                <c:pt idx="23">
                  <c:v>0.41733258962631198</c:v>
                </c:pt>
                <c:pt idx="24">
                  <c:v>1.18748915195465</c:v>
                </c:pt>
                <c:pt idx="25">
                  <c:v>1.8015052080154399</c:v>
                </c:pt>
                <c:pt idx="26">
                  <c:v>2.2602858543396001</c:v>
                </c:pt>
                <c:pt idx="27">
                  <c:v>2.92229032516479</c:v>
                </c:pt>
                <c:pt idx="28">
                  <c:v>3.8810484409332151</c:v>
                </c:pt>
                <c:pt idx="29">
                  <c:v>4.6610255241393954</c:v>
                </c:pt>
                <c:pt idx="30">
                  <c:v>4.7010350227355886</c:v>
                </c:pt>
                <c:pt idx="31">
                  <c:v>3.9829115867614702</c:v>
                </c:pt>
                <c:pt idx="32">
                  <c:v>2.99537801742553</c:v>
                </c:pt>
                <c:pt idx="33">
                  <c:v>2.1705257892608598</c:v>
                </c:pt>
                <c:pt idx="34">
                  <c:v>1.5761297941207799</c:v>
                </c:pt>
                <c:pt idx="35">
                  <c:v>1.13451099395752</c:v>
                </c:pt>
                <c:pt idx="36">
                  <c:v>0.86152684688568104</c:v>
                </c:pt>
                <c:pt idx="37">
                  <c:v>0.75855225324630704</c:v>
                </c:pt>
                <c:pt idx="38">
                  <c:v>0.65927392244339</c:v>
                </c:pt>
                <c:pt idx="39">
                  <c:v>0.388633102178574</c:v>
                </c:pt>
                <c:pt idx="40">
                  <c:v>1.2593899853528E-2</c:v>
                </c:pt>
                <c:pt idx="41">
                  <c:v>-0.23051020503044101</c:v>
                </c:pt>
                <c:pt idx="42">
                  <c:v>-0.20654951035976399</c:v>
                </c:pt>
                <c:pt idx="43">
                  <c:v>6.9533690810203996E-2</c:v>
                </c:pt>
                <c:pt idx="44">
                  <c:v>0.63110655546188399</c:v>
                </c:pt>
                <c:pt idx="45">
                  <c:v>1.5611484050750699</c:v>
                </c:pt>
                <c:pt idx="46">
                  <c:v>2.6890771389007502</c:v>
                </c:pt>
                <c:pt idx="47">
                  <c:v>3.4951431751251181</c:v>
                </c:pt>
                <c:pt idx="48">
                  <c:v>3.5495202541351301</c:v>
                </c:pt>
                <c:pt idx="49">
                  <c:v>3.0002925395965501</c:v>
                </c:pt>
                <c:pt idx="50">
                  <c:v>2.44332718849182</c:v>
                </c:pt>
                <c:pt idx="51">
                  <c:v>2.3021042346954301</c:v>
                </c:pt>
                <c:pt idx="52">
                  <c:v>2.4893600940704301</c:v>
                </c:pt>
                <c:pt idx="53">
                  <c:v>2.67731738090515</c:v>
                </c:pt>
                <c:pt idx="54">
                  <c:v>2.67913794517517</c:v>
                </c:pt>
                <c:pt idx="55">
                  <c:v>2.4503824710845898</c:v>
                </c:pt>
                <c:pt idx="56">
                  <c:v>1.9211627244949301</c:v>
                </c:pt>
                <c:pt idx="57">
                  <c:v>1.0777071714401201</c:v>
                </c:pt>
                <c:pt idx="58">
                  <c:v>0.155657693743706</c:v>
                </c:pt>
                <c:pt idx="59">
                  <c:v>-0.49599128961563099</c:v>
                </c:pt>
                <c:pt idx="60">
                  <c:v>-0.82160484790802002</c:v>
                </c:pt>
                <c:pt idx="61">
                  <c:v>-1.1574418544769201</c:v>
                </c:pt>
                <c:pt idx="62">
                  <c:v>-1.8021370172500599</c:v>
                </c:pt>
                <c:pt idx="63">
                  <c:v>-2.6078705787658598</c:v>
                </c:pt>
                <c:pt idx="64">
                  <c:v>-3.1459274291992099</c:v>
                </c:pt>
                <c:pt idx="65">
                  <c:v>-3.2136332988739</c:v>
                </c:pt>
                <c:pt idx="66">
                  <c:v>-3.02480816841125</c:v>
                </c:pt>
                <c:pt idx="67">
                  <c:v>-2.9216656684875399</c:v>
                </c:pt>
                <c:pt idx="68">
                  <c:v>-3.0510382652282702</c:v>
                </c:pt>
                <c:pt idx="69">
                  <c:v>-3.34523177146911</c:v>
                </c:pt>
                <c:pt idx="70">
                  <c:v>-3.6590464115142751</c:v>
                </c:pt>
                <c:pt idx="71">
                  <c:v>-3.81877517700195</c:v>
                </c:pt>
                <c:pt idx="72">
                  <c:v>-3.6518499851226771</c:v>
                </c:pt>
                <c:pt idx="73">
                  <c:v>-3.1329705715179399</c:v>
                </c:pt>
                <c:pt idx="74">
                  <c:v>-2.4851777553558301</c:v>
                </c:pt>
                <c:pt idx="75">
                  <c:v>-2.0093407630920401</c:v>
                </c:pt>
                <c:pt idx="76">
                  <c:v>-1.7879179716110201</c:v>
                </c:pt>
                <c:pt idx="77">
                  <c:v>-1.6450996398925699</c:v>
                </c:pt>
                <c:pt idx="78">
                  <c:v>-1.4049669504165601</c:v>
                </c:pt>
                <c:pt idx="79">
                  <c:v>-1.0737680196762001</c:v>
                </c:pt>
                <c:pt idx="80">
                  <c:v>-0.72110599279403698</c:v>
                </c:pt>
                <c:pt idx="81">
                  <c:v>-0.31250771880149802</c:v>
                </c:pt>
                <c:pt idx="82">
                  <c:v>0.20391485095024101</c:v>
                </c:pt>
                <c:pt idx="83">
                  <c:v>0.68891555070877097</c:v>
                </c:pt>
                <c:pt idx="84">
                  <c:v>0.83938378095626798</c:v>
                </c:pt>
                <c:pt idx="85">
                  <c:v>0.47462135553360002</c:v>
                </c:pt>
                <c:pt idx="86">
                  <c:v>-0.27381420135498002</c:v>
                </c:pt>
                <c:pt idx="87">
                  <c:v>-1.0764459371566699</c:v>
                </c:pt>
                <c:pt idx="88">
                  <c:v>-1.6462086439132599</c:v>
                </c:pt>
                <c:pt idx="89">
                  <c:v>-1.86548364162445</c:v>
                </c:pt>
                <c:pt idx="90">
                  <c:v>-1.7947405576705899</c:v>
                </c:pt>
                <c:pt idx="91">
                  <c:v>-1.6429039239883401</c:v>
                </c:pt>
                <c:pt idx="92">
                  <c:v>-1.66243064403533</c:v>
                </c:pt>
                <c:pt idx="93">
                  <c:v>-1.95122230052948</c:v>
                </c:pt>
                <c:pt idx="94">
                  <c:v>-2.3437702655792201</c:v>
                </c:pt>
                <c:pt idx="95">
                  <c:v>-2.5674195289611799</c:v>
                </c:pt>
                <c:pt idx="96">
                  <c:v>-2.517246961593619</c:v>
                </c:pt>
                <c:pt idx="97">
                  <c:v>-2.3284492492675701</c:v>
                </c:pt>
                <c:pt idx="98">
                  <c:v>-2.1915609836578298</c:v>
                </c:pt>
                <c:pt idx="99">
                  <c:v>-2.178852081298817</c:v>
                </c:pt>
                <c:pt idx="100">
                  <c:v>-2.2686746120452801</c:v>
                </c:pt>
                <c:pt idx="101">
                  <c:v>-2.432664155960079</c:v>
                </c:pt>
                <c:pt idx="102">
                  <c:v>-2.61990165710449</c:v>
                </c:pt>
                <c:pt idx="103">
                  <c:v>-2.7311151027679399</c:v>
                </c:pt>
                <c:pt idx="104">
                  <c:v>-2.7250330448150599</c:v>
                </c:pt>
                <c:pt idx="105">
                  <c:v>-2.7140088081359801</c:v>
                </c:pt>
                <c:pt idx="106">
                  <c:v>-2.8255817890167201</c:v>
                </c:pt>
                <c:pt idx="107">
                  <c:v>-2.9749009609222399</c:v>
                </c:pt>
                <c:pt idx="108">
                  <c:v>-2.9314918518066402</c:v>
                </c:pt>
                <c:pt idx="109">
                  <c:v>-2.6823437213897701</c:v>
                </c:pt>
                <c:pt idx="110">
                  <c:v>-2.5925996303558301</c:v>
                </c:pt>
                <c:pt idx="111">
                  <c:v>-3.0383322238922101</c:v>
                </c:pt>
                <c:pt idx="112">
                  <c:v>-3.919665813446036</c:v>
                </c:pt>
                <c:pt idx="113">
                  <c:v>-4.7007255554199201</c:v>
                </c:pt>
                <c:pt idx="114">
                  <c:v>-4.9654374122619602</c:v>
                </c:pt>
                <c:pt idx="115">
                  <c:v>-4.8126673698425204</c:v>
                </c:pt>
                <c:pt idx="116">
                  <c:v>-4.6474714279174743</c:v>
                </c:pt>
                <c:pt idx="117">
                  <c:v>-4.6984477043151802</c:v>
                </c:pt>
                <c:pt idx="118">
                  <c:v>-4.8506608009338299</c:v>
                </c:pt>
                <c:pt idx="119">
                  <c:v>-4.88115978240966</c:v>
                </c:pt>
                <c:pt idx="120">
                  <c:v>-4.7185935974120996</c:v>
                </c:pt>
                <c:pt idx="121">
                  <c:v>-4.48512363433837</c:v>
                </c:pt>
                <c:pt idx="122">
                  <c:v>-4.4156732559204102</c:v>
                </c:pt>
                <c:pt idx="123">
                  <c:v>-4.74547910690307</c:v>
                </c:pt>
                <c:pt idx="124">
                  <c:v>-5.5179934501647896</c:v>
                </c:pt>
                <c:pt idx="125">
                  <c:v>-6.4106936454772896</c:v>
                </c:pt>
                <c:pt idx="126">
                  <c:v>-6.87347316741943</c:v>
                </c:pt>
                <c:pt idx="127">
                  <c:v>-6.6088571548461896</c:v>
                </c:pt>
                <c:pt idx="128">
                  <c:v>-5.9038462638854856</c:v>
                </c:pt>
                <c:pt idx="129">
                  <c:v>-5.3666348457336399</c:v>
                </c:pt>
                <c:pt idx="130">
                  <c:v>-5.3138508796691752</c:v>
                </c:pt>
                <c:pt idx="131">
                  <c:v>-5.5158610343933097</c:v>
                </c:pt>
                <c:pt idx="132">
                  <c:v>-5.5596809387206996</c:v>
                </c:pt>
                <c:pt idx="133">
                  <c:v>-5.3205275535583452</c:v>
                </c:pt>
                <c:pt idx="134">
                  <c:v>-4.9784054756164497</c:v>
                </c:pt>
                <c:pt idx="135">
                  <c:v>-4.6954312324523846</c:v>
                </c:pt>
                <c:pt idx="136">
                  <c:v>-4.4598503112792898</c:v>
                </c:pt>
                <c:pt idx="137">
                  <c:v>-4.2371468544006303</c:v>
                </c:pt>
                <c:pt idx="138">
                  <c:v>-4.0942792892456001</c:v>
                </c:pt>
                <c:pt idx="139">
                  <c:v>-4.0902771949768004</c:v>
                </c:pt>
                <c:pt idx="140">
                  <c:v>-4.158005237579335</c:v>
                </c:pt>
                <c:pt idx="141">
                  <c:v>-4.2107472419738698</c:v>
                </c:pt>
                <c:pt idx="142">
                  <c:v>-4.3029603958129803</c:v>
                </c:pt>
                <c:pt idx="143">
                  <c:v>-4.54892826080322</c:v>
                </c:pt>
                <c:pt idx="144">
                  <c:v>-4.897664546966543</c:v>
                </c:pt>
                <c:pt idx="145">
                  <c:v>-5.1322560310363698</c:v>
                </c:pt>
                <c:pt idx="146">
                  <c:v>-5.1457757949829102</c:v>
                </c:pt>
                <c:pt idx="147">
                  <c:v>-5.10609579086303</c:v>
                </c:pt>
                <c:pt idx="148">
                  <c:v>-5.2507619857787997</c:v>
                </c:pt>
                <c:pt idx="149">
                  <c:v>-5.5742835998535103</c:v>
                </c:pt>
                <c:pt idx="150">
                  <c:v>-5.8286013603210396</c:v>
                </c:pt>
                <c:pt idx="151">
                  <c:v>-5.8309211730956996</c:v>
                </c:pt>
                <c:pt idx="152">
                  <c:v>-5.6657457351684446</c:v>
                </c:pt>
                <c:pt idx="153">
                  <c:v>-5.5526061058044398</c:v>
                </c:pt>
                <c:pt idx="154">
                  <c:v>-5.5982141494750852</c:v>
                </c:pt>
                <c:pt idx="155">
                  <c:v>-5.7459921836853001</c:v>
                </c:pt>
                <c:pt idx="156">
                  <c:v>-5.9188046455383301</c:v>
                </c:pt>
                <c:pt idx="157">
                  <c:v>-6.1080551147460884</c:v>
                </c:pt>
                <c:pt idx="158">
                  <c:v>-6.3105764389037997</c:v>
                </c:pt>
                <c:pt idx="159">
                  <c:v>-6.4639859199523846</c:v>
                </c:pt>
                <c:pt idx="160">
                  <c:v>-6.5108766555786097</c:v>
                </c:pt>
                <c:pt idx="161">
                  <c:v>-6.5049576759338299</c:v>
                </c:pt>
                <c:pt idx="162">
                  <c:v>-6.5873422622680602</c:v>
                </c:pt>
                <c:pt idx="163">
                  <c:v>-6.83164358139038</c:v>
                </c:pt>
                <c:pt idx="164">
                  <c:v>-7.1416211128234801</c:v>
                </c:pt>
                <c:pt idx="165">
                  <c:v>-7.3293337821960396</c:v>
                </c:pt>
                <c:pt idx="166">
                  <c:v>-7.2901339530944798</c:v>
                </c:pt>
                <c:pt idx="167">
                  <c:v>-7.0729250907897896</c:v>
                </c:pt>
                <c:pt idx="168">
                  <c:v>-6.7634530067443803</c:v>
                </c:pt>
                <c:pt idx="169">
                  <c:v>-6.3452820777892951</c:v>
                </c:pt>
                <c:pt idx="170">
                  <c:v>-5.7517776489257786</c:v>
                </c:pt>
                <c:pt idx="171">
                  <c:v>-5.0704202651977486</c:v>
                </c:pt>
                <c:pt idx="172">
                  <c:v>-4.6023373603820756</c:v>
                </c:pt>
                <c:pt idx="173">
                  <c:v>-4.5885701179504297</c:v>
                </c:pt>
                <c:pt idx="174">
                  <c:v>-4.8730454444885201</c:v>
                </c:pt>
                <c:pt idx="175">
                  <c:v>-4.9887266159057599</c:v>
                </c:pt>
                <c:pt idx="176">
                  <c:v>-4.6876754760742054</c:v>
                </c:pt>
                <c:pt idx="177">
                  <c:v>-4.3029685020446697</c:v>
                </c:pt>
                <c:pt idx="178">
                  <c:v>-4.3976483345031703</c:v>
                </c:pt>
                <c:pt idx="179">
                  <c:v>-5.0415978431701598</c:v>
                </c:pt>
                <c:pt idx="180">
                  <c:v>-5.6327695846557599</c:v>
                </c:pt>
                <c:pt idx="181">
                  <c:v>-5.56827688217163</c:v>
                </c:pt>
                <c:pt idx="182">
                  <c:v>-4.9625892639160041</c:v>
                </c:pt>
                <c:pt idx="183">
                  <c:v>-4.48380279541015</c:v>
                </c:pt>
                <c:pt idx="184">
                  <c:v>-4.5092673301696697</c:v>
                </c:pt>
                <c:pt idx="185">
                  <c:v>-4.7127580642700204</c:v>
                </c:pt>
                <c:pt idx="186">
                  <c:v>-4.6192779541015598</c:v>
                </c:pt>
                <c:pt idx="187">
                  <c:v>-4.3419117927551198</c:v>
                </c:pt>
                <c:pt idx="188">
                  <c:v>-4.4550209045410103</c:v>
                </c:pt>
                <c:pt idx="189">
                  <c:v>-5.1577653884887704</c:v>
                </c:pt>
                <c:pt idx="190">
                  <c:v>-5.8851804733276296</c:v>
                </c:pt>
                <c:pt idx="191">
                  <c:v>-5.9479565620422266</c:v>
                </c:pt>
                <c:pt idx="192">
                  <c:v>-5.3841323852539</c:v>
                </c:pt>
                <c:pt idx="193">
                  <c:v>-4.8963365554809446</c:v>
                </c:pt>
                <c:pt idx="194">
                  <c:v>-4.9553198814392001</c:v>
                </c:pt>
                <c:pt idx="195">
                  <c:v>-5.2371163368225053</c:v>
                </c:pt>
                <c:pt idx="196">
                  <c:v>-5.0986247062683097</c:v>
                </c:pt>
                <c:pt idx="197">
                  <c:v>-4.43320608139038</c:v>
                </c:pt>
                <c:pt idx="198">
                  <c:v>-3.7920076847076398</c:v>
                </c:pt>
                <c:pt idx="199">
                  <c:v>-3.6559402942657391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2971256"/>
        <c:axId val="622974200"/>
      </c:lineChart>
      <c:catAx>
        <c:axId val="622971256"/>
        <c:scaling>
          <c:orientation val="minMax"/>
        </c:scaling>
        <c:delete val="0"/>
        <c:axPos val="b"/>
        <c:numFmt formatCode="General" sourceLinked="1"/>
        <c:majorTickMark val="out"/>
        <c:minorTickMark val="none"/>
        <c:tickLblPos val="nextTo"/>
        <c:crossAx val="622974200"/>
        <c:crosses val="autoZero"/>
        <c:auto val="1"/>
        <c:lblAlgn val="ctr"/>
        <c:lblOffset val="100"/>
        <c:tickLblSkip val="25"/>
        <c:tickMarkSkip val="25"/>
        <c:noMultiLvlLbl val="0"/>
      </c:catAx>
      <c:valAx>
        <c:axId val="622974200"/>
        <c:scaling>
          <c:orientation val="minMax"/>
          <c:max val="8"/>
          <c:min val="-16"/>
        </c:scaling>
        <c:delete val="0"/>
        <c:axPos val="l"/>
        <c:numFmt formatCode="General" sourceLinked="1"/>
        <c:majorTickMark val="out"/>
        <c:minorTickMark val="none"/>
        <c:tickLblPos val="nextTo"/>
        <c:crossAx val="622971256"/>
        <c:crossesAt val="25"/>
        <c:crossBetween val="between"/>
      </c:valAx>
    </c:plotArea>
    <c:legend>
      <c:legendPos val="r"/>
      <c:layout>
        <c:manualLayout>
          <c:xMode val="edge"/>
          <c:yMode val="edge"/>
          <c:x val="0.64981783836805296"/>
          <c:y val="8.3361851843753498E-2"/>
          <c:w val="0.30842377757894801"/>
          <c:h val="0.28456049373550402"/>
        </c:manualLayout>
      </c:layout>
      <c:overlay val="0"/>
    </c:legend>
    <c:plotVisOnly val="1"/>
    <c:dispBlanksAs val="gap"/>
    <c:showDLblsOverMax val="0"/>
  </c:chart>
  <c:externalData r:id="rId1">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9694783164519618E-2"/>
          <c:w val="0.99926791205078802"/>
          <c:h val="0.92061043367096074"/>
        </c:manualLayout>
      </c:layout>
      <c:lineChart>
        <c:grouping val="standard"/>
        <c:varyColors val="0"/>
        <c:ser>
          <c:idx val="0"/>
          <c:order val="0"/>
          <c:tx>
            <c:strRef>
              <c:f>'3mir 6_7 12 (2)'!$C$1</c:f>
              <c:strCache>
                <c:ptCount val="1"/>
                <c:pt idx="0">
                  <c:v>Pre</c:v>
                </c:pt>
              </c:strCache>
            </c:strRef>
          </c:tx>
          <c:spPr>
            <a:ln w="25400">
              <a:solidFill>
                <a:schemeClr val="bg1">
                  <a:lumMod val="75000"/>
                </a:schemeClr>
              </a:solidFill>
            </a:ln>
          </c:spPr>
          <c:marker>
            <c:symbol val="none"/>
          </c:marker>
          <c:cat>
            <c:numRef>
              <c:f>'3mir 6_7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12 (2)'!$C$2:$C$201</c:f>
              <c:numCache>
                <c:formatCode>General</c:formatCode>
                <c:ptCount val="200"/>
                <c:pt idx="0">
                  <c:v>-1.76906967163085</c:v>
                </c:pt>
                <c:pt idx="1">
                  <c:v>-0.74483567476272605</c:v>
                </c:pt>
                <c:pt idx="2">
                  <c:v>4.4014863669871999E-2</c:v>
                </c:pt>
                <c:pt idx="3">
                  <c:v>0.29761502146720897</c:v>
                </c:pt>
                <c:pt idx="4">
                  <c:v>0.14801977574825301</c:v>
                </c:pt>
                <c:pt idx="5">
                  <c:v>-3.7172026932239997E-2</c:v>
                </c:pt>
                <c:pt idx="6">
                  <c:v>-0.121095485985279</c:v>
                </c:pt>
                <c:pt idx="7">
                  <c:v>-0.23297011852264399</c:v>
                </c:pt>
                <c:pt idx="8">
                  <c:v>-0.38517403602600098</c:v>
                </c:pt>
                <c:pt idx="9">
                  <c:v>-0.36846184730529802</c:v>
                </c:pt>
                <c:pt idx="10">
                  <c:v>-0.117004156112671</c:v>
                </c:pt>
                <c:pt idx="11">
                  <c:v>0.113064222037792</c:v>
                </c:pt>
                <c:pt idx="12">
                  <c:v>0.13391228020191201</c:v>
                </c:pt>
                <c:pt idx="13">
                  <c:v>0.177420943975449</c:v>
                </c:pt>
                <c:pt idx="14">
                  <c:v>0.555050909519196</c:v>
                </c:pt>
                <c:pt idx="15">
                  <c:v>1.0638610124587999</c:v>
                </c:pt>
                <c:pt idx="16">
                  <c:v>1.0906132459640501</c:v>
                </c:pt>
                <c:pt idx="17">
                  <c:v>0.39746564626693698</c:v>
                </c:pt>
                <c:pt idx="18">
                  <c:v>-0.48490461707115201</c:v>
                </c:pt>
                <c:pt idx="19">
                  <c:v>-0.83684170246124301</c:v>
                </c:pt>
                <c:pt idx="20">
                  <c:v>-0.53177648782730103</c:v>
                </c:pt>
                <c:pt idx="21">
                  <c:v>-2.6775870472193E-2</c:v>
                </c:pt>
                <c:pt idx="22">
                  <c:v>0.29619774222374001</c:v>
                </c:pt>
                <c:pt idx="23">
                  <c:v>0.50303536653518699</c:v>
                </c:pt>
                <c:pt idx="24">
                  <c:v>0.83580696582794201</c:v>
                </c:pt>
                <c:pt idx="25">
                  <c:v>1.32350254058837</c:v>
                </c:pt>
                <c:pt idx="26">
                  <c:v>1.7742241621017401</c:v>
                </c:pt>
                <c:pt idx="27">
                  <c:v>2.00887131690979</c:v>
                </c:pt>
                <c:pt idx="28">
                  <c:v>1.99336874485015</c:v>
                </c:pt>
                <c:pt idx="29">
                  <c:v>1.8392190933227499</c:v>
                </c:pt>
                <c:pt idx="30">
                  <c:v>1.7471829652786199</c:v>
                </c:pt>
                <c:pt idx="31">
                  <c:v>1.8358415365219101</c:v>
                </c:pt>
                <c:pt idx="32">
                  <c:v>1.9217230081558201</c:v>
                </c:pt>
                <c:pt idx="33">
                  <c:v>1.6141668558120701</c:v>
                </c:pt>
                <c:pt idx="34">
                  <c:v>0.80551785230636597</c:v>
                </c:pt>
                <c:pt idx="35">
                  <c:v>-4.1810784488916002E-2</c:v>
                </c:pt>
                <c:pt idx="36">
                  <c:v>-0.33601164817810097</c:v>
                </c:pt>
                <c:pt idx="37">
                  <c:v>-5.0653390586376003E-2</c:v>
                </c:pt>
                <c:pt idx="38">
                  <c:v>0.29205915331840498</c:v>
                </c:pt>
                <c:pt idx="39">
                  <c:v>0.36128905415535001</c:v>
                </c:pt>
                <c:pt idx="40">
                  <c:v>0.40546020865440402</c:v>
                </c:pt>
                <c:pt idx="41">
                  <c:v>0.71286642551422097</c:v>
                </c:pt>
                <c:pt idx="42">
                  <c:v>1.01387751102447</c:v>
                </c:pt>
                <c:pt idx="43">
                  <c:v>0.84181195497512795</c:v>
                </c:pt>
                <c:pt idx="44">
                  <c:v>0.37639787793159502</c:v>
                </c:pt>
                <c:pt idx="45">
                  <c:v>0.40738350152969399</c:v>
                </c:pt>
                <c:pt idx="46">
                  <c:v>1.27115726470947</c:v>
                </c:pt>
                <c:pt idx="47">
                  <c:v>2.2249903678893999</c:v>
                </c:pt>
                <c:pt idx="48">
                  <c:v>2.2489759922027499</c:v>
                </c:pt>
                <c:pt idx="49">
                  <c:v>1.28189361095428</c:v>
                </c:pt>
                <c:pt idx="50">
                  <c:v>0.25034072995185902</c:v>
                </c:pt>
                <c:pt idx="51">
                  <c:v>-8.7360963225365004E-2</c:v>
                </c:pt>
                <c:pt idx="52">
                  <c:v>8.4316730499267994E-2</c:v>
                </c:pt>
                <c:pt idx="53">
                  <c:v>0.122468337416649</c:v>
                </c:pt>
                <c:pt idx="54">
                  <c:v>-0.20145103335380601</c:v>
                </c:pt>
                <c:pt idx="55">
                  <c:v>-0.61269420385360696</c:v>
                </c:pt>
                <c:pt idx="56">
                  <c:v>-0.886521756649017</c:v>
                </c:pt>
                <c:pt idx="57">
                  <c:v>-1.09528827667236</c:v>
                </c:pt>
                <c:pt idx="58">
                  <c:v>-1.33021163940429</c:v>
                </c:pt>
                <c:pt idx="59">
                  <c:v>-1.52982449531555</c:v>
                </c:pt>
                <c:pt idx="60">
                  <c:v>-1.70092225074768</c:v>
                </c:pt>
                <c:pt idx="61">
                  <c:v>-2.0462059974670401</c:v>
                </c:pt>
                <c:pt idx="62">
                  <c:v>-2.6790297031402499</c:v>
                </c:pt>
                <c:pt idx="63">
                  <c:v>-3.3696801662445002</c:v>
                </c:pt>
                <c:pt idx="64">
                  <c:v>-3.7807137966156001</c:v>
                </c:pt>
                <c:pt idx="65">
                  <c:v>-3.8604545593261701</c:v>
                </c:pt>
                <c:pt idx="66">
                  <c:v>-3.7936880588531401</c:v>
                </c:pt>
                <c:pt idx="67">
                  <c:v>-3.6255910396575901</c:v>
                </c:pt>
                <c:pt idx="68">
                  <c:v>-3.2062172889709402</c:v>
                </c:pt>
                <c:pt idx="69">
                  <c:v>-2.5538144111633301</c:v>
                </c:pt>
                <c:pt idx="70">
                  <c:v>-2.0148413181304901</c:v>
                </c:pt>
                <c:pt idx="71">
                  <c:v>-1.89772820472717</c:v>
                </c:pt>
                <c:pt idx="72">
                  <c:v>-2.12272953987121</c:v>
                </c:pt>
                <c:pt idx="73">
                  <c:v>-2.4076983928680402</c:v>
                </c:pt>
                <c:pt idx="74">
                  <c:v>-2.6564548015594398</c:v>
                </c:pt>
                <c:pt idx="75">
                  <c:v>-2.92165923118591</c:v>
                </c:pt>
                <c:pt idx="76">
                  <c:v>-3.0540912151336599</c:v>
                </c:pt>
                <c:pt idx="77">
                  <c:v>-2.7235813140869101</c:v>
                </c:pt>
                <c:pt idx="78">
                  <c:v>-1.9046916961669891</c:v>
                </c:pt>
                <c:pt idx="79">
                  <c:v>-1.0834254026412899</c:v>
                </c:pt>
                <c:pt idx="80">
                  <c:v>-0.74927359819412198</c:v>
                </c:pt>
                <c:pt idx="81">
                  <c:v>-0.81219971179962203</c:v>
                </c:pt>
                <c:pt idx="82">
                  <c:v>-0.77445507049560502</c:v>
                </c:pt>
                <c:pt idx="83">
                  <c:v>-0.43017938733100902</c:v>
                </c:pt>
                <c:pt idx="84">
                  <c:v>-0.104500256478786</c:v>
                </c:pt>
                <c:pt idx="85">
                  <c:v>-0.11709369719028501</c:v>
                </c:pt>
                <c:pt idx="86">
                  <c:v>-0.27313295006751998</c:v>
                </c:pt>
                <c:pt idx="87">
                  <c:v>-0.120497159659863</c:v>
                </c:pt>
                <c:pt idx="88">
                  <c:v>0.400663912296295</c:v>
                </c:pt>
                <c:pt idx="89">
                  <c:v>0.83426272869110096</c:v>
                </c:pt>
                <c:pt idx="90">
                  <c:v>0.77416801452636697</c:v>
                </c:pt>
                <c:pt idx="91">
                  <c:v>0.35637432336807301</c:v>
                </c:pt>
                <c:pt idx="92">
                  <c:v>6.1537470668554001E-2</c:v>
                </c:pt>
                <c:pt idx="93">
                  <c:v>0.12904827296733901</c:v>
                </c:pt>
                <c:pt idx="94">
                  <c:v>0.31351369619369501</c:v>
                </c:pt>
                <c:pt idx="95">
                  <c:v>0.206749647855759</c:v>
                </c:pt>
                <c:pt idx="96">
                  <c:v>-0.30951744318008401</c:v>
                </c:pt>
                <c:pt idx="97">
                  <c:v>-0.95546478033065796</c:v>
                </c:pt>
                <c:pt idx="98">
                  <c:v>-1.3283804655075</c:v>
                </c:pt>
                <c:pt idx="99">
                  <c:v>-1.2653630971908501</c:v>
                </c:pt>
                <c:pt idx="100">
                  <c:v>-0.970497786998749</c:v>
                </c:pt>
                <c:pt idx="101">
                  <c:v>-0.79726940393447898</c:v>
                </c:pt>
                <c:pt idx="102">
                  <c:v>-0.87850964069366499</c:v>
                </c:pt>
                <c:pt idx="103">
                  <c:v>-0.99260860681533802</c:v>
                </c:pt>
                <c:pt idx="104">
                  <c:v>-0.85464745759964</c:v>
                </c:pt>
                <c:pt idx="105">
                  <c:v>-0.53009182214736905</c:v>
                </c:pt>
                <c:pt idx="106">
                  <c:v>-0.45250755548477201</c:v>
                </c:pt>
                <c:pt idx="107">
                  <c:v>-0.95690685510635398</c:v>
                </c:pt>
                <c:pt idx="108">
                  <c:v>-1.8478415012359599</c:v>
                </c:pt>
                <c:pt idx="109">
                  <c:v>-2.53466343879699</c:v>
                </c:pt>
                <c:pt idx="110">
                  <c:v>-2.6041963100433301</c:v>
                </c:pt>
                <c:pt idx="111">
                  <c:v>-2.1889567375183101</c:v>
                </c:pt>
                <c:pt idx="112">
                  <c:v>-1.7671502828598</c:v>
                </c:pt>
                <c:pt idx="113">
                  <c:v>-1.6828022003173799</c:v>
                </c:pt>
                <c:pt idx="114">
                  <c:v>-1.8965390920639</c:v>
                </c:pt>
                <c:pt idx="115">
                  <c:v>-2.1321671009063698</c:v>
                </c:pt>
                <c:pt idx="116">
                  <c:v>-2.1827623844146702</c:v>
                </c:pt>
                <c:pt idx="117">
                  <c:v>-2.1013340950012198</c:v>
                </c:pt>
                <c:pt idx="118">
                  <c:v>-2.16994929313659</c:v>
                </c:pt>
                <c:pt idx="119">
                  <c:v>-2.6763553619384699</c:v>
                </c:pt>
                <c:pt idx="120">
                  <c:v>-3.6343808174133301</c:v>
                </c:pt>
                <c:pt idx="121">
                  <c:v>-4.6911206245422301</c:v>
                </c:pt>
                <c:pt idx="122">
                  <c:v>-5.3769345283508256</c:v>
                </c:pt>
                <c:pt idx="123">
                  <c:v>-5.5029525756835884</c:v>
                </c:pt>
                <c:pt idx="124">
                  <c:v>-5.29681301116943</c:v>
                </c:pt>
                <c:pt idx="125">
                  <c:v>-5.1148762702941752</c:v>
                </c:pt>
                <c:pt idx="126">
                  <c:v>-5.051454067230214</c:v>
                </c:pt>
                <c:pt idx="127">
                  <c:v>-4.8899002075195286</c:v>
                </c:pt>
                <c:pt idx="128">
                  <c:v>-4.4336748123168901</c:v>
                </c:pt>
                <c:pt idx="129">
                  <c:v>-3.8174662590026802</c:v>
                </c:pt>
                <c:pt idx="130">
                  <c:v>-3.4500842094421298</c:v>
                </c:pt>
                <c:pt idx="131">
                  <c:v>-3.6475198268890301</c:v>
                </c:pt>
                <c:pt idx="132">
                  <c:v>-4.3115844726562429</c:v>
                </c:pt>
                <c:pt idx="133">
                  <c:v>-4.9656438827514604</c:v>
                </c:pt>
                <c:pt idx="134">
                  <c:v>-5.1524147987365652</c:v>
                </c:pt>
                <c:pt idx="135">
                  <c:v>-4.8630118370056028</c:v>
                </c:pt>
                <c:pt idx="136">
                  <c:v>-4.5696749687194753</c:v>
                </c:pt>
                <c:pt idx="137">
                  <c:v>-4.7432556152343697</c:v>
                </c:pt>
                <c:pt idx="138">
                  <c:v>-5.3038034439086896</c:v>
                </c:pt>
                <c:pt idx="139">
                  <c:v>-5.6415371894836399</c:v>
                </c:pt>
                <c:pt idx="140">
                  <c:v>-5.2647843360900728</c:v>
                </c:pt>
                <c:pt idx="141">
                  <c:v>-4.3692979812621999</c:v>
                </c:pt>
                <c:pt idx="142">
                  <c:v>-3.6479430198669398</c:v>
                </c:pt>
                <c:pt idx="143">
                  <c:v>-3.56643462181091</c:v>
                </c:pt>
                <c:pt idx="144">
                  <c:v>-3.9632830619811998</c:v>
                </c:pt>
                <c:pt idx="145">
                  <c:v>-4.3855323791503853</c:v>
                </c:pt>
                <c:pt idx="146">
                  <c:v>-4.6337890625</c:v>
                </c:pt>
                <c:pt idx="147">
                  <c:v>-4.8348474502563397</c:v>
                </c:pt>
                <c:pt idx="148">
                  <c:v>-5.11144924163818</c:v>
                </c:pt>
                <c:pt idx="149">
                  <c:v>-5.4112801551818803</c:v>
                </c:pt>
                <c:pt idx="150">
                  <c:v>-5.6600794792175151</c:v>
                </c:pt>
                <c:pt idx="151">
                  <c:v>-5.8594903945922798</c:v>
                </c:pt>
                <c:pt idx="152">
                  <c:v>-5.9428744316101003</c:v>
                </c:pt>
                <c:pt idx="153">
                  <c:v>-5.7245383262634109</c:v>
                </c:pt>
                <c:pt idx="154">
                  <c:v>-5.1729102134704439</c:v>
                </c:pt>
                <c:pt idx="155">
                  <c:v>-4.6235399246215767</c:v>
                </c:pt>
                <c:pt idx="156">
                  <c:v>-4.4929623603820801</c:v>
                </c:pt>
                <c:pt idx="157">
                  <c:v>-4.7864007949829102</c:v>
                </c:pt>
                <c:pt idx="158">
                  <c:v>-5.0874547958373997</c:v>
                </c:pt>
                <c:pt idx="159">
                  <c:v>-5.0812020301818803</c:v>
                </c:pt>
                <c:pt idx="160">
                  <c:v>-4.8947753906249947</c:v>
                </c:pt>
                <c:pt idx="161">
                  <c:v>-4.8205838203430051</c:v>
                </c:pt>
                <c:pt idx="162">
                  <c:v>-4.8900194168090776</c:v>
                </c:pt>
                <c:pt idx="163">
                  <c:v>-4.9208579063415456</c:v>
                </c:pt>
                <c:pt idx="164">
                  <c:v>-4.8718361854553196</c:v>
                </c:pt>
                <c:pt idx="165">
                  <c:v>-4.8821978569030646</c:v>
                </c:pt>
                <c:pt idx="166">
                  <c:v>-4.9759283065795898</c:v>
                </c:pt>
                <c:pt idx="167">
                  <c:v>-4.9951863288879252</c:v>
                </c:pt>
                <c:pt idx="168">
                  <c:v>-4.9054565429687456</c:v>
                </c:pt>
                <c:pt idx="169">
                  <c:v>-4.9028115272521866</c:v>
                </c:pt>
                <c:pt idx="170">
                  <c:v>-5.0507140159606898</c:v>
                </c:pt>
                <c:pt idx="171">
                  <c:v>-5.0498504638671804</c:v>
                </c:pt>
                <c:pt idx="172">
                  <c:v>-4.6724743843078604</c:v>
                </c:pt>
                <c:pt idx="173">
                  <c:v>-4.3001503944396902</c:v>
                </c:pt>
                <c:pt idx="174">
                  <c:v>-4.6216988563537598</c:v>
                </c:pt>
                <c:pt idx="175">
                  <c:v>-5.7000594139099103</c:v>
                </c:pt>
                <c:pt idx="176">
                  <c:v>-6.69175100326538</c:v>
                </c:pt>
                <c:pt idx="177">
                  <c:v>-6.73199415206909</c:v>
                </c:pt>
                <c:pt idx="178">
                  <c:v>-5.8719677925109801</c:v>
                </c:pt>
                <c:pt idx="179">
                  <c:v>-4.854780673980704</c:v>
                </c:pt>
                <c:pt idx="180">
                  <c:v>-4.1495146751403764</c:v>
                </c:pt>
                <c:pt idx="181">
                  <c:v>-3.6224064826965301</c:v>
                </c:pt>
                <c:pt idx="182">
                  <c:v>-3.1451661586761399</c:v>
                </c:pt>
                <c:pt idx="183">
                  <c:v>-3.0165235996246298</c:v>
                </c:pt>
                <c:pt idx="184">
                  <c:v>-3.4795231819152801</c:v>
                </c:pt>
                <c:pt idx="185">
                  <c:v>-4.1407370567321697</c:v>
                </c:pt>
                <c:pt idx="186">
                  <c:v>-4.3088383674621467</c:v>
                </c:pt>
                <c:pt idx="187">
                  <c:v>-3.8419911861419598</c:v>
                </c:pt>
                <c:pt idx="188">
                  <c:v>-3.2736184597015301</c:v>
                </c:pt>
                <c:pt idx="189">
                  <c:v>-3.05933213233947</c:v>
                </c:pt>
                <c:pt idx="190">
                  <c:v>-3.0753245353698699</c:v>
                </c:pt>
                <c:pt idx="191">
                  <c:v>-3.02323150634765</c:v>
                </c:pt>
                <c:pt idx="192">
                  <c:v>-2.975948333740225</c:v>
                </c:pt>
                <c:pt idx="193">
                  <c:v>-3.16775274276733</c:v>
                </c:pt>
                <c:pt idx="194">
                  <c:v>-3.439409494400016</c:v>
                </c:pt>
                <c:pt idx="195">
                  <c:v>-3.34083724021911</c:v>
                </c:pt>
                <c:pt idx="196">
                  <c:v>-2.8159029483795099</c:v>
                </c:pt>
                <c:pt idx="197">
                  <c:v>-2.3837094306945801</c:v>
                </c:pt>
                <c:pt idx="198">
                  <c:v>-2.450745105743398</c:v>
                </c:pt>
                <c:pt idx="199">
                  <c:v>-2.7608940601348801</c:v>
                </c:pt>
              </c:numCache>
            </c:numRef>
          </c:val>
          <c:smooth val="0"/>
          <c:extLst>
            <c:ext xmlns:c16="http://schemas.microsoft.com/office/drawing/2014/chart" uri="{C3380CC4-5D6E-409C-BE32-E72D297353CC}">
              <c16:uniqueId val="{00000000-0D7C-450F-BD61-8601D396138B}"/>
            </c:ext>
          </c:extLst>
        </c:ser>
        <c:ser>
          <c:idx val="1"/>
          <c:order val="1"/>
          <c:tx>
            <c:strRef>
              <c:f>'3mir 6_7 12 (2)'!$D$1</c:f>
              <c:strCache>
                <c:ptCount val="1"/>
                <c:pt idx="0">
                  <c:v>Prac</c:v>
                </c:pt>
              </c:strCache>
            </c:strRef>
          </c:tx>
          <c:spPr>
            <a:ln w="25400">
              <a:solidFill>
                <a:schemeClr val="tx1">
                  <a:lumMod val="85000"/>
                  <a:lumOff val="15000"/>
                </a:schemeClr>
              </a:solidFill>
              <a:prstDash val="sysDash"/>
            </a:ln>
          </c:spPr>
          <c:marker>
            <c:symbol val="none"/>
          </c:marker>
          <c:cat>
            <c:numRef>
              <c:f>'3mir 6_7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12 (2)'!$D$2:$D$201</c:f>
              <c:numCache>
                <c:formatCode>General</c:formatCode>
                <c:ptCount val="200"/>
                <c:pt idx="0">
                  <c:v>0.59682595729827903</c:v>
                </c:pt>
                <c:pt idx="1">
                  <c:v>0.71059709787368797</c:v>
                </c:pt>
                <c:pt idx="2">
                  <c:v>0.51835876703262296</c:v>
                </c:pt>
                <c:pt idx="3">
                  <c:v>0.23769824206829099</c:v>
                </c:pt>
                <c:pt idx="4">
                  <c:v>0.10922883450985001</c:v>
                </c:pt>
                <c:pt idx="5">
                  <c:v>0.118224158883095</c:v>
                </c:pt>
                <c:pt idx="6">
                  <c:v>0.117629751563072</c:v>
                </c:pt>
                <c:pt idx="7">
                  <c:v>9.4395294785500003E-2</c:v>
                </c:pt>
                <c:pt idx="8">
                  <c:v>0.16461335122585299</c:v>
                </c:pt>
                <c:pt idx="9">
                  <c:v>0.33567723631858798</c:v>
                </c:pt>
                <c:pt idx="10">
                  <c:v>0.42760637402534502</c:v>
                </c:pt>
                <c:pt idx="11">
                  <c:v>0.300736874341965</c:v>
                </c:pt>
                <c:pt idx="12">
                  <c:v>7.5164213776587996E-2</c:v>
                </c:pt>
                <c:pt idx="13">
                  <c:v>1.1962788179517E-2</c:v>
                </c:pt>
                <c:pt idx="14">
                  <c:v>0.19585120677948001</c:v>
                </c:pt>
                <c:pt idx="15">
                  <c:v>0.433732360601425</c:v>
                </c:pt>
                <c:pt idx="16">
                  <c:v>0.47852420806884799</c:v>
                </c:pt>
                <c:pt idx="17">
                  <c:v>0.26553702354431202</c:v>
                </c:pt>
                <c:pt idx="18">
                  <c:v>-0.110847339034081</c:v>
                </c:pt>
                <c:pt idx="19">
                  <c:v>-0.55375653505325295</c:v>
                </c:pt>
                <c:pt idx="20">
                  <c:v>-0.98429042100906405</c:v>
                </c:pt>
                <c:pt idx="21">
                  <c:v>-1.2559078931808401</c:v>
                </c:pt>
                <c:pt idx="22">
                  <c:v>-1.19740962982177</c:v>
                </c:pt>
                <c:pt idx="23">
                  <c:v>-0.80257517099380504</c:v>
                </c:pt>
                <c:pt idx="24">
                  <c:v>-0.287574023008347</c:v>
                </c:pt>
                <c:pt idx="25">
                  <c:v>0.11297421902418101</c:v>
                </c:pt>
                <c:pt idx="26">
                  <c:v>0.34590452909469599</c:v>
                </c:pt>
                <c:pt idx="27">
                  <c:v>0.460238456726074</c:v>
                </c:pt>
                <c:pt idx="28">
                  <c:v>0.41354998946189903</c:v>
                </c:pt>
                <c:pt idx="29">
                  <c:v>0.12403529137373</c:v>
                </c:pt>
                <c:pt idx="30">
                  <c:v>-0.28084248304367099</c:v>
                </c:pt>
                <c:pt idx="31">
                  <c:v>-0.46143844723701499</c:v>
                </c:pt>
                <c:pt idx="32">
                  <c:v>-0.24983274936676</c:v>
                </c:pt>
                <c:pt idx="33">
                  <c:v>7.9561300575733004E-2</c:v>
                </c:pt>
                <c:pt idx="34">
                  <c:v>0.10644193738699</c:v>
                </c:pt>
                <c:pt idx="35">
                  <c:v>-0.19362664222717299</c:v>
                </c:pt>
                <c:pt idx="36">
                  <c:v>-0.39899176359176602</c:v>
                </c:pt>
                <c:pt idx="37">
                  <c:v>-0.18617568910121901</c:v>
                </c:pt>
                <c:pt idx="38">
                  <c:v>0.25617927312851002</c:v>
                </c:pt>
                <c:pt idx="39">
                  <c:v>0.485581904649734</c:v>
                </c:pt>
                <c:pt idx="40">
                  <c:v>0.34382683038711498</c:v>
                </c:pt>
                <c:pt idx="41">
                  <c:v>3.6038022488355997E-2</c:v>
                </c:pt>
                <c:pt idx="42">
                  <c:v>-0.266647279262543</c:v>
                </c:pt>
                <c:pt idx="43">
                  <c:v>-0.64101856946945202</c:v>
                </c:pt>
                <c:pt idx="44">
                  <c:v>-1.14283967018127</c:v>
                </c:pt>
                <c:pt idx="45">
                  <c:v>-1.5581197738647401</c:v>
                </c:pt>
                <c:pt idx="46">
                  <c:v>-1.6474124193191499</c:v>
                </c:pt>
                <c:pt idx="47">
                  <c:v>-1.5420877933502199</c:v>
                </c:pt>
                <c:pt idx="48">
                  <c:v>-1.64207243919372</c:v>
                </c:pt>
                <c:pt idx="49">
                  <c:v>-2.0819649696350102</c:v>
                </c:pt>
                <c:pt idx="50">
                  <c:v>-2.511643886566159</c:v>
                </c:pt>
                <c:pt idx="51">
                  <c:v>-2.5311372280120801</c:v>
                </c:pt>
                <c:pt idx="52">
                  <c:v>-2.20595383644104</c:v>
                </c:pt>
                <c:pt idx="53">
                  <c:v>-1.9835301637649501</c:v>
                </c:pt>
                <c:pt idx="54">
                  <c:v>-2.15883111953735</c:v>
                </c:pt>
                <c:pt idx="55">
                  <c:v>-2.5839831829071001</c:v>
                </c:pt>
                <c:pt idx="56">
                  <c:v>-2.892427921295158</c:v>
                </c:pt>
                <c:pt idx="57">
                  <c:v>-2.84784507751464</c:v>
                </c:pt>
                <c:pt idx="58">
                  <c:v>-2.4484124183654701</c:v>
                </c:pt>
                <c:pt idx="59">
                  <c:v>-1.8701971769332799</c:v>
                </c:pt>
                <c:pt idx="60">
                  <c:v>-1.4197690486907899</c:v>
                </c:pt>
                <c:pt idx="61">
                  <c:v>-1.4023797512054399</c:v>
                </c:pt>
                <c:pt idx="62">
                  <c:v>-1.84234642982482</c:v>
                </c:pt>
                <c:pt idx="63">
                  <c:v>-2.3563885688781698</c:v>
                </c:pt>
                <c:pt idx="64">
                  <c:v>-2.4754326343536248</c:v>
                </c:pt>
                <c:pt idx="65">
                  <c:v>-2.13524174690246</c:v>
                </c:pt>
                <c:pt idx="66">
                  <c:v>-1.72014367580413</c:v>
                </c:pt>
                <c:pt idx="67">
                  <c:v>-1.5720360279083201</c:v>
                </c:pt>
                <c:pt idx="68">
                  <c:v>-1.59935343265533</c:v>
                </c:pt>
                <c:pt idx="69">
                  <c:v>-1.48456454277038</c:v>
                </c:pt>
                <c:pt idx="70">
                  <c:v>-1.1633554697036701</c:v>
                </c:pt>
                <c:pt idx="71">
                  <c:v>-0.89705264568328902</c:v>
                </c:pt>
                <c:pt idx="72">
                  <c:v>-0.87281644344329801</c:v>
                </c:pt>
                <c:pt idx="73">
                  <c:v>-0.92555272579193104</c:v>
                </c:pt>
                <c:pt idx="74">
                  <c:v>-0.76117289066314697</c:v>
                </c:pt>
                <c:pt idx="75">
                  <c:v>-0.34160152077674899</c:v>
                </c:pt>
                <c:pt idx="76">
                  <c:v>8.8451251387596005E-2</c:v>
                </c:pt>
                <c:pt idx="77">
                  <c:v>0.319597989320755</c:v>
                </c:pt>
                <c:pt idx="78">
                  <c:v>0.387075155973434</c:v>
                </c:pt>
                <c:pt idx="79">
                  <c:v>0.43929794430732699</c:v>
                </c:pt>
                <c:pt idx="80">
                  <c:v>0.50141084194183305</c:v>
                </c:pt>
                <c:pt idx="81">
                  <c:v>0.44096285104751598</c:v>
                </c:pt>
                <c:pt idx="82">
                  <c:v>0.129413262009621</c:v>
                </c:pt>
                <c:pt idx="83">
                  <c:v>-0.42517200112342801</c:v>
                </c:pt>
                <c:pt idx="84">
                  <c:v>-1.09075415134429</c:v>
                </c:pt>
                <c:pt idx="85">
                  <c:v>-1.69950735569</c:v>
                </c:pt>
                <c:pt idx="86">
                  <c:v>-2.11214971542358</c:v>
                </c:pt>
                <c:pt idx="87">
                  <c:v>-2.2478473186492902</c:v>
                </c:pt>
                <c:pt idx="88">
                  <c:v>-2.1199526786804199</c:v>
                </c:pt>
                <c:pt idx="89">
                  <c:v>-1.87799620628356</c:v>
                </c:pt>
                <c:pt idx="90">
                  <c:v>-1.78134369850158</c:v>
                </c:pt>
                <c:pt idx="91">
                  <c:v>-2.0362179279327299</c:v>
                </c:pt>
                <c:pt idx="92">
                  <c:v>-2.5687305927276598</c:v>
                </c:pt>
                <c:pt idx="93">
                  <c:v>-2.9770970344543399</c:v>
                </c:pt>
                <c:pt idx="94">
                  <c:v>-2.840639114379877</c:v>
                </c:pt>
                <c:pt idx="95">
                  <c:v>-2.16114974021911</c:v>
                </c:pt>
                <c:pt idx="96">
                  <c:v>-1.43774926662445</c:v>
                </c:pt>
                <c:pt idx="97">
                  <c:v>-1.1972970962524401</c:v>
                </c:pt>
                <c:pt idx="98">
                  <c:v>-1.4596080780029299</c:v>
                </c:pt>
                <c:pt idx="99">
                  <c:v>-1.7646894454955999</c:v>
                </c:pt>
                <c:pt idx="100">
                  <c:v>-1.7373143434524501</c:v>
                </c:pt>
                <c:pt idx="101">
                  <c:v>-1.4923417568206701</c:v>
                </c:pt>
                <c:pt idx="102">
                  <c:v>-1.4031455516815099</c:v>
                </c:pt>
                <c:pt idx="103">
                  <c:v>-1.5894471406936601</c:v>
                </c:pt>
                <c:pt idx="104">
                  <c:v>-1.79533207416534</c:v>
                </c:pt>
                <c:pt idx="105">
                  <c:v>-1.75371849536895</c:v>
                </c:pt>
                <c:pt idx="106">
                  <c:v>-1.5157152414321899</c:v>
                </c:pt>
                <c:pt idx="107">
                  <c:v>-1.3600871562957699</c:v>
                </c:pt>
                <c:pt idx="108">
                  <c:v>-1.48037326335907</c:v>
                </c:pt>
                <c:pt idx="109">
                  <c:v>-1.8385530710220299</c:v>
                </c:pt>
                <c:pt idx="110">
                  <c:v>-2.2555377483367902</c:v>
                </c:pt>
                <c:pt idx="111">
                  <c:v>-2.5563144683837802</c:v>
                </c:pt>
                <c:pt idx="112">
                  <c:v>-2.6685497760772701</c:v>
                </c:pt>
                <c:pt idx="113">
                  <c:v>-2.6686089038848761</c:v>
                </c:pt>
                <c:pt idx="114">
                  <c:v>-2.7129609584808301</c:v>
                </c:pt>
                <c:pt idx="115">
                  <c:v>-2.8531117439270002</c:v>
                </c:pt>
                <c:pt idx="116">
                  <c:v>-2.9556937217712398</c:v>
                </c:pt>
                <c:pt idx="117">
                  <c:v>-2.9083914756774898</c:v>
                </c:pt>
                <c:pt idx="118">
                  <c:v>-2.87069439888</c:v>
                </c:pt>
                <c:pt idx="119">
                  <c:v>-3.1486701965332</c:v>
                </c:pt>
                <c:pt idx="120">
                  <c:v>-3.7784714698791499</c:v>
                </c:pt>
                <c:pt idx="121">
                  <c:v>-4.4087824821472097</c:v>
                </c:pt>
                <c:pt idx="122">
                  <c:v>-4.7178225517272852</c:v>
                </c:pt>
                <c:pt idx="123">
                  <c:v>-4.7977166175842196</c:v>
                </c:pt>
                <c:pt idx="124">
                  <c:v>-4.9260048866271866</c:v>
                </c:pt>
                <c:pt idx="125">
                  <c:v>-5.0592575073242099</c:v>
                </c:pt>
                <c:pt idx="126">
                  <c:v>-4.8635230064391957</c:v>
                </c:pt>
                <c:pt idx="127">
                  <c:v>-4.3006806373596076</c:v>
                </c:pt>
                <c:pt idx="128">
                  <c:v>-3.8618836402893</c:v>
                </c:pt>
                <c:pt idx="129">
                  <c:v>-3.9867756366729701</c:v>
                </c:pt>
                <c:pt idx="130">
                  <c:v>-4.4380230903625399</c:v>
                </c:pt>
                <c:pt idx="131">
                  <c:v>-4.5598831176757786</c:v>
                </c:pt>
                <c:pt idx="132">
                  <c:v>-4.116964817047104</c:v>
                </c:pt>
                <c:pt idx="133">
                  <c:v>-3.572412729263295</c:v>
                </c:pt>
                <c:pt idx="134">
                  <c:v>-3.475144624710079</c:v>
                </c:pt>
                <c:pt idx="135">
                  <c:v>-3.8490688800811701</c:v>
                </c:pt>
                <c:pt idx="136">
                  <c:v>-4.3450059890746999</c:v>
                </c:pt>
                <c:pt idx="137">
                  <c:v>-4.7559762001037598</c:v>
                </c:pt>
                <c:pt idx="138">
                  <c:v>-5.110598564147935</c:v>
                </c:pt>
                <c:pt idx="139">
                  <c:v>-5.3852381706237704</c:v>
                </c:pt>
                <c:pt idx="140">
                  <c:v>-5.4558362960815376</c:v>
                </c:pt>
                <c:pt idx="141">
                  <c:v>-5.3601751327514551</c:v>
                </c:pt>
                <c:pt idx="142">
                  <c:v>-5.328004360198964</c:v>
                </c:pt>
                <c:pt idx="143">
                  <c:v>-5.4444546699523846</c:v>
                </c:pt>
                <c:pt idx="144">
                  <c:v>-5.5181374549865696</c:v>
                </c:pt>
                <c:pt idx="145">
                  <c:v>-5.4397392272949201</c:v>
                </c:pt>
                <c:pt idx="146">
                  <c:v>-5.4540977478027299</c:v>
                </c:pt>
                <c:pt idx="147">
                  <c:v>-5.824101448059074</c:v>
                </c:pt>
                <c:pt idx="148">
                  <c:v>-6.3608202934265066</c:v>
                </c:pt>
                <c:pt idx="149">
                  <c:v>-6.6045904159545898</c:v>
                </c:pt>
                <c:pt idx="150">
                  <c:v>-6.4472661018371502</c:v>
                </c:pt>
                <c:pt idx="151">
                  <c:v>-6.2470026016235298</c:v>
                </c:pt>
                <c:pt idx="152">
                  <c:v>-6.2465524673461896</c:v>
                </c:pt>
                <c:pt idx="153">
                  <c:v>-6.2122344970703098</c:v>
                </c:pt>
                <c:pt idx="154">
                  <c:v>-5.8783402442932102</c:v>
                </c:pt>
                <c:pt idx="155">
                  <c:v>-5.4793286323547301</c:v>
                </c:pt>
                <c:pt idx="156">
                  <c:v>-5.4719424247741699</c:v>
                </c:pt>
                <c:pt idx="157">
                  <c:v>-5.8332161903381303</c:v>
                </c:pt>
                <c:pt idx="158">
                  <c:v>-6.0396347045898402</c:v>
                </c:pt>
                <c:pt idx="159">
                  <c:v>-5.80739068984985</c:v>
                </c:pt>
                <c:pt idx="160">
                  <c:v>-5.4713678359985298</c:v>
                </c:pt>
                <c:pt idx="161">
                  <c:v>-5.4233198165893466</c:v>
                </c:pt>
                <c:pt idx="162">
                  <c:v>-5.4912185668945304</c:v>
                </c:pt>
                <c:pt idx="163">
                  <c:v>-5.2317414283752397</c:v>
                </c:pt>
                <c:pt idx="164">
                  <c:v>-4.6785788536071697</c:v>
                </c:pt>
                <c:pt idx="165">
                  <c:v>-4.377647876739494</c:v>
                </c:pt>
                <c:pt idx="166">
                  <c:v>-4.6468539237976003</c:v>
                </c:pt>
                <c:pt idx="167">
                  <c:v>-5.1712412834167401</c:v>
                </c:pt>
                <c:pt idx="168">
                  <c:v>-5.4853835105895996</c:v>
                </c:pt>
                <c:pt idx="169">
                  <c:v>-5.55828428268432</c:v>
                </c:pt>
                <c:pt idx="170">
                  <c:v>-5.6511492729186976</c:v>
                </c:pt>
                <c:pt idx="171">
                  <c:v>-5.8225827217101953</c:v>
                </c:pt>
                <c:pt idx="172">
                  <c:v>-5.9176955223083496</c:v>
                </c:pt>
                <c:pt idx="173">
                  <c:v>-5.9573225975036603</c:v>
                </c:pt>
                <c:pt idx="174">
                  <c:v>-6.1652970314025799</c:v>
                </c:pt>
                <c:pt idx="175">
                  <c:v>-6.5499887466430602</c:v>
                </c:pt>
                <c:pt idx="176">
                  <c:v>-6.7947106361389009</c:v>
                </c:pt>
                <c:pt idx="177">
                  <c:v>-6.7220792770385653</c:v>
                </c:pt>
                <c:pt idx="178">
                  <c:v>-6.5851593017578098</c:v>
                </c:pt>
                <c:pt idx="179">
                  <c:v>-6.649216651916495</c:v>
                </c:pt>
                <c:pt idx="180">
                  <c:v>-6.7072796821594203</c:v>
                </c:pt>
                <c:pt idx="181">
                  <c:v>-6.37487363815307</c:v>
                </c:pt>
                <c:pt idx="182">
                  <c:v>-5.7798538208007804</c:v>
                </c:pt>
                <c:pt idx="183">
                  <c:v>-5.5284199714660538</c:v>
                </c:pt>
                <c:pt idx="184">
                  <c:v>-5.8685774803161603</c:v>
                </c:pt>
                <c:pt idx="185">
                  <c:v>-6.2704644203186</c:v>
                </c:pt>
                <c:pt idx="186">
                  <c:v>-6.122559547424304</c:v>
                </c:pt>
                <c:pt idx="187">
                  <c:v>-5.5948781967162997</c:v>
                </c:pt>
                <c:pt idx="188">
                  <c:v>-5.4080348014831499</c:v>
                </c:pt>
                <c:pt idx="189">
                  <c:v>-5.8118019104003897</c:v>
                </c:pt>
                <c:pt idx="190">
                  <c:v>-6.2222490310668901</c:v>
                </c:pt>
                <c:pt idx="191">
                  <c:v>-6.0195016860961896</c:v>
                </c:pt>
                <c:pt idx="192">
                  <c:v>-5.3705163002014054</c:v>
                </c:pt>
                <c:pt idx="193">
                  <c:v>-4.9611916542053196</c:v>
                </c:pt>
                <c:pt idx="194">
                  <c:v>-5.08860111236572</c:v>
                </c:pt>
                <c:pt idx="195">
                  <c:v>-5.3719320297241202</c:v>
                </c:pt>
                <c:pt idx="196">
                  <c:v>-5.3672780990600497</c:v>
                </c:pt>
                <c:pt idx="197">
                  <c:v>-5.1513876914978001</c:v>
                </c:pt>
                <c:pt idx="198">
                  <c:v>-5.1325116157531703</c:v>
                </c:pt>
                <c:pt idx="199">
                  <c:v>-5.4744186401367054</c:v>
                </c:pt>
              </c:numCache>
            </c:numRef>
          </c:val>
          <c:smooth val="0"/>
          <c:extLst>
            <c:ext xmlns:c16="http://schemas.microsoft.com/office/drawing/2014/chart" uri="{C3380CC4-5D6E-409C-BE32-E72D297353CC}">
              <c16:uniqueId val="{00000001-0D7C-450F-BD61-8601D396138B}"/>
            </c:ext>
          </c:extLst>
        </c:ser>
        <c:ser>
          <c:idx val="2"/>
          <c:order val="2"/>
          <c:tx>
            <c:strRef>
              <c:f>'3mir 6_7 12 (2)'!$E$1</c:f>
              <c:strCache>
                <c:ptCount val="1"/>
                <c:pt idx="0">
                  <c:v>Post</c:v>
                </c:pt>
              </c:strCache>
            </c:strRef>
          </c:tx>
          <c:spPr>
            <a:ln w="25400">
              <a:solidFill>
                <a:schemeClr val="tx1"/>
              </a:solidFill>
              <a:prstDash val="solid"/>
            </a:ln>
          </c:spPr>
          <c:marker>
            <c:symbol val="none"/>
          </c:marker>
          <c:cat>
            <c:numRef>
              <c:f>'3mir 6_7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6_7 12 (2)'!$E$2:$E$201</c:f>
              <c:numCache>
                <c:formatCode>General</c:formatCode>
                <c:ptCount val="200"/>
                <c:pt idx="0">
                  <c:v>-2.7765769958496</c:v>
                </c:pt>
                <c:pt idx="1">
                  <c:v>-2.2225577831268302</c:v>
                </c:pt>
                <c:pt idx="2">
                  <c:v>-1.6897727251052801</c:v>
                </c:pt>
                <c:pt idx="3">
                  <c:v>-1.2443940639495801</c:v>
                </c:pt>
                <c:pt idx="4">
                  <c:v>-0.89990991353988603</c:v>
                </c:pt>
                <c:pt idx="5">
                  <c:v>-0.66389268636703502</c:v>
                </c:pt>
                <c:pt idx="6">
                  <c:v>-0.53034263849258401</c:v>
                </c:pt>
                <c:pt idx="7">
                  <c:v>-0.45500141382217402</c:v>
                </c:pt>
                <c:pt idx="8">
                  <c:v>-0.374260753393173</c:v>
                </c:pt>
                <c:pt idx="9">
                  <c:v>-0.25874310731887801</c:v>
                </c:pt>
                <c:pt idx="10">
                  <c:v>-0.14327393472194699</c:v>
                </c:pt>
                <c:pt idx="11">
                  <c:v>-9.6563659608363994E-2</c:v>
                </c:pt>
                <c:pt idx="12">
                  <c:v>-0.140414208173752</c:v>
                </c:pt>
                <c:pt idx="13">
                  <c:v>-0.18455728888511699</c:v>
                </c:pt>
                <c:pt idx="14">
                  <c:v>-5.9761423617600999E-2</c:v>
                </c:pt>
                <c:pt idx="15">
                  <c:v>0.33502975106239302</c:v>
                </c:pt>
                <c:pt idx="16">
                  <c:v>0.89614480733871504</c:v>
                </c:pt>
                <c:pt idx="17">
                  <c:v>1.3498516082763601</c:v>
                </c:pt>
                <c:pt idx="18">
                  <c:v>1.4712821245193399</c:v>
                </c:pt>
                <c:pt idx="19">
                  <c:v>1.2794777154922401</c:v>
                </c:pt>
                <c:pt idx="20">
                  <c:v>1.0094258785247801</c:v>
                </c:pt>
                <c:pt idx="21">
                  <c:v>0.91142243146896396</c:v>
                </c:pt>
                <c:pt idx="22">
                  <c:v>1.0844376087188701</c:v>
                </c:pt>
                <c:pt idx="23">
                  <c:v>1.4683392047882</c:v>
                </c:pt>
                <c:pt idx="24">
                  <c:v>1.9346021413803101</c:v>
                </c:pt>
                <c:pt idx="25">
                  <c:v>2.36601614952087</c:v>
                </c:pt>
                <c:pt idx="26">
                  <c:v>2.7100024223327601</c:v>
                </c:pt>
                <c:pt idx="27">
                  <c:v>3.02106738090515</c:v>
                </c:pt>
                <c:pt idx="28">
                  <c:v>3.4280967712402299</c:v>
                </c:pt>
                <c:pt idx="29">
                  <c:v>3.97072052955627</c:v>
                </c:pt>
                <c:pt idx="30">
                  <c:v>4.4403963088989196</c:v>
                </c:pt>
                <c:pt idx="31">
                  <c:v>4.4658513069152752</c:v>
                </c:pt>
                <c:pt idx="32">
                  <c:v>3.8588078022003098</c:v>
                </c:pt>
                <c:pt idx="33">
                  <c:v>2.8834261894225999</c:v>
                </c:pt>
                <c:pt idx="34">
                  <c:v>2.10420799255371</c:v>
                </c:pt>
                <c:pt idx="35">
                  <c:v>1.9118942022323551</c:v>
                </c:pt>
                <c:pt idx="36">
                  <c:v>2.2096791267395002</c:v>
                </c:pt>
                <c:pt idx="37">
                  <c:v>2.58246874809265</c:v>
                </c:pt>
                <c:pt idx="38">
                  <c:v>2.7423667907714799</c:v>
                </c:pt>
                <c:pt idx="39">
                  <c:v>2.75820708274841</c:v>
                </c:pt>
                <c:pt idx="40">
                  <c:v>2.8577399253845202</c:v>
                </c:pt>
                <c:pt idx="41">
                  <c:v>3.0939755439758301</c:v>
                </c:pt>
                <c:pt idx="42">
                  <c:v>3.2763545513153001</c:v>
                </c:pt>
                <c:pt idx="43">
                  <c:v>3.2023456096649099</c:v>
                </c:pt>
                <c:pt idx="44">
                  <c:v>2.8867132663726802</c:v>
                </c:pt>
                <c:pt idx="45">
                  <c:v>2.5411188602447501</c:v>
                </c:pt>
                <c:pt idx="46">
                  <c:v>2.37109375</c:v>
                </c:pt>
                <c:pt idx="47">
                  <c:v>2.41141557693481</c:v>
                </c:pt>
                <c:pt idx="48">
                  <c:v>2.5252010822296098</c:v>
                </c:pt>
                <c:pt idx="49">
                  <c:v>2.5444760322570801</c:v>
                </c:pt>
                <c:pt idx="50">
                  <c:v>2.4404757022857599</c:v>
                </c:pt>
                <c:pt idx="51">
                  <c:v>2.3759915828704798</c:v>
                </c:pt>
                <c:pt idx="52">
                  <c:v>2.5421981811523402</c:v>
                </c:pt>
                <c:pt idx="53">
                  <c:v>2.88308501243591</c:v>
                </c:pt>
                <c:pt idx="54">
                  <c:v>3.0175597667693999</c:v>
                </c:pt>
                <c:pt idx="55">
                  <c:v>2.55984234809875</c:v>
                </c:pt>
                <c:pt idx="56">
                  <c:v>1.5779125690460201</c:v>
                </c:pt>
                <c:pt idx="57">
                  <c:v>0.644844710826874</c:v>
                </c:pt>
                <c:pt idx="58">
                  <c:v>0.326451987028122</c:v>
                </c:pt>
                <c:pt idx="59">
                  <c:v>0.63110494613647505</c:v>
                </c:pt>
                <c:pt idx="60">
                  <c:v>1.0489988327026301</c:v>
                </c:pt>
                <c:pt idx="61">
                  <c:v>1.1119693517684901</c:v>
                </c:pt>
                <c:pt idx="62">
                  <c:v>0.79670822620391801</c:v>
                </c:pt>
                <c:pt idx="63">
                  <c:v>0.362287938594818</c:v>
                </c:pt>
                <c:pt idx="64">
                  <c:v>-3.7703376263380002E-2</c:v>
                </c:pt>
                <c:pt idx="65">
                  <c:v>-0.42943996191024802</c:v>
                </c:pt>
                <c:pt idx="66">
                  <c:v>-0.80460590124130205</c:v>
                </c:pt>
                <c:pt idx="67">
                  <c:v>-1.0503004789352399</c:v>
                </c:pt>
                <c:pt idx="68">
                  <c:v>-1.1358066797256401</c:v>
                </c:pt>
                <c:pt idx="69">
                  <c:v>-1.1925477981567301</c:v>
                </c:pt>
                <c:pt idx="70">
                  <c:v>-1.2943760156631401</c:v>
                </c:pt>
                <c:pt idx="71">
                  <c:v>-1.2856737375259399</c:v>
                </c:pt>
                <c:pt idx="72">
                  <c:v>-0.998096764087677</c:v>
                </c:pt>
                <c:pt idx="73">
                  <c:v>-0.57769393920898404</c:v>
                </c:pt>
                <c:pt idx="74">
                  <c:v>-0.39488738775253301</c:v>
                </c:pt>
                <c:pt idx="75">
                  <c:v>-0.591322481632233</c:v>
                </c:pt>
                <c:pt idx="76">
                  <c:v>-0.87952339649200395</c:v>
                </c:pt>
                <c:pt idx="77">
                  <c:v>-0.88955199718475297</c:v>
                </c:pt>
                <c:pt idx="78">
                  <c:v>-0.60093200206756603</c:v>
                </c:pt>
                <c:pt idx="79">
                  <c:v>-0.30095264315605202</c:v>
                </c:pt>
                <c:pt idx="80">
                  <c:v>-0.19202041625976601</c:v>
                </c:pt>
                <c:pt idx="81">
                  <c:v>-0.20041969418525701</c:v>
                </c:pt>
                <c:pt idx="82">
                  <c:v>-0.15681825578212699</c:v>
                </c:pt>
                <c:pt idx="83">
                  <c:v>-6.8447929807010002E-3</c:v>
                </c:pt>
                <c:pt idx="84">
                  <c:v>0.20078741014003801</c:v>
                </c:pt>
                <c:pt idx="85">
                  <c:v>0.39799240231513999</c:v>
                </c:pt>
                <c:pt idx="86">
                  <c:v>0.492709100246429</c:v>
                </c:pt>
                <c:pt idx="87">
                  <c:v>0.39310455322265597</c:v>
                </c:pt>
                <c:pt idx="88">
                  <c:v>0.14464105665683699</c:v>
                </c:pt>
                <c:pt idx="89">
                  <c:v>-4.4037818908690997E-2</c:v>
                </c:pt>
                <c:pt idx="90">
                  <c:v>-3.3513341099023999E-2</c:v>
                </c:pt>
                <c:pt idx="91">
                  <c:v>6.4938679337501998E-2</c:v>
                </c:pt>
                <c:pt idx="92">
                  <c:v>9.9225454032421001E-2</c:v>
                </c:pt>
                <c:pt idx="93">
                  <c:v>0.207831650972366</c:v>
                </c:pt>
                <c:pt idx="94">
                  <c:v>0.69045704603195202</c:v>
                </c:pt>
                <c:pt idx="95">
                  <c:v>1.48899841308593</c:v>
                </c:pt>
                <c:pt idx="96">
                  <c:v>2.0651249885559002</c:v>
                </c:pt>
                <c:pt idx="97">
                  <c:v>2.0126464366912749</c:v>
                </c:pt>
                <c:pt idx="98">
                  <c:v>1.6118687391281099</c:v>
                </c:pt>
                <c:pt idx="99">
                  <c:v>1.4740953445434499</c:v>
                </c:pt>
                <c:pt idx="100">
                  <c:v>1.6912593841552701</c:v>
                </c:pt>
                <c:pt idx="101">
                  <c:v>1.6938499212264999</c:v>
                </c:pt>
                <c:pt idx="102">
                  <c:v>1.0718032121658301</c:v>
                </c:pt>
                <c:pt idx="103">
                  <c:v>0.21514852344989799</c:v>
                </c:pt>
                <c:pt idx="104">
                  <c:v>-0.155305996537209</c:v>
                </c:pt>
                <c:pt idx="105">
                  <c:v>7.7914372086525005E-2</c:v>
                </c:pt>
                <c:pt idx="106">
                  <c:v>0.33020263910293601</c:v>
                </c:pt>
                <c:pt idx="107">
                  <c:v>0.12858894467353801</c:v>
                </c:pt>
                <c:pt idx="108">
                  <c:v>-0.35876125097274802</c:v>
                </c:pt>
                <c:pt idx="109">
                  <c:v>-0.74118775129318204</c:v>
                </c:pt>
                <c:pt idx="110">
                  <c:v>-1.0131350755691499</c:v>
                </c:pt>
                <c:pt idx="111">
                  <c:v>-1.41645371913909</c:v>
                </c:pt>
                <c:pt idx="112">
                  <c:v>-1.8690673112869201</c:v>
                </c:pt>
                <c:pt idx="113">
                  <c:v>-1.94854629039764</c:v>
                </c:pt>
                <c:pt idx="114">
                  <c:v>-1.51411688327789</c:v>
                </c:pt>
                <c:pt idx="115">
                  <c:v>-1.0008026361465401</c:v>
                </c:pt>
                <c:pt idx="116">
                  <c:v>-0.869257092475891</c:v>
                </c:pt>
                <c:pt idx="117">
                  <c:v>-0.96612823009491</c:v>
                </c:pt>
                <c:pt idx="118">
                  <c:v>-0.72959083318710305</c:v>
                </c:pt>
                <c:pt idx="119">
                  <c:v>1.3709204271436E-2</c:v>
                </c:pt>
                <c:pt idx="120">
                  <c:v>0.73917090892791704</c:v>
                </c:pt>
                <c:pt idx="121">
                  <c:v>0.80242758989334095</c:v>
                </c:pt>
                <c:pt idx="122">
                  <c:v>0.14114324748516099</c:v>
                </c:pt>
                <c:pt idx="123">
                  <c:v>-0.74139785766601596</c:v>
                </c:pt>
                <c:pt idx="124">
                  <c:v>-1.3731043338775599</c:v>
                </c:pt>
                <c:pt idx="125">
                  <c:v>-1.7138528823852499</c:v>
                </c:pt>
                <c:pt idx="126">
                  <c:v>-1.9837387800216599</c:v>
                </c:pt>
                <c:pt idx="127">
                  <c:v>-2.2759125232696502</c:v>
                </c:pt>
                <c:pt idx="128">
                  <c:v>-2.45538330078125</c:v>
                </c:pt>
                <c:pt idx="129">
                  <c:v>-2.3973181247711102</c:v>
                </c:pt>
                <c:pt idx="130">
                  <c:v>-2.2158522605896001</c:v>
                </c:pt>
                <c:pt idx="131">
                  <c:v>-2.1874525547027499</c:v>
                </c:pt>
                <c:pt idx="132">
                  <c:v>-2.4496219158172599</c:v>
                </c:pt>
                <c:pt idx="133">
                  <c:v>-2.8313581943511852</c:v>
                </c:pt>
                <c:pt idx="134">
                  <c:v>-3.039612293243398</c:v>
                </c:pt>
                <c:pt idx="135">
                  <c:v>-2.9949951171875</c:v>
                </c:pt>
                <c:pt idx="136">
                  <c:v>-2.8886127471923801</c:v>
                </c:pt>
                <c:pt idx="137">
                  <c:v>-2.8760604858398349</c:v>
                </c:pt>
                <c:pt idx="138">
                  <c:v>-2.8447151184082</c:v>
                </c:pt>
                <c:pt idx="139">
                  <c:v>-2.61995100975036</c:v>
                </c:pt>
                <c:pt idx="140">
                  <c:v>-2.3176810741424498</c:v>
                </c:pt>
                <c:pt idx="141">
                  <c:v>-2.25519466400146</c:v>
                </c:pt>
                <c:pt idx="142">
                  <c:v>-2.4575607776641801</c:v>
                </c:pt>
                <c:pt idx="143">
                  <c:v>-2.4903156757354701</c:v>
                </c:pt>
                <c:pt idx="144">
                  <c:v>-1.99119532108306</c:v>
                </c:pt>
                <c:pt idx="145">
                  <c:v>-1.23887979984283</c:v>
                </c:pt>
                <c:pt idx="146">
                  <c:v>-0.91529452800750699</c:v>
                </c:pt>
                <c:pt idx="147">
                  <c:v>-1.29448890686035</c:v>
                </c:pt>
                <c:pt idx="148">
                  <c:v>-1.9365689754486</c:v>
                </c:pt>
                <c:pt idx="149">
                  <c:v>-2.2909722328186</c:v>
                </c:pt>
                <c:pt idx="150">
                  <c:v>-2.3459956645965501</c:v>
                </c:pt>
                <c:pt idx="151">
                  <c:v>-2.4535467624664302</c:v>
                </c:pt>
                <c:pt idx="152">
                  <c:v>-2.7008492946624698</c:v>
                </c:pt>
                <c:pt idx="153">
                  <c:v>-2.8114886283874498</c:v>
                </c:pt>
                <c:pt idx="154">
                  <c:v>-2.6733148097991899</c:v>
                </c:pt>
                <c:pt idx="155">
                  <c:v>-2.59729599952697</c:v>
                </c:pt>
                <c:pt idx="156">
                  <c:v>-2.8574140071868901</c:v>
                </c:pt>
                <c:pt idx="157">
                  <c:v>-3.21632599830627</c:v>
                </c:pt>
                <c:pt idx="158">
                  <c:v>-3.1981651782989502</c:v>
                </c:pt>
                <c:pt idx="159">
                  <c:v>-2.7475266456603999</c:v>
                </c:pt>
                <c:pt idx="160">
                  <c:v>-2.32618832588195</c:v>
                </c:pt>
                <c:pt idx="161">
                  <c:v>-2.3321297168731601</c:v>
                </c:pt>
                <c:pt idx="162">
                  <c:v>-2.66958284378051</c:v>
                </c:pt>
                <c:pt idx="163">
                  <c:v>-2.98232817649841</c:v>
                </c:pt>
                <c:pt idx="164">
                  <c:v>-3.0838763713836599</c:v>
                </c:pt>
                <c:pt idx="165">
                  <c:v>-2.9912445545196502</c:v>
                </c:pt>
                <c:pt idx="166">
                  <c:v>-2.7233002185821502</c:v>
                </c:pt>
                <c:pt idx="167">
                  <c:v>-2.3383865356445299</c:v>
                </c:pt>
                <c:pt idx="168">
                  <c:v>-2.1106054782867401</c:v>
                </c:pt>
                <c:pt idx="169">
                  <c:v>-2.3605711460113499</c:v>
                </c:pt>
                <c:pt idx="170">
                  <c:v>-3.0161287784576398</c:v>
                </c:pt>
                <c:pt idx="171">
                  <c:v>-3.55631279945373</c:v>
                </c:pt>
                <c:pt idx="172">
                  <c:v>-3.5469222068786599</c:v>
                </c:pt>
                <c:pt idx="173">
                  <c:v>-3.1033809185028001</c:v>
                </c:pt>
                <c:pt idx="174">
                  <c:v>-2.6697299480438201</c:v>
                </c:pt>
                <c:pt idx="175">
                  <c:v>-2.4486916065215998</c:v>
                </c:pt>
                <c:pt idx="176">
                  <c:v>-2.272353410720819</c:v>
                </c:pt>
                <c:pt idx="177">
                  <c:v>-2.0118248462677002</c:v>
                </c:pt>
                <c:pt idx="178">
                  <c:v>-1.8596712350845299</c:v>
                </c:pt>
                <c:pt idx="179">
                  <c:v>-2.07885313034057</c:v>
                </c:pt>
                <c:pt idx="180">
                  <c:v>-2.6006391048431401</c:v>
                </c:pt>
                <c:pt idx="181">
                  <c:v>-3.0254993438720699</c:v>
                </c:pt>
                <c:pt idx="182">
                  <c:v>-2.99987745285034</c:v>
                </c:pt>
                <c:pt idx="183">
                  <c:v>-2.5249145030975302</c:v>
                </c:pt>
                <c:pt idx="184">
                  <c:v>-1.9413439035415601</c:v>
                </c:pt>
                <c:pt idx="185">
                  <c:v>-1.6736196279525699</c:v>
                </c:pt>
                <c:pt idx="186">
                  <c:v>-1.90367126464843</c:v>
                </c:pt>
                <c:pt idx="187">
                  <c:v>-2.3664534091949361</c:v>
                </c:pt>
                <c:pt idx="188">
                  <c:v>-2.5145599842071502</c:v>
                </c:pt>
                <c:pt idx="189">
                  <c:v>-2.0506453514099099</c:v>
                </c:pt>
                <c:pt idx="190">
                  <c:v>-1.3080245256423899</c:v>
                </c:pt>
                <c:pt idx="191">
                  <c:v>-0.93464225530624401</c:v>
                </c:pt>
                <c:pt idx="192">
                  <c:v>-1.1568191051483101</c:v>
                </c:pt>
                <c:pt idx="193">
                  <c:v>-1.5366123914718599</c:v>
                </c:pt>
                <c:pt idx="194">
                  <c:v>-1.5603332519531199</c:v>
                </c:pt>
                <c:pt idx="195">
                  <c:v>-1.2661315202712999</c:v>
                </c:pt>
                <c:pt idx="196">
                  <c:v>-1.06406605243682</c:v>
                </c:pt>
                <c:pt idx="197">
                  <c:v>-1.07751393318176</c:v>
                </c:pt>
                <c:pt idx="198">
                  <c:v>-1.0158931016921999</c:v>
                </c:pt>
                <c:pt idx="199">
                  <c:v>-0.73541504144668601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004840"/>
        <c:axId val="623007784"/>
      </c:lineChart>
      <c:catAx>
        <c:axId val="623004840"/>
        <c:scaling>
          <c:orientation val="minMax"/>
        </c:scaling>
        <c:delete val="0"/>
        <c:axPos val="b"/>
        <c:numFmt formatCode="General" sourceLinked="1"/>
        <c:majorTickMark val="out"/>
        <c:minorTickMark val="none"/>
        <c:tickLblPos val="none"/>
        <c:crossAx val="623007784"/>
        <c:crosses val="autoZero"/>
        <c:auto val="1"/>
        <c:lblAlgn val="ctr"/>
        <c:lblOffset val="100"/>
        <c:tickLblSkip val="25"/>
        <c:tickMarkSkip val="25"/>
        <c:noMultiLvlLbl val="0"/>
      </c:catAx>
      <c:valAx>
        <c:axId val="623007784"/>
        <c:scaling>
          <c:orientation val="minMax"/>
          <c:max val="8"/>
          <c:min val="-16"/>
        </c:scaling>
        <c:delete val="0"/>
        <c:axPos val="l"/>
        <c:numFmt formatCode="General" sourceLinked="1"/>
        <c:majorTickMark val="out"/>
        <c:minorTickMark val="none"/>
        <c:tickLblPos val="nextTo"/>
        <c:crossAx val="623004840"/>
        <c:crossesAt val="25"/>
        <c:crossBetween val="between"/>
      </c:valAx>
    </c:plotArea>
    <c:plotVisOnly val="1"/>
    <c:dispBlanksAs val="gap"/>
    <c:showDLblsOverMax val="0"/>
  </c:chart>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3.9142760450303696E-3"/>
          <c:y val="3.9694783164519618E-2"/>
          <c:w val="0.99608583980950605"/>
          <c:h val="0.92061043367096074"/>
        </c:manualLayout>
      </c:layout>
      <c:lineChart>
        <c:grouping val="standard"/>
        <c:varyColors val="0"/>
        <c:ser>
          <c:idx val="0"/>
          <c:order val="0"/>
          <c:tx>
            <c:strRef>
              <c:f>'5mir 6_7 12 (3)'!$C$1</c:f>
              <c:strCache>
                <c:ptCount val="1"/>
                <c:pt idx="0">
                  <c:v>pre</c:v>
                </c:pt>
              </c:strCache>
            </c:strRef>
          </c:tx>
          <c:spPr>
            <a:ln w="25400">
              <a:solidFill>
                <a:schemeClr val="bg1">
                  <a:lumMod val="75000"/>
                </a:schemeClr>
              </a:solidFill>
            </a:ln>
          </c:spPr>
          <c:marker>
            <c:symbol val="none"/>
          </c:marker>
          <c:cat>
            <c:numRef>
              <c:f>'5mir 6_7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12 (3)'!$C$2:$C$201</c:f>
              <c:numCache>
                <c:formatCode>General</c:formatCode>
                <c:ptCount val="200"/>
                <c:pt idx="0">
                  <c:v>1.8945909738540601</c:v>
                </c:pt>
                <c:pt idx="1">
                  <c:v>2.1825180053710902</c:v>
                </c:pt>
                <c:pt idx="2">
                  <c:v>2.0589070320129301</c:v>
                </c:pt>
                <c:pt idx="3">
                  <c:v>1.69895923137664</c:v>
                </c:pt>
                <c:pt idx="4">
                  <c:v>1.44177281856536</c:v>
                </c:pt>
                <c:pt idx="5">
                  <c:v>1.3972696065902701</c:v>
                </c:pt>
                <c:pt idx="6">
                  <c:v>1.32950103282928</c:v>
                </c:pt>
                <c:pt idx="7">
                  <c:v>0.91370624303817705</c:v>
                </c:pt>
                <c:pt idx="8">
                  <c:v>9.6936330199241999E-2</c:v>
                </c:pt>
                <c:pt idx="9">
                  <c:v>-0.79175227880477905</c:v>
                </c:pt>
                <c:pt idx="10">
                  <c:v>-1.2901300191879199</c:v>
                </c:pt>
                <c:pt idx="11">
                  <c:v>-1.18980729579925</c:v>
                </c:pt>
                <c:pt idx="12">
                  <c:v>-0.70335894823074296</c:v>
                </c:pt>
                <c:pt idx="13">
                  <c:v>-0.255626320838928</c:v>
                </c:pt>
                <c:pt idx="14">
                  <c:v>-0.124439477920532</c:v>
                </c:pt>
                <c:pt idx="15">
                  <c:v>-0.290630042552948</c:v>
                </c:pt>
                <c:pt idx="16">
                  <c:v>-0.58913868665695202</c:v>
                </c:pt>
                <c:pt idx="17">
                  <c:v>-0.90949743986129805</c:v>
                </c:pt>
                <c:pt idx="18">
                  <c:v>-1.2081228494644101</c:v>
                </c:pt>
                <c:pt idx="19">
                  <c:v>-1.4089012145996</c:v>
                </c:pt>
                <c:pt idx="20">
                  <c:v>-1.4124733209609901</c:v>
                </c:pt>
                <c:pt idx="21">
                  <c:v>-1.21108138561248</c:v>
                </c:pt>
                <c:pt idx="22">
                  <c:v>-0.90492683649063099</c:v>
                </c:pt>
                <c:pt idx="23">
                  <c:v>-0.56693953275680498</c:v>
                </c:pt>
                <c:pt idx="24">
                  <c:v>-0.15734876692295099</c:v>
                </c:pt>
                <c:pt idx="25">
                  <c:v>0.37559822201728799</c:v>
                </c:pt>
                <c:pt idx="26">
                  <c:v>0.95698153972625699</c:v>
                </c:pt>
                <c:pt idx="27">
                  <c:v>1.4182946681976301</c:v>
                </c:pt>
                <c:pt idx="28">
                  <c:v>1.6505266427993699</c:v>
                </c:pt>
                <c:pt idx="29">
                  <c:v>1.65091264247894</c:v>
                </c:pt>
                <c:pt idx="30">
                  <c:v>1.44135069847106</c:v>
                </c:pt>
                <c:pt idx="31">
                  <c:v>1.0585457086563099</c:v>
                </c:pt>
                <c:pt idx="32">
                  <c:v>0.663743436336517</c:v>
                </c:pt>
                <c:pt idx="33">
                  <c:v>0.54012757539749101</c:v>
                </c:pt>
                <c:pt idx="34">
                  <c:v>0.84649515151977495</c:v>
                </c:pt>
                <c:pt idx="35">
                  <c:v>1.3858292102813701</c:v>
                </c:pt>
                <c:pt idx="36">
                  <c:v>1.72892069816589</c:v>
                </c:pt>
                <c:pt idx="37">
                  <c:v>1.6164587736129701</c:v>
                </c:pt>
                <c:pt idx="38">
                  <c:v>1.1844798326492301</c:v>
                </c:pt>
                <c:pt idx="39">
                  <c:v>0.76300537586212203</c:v>
                </c:pt>
                <c:pt idx="40">
                  <c:v>0.51750975847244296</c:v>
                </c:pt>
                <c:pt idx="41">
                  <c:v>0.34685921669006298</c:v>
                </c:pt>
                <c:pt idx="42">
                  <c:v>9.1862000524998003E-2</c:v>
                </c:pt>
                <c:pt idx="43">
                  <c:v>-0.24171839654445601</c:v>
                </c:pt>
                <c:pt idx="44">
                  <c:v>-0.48080942034721402</c:v>
                </c:pt>
                <c:pt idx="45">
                  <c:v>-0.45560190081596402</c:v>
                </c:pt>
                <c:pt idx="46">
                  <c:v>-0.168201923370361</c:v>
                </c:pt>
                <c:pt idx="47">
                  <c:v>0.16802535951137501</c:v>
                </c:pt>
                <c:pt idx="48">
                  <c:v>0.25904464721679699</c:v>
                </c:pt>
                <c:pt idx="49">
                  <c:v>-2.3411750793457E-2</c:v>
                </c:pt>
                <c:pt idx="50">
                  <c:v>-0.477720886468887</c:v>
                </c:pt>
                <c:pt idx="51">
                  <c:v>-0.701707363128662</c:v>
                </c:pt>
                <c:pt idx="52">
                  <c:v>-0.458038300275803</c:v>
                </c:pt>
                <c:pt idx="53">
                  <c:v>8.3853311836719999E-2</c:v>
                </c:pt>
                <c:pt idx="54">
                  <c:v>0.51056355237960804</c:v>
                </c:pt>
                <c:pt idx="55">
                  <c:v>0.55109065771102905</c:v>
                </c:pt>
                <c:pt idx="56">
                  <c:v>0.25675305724143999</c:v>
                </c:pt>
                <c:pt idx="57">
                  <c:v>-0.173271104693413</c:v>
                </c:pt>
                <c:pt idx="58">
                  <c:v>-0.64388072490692105</c:v>
                </c:pt>
                <c:pt idx="59">
                  <c:v>-1.1889127492904601</c:v>
                </c:pt>
                <c:pt idx="60">
                  <c:v>-1.8212467432021999</c:v>
                </c:pt>
                <c:pt idx="61">
                  <c:v>-2.46238708496093</c:v>
                </c:pt>
                <c:pt idx="62">
                  <c:v>-3.0190329551696702</c:v>
                </c:pt>
                <c:pt idx="63">
                  <c:v>-3.44257616996765</c:v>
                </c:pt>
                <c:pt idx="64">
                  <c:v>-3.68713927268981</c:v>
                </c:pt>
                <c:pt idx="65">
                  <c:v>-3.6943910121917698</c:v>
                </c:pt>
                <c:pt idx="66">
                  <c:v>-3.4899926185607901</c:v>
                </c:pt>
                <c:pt idx="67">
                  <c:v>-3.2487950325012198</c:v>
                </c:pt>
                <c:pt idx="68">
                  <c:v>-3.1652526855468701</c:v>
                </c:pt>
                <c:pt idx="69">
                  <c:v>-3.2417027950286799</c:v>
                </c:pt>
                <c:pt idx="70">
                  <c:v>-3.27614021301269</c:v>
                </c:pt>
                <c:pt idx="71">
                  <c:v>-3.11469054222106</c:v>
                </c:pt>
                <c:pt idx="72">
                  <c:v>-2.87058234214782</c:v>
                </c:pt>
                <c:pt idx="73">
                  <c:v>-2.8061275482177699</c:v>
                </c:pt>
                <c:pt idx="74">
                  <c:v>-2.9926452636718648</c:v>
                </c:pt>
                <c:pt idx="75">
                  <c:v>-3.170059680938718</c:v>
                </c:pt>
                <c:pt idx="76">
                  <c:v>-3.00868821144104</c:v>
                </c:pt>
                <c:pt idx="77">
                  <c:v>-2.4816145896911599</c:v>
                </c:pt>
                <c:pt idx="78">
                  <c:v>-1.8924080133438099</c:v>
                </c:pt>
                <c:pt idx="79">
                  <c:v>-1.50523269176483</c:v>
                </c:pt>
                <c:pt idx="80">
                  <c:v>-1.2245022058486901</c:v>
                </c:pt>
                <c:pt idx="81">
                  <c:v>-0.73019599914550803</c:v>
                </c:pt>
                <c:pt idx="82">
                  <c:v>7.6491490006447005E-2</c:v>
                </c:pt>
                <c:pt idx="83">
                  <c:v>0.870600044727325</c:v>
                </c:pt>
                <c:pt idx="84">
                  <c:v>1.22357642650604</c:v>
                </c:pt>
                <c:pt idx="85">
                  <c:v>1.0869882106780999</c:v>
                </c:pt>
                <c:pt idx="86">
                  <c:v>0.86333179473876998</c:v>
                </c:pt>
                <c:pt idx="87">
                  <c:v>0.97393959760665905</c:v>
                </c:pt>
                <c:pt idx="88">
                  <c:v>1.41469466686248</c:v>
                </c:pt>
                <c:pt idx="89">
                  <c:v>1.79012870788574</c:v>
                </c:pt>
                <c:pt idx="90">
                  <c:v>1.7426928281784</c:v>
                </c:pt>
                <c:pt idx="91">
                  <c:v>1.2817413806915201</c:v>
                </c:pt>
                <c:pt idx="92">
                  <c:v>0.70856297016143799</c:v>
                </c:pt>
                <c:pt idx="93">
                  <c:v>0.29684051871299699</c:v>
                </c:pt>
                <c:pt idx="94">
                  <c:v>8.6534775793551996E-2</c:v>
                </c:pt>
                <c:pt idx="95">
                  <c:v>-5.4585795849561997E-2</c:v>
                </c:pt>
                <c:pt idx="96">
                  <c:v>-0.24149997532367701</c:v>
                </c:pt>
                <c:pt idx="97">
                  <c:v>-0.465526312589645</c:v>
                </c:pt>
                <c:pt idx="98">
                  <c:v>-0.64537715911865201</c:v>
                </c:pt>
                <c:pt idx="99">
                  <c:v>-0.74755012989044201</c:v>
                </c:pt>
                <c:pt idx="100">
                  <c:v>-0.83351612091064498</c:v>
                </c:pt>
                <c:pt idx="101">
                  <c:v>-0.99041563272476196</c:v>
                </c:pt>
                <c:pt idx="102">
                  <c:v>-1.2531915903091391</c:v>
                </c:pt>
                <c:pt idx="103">
                  <c:v>-1.62885725498199</c:v>
                </c:pt>
                <c:pt idx="104">
                  <c:v>-2.16133284568786</c:v>
                </c:pt>
                <c:pt idx="105">
                  <c:v>-2.8751559257507249</c:v>
                </c:pt>
                <c:pt idx="106">
                  <c:v>-3.6124475002288761</c:v>
                </c:pt>
                <c:pt idx="107">
                  <c:v>-4.0349669456481898</c:v>
                </c:pt>
                <c:pt idx="108">
                  <c:v>-3.9314577579498202</c:v>
                </c:pt>
                <c:pt idx="109">
                  <c:v>-3.5231263637542698</c:v>
                </c:pt>
                <c:pt idx="110">
                  <c:v>-3.3154361248016251</c:v>
                </c:pt>
                <c:pt idx="111">
                  <c:v>-3.5631639957427899</c:v>
                </c:pt>
                <c:pt idx="112">
                  <c:v>-3.98420190811157</c:v>
                </c:pt>
                <c:pt idx="113">
                  <c:v>-4.1164307594299254</c:v>
                </c:pt>
                <c:pt idx="114">
                  <c:v>-3.8903934955596902</c:v>
                </c:pt>
                <c:pt idx="115">
                  <c:v>-3.6908853054046591</c:v>
                </c:pt>
                <c:pt idx="116">
                  <c:v>-3.8562092781066801</c:v>
                </c:pt>
                <c:pt idx="117">
                  <c:v>-4.2964334487915004</c:v>
                </c:pt>
                <c:pt idx="118">
                  <c:v>-4.6748008728027246</c:v>
                </c:pt>
                <c:pt idx="119">
                  <c:v>-4.8052077293395996</c:v>
                </c:pt>
                <c:pt idx="120">
                  <c:v>-4.7307281494140598</c:v>
                </c:pt>
                <c:pt idx="121">
                  <c:v>-4.5364346504211399</c:v>
                </c:pt>
                <c:pt idx="122">
                  <c:v>-4.3077111244201598</c:v>
                </c:pt>
                <c:pt idx="123">
                  <c:v>-4.2371325492858753</c:v>
                </c:pt>
                <c:pt idx="124">
                  <c:v>-4.5020766258239702</c:v>
                </c:pt>
                <c:pt idx="125">
                  <c:v>-4.9366784095764098</c:v>
                </c:pt>
                <c:pt idx="126">
                  <c:v>-5.055488586425775</c:v>
                </c:pt>
                <c:pt idx="127">
                  <c:v>-4.6209115982055486</c:v>
                </c:pt>
                <c:pt idx="128">
                  <c:v>-4.0517206192016602</c:v>
                </c:pt>
                <c:pt idx="129">
                  <c:v>-3.9992375373840301</c:v>
                </c:pt>
                <c:pt idx="130">
                  <c:v>-4.5350990295410103</c:v>
                </c:pt>
                <c:pt idx="131">
                  <c:v>-5.0388827323913503</c:v>
                </c:pt>
                <c:pt idx="132">
                  <c:v>-4.9833898544311497</c:v>
                </c:pt>
                <c:pt idx="133">
                  <c:v>-4.5613141059875399</c:v>
                </c:pt>
                <c:pt idx="134">
                  <c:v>-4.3239831924438397</c:v>
                </c:pt>
                <c:pt idx="135">
                  <c:v>-4.4082975387573198</c:v>
                </c:pt>
                <c:pt idx="136">
                  <c:v>-4.4680123329162598</c:v>
                </c:pt>
                <c:pt idx="137">
                  <c:v>-4.3313155174255256</c:v>
                </c:pt>
                <c:pt idx="138">
                  <c:v>-4.3226022720336896</c:v>
                </c:pt>
                <c:pt idx="139">
                  <c:v>-4.7378020286559996</c:v>
                </c:pt>
                <c:pt idx="140">
                  <c:v>-5.28220415115356</c:v>
                </c:pt>
                <c:pt idx="141">
                  <c:v>-5.3761649131774876</c:v>
                </c:pt>
                <c:pt idx="142">
                  <c:v>-4.9577307701110804</c:v>
                </c:pt>
                <c:pt idx="143">
                  <c:v>-4.643507957458481</c:v>
                </c:pt>
                <c:pt idx="144">
                  <c:v>-4.9802665710449201</c:v>
                </c:pt>
                <c:pt idx="145">
                  <c:v>-5.7669119834899867</c:v>
                </c:pt>
                <c:pt idx="146">
                  <c:v>-6.3172755241393954</c:v>
                </c:pt>
                <c:pt idx="147">
                  <c:v>-6.2807564735412598</c:v>
                </c:pt>
                <c:pt idx="148">
                  <c:v>-5.9843783378601003</c:v>
                </c:pt>
                <c:pt idx="149">
                  <c:v>-5.9778032302856401</c:v>
                </c:pt>
                <c:pt idx="150">
                  <c:v>-6.4333682060241699</c:v>
                </c:pt>
                <c:pt idx="151">
                  <c:v>-7.0565552711486754</c:v>
                </c:pt>
                <c:pt idx="152">
                  <c:v>-7.4525856971740696</c:v>
                </c:pt>
                <c:pt idx="153">
                  <c:v>-7.4770612716674796</c:v>
                </c:pt>
                <c:pt idx="154">
                  <c:v>-7.2978973388671786</c:v>
                </c:pt>
                <c:pt idx="155">
                  <c:v>-7.2095184326171804</c:v>
                </c:pt>
                <c:pt idx="156">
                  <c:v>-7.3750634193420401</c:v>
                </c:pt>
                <c:pt idx="157">
                  <c:v>-7.6890749931335396</c:v>
                </c:pt>
                <c:pt idx="158">
                  <c:v>-7.8881707191467196</c:v>
                </c:pt>
                <c:pt idx="159">
                  <c:v>-7.8196172714233398</c:v>
                </c:pt>
                <c:pt idx="160">
                  <c:v>-7.5660619735717702</c:v>
                </c:pt>
                <c:pt idx="161">
                  <c:v>-7.2780652046203604</c:v>
                </c:pt>
                <c:pt idx="162">
                  <c:v>-6.9604535102844203</c:v>
                </c:pt>
                <c:pt idx="163">
                  <c:v>-6.5206341743469149</c:v>
                </c:pt>
                <c:pt idx="164">
                  <c:v>-5.9811263084411603</c:v>
                </c:pt>
                <c:pt idx="165">
                  <c:v>-5.4911007881164497</c:v>
                </c:pt>
                <c:pt idx="166">
                  <c:v>-5.0997085571288956</c:v>
                </c:pt>
                <c:pt idx="167">
                  <c:v>-4.6865687370300204</c:v>
                </c:pt>
                <c:pt idx="168">
                  <c:v>-4.2342963218688903</c:v>
                </c:pt>
                <c:pt idx="169">
                  <c:v>-4.0249004364013539</c:v>
                </c:pt>
                <c:pt idx="170">
                  <c:v>-4.3374743461608753</c:v>
                </c:pt>
                <c:pt idx="171">
                  <c:v>-4.9619545936584366</c:v>
                </c:pt>
                <c:pt idx="172">
                  <c:v>-5.25496006011962</c:v>
                </c:pt>
                <c:pt idx="173">
                  <c:v>-4.8263788223266602</c:v>
                </c:pt>
                <c:pt idx="174">
                  <c:v>-4.0362796783447203</c:v>
                </c:pt>
                <c:pt idx="175">
                  <c:v>-3.6319921016693102</c:v>
                </c:pt>
                <c:pt idx="176">
                  <c:v>-3.9293835163116402</c:v>
                </c:pt>
                <c:pt idx="177">
                  <c:v>-4.5127840042114196</c:v>
                </c:pt>
                <c:pt idx="178">
                  <c:v>-4.7508444786071697</c:v>
                </c:pt>
                <c:pt idx="179">
                  <c:v>-4.4405312538146902</c:v>
                </c:pt>
                <c:pt idx="180">
                  <c:v>-3.870458841323845</c:v>
                </c:pt>
                <c:pt idx="181">
                  <c:v>-3.4233820438385001</c:v>
                </c:pt>
                <c:pt idx="182">
                  <c:v>-3.3031692504882799</c:v>
                </c:pt>
                <c:pt idx="183">
                  <c:v>-3.5675885677337602</c:v>
                </c:pt>
                <c:pt idx="184">
                  <c:v>-4.1639404296874938</c:v>
                </c:pt>
                <c:pt idx="185">
                  <c:v>-4.8343114852905202</c:v>
                </c:pt>
                <c:pt idx="186">
                  <c:v>-5.1569628715515066</c:v>
                </c:pt>
                <c:pt idx="187">
                  <c:v>-4.8820443153381303</c:v>
                </c:pt>
                <c:pt idx="188">
                  <c:v>-4.2129683494567756</c:v>
                </c:pt>
                <c:pt idx="189">
                  <c:v>-3.6161713600158598</c:v>
                </c:pt>
                <c:pt idx="190">
                  <c:v>-3.3217430114746</c:v>
                </c:pt>
                <c:pt idx="191">
                  <c:v>-3.1220433712005602</c:v>
                </c:pt>
                <c:pt idx="192">
                  <c:v>-2.7219669818878098</c:v>
                </c:pt>
                <c:pt idx="193">
                  <c:v>-2.1814060211181601</c:v>
                </c:pt>
                <c:pt idx="194">
                  <c:v>-1.86863613128662</c:v>
                </c:pt>
                <c:pt idx="195">
                  <c:v>-1.9787985086441</c:v>
                </c:pt>
                <c:pt idx="196">
                  <c:v>-2.2370147705078098</c:v>
                </c:pt>
                <c:pt idx="197">
                  <c:v>-2.18223881721496</c:v>
                </c:pt>
                <c:pt idx="198">
                  <c:v>-1.70299232006073</c:v>
                </c:pt>
                <c:pt idx="199">
                  <c:v>-1.18165171146392</c:v>
                </c:pt>
              </c:numCache>
            </c:numRef>
          </c:val>
          <c:smooth val="0"/>
          <c:extLst>
            <c:ext xmlns:c16="http://schemas.microsoft.com/office/drawing/2014/chart" uri="{C3380CC4-5D6E-409C-BE32-E72D297353CC}">
              <c16:uniqueId val="{00000000-0D7C-450F-BD61-8601D396138B}"/>
            </c:ext>
          </c:extLst>
        </c:ser>
        <c:ser>
          <c:idx val="1"/>
          <c:order val="1"/>
          <c:tx>
            <c:strRef>
              <c:f>'5mir 6_7 12 (3)'!$D$1</c:f>
              <c:strCache>
                <c:ptCount val="1"/>
                <c:pt idx="0">
                  <c:v>prac</c:v>
                </c:pt>
              </c:strCache>
            </c:strRef>
          </c:tx>
          <c:spPr>
            <a:ln w="25400">
              <a:solidFill>
                <a:schemeClr val="tx1">
                  <a:lumMod val="85000"/>
                  <a:lumOff val="15000"/>
                </a:schemeClr>
              </a:solidFill>
              <a:prstDash val="sysDash"/>
            </a:ln>
          </c:spPr>
          <c:marker>
            <c:symbol val="none"/>
          </c:marker>
          <c:cat>
            <c:numRef>
              <c:f>'5mir 6_7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12 (3)'!$D$2:$D$201</c:f>
              <c:numCache>
                <c:formatCode>General</c:formatCode>
                <c:ptCount val="200"/>
                <c:pt idx="0">
                  <c:v>0.14022710919380199</c:v>
                </c:pt>
                <c:pt idx="1">
                  <c:v>0.74019050598144498</c:v>
                </c:pt>
                <c:pt idx="2">
                  <c:v>1.1948812007903999</c:v>
                </c:pt>
                <c:pt idx="3">
                  <c:v>1.43060421943664</c:v>
                </c:pt>
                <c:pt idx="4">
                  <c:v>1.2872911691665601</c:v>
                </c:pt>
                <c:pt idx="5">
                  <c:v>0.65654081106185902</c:v>
                </c:pt>
                <c:pt idx="6">
                  <c:v>-4.9711972475051998E-2</c:v>
                </c:pt>
                <c:pt idx="7">
                  <c:v>-5.9829194098711E-2</c:v>
                </c:pt>
                <c:pt idx="8">
                  <c:v>0.84105122089385997</c:v>
                </c:pt>
                <c:pt idx="9">
                  <c:v>1.87295174598693</c:v>
                </c:pt>
                <c:pt idx="10">
                  <c:v>2.09652400016784</c:v>
                </c:pt>
                <c:pt idx="11">
                  <c:v>1.48299777507782</c:v>
                </c:pt>
                <c:pt idx="12">
                  <c:v>0.74998807907104503</c:v>
                </c:pt>
                <c:pt idx="13">
                  <c:v>0.28545898199081399</c:v>
                </c:pt>
                <c:pt idx="14">
                  <c:v>-0.200216144323349</c:v>
                </c:pt>
                <c:pt idx="15">
                  <c:v>-0.86540609598159801</c:v>
                </c:pt>
                <c:pt idx="16">
                  <c:v>-1.19910311698913</c:v>
                </c:pt>
                <c:pt idx="17">
                  <c:v>-0.75727552175521895</c:v>
                </c:pt>
                <c:pt idx="18">
                  <c:v>-7.2836123406886999E-2</c:v>
                </c:pt>
                <c:pt idx="19">
                  <c:v>-0.179439142346382</c:v>
                </c:pt>
                <c:pt idx="20">
                  <c:v>-1.2394713163375799</c:v>
                </c:pt>
                <c:pt idx="21">
                  <c:v>-2.2514126300811701</c:v>
                </c:pt>
                <c:pt idx="22">
                  <c:v>-2.3434500694274898</c:v>
                </c:pt>
                <c:pt idx="23">
                  <c:v>-1.8526866436004601</c:v>
                </c:pt>
                <c:pt idx="24">
                  <c:v>-1.7078825235366799</c:v>
                </c:pt>
                <c:pt idx="25">
                  <c:v>-2.09478712081909</c:v>
                </c:pt>
                <c:pt idx="26">
                  <c:v>-2.3401503562927202</c:v>
                </c:pt>
                <c:pt idx="27">
                  <c:v>-2.0327003002166699</c:v>
                </c:pt>
                <c:pt idx="28">
                  <c:v>-1.5951837301254199</c:v>
                </c:pt>
                <c:pt idx="29">
                  <c:v>-1.5119665861129701</c:v>
                </c:pt>
                <c:pt idx="30">
                  <c:v>-1.53669917583465</c:v>
                </c:pt>
                <c:pt idx="31">
                  <c:v>-1.1484353542327801</c:v>
                </c:pt>
                <c:pt idx="32">
                  <c:v>-0.48993769288062999</c:v>
                </c:pt>
                <c:pt idx="33">
                  <c:v>-0.23281261324882499</c:v>
                </c:pt>
                <c:pt idx="34">
                  <c:v>-0.52167999744415305</c:v>
                </c:pt>
                <c:pt idx="35">
                  <c:v>-0.65969127416610696</c:v>
                </c:pt>
                <c:pt idx="36">
                  <c:v>-0.10548595339059801</c:v>
                </c:pt>
                <c:pt idx="37">
                  <c:v>0.68324470520019498</c:v>
                </c:pt>
                <c:pt idx="38">
                  <c:v>0.85949623584747303</c:v>
                </c:pt>
                <c:pt idx="39">
                  <c:v>0.389049232006073</c:v>
                </c:pt>
                <c:pt idx="40">
                  <c:v>9.4404324889183003E-2</c:v>
                </c:pt>
                <c:pt idx="41">
                  <c:v>0.48977226018905601</c:v>
                </c:pt>
                <c:pt idx="42">
                  <c:v>1.0915616750717101</c:v>
                </c:pt>
                <c:pt idx="43">
                  <c:v>1.12888944149017</c:v>
                </c:pt>
                <c:pt idx="44">
                  <c:v>0.54948067665100098</c:v>
                </c:pt>
                <c:pt idx="45">
                  <c:v>-7.4255295097827995E-2</c:v>
                </c:pt>
                <c:pt idx="46">
                  <c:v>-0.418533354997635</c:v>
                </c:pt>
                <c:pt idx="47">
                  <c:v>-0.70531505346298196</c:v>
                </c:pt>
                <c:pt idx="48">
                  <c:v>-1.12822473049163</c:v>
                </c:pt>
                <c:pt idx="49">
                  <c:v>-1.4567520618438701</c:v>
                </c:pt>
                <c:pt idx="50">
                  <c:v>-1.4484215974807699</c:v>
                </c:pt>
                <c:pt idx="51">
                  <c:v>-1.3221399784088099</c:v>
                </c:pt>
                <c:pt idx="52">
                  <c:v>-1.46132600307464</c:v>
                </c:pt>
                <c:pt idx="53">
                  <c:v>-1.7993813753128001</c:v>
                </c:pt>
                <c:pt idx="54">
                  <c:v>-1.89479291439056</c:v>
                </c:pt>
                <c:pt idx="55">
                  <c:v>-1.6230667829513501</c:v>
                </c:pt>
                <c:pt idx="56">
                  <c:v>-1.4121023416519101</c:v>
                </c:pt>
                <c:pt idx="57">
                  <c:v>-1.6139787435531601</c:v>
                </c:pt>
                <c:pt idx="58">
                  <c:v>-1.9429854154586701</c:v>
                </c:pt>
                <c:pt idx="59">
                  <c:v>-1.8458950519561701</c:v>
                </c:pt>
                <c:pt idx="60">
                  <c:v>-1.2848691940307599</c:v>
                </c:pt>
                <c:pt idx="61">
                  <c:v>-0.79800385236740101</c:v>
                </c:pt>
                <c:pt idx="62">
                  <c:v>-0.76284396648407005</c:v>
                </c:pt>
                <c:pt idx="63">
                  <c:v>-0.93367004394531194</c:v>
                </c:pt>
                <c:pt idx="64">
                  <c:v>-0.85694831609725997</c:v>
                </c:pt>
                <c:pt idx="65">
                  <c:v>-0.470281392335892</c:v>
                </c:pt>
                <c:pt idx="66">
                  <c:v>-3.0891418457031E-2</c:v>
                </c:pt>
                <c:pt idx="67">
                  <c:v>0.37251868844032299</c:v>
                </c:pt>
                <c:pt idx="68">
                  <c:v>0.87628310918807995</c:v>
                </c:pt>
                <c:pt idx="69">
                  <c:v>1.4255523681640601</c:v>
                </c:pt>
                <c:pt idx="70">
                  <c:v>1.68367707729339</c:v>
                </c:pt>
                <c:pt idx="71">
                  <c:v>1.5452518463134699</c:v>
                </c:pt>
                <c:pt idx="72">
                  <c:v>1.4561233520507799</c:v>
                </c:pt>
                <c:pt idx="73">
                  <c:v>1.89679408073425</c:v>
                </c:pt>
                <c:pt idx="74">
                  <c:v>2.6619598865509002</c:v>
                </c:pt>
                <c:pt idx="75">
                  <c:v>3.0246601104736301</c:v>
                </c:pt>
                <c:pt idx="76">
                  <c:v>2.6727910041809002</c:v>
                </c:pt>
                <c:pt idx="77">
                  <c:v>2.1468641757964999</c:v>
                </c:pt>
                <c:pt idx="78">
                  <c:v>2.1533036231994598</c:v>
                </c:pt>
                <c:pt idx="79">
                  <c:v>2.6884815692901598</c:v>
                </c:pt>
                <c:pt idx="80">
                  <c:v>3.1495697498321502</c:v>
                </c:pt>
                <c:pt idx="81">
                  <c:v>3.1853432655334402</c:v>
                </c:pt>
                <c:pt idx="82">
                  <c:v>3.0438594818115199</c:v>
                </c:pt>
                <c:pt idx="83">
                  <c:v>3.0208704471588099</c:v>
                </c:pt>
                <c:pt idx="84">
                  <c:v>2.9505429267883301</c:v>
                </c:pt>
                <c:pt idx="85">
                  <c:v>2.525263309478758</c:v>
                </c:pt>
                <c:pt idx="86">
                  <c:v>1.89647376537323</c:v>
                </c:pt>
                <c:pt idx="87">
                  <c:v>1.5658828020095801</c:v>
                </c:pt>
                <c:pt idx="88">
                  <c:v>1.70191490650177</c:v>
                </c:pt>
                <c:pt idx="89">
                  <c:v>1.923189163208</c:v>
                </c:pt>
                <c:pt idx="90">
                  <c:v>1.87374031543731</c:v>
                </c:pt>
                <c:pt idx="91">
                  <c:v>1.7041015625</c:v>
                </c:pt>
                <c:pt idx="92">
                  <c:v>1.7455128431320099</c:v>
                </c:pt>
                <c:pt idx="93">
                  <c:v>1.92818367481231</c:v>
                </c:pt>
                <c:pt idx="94">
                  <c:v>1.87068915367126</c:v>
                </c:pt>
                <c:pt idx="95">
                  <c:v>1.4906632900237999</c:v>
                </c:pt>
                <c:pt idx="96">
                  <c:v>1.1617029905319201</c:v>
                </c:pt>
                <c:pt idx="97">
                  <c:v>1.1583737134933401</c:v>
                </c:pt>
                <c:pt idx="98">
                  <c:v>1.26745092868804</c:v>
                </c:pt>
                <c:pt idx="99">
                  <c:v>1.1901061534881501</c:v>
                </c:pt>
                <c:pt idx="100">
                  <c:v>1.0766736268997099</c:v>
                </c:pt>
                <c:pt idx="101">
                  <c:v>1.2910182476043699</c:v>
                </c:pt>
                <c:pt idx="102">
                  <c:v>1.73332118988037</c:v>
                </c:pt>
                <c:pt idx="103">
                  <c:v>1.8364449739456099</c:v>
                </c:pt>
                <c:pt idx="104">
                  <c:v>1.3725793361663801</c:v>
                </c:pt>
                <c:pt idx="105">
                  <c:v>0.90038174390792802</c:v>
                </c:pt>
                <c:pt idx="106">
                  <c:v>1.1025356054305999</c:v>
                </c:pt>
                <c:pt idx="107">
                  <c:v>1.8642008304595901</c:v>
                </c:pt>
                <c:pt idx="108">
                  <c:v>2.3881590366363499</c:v>
                </c:pt>
                <c:pt idx="109">
                  <c:v>2.2117211818695002</c:v>
                </c:pt>
                <c:pt idx="110">
                  <c:v>1.7353184223175</c:v>
                </c:pt>
                <c:pt idx="111">
                  <c:v>1.5977413654327299</c:v>
                </c:pt>
                <c:pt idx="112">
                  <c:v>1.8375819921493499</c:v>
                </c:pt>
                <c:pt idx="113">
                  <c:v>1.9835288524627599</c:v>
                </c:pt>
                <c:pt idx="114">
                  <c:v>1.8172595500946001</c:v>
                </c:pt>
                <c:pt idx="115">
                  <c:v>1.6499316692352199</c:v>
                </c:pt>
                <c:pt idx="116">
                  <c:v>1.78628814220428</c:v>
                </c:pt>
                <c:pt idx="117">
                  <c:v>2.0529918670654301</c:v>
                </c:pt>
                <c:pt idx="118">
                  <c:v>2.0825517177581698</c:v>
                </c:pt>
                <c:pt idx="119">
                  <c:v>1.8636282682418801</c:v>
                </c:pt>
                <c:pt idx="120">
                  <c:v>1.7211209535598699</c:v>
                </c:pt>
                <c:pt idx="121">
                  <c:v>1.79526102542877</c:v>
                </c:pt>
                <c:pt idx="122">
                  <c:v>1.8322513103485101</c:v>
                </c:pt>
                <c:pt idx="123">
                  <c:v>1.59305703639984</c:v>
                </c:pt>
                <c:pt idx="124">
                  <c:v>1.2474327087402299</c:v>
                </c:pt>
                <c:pt idx="125">
                  <c:v>1.1601468324661199</c:v>
                </c:pt>
                <c:pt idx="126">
                  <c:v>1.37500596046447</c:v>
                </c:pt>
                <c:pt idx="127">
                  <c:v>1.5151563882827701</c:v>
                </c:pt>
                <c:pt idx="128">
                  <c:v>1.23551738262176</c:v>
                </c:pt>
                <c:pt idx="129">
                  <c:v>0.63298904895782504</c:v>
                </c:pt>
                <c:pt idx="130">
                  <c:v>0.11713695526123</c:v>
                </c:pt>
                <c:pt idx="131">
                  <c:v>-4.9026627093554001E-2</c:v>
                </c:pt>
                <c:pt idx="132">
                  <c:v>2.7725219726562E-2</c:v>
                </c:pt>
                <c:pt idx="133">
                  <c:v>6.8401060998439997E-2</c:v>
                </c:pt>
                <c:pt idx="134">
                  <c:v>-7.8185901045799006E-2</c:v>
                </c:pt>
                <c:pt idx="135">
                  <c:v>-0.37241241335868802</c:v>
                </c:pt>
                <c:pt idx="136">
                  <c:v>-0.73473328351974498</c:v>
                </c:pt>
                <c:pt idx="137">
                  <c:v>-1.12927830219268</c:v>
                </c:pt>
                <c:pt idx="138">
                  <c:v>-1.47436439990997</c:v>
                </c:pt>
                <c:pt idx="139">
                  <c:v>-1.55584788322448</c:v>
                </c:pt>
                <c:pt idx="140">
                  <c:v>-1.17161917686462</c:v>
                </c:pt>
                <c:pt idx="141">
                  <c:v>-0.41691753268241899</c:v>
                </c:pt>
                <c:pt idx="142">
                  <c:v>0.24732168018817899</c:v>
                </c:pt>
                <c:pt idx="143">
                  <c:v>0.33670133352279702</c:v>
                </c:pt>
                <c:pt idx="144">
                  <c:v>-0.18999181687831901</c:v>
                </c:pt>
                <c:pt idx="145">
                  <c:v>-0.863073229789734</c:v>
                </c:pt>
                <c:pt idx="146">
                  <c:v>-1.1483529806137001</c:v>
                </c:pt>
                <c:pt idx="147">
                  <c:v>-0.91877692937850997</c:v>
                </c:pt>
                <c:pt idx="148">
                  <c:v>-0.45479637384414701</c:v>
                </c:pt>
                <c:pt idx="149">
                  <c:v>-5.5457524955273001E-2</c:v>
                </c:pt>
                <c:pt idx="150">
                  <c:v>0.20782592892646801</c:v>
                </c:pt>
                <c:pt idx="151">
                  <c:v>0.34996005892753601</c:v>
                </c:pt>
                <c:pt idx="152">
                  <c:v>0.272731453180313</c:v>
                </c:pt>
                <c:pt idx="153">
                  <c:v>-0.13398416340351099</c:v>
                </c:pt>
                <c:pt idx="154">
                  <c:v>-0.73981082439422596</c:v>
                </c:pt>
                <c:pt idx="155">
                  <c:v>-1.2124484777450499</c:v>
                </c:pt>
                <c:pt idx="156">
                  <c:v>-1.36028587818145</c:v>
                </c:pt>
                <c:pt idx="157">
                  <c:v>-1.33297514915466</c:v>
                </c:pt>
                <c:pt idx="158">
                  <c:v>-1.42617416381835</c:v>
                </c:pt>
                <c:pt idx="159">
                  <c:v>-1.74327564239502</c:v>
                </c:pt>
                <c:pt idx="160">
                  <c:v>-2.1090829372406001</c:v>
                </c:pt>
                <c:pt idx="161">
                  <c:v>-2.25316214561462</c:v>
                </c:pt>
                <c:pt idx="162">
                  <c:v>-2.00325274467468</c:v>
                </c:pt>
                <c:pt idx="163">
                  <c:v>-1.3721493482589699</c:v>
                </c:pt>
                <c:pt idx="164">
                  <c:v>-0.600927233695984</c:v>
                </c:pt>
                <c:pt idx="165">
                  <c:v>-0.10502324998378799</c:v>
                </c:pt>
                <c:pt idx="166">
                  <c:v>-0.20307323336601299</c:v>
                </c:pt>
                <c:pt idx="167">
                  <c:v>-0.78481429815292403</c:v>
                </c:pt>
                <c:pt idx="168">
                  <c:v>-1.35520935058593</c:v>
                </c:pt>
                <c:pt idx="169">
                  <c:v>-1.5350977182388299</c:v>
                </c:pt>
                <c:pt idx="170">
                  <c:v>-1.45858597755432</c:v>
                </c:pt>
                <c:pt idx="171">
                  <c:v>-1.5403813123703001</c:v>
                </c:pt>
                <c:pt idx="172">
                  <c:v>-1.8961772918701101</c:v>
                </c:pt>
                <c:pt idx="173">
                  <c:v>-2.2067112922668399</c:v>
                </c:pt>
                <c:pt idx="174">
                  <c:v>-2.2119662761688201</c:v>
                </c:pt>
                <c:pt idx="175">
                  <c:v>-2.1015143394470202</c:v>
                </c:pt>
                <c:pt idx="176">
                  <c:v>-2.1979587078094398</c:v>
                </c:pt>
                <c:pt idx="177">
                  <c:v>-2.3813502788543701</c:v>
                </c:pt>
                <c:pt idx="178">
                  <c:v>-2.1521537303924498</c:v>
                </c:pt>
                <c:pt idx="179">
                  <c:v>-1.3249748945236199</c:v>
                </c:pt>
                <c:pt idx="180">
                  <c:v>-0.39653110504150402</c:v>
                </c:pt>
                <c:pt idx="181">
                  <c:v>-2.9995918273926E-2</c:v>
                </c:pt>
                <c:pt idx="182">
                  <c:v>-0.32338264584541299</c:v>
                </c:pt>
                <c:pt idx="183">
                  <c:v>-0.80236393213272095</c:v>
                </c:pt>
                <c:pt idx="184">
                  <c:v>-1.0509828329086299</c:v>
                </c:pt>
                <c:pt idx="185">
                  <c:v>-1.0700843334198</c:v>
                </c:pt>
                <c:pt idx="186">
                  <c:v>-0.98813724517822299</c:v>
                </c:pt>
                <c:pt idx="187">
                  <c:v>-0.73894053697586104</c:v>
                </c:pt>
                <c:pt idx="188">
                  <c:v>-0.24854469299316401</c:v>
                </c:pt>
                <c:pt idx="189">
                  <c:v>0.24835164844989799</c:v>
                </c:pt>
                <c:pt idx="190">
                  <c:v>0.39254385232925398</c:v>
                </c:pt>
                <c:pt idx="191">
                  <c:v>0.186508253216743</c:v>
                </c:pt>
                <c:pt idx="192">
                  <c:v>1.3447557576000999E-2</c:v>
                </c:pt>
                <c:pt idx="193">
                  <c:v>7.3798045516014002E-2</c:v>
                </c:pt>
                <c:pt idx="194">
                  <c:v>5.6067127734423003E-2</c:v>
                </c:pt>
                <c:pt idx="195">
                  <c:v>-0.40976244211196899</c:v>
                </c:pt>
                <c:pt idx="196">
                  <c:v>-1.1331983804702701</c:v>
                </c:pt>
                <c:pt idx="197">
                  <c:v>-1.5192784070968599</c:v>
                </c:pt>
                <c:pt idx="198">
                  <c:v>-1.35732674598693</c:v>
                </c:pt>
                <c:pt idx="199">
                  <c:v>-1.1485172510146999</c:v>
                </c:pt>
              </c:numCache>
            </c:numRef>
          </c:val>
          <c:smooth val="0"/>
          <c:extLst>
            <c:ext xmlns:c16="http://schemas.microsoft.com/office/drawing/2014/chart" uri="{C3380CC4-5D6E-409C-BE32-E72D297353CC}">
              <c16:uniqueId val="{00000001-0D7C-450F-BD61-8601D396138B}"/>
            </c:ext>
          </c:extLst>
        </c:ser>
        <c:ser>
          <c:idx val="2"/>
          <c:order val="2"/>
          <c:tx>
            <c:strRef>
              <c:f>'5mir 6_7 12 (3)'!$E$1</c:f>
              <c:strCache>
                <c:ptCount val="1"/>
                <c:pt idx="0">
                  <c:v>post</c:v>
                </c:pt>
              </c:strCache>
            </c:strRef>
          </c:tx>
          <c:spPr>
            <a:ln w="25400">
              <a:solidFill>
                <a:schemeClr val="tx1"/>
              </a:solidFill>
              <a:prstDash val="solid"/>
            </a:ln>
          </c:spPr>
          <c:marker>
            <c:symbol val="none"/>
          </c:marker>
          <c:cat>
            <c:numRef>
              <c:f>'5mir 6_7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6_7 12 (3)'!$E$2:$E$201</c:f>
              <c:numCache>
                <c:formatCode>General</c:formatCode>
                <c:ptCount val="200"/>
                <c:pt idx="0">
                  <c:v>-4.3121833354235001E-2</c:v>
                </c:pt>
                <c:pt idx="1">
                  <c:v>-0.48311284184455899</c:v>
                </c:pt>
                <c:pt idx="2">
                  <c:v>-0.96121627092361495</c:v>
                </c:pt>
                <c:pt idx="3">
                  <c:v>-1.203942298889159</c:v>
                </c:pt>
                <c:pt idx="4">
                  <c:v>-1.1474039554595901</c:v>
                </c:pt>
                <c:pt idx="5">
                  <c:v>-0.91083526611328103</c:v>
                </c:pt>
                <c:pt idx="6">
                  <c:v>-0.66082680225372303</c:v>
                </c:pt>
                <c:pt idx="7">
                  <c:v>-0.484204351902008</c:v>
                </c:pt>
                <c:pt idx="8">
                  <c:v>-0.341688692569733</c:v>
                </c:pt>
                <c:pt idx="9">
                  <c:v>-0.14518921077251401</c:v>
                </c:pt>
                <c:pt idx="10">
                  <c:v>9.1271810233593001E-2</c:v>
                </c:pt>
                <c:pt idx="11">
                  <c:v>0.20889751613140101</c:v>
                </c:pt>
                <c:pt idx="12">
                  <c:v>8.4884949028492002E-2</c:v>
                </c:pt>
                <c:pt idx="13">
                  <c:v>-0.15202938020229301</c:v>
                </c:pt>
                <c:pt idx="14">
                  <c:v>-0.19266806542873399</c:v>
                </c:pt>
                <c:pt idx="15">
                  <c:v>0.107608184218407</c:v>
                </c:pt>
                <c:pt idx="16">
                  <c:v>0.53152626752853405</c:v>
                </c:pt>
                <c:pt idx="17">
                  <c:v>0.72972762584686302</c:v>
                </c:pt>
                <c:pt idx="18">
                  <c:v>0.60466945171356201</c:v>
                </c:pt>
                <c:pt idx="19">
                  <c:v>0.38118907809257502</c:v>
                </c:pt>
                <c:pt idx="20">
                  <c:v>0.32069936394691501</c:v>
                </c:pt>
                <c:pt idx="21">
                  <c:v>0.47467356920242298</c:v>
                </c:pt>
                <c:pt idx="22">
                  <c:v>0.74247545003891002</c:v>
                </c:pt>
                <c:pt idx="23">
                  <c:v>1.05297839641571</c:v>
                </c:pt>
                <c:pt idx="24">
                  <c:v>1.39564681053161</c:v>
                </c:pt>
                <c:pt idx="25">
                  <c:v>1.72253859043121</c:v>
                </c:pt>
                <c:pt idx="26">
                  <c:v>1.91255927085876</c:v>
                </c:pt>
                <c:pt idx="27">
                  <c:v>1.84822678565979</c:v>
                </c:pt>
                <c:pt idx="28">
                  <c:v>1.50392854213714</c:v>
                </c:pt>
                <c:pt idx="29">
                  <c:v>0.98274844884872403</c:v>
                </c:pt>
                <c:pt idx="30">
                  <c:v>0.494623333215714</c:v>
                </c:pt>
                <c:pt idx="31">
                  <c:v>0.22574034333229101</c:v>
                </c:pt>
                <c:pt idx="32">
                  <c:v>0.13734124600887301</c:v>
                </c:pt>
                <c:pt idx="33">
                  <c:v>-5.8615785092115E-2</c:v>
                </c:pt>
                <c:pt idx="34">
                  <c:v>-0.58210569620132402</c:v>
                </c:pt>
                <c:pt idx="35">
                  <c:v>-1.2242414951324401</c:v>
                </c:pt>
                <c:pt idx="36">
                  <c:v>-1.4629938602447501</c:v>
                </c:pt>
                <c:pt idx="37">
                  <c:v>-1.03524434566497</c:v>
                </c:pt>
                <c:pt idx="38">
                  <c:v>-0.26166388392448398</c:v>
                </c:pt>
                <c:pt idx="39">
                  <c:v>0.334496289491653</c:v>
                </c:pt>
                <c:pt idx="40">
                  <c:v>0.60530185699462902</c:v>
                </c:pt>
                <c:pt idx="41">
                  <c:v>0.74025756120681796</c:v>
                </c:pt>
                <c:pt idx="42">
                  <c:v>0.72926521301269498</c:v>
                </c:pt>
                <c:pt idx="43">
                  <c:v>0.25472679734230003</c:v>
                </c:pt>
                <c:pt idx="44">
                  <c:v>-0.70047765970230103</c:v>
                </c:pt>
                <c:pt idx="45">
                  <c:v>-1.4742459058761599</c:v>
                </c:pt>
                <c:pt idx="46">
                  <c:v>-1.38304030895233</c:v>
                </c:pt>
                <c:pt idx="47">
                  <c:v>-0.681110799312592</c:v>
                </c:pt>
                <c:pt idx="48">
                  <c:v>-0.39913159608840898</c:v>
                </c:pt>
                <c:pt idx="49">
                  <c:v>-1.05497074127197</c:v>
                </c:pt>
                <c:pt idx="50">
                  <c:v>-1.9063189029693599</c:v>
                </c:pt>
                <c:pt idx="51">
                  <c:v>-1.8603875637054399</c:v>
                </c:pt>
                <c:pt idx="52">
                  <c:v>-0.93246948719024703</c:v>
                </c:pt>
                <c:pt idx="53">
                  <c:v>-0.31014305353164701</c:v>
                </c:pt>
                <c:pt idx="54">
                  <c:v>-0.88952022790908802</c:v>
                </c:pt>
                <c:pt idx="55">
                  <c:v>-2.1900002956390301</c:v>
                </c:pt>
                <c:pt idx="56">
                  <c:v>-3.0204539299011191</c:v>
                </c:pt>
                <c:pt idx="57">
                  <c:v>-2.9331533908843901</c:v>
                </c:pt>
                <c:pt idx="58">
                  <c:v>-2.5649721622467001</c:v>
                </c:pt>
                <c:pt idx="59">
                  <c:v>-2.5965161323547301</c:v>
                </c:pt>
                <c:pt idx="60">
                  <c:v>-2.8832931518554599</c:v>
                </c:pt>
                <c:pt idx="61">
                  <c:v>-2.8843982219696001</c:v>
                </c:pt>
                <c:pt idx="62">
                  <c:v>-2.6091754436492902</c:v>
                </c:pt>
                <c:pt idx="63">
                  <c:v>-2.6618974208831698</c:v>
                </c:pt>
                <c:pt idx="64">
                  <c:v>-3.3624417781829798</c:v>
                </c:pt>
                <c:pt idx="65">
                  <c:v>-4.2353348731994549</c:v>
                </c:pt>
                <c:pt idx="66">
                  <c:v>-4.5866436958312899</c:v>
                </c:pt>
                <c:pt idx="67">
                  <c:v>-4.35990190505981</c:v>
                </c:pt>
                <c:pt idx="68">
                  <c:v>-4.1210165023803684</c:v>
                </c:pt>
                <c:pt idx="69">
                  <c:v>-4.2667355537414453</c:v>
                </c:pt>
                <c:pt idx="70">
                  <c:v>-4.5717096328735298</c:v>
                </c:pt>
                <c:pt idx="71">
                  <c:v>-4.60184478759765</c:v>
                </c:pt>
                <c:pt idx="72">
                  <c:v>-4.3086509704589746</c:v>
                </c:pt>
                <c:pt idx="73">
                  <c:v>-3.9806060791015598</c:v>
                </c:pt>
                <c:pt idx="74">
                  <c:v>-3.7327647209167401</c:v>
                </c:pt>
                <c:pt idx="75">
                  <c:v>-3.35671615600585</c:v>
                </c:pt>
                <c:pt idx="76">
                  <c:v>-2.74806332588195</c:v>
                </c:pt>
                <c:pt idx="77">
                  <c:v>-2.2133326530456499</c:v>
                </c:pt>
                <c:pt idx="78">
                  <c:v>-2.10827207565307</c:v>
                </c:pt>
                <c:pt idx="79">
                  <c:v>-2.26161432266235</c:v>
                </c:pt>
                <c:pt idx="80">
                  <c:v>-2.0419239997863698</c:v>
                </c:pt>
                <c:pt idx="81">
                  <c:v>-1.1033965349197301</c:v>
                </c:pt>
                <c:pt idx="82">
                  <c:v>0.105710707604885</c:v>
                </c:pt>
                <c:pt idx="83">
                  <c:v>0.74721044301986705</c:v>
                </c:pt>
                <c:pt idx="84">
                  <c:v>0.46737322211265597</c:v>
                </c:pt>
                <c:pt idx="85">
                  <c:v>-0.25811126828193698</c:v>
                </c:pt>
                <c:pt idx="86">
                  <c:v>-0.64761084318161</c:v>
                </c:pt>
                <c:pt idx="87">
                  <c:v>-0.36499002575874301</c:v>
                </c:pt>
                <c:pt idx="88">
                  <c:v>0.280679911375046</c:v>
                </c:pt>
                <c:pt idx="89">
                  <c:v>0.74762183427810702</c:v>
                </c:pt>
                <c:pt idx="90">
                  <c:v>0.75255364179611195</c:v>
                </c:pt>
                <c:pt idx="91">
                  <c:v>0.41643905639648399</c:v>
                </c:pt>
                <c:pt idx="92">
                  <c:v>7.7177725732326993E-2</c:v>
                </c:pt>
                <c:pt idx="93">
                  <c:v>2.4879318661990002E-3</c:v>
                </c:pt>
                <c:pt idx="94">
                  <c:v>0.19646409153938299</c:v>
                </c:pt>
                <c:pt idx="95">
                  <c:v>0.42578199505806003</c:v>
                </c:pt>
                <c:pt idx="96">
                  <c:v>0.46674707531928999</c:v>
                </c:pt>
                <c:pt idx="97">
                  <c:v>0.34733846783638</c:v>
                </c:pt>
                <c:pt idx="98">
                  <c:v>0.29355815052986101</c:v>
                </c:pt>
                <c:pt idx="99">
                  <c:v>0.41640883684158297</c:v>
                </c:pt>
                <c:pt idx="100">
                  <c:v>0.53537386655807495</c:v>
                </c:pt>
                <c:pt idx="101">
                  <c:v>0.390067398548126</c:v>
                </c:pt>
                <c:pt idx="102">
                  <c:v>-3.2546248286963002E-2</c:v>
                </c:pt>
                <c:pt idx="103">
                  <c:v>-0.49609974026679998</c:v>
                </c:pt>
                <c:pt idx="104">
                  <c:v>-0.81989848613739003</c:v>
                </c:pt>
                <c:pt idx="105">
                  <c:v>-1.04479968547821</c:v>
                </c:pt>
                <c:pt idx="106">
                  <c:v>-1.2568397521972601</c:v>
                </c:pt>
                <c:pt idx="107">
                  <c:v>-1.3957725763320901</c:v>
                </c:pt>
                <c:pt idx="108">
                  <c:v>-1.38033878803253</c:v>
                </c:pt>
                <c:pt idx="109">
                  <c:v>-1.33632111549377</c:v>
                </c:pt>
                <c:pt idx="110">
                  <c:v>-1.5000234842300399</c:v>
                </c:pt>
                <c:pt idx="111">
                  <c:v>-1.8718765974044791</c:v>
                </c:pt>
                <c:pt idx="112">
                  <c:v>-2.1465156078338601</c:v>
                </c:pt>
                <c:pt idx="113">
                  <c:v>-2.1055893898010201</c:v>
                </c:pt>
                <c:pt idx="114">
                  <c:v>-1.95835173130035</c:v>
                </c:pt>
                <c:pt idx="115">
                  <c:v>-2.1146812438964799</c:v>
                </c:pt>
                <c:pt idx="116">
                  <c:v>-2.6409125328063898</c:v>
                </c:pt>
                <c:pt idx="117">
                  <c:v>-3.1113400459289502</c:v>
                </c:pt>
                <c:pt idx="118">
                  <c:v>-3.0607028007507302</c:v>
                </c:pt>
                <c:pt idx="119">
                  <c:v>-2.4679820537567099</c:v>
                </c:pt>
                <c:pt idx="120">
                  <c:v>-1.7148048877716</c:v>
                </c:pt>
                <c:pt idx="121">
                  <c:v>-1.16944527626037</c:v>
                </c:pt>
                <c:pt idx="122">
                  <c:v>-0.93283993005752597</c:v>
                </c:pt>
                <c:pt idx="123">
                  <c:v>-0.92899894714355502</c:v>
                </c:pt>
                <c:pt idx="124">
                  <c:v>-1.0646679401397701</c:v>
                </c:pt>
                <c:pt idx="125">
                  <c:v>-1.25327396392822</c:v>
                </c:pt>
                <c:pt idx="126">
                  <c:v>-1.4200189113616899</c:v>
                </c:pt>
                <c:pt idx="127">
                  <c:v>-1.5912681818008401</c:v>
                </c:pt>
                <c:pt idx="128">
                  <c:v>-1.90228378772735</c:v>
                </c:pt>
                <c:pt idx="129">
                  <c:v>-2.3985886573791499</c:v>
                </c:pt>
                <c:pt idx="130">
                  <c:v>-2.86836433410644</c:v>
                </c:pt>
                <c:pt idx="131">
                  <c:v>-3.0046608448028498</c:v>
                </c:pt>
                <c:pt idx="132">
                  <c:v>-2.76422715187072</c:v>
                </c:pt>
                <c:pt idx="133">
                  <c:v>-2.4591250419616699</c:v>
                </c:pt>
                <c:pt idx="134">
                  <c:v>-2.41876173019409</c:v>
                </c:pt>
                <c:pt idx="135">
                  <c:v>-2.6286015510559002</c:v>
                </c:pt>
                <c:pt idx="136">
                  <c:v>-2.7995402812957701</c:v>
                </c:pt>
                <c:pt idx="137">
                  <c:v>-2.7522776126861501</c:v>
                </c:pt>
                <c:pt idx="138">
                  <c:v>-2.6068866252899099</c:v>
                </c:pt>
                <c:pt idx="139">
                  <c:v>-2.5724334716796791</c:v>
                </c:pt>
                <c:pt idx="140">
                  <c:v>-2.6668498516082701</c:v>
                </c:pt>
                <c:pt idx="141">
                  <c:v>-2.72867727279663</c:v>
                </c:pt>
                <c:pt idx="142">
                  <c:v>-2.6400065422058101</c:v>
                </c:pt>
                <c:pt idx="143">
                  <c:v>-2.419602632522579</c:v>
                </c:pt>
                <c:pt idx="144">
                  <c:v>-2.1060690879821702</c:v>
                </c:pt>
                <c:pt idx="145">
                  <c:v>-1.68844389915466</c:v>
                </c:pt>
                <c:pt idx="146">
                  <c:v>-1.23363280296325</c:v>
                </c:pt>
                <c:pt idx="147">
                  <c:v>-0.98986679315567005</c:v>
                </c:pt>
                <c:pt idx="148">
                  <c:v>-1.2179946899414</c:v>
                </c:pt>
                <c:pt idx="149">
                  <c:v>-1.8930407762527399</c:v>
                </c:pt>
                <c:pt idx="150">
                  <c:v>-2.6626560688018799</c:v>
                </c:pt>
                <c:pt idx="151">
                  <c:v>-3.1628220081329301</c:v>
                </c:pt>
                <c:pt idx="152">
                  <c:v>-3.3343632221221902</c:v>
                </c:pt>
                <c:pt idx="153">
                  <c:v>-3.3787498474121</c:v>
                </c:pt>
                <c:pt idx="154">
                  <c:v>-3.4580302238464302</c:v>
                </c:pt>
                <c:pt idx="155">
                  <c:v>-3.54807329177856</c:v>
                </c:pt>
                <c:pt idx="156">
                  <c:v>-3.58517241477966</c:v>
                </c:pt>
                <c:pt idx="157">
                  <c:v>-3.6233878135681099</c:v>
                </c:pt>
                <c:pt idx="158">
                  <c:v>-3.7508962154388401</c:v>
                </c:pt>
                <c:pt idx="159">
                  <c:v>-3.9131839275360099</c:v>
                </c:pt>
                <c:pt idx="160">
                  <c:v>-3.9488241672515798</c:v>
                </c:pt>
                <c:pt idx="161">
                  <c:v>-3.8052546977996791</c:v>
                </c:pt>
                <c:pt idx="162">
                  <c:v>-3.6114764213561981</c:v>
                </c:pt>
                <c:pt idx="163">
                  <c:v>-3.4882583618164</c:v>
                </c:pt>
                <c:pt idx="164">
                  <c:v>-3.37327909469604</c:v>
                </c:pt>
                <c:pt idx="165">
                  <c:v>-3.1270871162414502</c:v>
                </c:pt>
                <c:pt idx="166">
                  <c:v>-2.7636260986328098</c:v>
                </c:pt>
                <c:pt idx="167">
                  <c:v>-2.4655559062957701</c:v>
                </c:pt>
                <c:pt idx="168">
                  <c:v>-2.3693578243255602</c:v>
                </c:pt>
                <c:pt idx="169">
                  <c:v>-2.4364719390869101</c:v>
                </c:pt>
                <c:pt idx="170">
                  <c:v>-2.5669670104980402</c:v>
                </c:pt>
                <c:pt idx="171">
                  <c:v>-2.72633528709411</c:v>
                </c:pt>
                <c:pt idx="172">
                  <c:v>-2.8730571269989</c:v>
                </c:pt>
                <c:pt idx="173">
                  <c:v>-2.85094714164733</c:v>
                </c:pt>
                <c:pt idx="174">
                  <c:v>-2.5196282863616899</c:v>
                </c:pt>
                <c:pt idx="175">
                  <c:v>-2.00916099548339</c:v>
                </c:pt>
                <c:pt idx="176">
                  <c:v>-1.69308269023895</c:v>
                </c:pt>
                <c:pt idx="177">
                  <c:v>-1.8079875707626301</c:v>
                </c:pt>
                <c:pt idx="178">
                  <c:v>-2.1772944927215501</c:v>
                </c:pt>
                <c:pt idx="179">
                  <c:v>-2.4216678142547581</c:v>
                </c:pt>
                <c:pt idx="180">
                  <c:v>-2.4038074016571001</c:v>
                </c:pt>
                <c:pt idx="181">
                  <c:v>-2.3446133136749201</c:v>
                </c:pt>
                <c:pt idx="182">
                  <c:v>-2.4973223209381099</c:v>
                </c:pt>
                <c:pt idx="183">
                  <c:v>-2.8289501667022701</c:v>
                </c:pt>
                <c:pt idx="184">
                  <c:v>-3.0845429897308301</c:v>
                </c:pt>
                <c:pt idx="185">
                  <c:v>-3.0685963630676198</c:v>
                </c:pt>
                <c:pt idx="186">
                  <c:v>-2.76609778404235</c:v>
                </c:pt>
                <c:pt idx="187">
                  <c:v>-2.2573356628417902</c:v>
                </c:pt>
                <c:pt idx="188">
                  <c:v>-1.6617742776870701</c:v>
                </c:pt>
                <c:pt idx="189">
                  <c:v>-1.1695556640625</c:v>
                </c:pt>
                <c:pt idx="190">
                  <c:v>-0.97189521789550803</c:v>
                </c:pt>
                <c:pt idx="191">
                  <c:v>-1.05849480628967</c:v>
                </c:pt>
                <c:pt idx="192">
                  <c:v>-1.1626731157302801</c:v>
                </c:pt>
                <c:pt idx="193">
                  <c:v>-1.03338539600372</c:v>
                </c:pt>
                <c:pt idx="194">
                  <c:v>-0.74345999956131004</c:v>
                </c:pt>
                <c:pt idx="195">
                  <c:v>-0.59036147594451904</c:v>
                </c:pt>
                <c:pt idx="196">
                  <c:v>-0.66049903631210305</c:v>
                </c:pt>
                <c:pt idx="197">
                  <c:v>-0.64678627252578702</c:v>
                </c:pt>
                <c:pt idx="198">
                  <c:v>-0.230199545621872</c:v>
                </c:pt>
                <c:pt idx="199">
                  <c:v>0.429941445589066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037416"/>
        <c:axId val="623040360"/>
      </c:lineChart>
      <c:catAx>
        <c:axId val="623037416"/>
        <c:scaling>
          <c:orientation val="minMax"/>
        </c:scaling>
        <c:delete val="0"/>
        <c:axPos val="b"/>
        <c:numFmt formatCode="General" sourceLinked="1"/>
        <c:majorTickMark val="out"/>
        <c:minorTickMark val="none"/>
        <c:tickLblPos val="none"/>
        <c:crossAx val="623040360"/>
        <c:crosses val="autoZero"/>
        <c:auto val="1"/>
        <c:lblAlgn val="ctr"/>
        <c:lblOffset val="100"/>
        <c:tickLblSkip val="25"/>
        <c:tickMarkSkip val="25"/>
        <c:noMultiLvlLbl val="0"/>
      </c:catAx>
      <c:valAx>
        <c:axId val="623040360"/>
        <c:scaling>
          <c:orientation val="minMax"/>
          <c:max val="8"/>
          <c:min val="-16"/>
        </c:scaling>
        <c:delete val="0"/>
        <c:axPos val="l"/>
        <c:numFmt formatCode="General" sourceLinked="1"/>
        <c:majorTickMark val="out"/>
        <c:minorTickMark val="none"/>
        <c:tickLblPos val="nextTo"/>
        <c:crossAx val="623037416"/>
        <c:crossesAt val="25"/>
        <c:crossBetween val="between"/>
      </c:valAx>
    </c:plotArea>
    <c:plotVisOnly val="1"/>
    <c:dispBlanksAs val="gap"/>
    <c:showDLblsOverMax val="0"/>
  </c:chart>
  <c:externalData r:id="rId1">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7877710446793944E-2"/>
          <c:w val="0.94231529473915299"/>
          <c:h val="0.92424457910641211"/>
        </c:manualLayout>
      </c:layout>
      <c:lineChart>
        <c:grouping val="standard"/>
        <c:varyColors val="0"/>
        <c:ser>
          <c:idx val="0"/>
          <c:order val="0"/>
          <c:tx>
            <c:strRef>
              <c:f>'1mir 8_9 12 '!$C$1</c:f>
              <c:strCache>
                <c:ptCount val="1"/>
                <c:pt idx="0">
                  <c:v>12</c:v>
                </c:pt>
              </c:strCache>
            </c:strRef>
          </c:tx>
          <c:spPr>
            <a:ln w="25400">
              <a:solidFill>
                <a:schemeClr val="bg1">
                  <a:lumMod val="75000"/>
                </a:schemeClr>
              </a:solidFill>
            </a:ln>
          </c:spPr>
          <c:marker>
            <c:symbol val="none"/>
          </c:marker>
          <c:cat>
            <c:numRef>
              <c:f>'1mir 8_9 12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'!$C$2:$C$201</c:f>
              <c:numCache>
                <c:formatCode>General</c:formatCode>
                <c:ptCount val="200"/>
                <c:pt idx="0">
                  <c:v>-1.5995903015136701</c:v>
                </c:pt>
                <c:pt idx="1">
                  <c:v>-1.365363240242</c:v>
                </c:pt>
                <c:pt idx="2">
                  <c:v>-1.01291811466217</c:v>
                </c:pt>
                <c:pt idx="3">
                  <c:v>-0.71841686964035001</c:v>
                </c:pt>
                <c:pt idx="4">
                  <c:v>-0.55558979511260997</c:v>
                </c:pt>
                <c:pt idx="5">
                  <c:v>-0.50401914119720503</c:v>
                </c:pt>
                <c:pt idx="6">
                  <c:v>-0.570304274559021</c:v>
                </c:pt>
                <c:pt idx="7">
                  <c:v>-0.76344335079193104</c:v>
                </c:pt>
                <c:pt idx="8">
                  <c:v>-0.96443289518356301</c:v>
                </c:pt>
                <c:pt idx="9">
                  <c:v>-0.96862804889678999</c:v>
                </c:pt>
                <c:pt idx="10">
                  <c:v>-0.71807783842086803</c:v>
                </c:pt>
                <c:pt idx="11">
                  <c:v>-0.38536247611045799</c:v>
                </c:pt>
                <c:pt idx="12">
                  <c:v>-0.142365977168083</c:v>
                </c:pt>
                <c:pt idx="13">
                  <c:v>7.4795588850974995E-2</c:v>
                </c:pt>
                <c:pt idx="14">
                  <c:v>0.45291194319724998</c:v>
                </c:pt>
                <c:pt idx="15">
                  <c:v>0.98604297637939498</c:v>
                </c:pt>
                <c:pt idx="16">
                  <c:v>1.4150540828704801</c:v>
                </c:pt>
                <c:pt idx="17">
                  <c:v>1.52051281929016</c:v>
                </c:pt>
                <c:pt idx="18">
                  <c:v>1.3650224208831701</c:v>
                </c:pt>
                <c:pt idx="19">
                  <c:v>1.16700387001037</c:v>
                </c:pt>
                <c:pt idx="20">
                  <c:v>1.0214478969573899</c:v>
                </c:pt>
                <c:pt idx="21">
                  <c:v>0.85898816585540805</c:v>
                </c:pt>
                <c:pt idx="22">
                  <c:v>0.63976538181304898</c:v>
                </c:pt>
                <c:pt idx="23">
                  <c:v>0.44337636232376099</c:v>
                </c:pt>
                <c:pt idx="24">
                  <c:v>0.32361993193626398</c:v>
                </c:pt>
                <c:pt idx="25">
                  <c:v>0.18981628119945501</c:v>
                </c:pt>
                <c:pt idx="26">
                  <c:v>-6.1495877802372E-2</c:v>
                </c:pt>
                <c:pt idx="27">
                  <c:v>-0.34072273969650302</c:v>
                </c:pt>
                <c:pt idx="28">
                  <c:v>-0.410456001758575</c:v>
                </c:pt>
                <c:pt idx="29">
                  <c:v>-0.175374031066895</c:v>
                </c:pt>
                <c:pt idx="30">
                  <c:v>0.14778289198875399</c:v>
                </c:pt>
                <c:pt idx="31">
                  <c:v>0.22076043486595201</c:v>
                </c:pt>
                <c:pt idx="32">
                  <c:v>-7.3742292821406999E-2</c:v>
                </c:pt>
                <c:pt idx="33">
                  <c:v>-0.52379119396209695</c:v>
                </c:pt>
                <c:pt idx="34">
                  <c:v>-0.81196004152297996</c:v>
                </c:pt>
                <c:pt idx="35">
                  <c:v>-0.79489576816558805</c:v>
                </c:pt>
                <c:pt idx="36">
                  <c:v>-0.54317855834960904</c:v>
                </c:pt>
                <c:pt idx="37">
                  <c:v>-0.17442874610424</c:v>
                </c:pt>
                <c:pt idx="38">
                  <c:v>0.25466394424438499</c:v>
                </c:pt>
                <c:pt idx="39">
                  <c:v>0.675889372825623</c:v>
                </c:pt>
                <c:pt idx="40">
                  <c:v>0.929953873157501</c:v>
                </c:pt>
                <c:pt idx="41">
                  <c:v>0.87272816896438599</c:v>
                </c:pt>
                <c:pt idx="42">
                  <c:v>0.54798936843872104</c:v>
                </c:pt>
                <c:pt idx="43">
                  <c:v>0.14689807593822499</c:v>
                </c:pt>
                <c:pt idx="44">
                  <c:v>-0.24044838547706601</c:v>
                </c:pt>
                <c:pt idx="45">
                  <c:v>-0.72925341129303001</c:v>
                </c:pt>
                <c:pt idx="46">
                  <c:v>-1.4013302326202299</c:v>
                </c:pt>
                <c:pt idx="47">
                  <c:v>-2.0490727424621502</c:v>
                </c:pt>
                <c:pt idx="48">
                  <c:v>-2.3366203308105371</c:v>
                </c:pt>
                <c:pt idx="49">
                  <c:v>-2.2354235649108798</c:v>
                </c:pt>
                <c:pt idx="50">
                  <c:v>-2.115242004394525</c:v>
                </c:pt>
                <c:pt idx="51">
                  <c:v>-2.2831604480743399</c:v>
                </c:pt>
                <c:pt idx="52">
                  <c:v>-2.5669560432434002</c:v>
                </c:pt>
                <c:pt idx="53">
                  <c:v>-2.5523715019225999</c:v>
                </c:pt>
                <c:pt idx="54">
                  <c:v>-2.1848437786102202</c:v>
                </c:pt>
                <c:pt idx="55">
                  <c:v>-1.89212381839752</c:v>
                </c:pt>
                <c:pt idx="56">
                  <c:v>-2.0246300697326598</c:v>
                </c:pt>
                <c:pt idx="57">
                  <c:v>-2.3831436634063698</c:v>
                </c:pt>
                <c:pt idx="58">
                  <c:v>-2.50492215156555</c:v>
                </c:pt>
                <c:pt idx="59">
                  <c:v>-2.3157708644866899</c:v>
                </c:pt>
                <c:pt idx="60">
                  <c:v>-2.2355580329895002</c:v>
                </c:pt>
                <c:pt idx="61">
                  <c:v>-2.59172010421752</c:v>
                </c:pt>
                <c:pt idx="62">
                  <c:v>-3.16032743453979</c:v>
                </c:pt>
                <c:pt idx="63">
                  <c:v>-3.4462325572967498</c:v>
                </c:pt>
                <c:pt idx="64">
                  <c:v>-3.2836823463439901</c:v>
                </c:pt>
                <c:pt idx="65">
                  <c:v>-2.9567272663116402</c:v>
                </c:pt>
                <c:pt idx="66">
                  <c:v>-2.7681217193603498</c:v>
                </c:pt>
                <c:pt idx="67">
                  <c:v>-2.7079365253448402</c:v>
                </c:pt>
                <c:pt idx="68">
                  <c:v>-2.6203725337982098</c:v>
                </c:pt>
                <c:pt idx="69">
                  <c:v>-2.532358169555657</c:v>
                </c:pt>
                <c:pt idx="70">
                  <c:v>-2.6541628837585391</c:v>
                </c:pt>
                <c:pt idx="71">
                  <c:v>-3.0868675708770699</c:v>
                </c:pt>
                <c:pt idx="72">
                  <c:v>-3.6555314064025799</c:v>
                </c:pt>
                <c:pt idx="73">
                  <c:v>-4.0720229148864702</c:v>
                </c:pt>
                <c:pt idx="74">
                  <c:v>-4.2121901512145996</c:v>
                </c:pt>
                <c:pt idx="75">
                  <c:v>-4.2101154327392454</c:v>
                </c:pt>
                <c:pt idx="76">
                  <c:v>-4.309983253478995</c:v>
                </c:pt>
                <c:pt idx="77">
                  <c:v>-4.6247725486755229</c:v>
                </c:pt>
                <c:pt idx="78">
                  <c:v>-5.0044770240783603</c:v>
                </c:pt>
                <c:pt idx="79">
                  <c:v>-5.1432113647460884</c:v>
                </c:pt>
                <c:pt idx="80">
                  <c:v>-4.8610301017761204</c:v>
                </c:pt>
                <c:pt idx="81">
                  <c:v>-4.2892832756042401</c:v>
                </c:pt>
                <c:pt idx="82">
                  <c:v>-3.7460951805114702</c:v>
                </c:pt>
                <c:pt idx="83">
                  <c:v>-3.4422473907470699</c:v>
                </c:pt>
                <c:pt idx="84">
                  <c:v>-3.36627197265625</c:v>
                </c:pt>
                <c:pt idx="85">
                  <c:v>-3.44165611267089</c:v>
                </c:pt>
                <c:pt idx="86">
                  <c:v>-3.6737251281738201</c:v>
                </c:pt>
                <c:pt idx="87">
                  <c:v>-4.0636687278747496</c:v>
                </c:pt>
                <c:pt idx="88">
                  <c:v>-4.4749846458434996</c:v>
                </c:pt>
                <c:pt idx="89">
                  <c:v>-4.7260270118713299</c:v>
                </c:pt>
                <c:pt idx="90">
                  <c:v>-4.79313039779663</c:v>
                </c:pt>
                <c:pt idx="91">
                  <c:v>-4.7820558547973597</c:v>
                </c:pt>
                <c:pt idx="92">
                  <c:v>-4.6889524459838796</c:v>
                </c:pt>
                <c:pt idx="93">
                  <c:v>-4.3578705787658496</c:v>
                </c:pt>
                <c:pt idx="94">
                  <c:v>-3.76933670043945</c:v>
                </c:pt>
                <c:pt idx="95">
                  <c:v>-3.2382793426513601</c:v>
                </c:pt>
                <c:pt idx="96">
                  <c:v>-3.1478323936462398</c:v>
                </c:pt>
                <c:pt idx="97">
                  <c:v>-3.5108184814453098</c:v>
                </c:pt>
                <c:pt idx="98">
                  <c:v>-3.94920802116394</c:v>
                </c:pt>
                <c:pt idx="99">
                  <c:v>-4.1295919418334854</c:v>
                </c:pt>
                <c:pt idx="100">
                  <c:v>-4.0842828750610298</c:v>
                </c:pt>
                <c:pt idx="101">
                  <c:v>-4.0502347946166903</c:v>
                </c:pt>
                <c:pt idx="102">
                  <c:v>-4.1343564987182599</c:v>
                </c:pt>
                <c:pt idx="103">
                  <c:v>-4.2597060203552202</c:v>
                </c:pt>
                <c:pt idx="104">
                  <c:v>-4.3492298126220703</c:v>
                </c:pt>
                <c:pt idx="105">
                  <c:v>-4.4064526557922301</c:v>
                </c:pt>
                <c:pt idx="106">
                  <c:v>-4.4256005287170366</c:v>
                </c:pt>
                <c:pt idx="107">
                  <c:v>-4.3748698234558097</c:v>
                </c:pt>
                <c:pt idx="108">
                  <c:v>-4.3066997528076101</c:v>
                </c:pt>
                <c:pt idx="109">
                  <c:v>-4.367494106292714</c:v>
                </c:pt>
                <c:pt idx="110">
                  <c:v>-4.6307120323181099</c:v>
                </c:pt>
                <c:pt idx="111">
                  <c:v>-5.0022292137145996</c:v>
                </c:pt>
                <c:pt idx="112">
                  <c:v>-5.3536901473998997</c:v>
                </c:pt>
                <c:pt idx="113">
                  <c:v>-5.6657929420471067</c:v>
                </c:pt>
                <c:pt idx="114">
                  <c:v>-5.9583859443664453</c:v>
                </c:pt>
                <c:pt idx="115">
                  <c:v>-6.1633019447326598</c:v>
                </c:pt>
                <c:pt idx="116">
                  <c:v>-6.2020163536071697</c:v>
                </c:pt>
                <c:pt idx="117">
                  <c:v>-6.159004211425775</c:v>
                </c:pt>
                <c:pt idx="118">
                  <c:v>-6.2355442047119096</c:v>
                </c:pt>
                <c:pt idx="119">
                  <c:v>-6.5093679428100497</c:v>
                </c:pt>
                <c:pt idx="120">
                  <c:v>-6.8559432029724086</c:v>
                </c:pt>
                <c:pt idx="121">
                  <c:v>-7.1352233886718697</c:v>
                </c:pt>
                <c:pt idx="122">
                  <c:v>-7.3186101913452086</c:v>
                </c:pt>
                <c:pt idx="123">
                  <c:v>-7.3728003501891957</c:v>
                </c:pt>
                <c:pt idx="124">
                  <c:v>-7.1879758834838796</c:v>
                </c:pt>
                <c:pt idx="125">
                  <c:v>-6.7837896347045898</c:v>
                </c:pt>
                <c:pt idx="126">
                  <c:v>-6.4632654190063397</c:v>
                </c:pt>
                <c:pt idx="127">
                  <c:v>-6.5121054649352939</c:v>
                </c:pt>
                <c:pt idx="128">
                  <c:v>-6.75640869140625</c:v>
                </c:pt>
                <c:pt idx="129">
                  <c:v>-6.6867241859436</c:v>
                </c:pt>
                <c:pt idx="130">
                  <c:v>-6.128077507019035</c:v>
                </c:pt>
                <c:pt idx="131">
                  <c:v>-5.5552549362182528</c:v>
                </c:pt>
                <c:pt idx="132">
                  <c:v>-5.5419206619262704</c:v>
                </c:pt>
                <c:pt idx="133">
                  <c:v>-6.0537266731262198</c:v>
                </c:pt>
                <c:pt idx="134">
                  <c:v>-6.5497260093688903</c:v>
                </c:pt>
                <c:pt idx="135">
                  <c:v>-6.7095060348510698</c:v>
                </c:pt>
                <c:pt idx="136">
                  <c:v>-6.7342400550842196</c:v>
                </c:pt>
                <c:pt idx="137">
                  <c:v>-6.87200450897216</c:v>
                </c:pt>
                <c:pt idx="138">
                  <c:v>-6.9919462203979386</c:v>
                </c:pt>
                <c:pt idx="139">
                  <c:v>-6.8794069290161097</c:v>
                </c:pt>
                <c:pt idx="140">
                  <c:v>-6.7199950218200604</c:v>
                </c:pt>
                <c:pt idx="141">
                  <c:v>-6.9186773300170898</c:v>
                </c:pt>
                <c:pt idx="142">
                  <c:v>-7.4782600402831996</c:v>
                </c:pt>
                <c:pt idx="143">
                  <c:v>-7.9197540283203098</c:v>
                </c:pt>
                <c:pt idx="144">
                  <c:v>-7.9351453781127876</c:v>
                </c:pt>
                <c:pt idx="145">
                  <c:v>-7.8250246047973597</c:v>
                </c:pt>
                <c:pt idx="146">
                  <c:v>-8.0555868148803693</c:v>
                </c:pt>
                <c:pt idx="147">
                  <c:v>-8.5667724609374982</c:v>
                </c:pt>
                <c:pt idx="148">
                  <c:v>-8.8268833160400302</c:v>
                </c:pt>
                <c:pt idx="149">
                  <c:v>-8.5295372009277308</c:v>
                </c:pt>
                <c:pt idx="150">
                  <c:v>-7.9383530616760201</c:v>
                </c:pt>
                <c:pt idx="151">
                  <c:v>-7.4616966247558496</c:v>
                </c:pt>
                <c:pt idx="152">
                  <c:v>-7.1361908912658603</c:v>
                </c:pt>
                <c:pt idx="153">
                  <c:v>-6.7162575721740696</c:v>
                </c:pt>
                <c:pt idx="154">
                  <c:v>-6.1237702369689808</c:v>
                </c:pt>
                <c:pt idx="155">
                  <c:v>-5.5703763961791903</c:v>
                </c:pt>
                <c:pt idx="156">
                  <c:v>-5.2506847381591797</c:v>
                </c:pt>
                <c:pt idx="157">
                  <c:v>-5.1037483215331996</c:v>
                </c:pt>
                <c:pt idx="158">
                  <c:v>-4.9329714775085396</c:v>
                </c:pt>
                <c:pt idx="159">
                  <c:v>-4.6404280662536603</c:v>
                </c:pt>
                <c:pt idx="160">
                  <c:v>-4.2863359451293901</c:v>
                </c:pt>
                <c:pt idx="161">
                  <c:v>-4.0155820846557599</c:v>
                </c:pt>
                <c:pt idx="162">
                  <c:v>-3.9723606109619101</c:v>
                </c:pt>
                <c:pt idx="163">
                  <c:v>-4.1862359046936</c:v>
                </c:pt>
                <c:pt idx="164">
                  <c:v>-4.4722228050231898</c:v>
                </c:pt>
                <c:pt idx="165">
                  <c:v>-4.5444202423095694</c:v>
                </c:pt>
                <c:pt idx="166">
                  <c:v>-4.3409566879272354</c:v>
                </c:pt>
                <c:pt idx="167">
                  <c:v>-4.1650862693786506</c:v>
                </c:pt>
                <c:pt idx="168">
                  <c:v>-4.3697786331176696</c:v>
                </c:pt>
                <c:pt idx="169">
                  <c:v>-4.9435057640075604</c:v>
                </c:pt>
                <c:pt idx="170">
                  <c:v>-5.5645079612731854</c:v>
                </c:pt>
                <c:pt idx="171">
                  <c:v>-6.0478448867797754</c:v>
                </c:pt>
                <c:pt idx="172">
                  <c:v>-6.5220108032226456</c:v>
                </c:pt>
                <c:pt idx="173">
                  <c:v>-7.0659265518188352</c:v>
                </c:pt>
                <c:pt idx="174">
                  <c:v>-7.367417335510245</c:v>
                </c:pt>
                <c:pt idx="175">
                  <c:v>-6.9829292297363201</c:v>
                </c:pt>
                <c:pt idx="176">
                  <c:v>-5.9053282737731898</c:v>
                </c:pt>
                <c:pt idx="177">
                  <c:v>-4.6709108352661053</c:v>
                </c:pt>
                <c:pt idx="178">
                  <c:v>-3.8523032665252601</c:v>
                </c:pt>
                <c:pt idx="179">
                  <c:v>-3.58122563362121</c:v>
                </c:pt>
                <c:pt idx="180">
                  <c:v>-3.60464286804199</c:v>
                </c:pt>
                <c:pt idx="181">
                  <c:v>-3.6393051147460902</c:v>
                </c:pt>
                <c:pt idx="182">
                  <c:v>-3.56498074531555</c:v>
                </c:pt>
                <c:pt idx="183">
                  <c:v>-3.4100861549377401</c:v>
                </c:pt>
                <c:pt idx="184">
                  <c:v>-3.32921147346496</c:v>
                </c:pt>
                <c:pt idx="185">
                  <c:v>-3.5287070274353001</c:v>
                </c:pt>
                <c:pt idx="186">
                  <c:v>-4.0150647163391104</c:v>
                </c:pt>
                <c:pt idx="187">
                  <c:v>-4.4254770278930602</c:v>
                </c:pt>
                <c:pt idx="188">
                  <c:v>-4.3191390037536603</c:v>
                </c:pt>
                <c:pt idx="189">
                  <c:v>-3.7119209766387899</c:v>
                </c:pt>
                <c:pt idx="190">
                  <c:v>-3.1210150718688898</c:v>
                </c:pt>
                <c:pt idx="191">
                  <c:v>-2.9331698417663499</c:v>
                </c:pt>
                <c:pt idx="192">
                  <c:v>-2.9028019905090301</c:v>
                </c:pt>
                <c:pt idx="193">
                  <c:v>-2.5147793292999201</c:v>
                </c:pt>
                <c:pt idx="194">
                  <c:v>-1.75356745719909</c:v>
                </c:pt>
                <c:pt idx="195">
                  <c:v>-1.1911537647247299</c:v>
                </c:pt>
                <c:pt idx="196">
                  <c:v>-1.2488200664520199</c:v>
                </c:pt>
                <c:pt idx="197">
                  <c:v>-1.6633726358413701</c:v>
                </c:pt>
                <c:pt idx="198">
                  <c:v>-1.87571108341217</c:v>
                </c:pt>
                <c:pt idx="199">
                  <c:v>-1.7408100366592401</c:v>
                </c:pt>
              </c:numCache>
            </c:numRef>
          </c:val>
          <c:smooth val="0"/>
          <c:extLst>
            <c:ext xmlns:c16="http://schemas.microsoft.com/office/drawing/2014/chart" uri="{C3380CC4-5D6E-409C-BE32-E72D297353CC}">
              <c16:uniqueId val="{00000000-0D7C-450F-BD61-8601D396138B}"/>
            </c:ext>
          </c:extLst>
        </c:ser>
        <c:ser>
          <c:idx val="1"/>
          <c:order val="1"/>
          <c:tx>
            <c:strRef>
              <c:f>'1mir 8_9 12 '!$D$1</c:f>
              <c:strCache>
                <c:ptCount val="1"/>
                <c:pt idx="0">
                  <c:v>12</c:v>
                </c:pt>
              </c:strCache>
            </c:strRef>
          </c:tx>
          <c:spPr>
            <a:ln w="25400">
              <a:solidFill>
                <a:schemeClr val="tx1">
                  <a:lumMod val="85000"/>
                  <a:lumOff val="15000"/>
                </a:schemeClr>
              </a:solidFill>
              <a:prstDash val="sysDash"/>
            </a:ln>
          </c:spPr>
          <c:marker>
            <c:symbol val="none"/>
          </c:marker>
          <c:cat>
            <c:numRef>
              <c:f>'1mir 8_9 12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'!$D$2:$D$201</c:f>
              <c:numCache>
                <c:formatCode>General</c:formatCode>
                <c:ptCount val="200"/>
                <c:pt idx="0">
                  <c:v>-0.46576994657516502</c:v>
                </c:pt>
                <c:pt idx="1">
                  <c:v>-0.87534821033477805</c:v>
                </c:pt>
                <c:pt idx="2">
                  <c:v>-1.1456670761108401</c:v>
                </c:pt>
                <c:pt idx="3">
                  <c:v>-1.3059263229370099</c:v>
                </c:pt>
                <c:pt idx="4">
                  <c:v>-1.2752268314361499</c:v>
                </c:pt>
                <c:pt idx="5">
                  <c:v>-0.95176857709884599</c:v>
                </c:pt>
                <c:pt idx="6">
                  <c:v>-0.50245702266693104</c:v>
                </c:pt>
                <c:pt idx="7">
                  <c:v>-0.30692991614341703</c:v>
                </c:pt>
                <c:pt idx="8">
                  <c:v>-0.52428495883941695</c:v>
                </c:pt>
                <c:pt idx="9">
                  <c:v>-0.89199531078338601</c:v>
                </c:pt>
                <c:pt idx="10">
                  <c:v>-1.0900125503539999</c:v>
                </c:pt>
                <c:pt idx="11">
                  <c:v>-1.1630226373672401</c:v>
                </c:pt>
                <c:pt idx="12">
                  <c:v>-1.3680627346038801</c:v>
                </c:pt>
                <c:pt idx="13">
                  <c:v>-1.66138839721679</c:v>
                </c:pt>
                <c:pt idx="14">
                  <c:v>-1.6043735742568901</c:v>
                </c:pt>
                <c:pt idx="15">
                  <c:v>-0.88181507587432895</c:v>
                </c:pt>
                <c:pt idx="16">
                  <c:v>0.26015466451644897</c:v>
                </c:pt>
                <c:pt idx="17">
                  <c:v>1.2626131772995</c:v>
                </c:pt>
                <c:pt idx="18">
                  <c:v>1.8563430309295601</c:v>
                </c:pt>
                <c:pt idx="19">
                  <c:v>2.2243537902832</c:v>
                </c:pt>
                <c:pt idx="20">
                  <c:v>2.5745606422424299</c:v>
                </c:pt>
                <c:pt idx="21">
                  <c:v>2.7653121948242099</c:v>
                </c:pt>
                <c:pt idx="22">
                  <c:v>2.486479997634877</c:v>
                </c:pt>
                <c:pt idx="23">
                  <c:v>1.72127497196197</c:v>
                </c:pt>
                <c:pt idx="24">
                  <c:v>0.86301100254058805</c:v>
                </c:pt>
                <c:pt idx="25">
                  <c:v>0.33753627538681003</c:v>
                </c:pt>
                <c:pt idx="26">
                  <c:v>0.178601458668709</c:v>
                </c:pt>
                <c:pt idx="27">
                  <c:v>2.697572670877E-2</c:v>
                </c:pt>
                <c:pt idx="28">
                  <c:v>-0.450988709926605</c:v>
                </c:pt>
                <c:pt idx="29">
                  <c:v>-1.15552294254303</c:v>
                </c:pt>
                <c:pt idx="30">
                  <c:v>-1.5927481651306099</c:v>
                </c:pt>
                <c:pt idx="31">
                  <c:v>-1.38506531715393</c:v>
                </c:pt>
                <c:pt idx="32">
                  <c:v>-0.752979636192322</c:v>
                </c:pt>
                <c:pt idx="33">
                  <c:v>-0.37197622656822199</c:v>
                </c:pt>
                <c:pt idx="34">
                  <c:v>-0.65105819702148404</c:v>
                </c:pt>
                <c:pt idx="35">
                  <c:v>-1.25566565990448</c:v>
                </c:pt>
                <c:pt idx="36">
                  <c:v>-1.54041635990142</c:v>
                </c:pt>
                <c:pt idx="37">
                  <c:v>-1.4180260896682699</c:v>
                </c:pt>
                <c:pt idx="38">
                  <c:v>-1.5061459541320801</c:v>
                </c:pt>
                <c:pt idx="39">
                  <c:v>-2.2670030593871999</c:v>
                </c:pt>
                <c:pt idx="40">
                  <c:v>-3.2740178108215301</c:v>
                </c:pt>
                <c:pt idx="41">
                  <c:v>-3.6780529022216801</c:v>
                </c:pt>
                <c:pt idx="42">
                  <c:v>-3.3065052032470699</c:v>
                </c:pt>
                <c:pt idx="43">
                  <c:v>-2.8714814186096098</c:v>
                </c:pt>
                <c:pt idx="44">
                  <c:v>-2.9759225845336901</c:v>
                </c:pt>
                <c:pt idx="45">
                  <c:v>-3.32739186286926</c:v>
                </c:pt>
                <c:pt idx="46">
                  <c:v>-3.2759871482849099</c:v>
                </c:pt>
                <c:pt idx="47">
                  <c:v>-2.85261058807373</c:v>
                </c:pt>
                <c:pt idx="48">
                  <c:v>-2.7438559532165501</c:v>
                </c:pt>
                <c:pt idx="49">
                  <c:v>-3.2388503551483101</c:v>
                </c:pt>
                <c:pt idx="50">
                  <c:v>-3.7418315410614</c:v>
                </c:pt>
                <c:pt idx="51">
                  <c:v>-3.6030628681182799</c:v>
                </c:pt>
                <c:pt idx="52">
                  <c:v>-3.0453450679778999</c:v>
                </c:pt>
                <c:pt idx="53">
                  <c:v>-2.829281330108639</c:v>
                </c:pt>
                <c:pt idx="54">
                  <c:v>-3.2016620635986301</c:v>
                </c:pt>
                <c:pt idx="55">
                  <c:v>-3.6831669807434002</c:v>
                </c:pt>
                <c:pt idx="56">
                  <c:v>-3.8807415962219198</c:v>
                </c:pt>
                <c:pt idx="57">
                  <c:v>-3.9765002727508501</c:v>
                </c:pt>
                <c:pt idx="58">
                  <c:v>-4.2059526443481401</c:v>
                </c:pt>
                <c:pt idx="59">
                  <c:v>-4.3265829086303667</c:v>
                </c:pt>
                <c:pt idx="60">
                  <c:v>-4.0234098434448198</c:v>
                </c:pt>
                <c:pt idx="61">
                  <c:v>-3.5488917827606201</c:v>
                </c:pt>
                <c:pt idx="62">
                  <c:v>-3.428449153900138</c:v>
                </c:pt>
                <c:pt idx="63">
                  <c:v>-3.6164927482604901</c:v>
                </c:pt>
                <c:pt idx="64">
                  <c:v>-3.51565170288085</c:v>
                </c:pt>
                <c:pt idx="65">
                  <c:v>-2.9581437110900799</c:v>
                </c:pt>
                <c:pt idx="66">
                  <c:v>-2.6064562797546298</c:v>
                </c:pt>
                <c:pt idx="67">
                  <c:v>-3.01063799858093</c:v>
                </c:pt>
                <c:pt idx="68">
                  <c:v>-3.6929740905761701</c:v>
                </c:pt>
                <c:pt idx="69">
                  <c:v>-3.7391102313995299</c:v>
                </c:pt>
                <c:pt idx="70">
                  <c:v>-3.1082270145416202</c:v>
                </c:pt>
                <c:pt idx="71">
                  <c:v>-2.7010645866393999</c:v>
                </c:pt>
                <c:pt idx="72">
                  <c:v>-3.0594635009765598</c:v>
                </c:pt>
                <c:pt idx="73">
                  <c:v>-3.63615870475769</c:v>
                </c:pt>
                <c:pt idx="74">
                  <c:v>-3.6777503490447998</c:v>
                </c:pt>
                <c:pt idx="75">
                  <c:v>-3.2943673133850102</c:v>
                </c:pt>
                <c:pt idx="76">
                  <c:v>-3.0975823402404701</c:v>
                </c:pt>
                <c:pt idx="77">
                  <c:v>-3.1174304485321001</c:v>
                </c:pt>
                <c:pt idx="78">
                  <c:v>-2.8155212402343701</c:v>
                </c:pt>
                <c:pt idx="79">
                  <c:v>-2.15262651443481</c:v>
                </c:pt>
                <c:pt idx="80">
                  <c:v>-1.8658368587493901</c:v>
                </c:pt>
                <c:pt idx="81">
                  <c:v>-2.3451757431030198</c:v>
                </c:pt>
                <c:pt idx="82">
                  <c:v>-2.8508942127227699</c:v>
                </c:pt>
                <c:pt idx="83">
                  <c:v>-2.4411036968231201</c:v>
                </c:pt>
                <c:pt idx="84">
                  <c:v>-1.33485674858093</c:v>
                </c:pt>
                <c:pt idx="85">
                  <c:v>-0.65931814908981301</c:v>
                </c:pt>
                <c:pt idx="86">
                  <c:v>-0.92983615398407005</c:v>
                </c:pt>
                <c:pt idx="87">
                  <c:v>-1.5028706789016699</c:v>
                </c:pt>
                <c:pt idx="88">
                  <c:v>-1.6956306695938099</c:v>
                </c:pt>
                <c:pt idx="89">
                  <c:v>-1.7408984899520801</c:v>
                </c:pt>
                <c:pt idx="90">
                  <c:v>-2.15877342224121</c:v>
                </c:pt>
                <c:pt idx="91">
                  <c:v>-2.7200942039489702</c:v>
                </c:pt>
                <c:pt idx="92">
                  <c:v>-2.7658944129943799</c:v>
                </c:pt>
                <c:pt idx="93">
                  <c:v>-2.3448338508605899</c:v>
                </c:pt>
                <c:pt idx="94">
                  <c:v>-2.2395246028900102</c:v>
                </c:pt>
                <c:pt idx="95">
                  <c:v>-2.7448523044586102</c:v>
                </c:pt>
                <c:pt idx="96">
                  <c:v>-3.155819416046139</c:v>
                </c:pt>
                <c:pt idx="97">
                  <c:v>-2.8593316078186</c:v>
                </c:pt>
                <c:pt idx="98">
                  <c:v>-2.3400969505310001</c:v>
                </c:pt>
                <c:pt idx="99">
                  <c:v>-2.4719202518463099</c:v>
                </c:pt>
                <c:pt idx="100">
                  <c:v>-3.1675529479980402</c:v>
                </c:pt>
                <c:pt idx="101">
                  <c:v>-3.5235314369201598</c:v>
                </c:pt>
                <c:pt idx="102">
                  <c:v>-3.25751757621765</c:v>
                </c:pt>
                <c:pt idx="103">
                  <c:v>-3.1677999496459899</c:v>
                </c:pt>
                <c:pt idx="104">
                  <c:v>-3.85217905044555</c:v>
                </c:pt>
                <c:pt idx="105">
                  <c:v>-4.6897115707397354</c:v>
                </c:pt>
                <c:pt idx="106">
                  <c:v>-4.7277307510375852</c:v>
                </c:pt>
                <c:pt idx="107">
                  <c:v>-4.1427140235900746</c:v>
                </c:pt>
                <c:pt idx="108">
                  <c:v>-4.0129017829895002</c:v>
                </c:pt>
                <c:pt idx="109">
                  <c:v>-4.7199425697326598</c:v>
                </c:pt>
                <c:pt idx="110">
                  <c:v>-5.4164295196533203</c:v>
                </c:pt>
                <c:pt idx="111">
                  <c:v>-5.3532028198242099</c:v>
                </c:pt>
                <c:pt idx="112">
                  <c:v>-5.01368808746337</c:v>
                </c:pt>
                <c:pt idx="113">
                  <c:v>-5.3451642990112296</c:v>
                </c:pt>
                <c:pt idx="114">
                  <c:v>-6.3096027374267498</c:v>
                </c:pt>
                <c:pt idx="115">
                  <c:v>-6.9482011795043901</c:v>
                </c:pt>
                <c:pt idx="116">
                  <c:v>-6.78297519683837</c:v>
                </c:pt>
                <c:pt idx="117">
                  <c:v>-6.4079904556274396</c:v>
                </c:pt>
                <c:pt idx="118">
                  <c:v>-6.49592685699462</c:v>
                </c:pt>
                <c:pt idx="119">
                  <c:v>-6.8695859909057528</c:v>
                </c:pt>
                <c:pt idx="120">
                  <c:v>-7.0147447586059428</c:v>
                </c:pt>
                <c:pt idx="121">
                  <c:v>-7.0619049072265527</c:v>
                </c:pt>
                <c:pt idx="122">
                  <c:v>-7.603928565978995</c:v>
                </c:pt>
                <c:pt idx="123">
                  <c:v>-8.6538190841674805</c:v>
                </c:pt>
                <c:pt idx="124">
                  <c:v>-9.4290266036987305</c:v>
                </c:pt>
                <c:pt idx="125">
                  <c:v>-9.3487062454223597</c:v>
                </c:pt>
                <c:pt idx="126">
                  <c:v>-8.7684955596923793</c:v>
                </c:pt>
                <c:pt idx="127">
                  <c:v>-8.4255619049072195</c:v>
                </c:pt>
                <c:pt idx="128">
                  <c:v>-8.5053806304931605</c:v>
                </c:pt>
                <c:pt idx="129">
                  <c:v>-8.6530017852783185</c:v>
                </c:pt>
                <c:pt idx="130">
                  <c:v>-8.6837520599365199</c:v>
                </c:pt>
                <c:pt idx="131">
                  <c:v>-8.7965726852416903</c:v>
                </c:pt>
                <c:pt idx="132">
                  <c:v>-9.0956602096557599</c:v>
                </c:pt>
                <c:pt idx="133">
                  <c:v>-9.3607015609741193</c:v>
                </c:pt>
                <c:pt idx="134">
                  <c:v>-9.4433803558349592</c:v>
                </c:pt>
                <c:pt idx="135">
                  <c:v>-9.5270595550537092</c:v>
                </c:pt>
                <c:pt idx="136">
                  <c:v>-9.72169685363769</c:v>
                </c:pt>
                <c:pt idx="137">
                  <c:v>-9.6778297424316406</c:v>
                </c:pt>
                <c:pt idx="138">
                  <c:v>-8.9931316375732404</c:v>
                </c:pt>
                <c:pt idx="139">
                  <c:v>-7.9091978073120099</c:v>
                </c:pt>
                <c:pt idx="140">
                  <c:v>-7.2042388916015598</c:v>
                </c:pt>
                <c:pt idx="141">
                  <c:v>-7.3100066184997452</c:v>
                </c:pt>
                <c:pt idx="142">
                  <c:v>-7.8615250587463246</c:v>
                </c:pt>
                <c:pt idx="143">
                  <c:v>-8.2771997451782209</c:v>
                </c:pt>
                <c:pt idx="144">
                  <c:v>-8.4875125885009695</c:v>
                </c:pt>
                <c:pt idx="145">
                  <c:v>-8.7955875396728498</c:v>
                </c:pt>
                <c:pt idx="146">
                  <c:v>-9.2055006027221609</c:v>
                </c:pt>
                <c:pt idx="147">
                  <c:v>-9.3107070922851491</c:v>
                </c:pt>
                <c:pt idx="148">
                  <c:v>-8.9155988693237305</c:v>
                </c:pt>
                <c:pt idx="149">
                  <c:v>-8.4438991546630806</c:v>
                </c:pt>
                <c:pt idx="150">
                  <c:v>-8.5132036209106303</c:v>
                </c:pt>
                <c:pt idx="151">
                  <c:v>-9.2373294830322017</c:v>
                </c:pt>
                <c:pt idx="152">
                  <c:v>-10.1315383911132</c:v>
                </c:pt>
                <c:pt idx="153">
                  <c:v>-10.652624130249</c:v>
                </c:pt>
                <c:pt idx="154">
                  <c:v>-10.678683280944799</c:v>
                </c:pt>
                <c:pt idx="155">
                  <c:v>-10.4825935363769</c:v>
                </c:pt>
                <c:pt idx="156">
                  <c:v>-10.3885860443115</c:v>
                </c:pt>
                <c:pt idx="157">
                  <c:v>-10.497243881225501</c:v>
                </c:pt>
                <c:pt idx="158">
                  <c:v>-10.6428308486938</c:v>
                </c:pt>
                <c:pt idx="159">
                  <c:v>-10.5778818130493</c:v>
                </c:pt>
                <c:pt idx="160">
                  <c:v>-10.2640771865844</c:v>
                </c:pt>
                <c:pt idx="161">
                  <c:v>-9.9801855087280202</c:v>
                </c:pt>
                <c:pt idx="162">
                  <c:v>-10.033338546752899</c:v>
                </c:pt>
                <c:pt idx="163">
                  <c:v>-10.344518661499</c:v>
                </c:pt>
                <c:pt idx="164">
                  <c:v>-10.475155830383301</c:v>
                </c:pt>
                <c:pt idx="165">
                  <c:v>-10.1734142303466</c:v>
                </c:pt>
                <c:pt idx="166">
                  <c:v>-9.7451686859130664</c:v>
                </c:pt>
                <c:pt idx="167">
                  <c:v>-9.6881008148193306</c:v>
                </c:pt>
                <c:pt idx="168">
                  <c:v>-10.0286540985107</c:v>
                </c:pt>
                <c:pt idx="169">
                  <c:v>-10.2814836502075</c:v>
                </c:pt>
                <c:pt idx="170">
                  <c:v>-10.1230726242065</c:v>
                </c:pt>
                <c:pt idx="171">
                  <c:v>-9.8500232696533203</c:v>
                </c:pt>
                <c:pt idx="172">
                  <c:v>-9.9674730300903303</c:v>
                </c:pt>
                <c:pt idx="173">
                  <c:v>-10.477296829223601</c:v>
                </c:pt>
                <c:pt idx="174">
                  <c:v>-10.854504585266101</c:v>
                </c:pt>
                <c:pt idx="175">
                  <c:v>-10.717312812805099</c:v>
                </c:pt>
                <c:pt idx="176">
                  <c:v>-10.261588096618601</c:v>
                </c:pt>
                <c:pt idx="177">
                  <c:v>-9.9351530075073207</c:v>
                </c:pt>
                <c:pt idx="178">
                  <c:v>-9.9060878753662092</c:v>
                </c:pt>
                <c:pt idx="179">
                  <c:v>-10.043928146362299</c:v>
                </c:pt>
                <c:pt idx="180">
                  <c:v>-10.2837381362915</c:v>
                </c:pt>
                <c:pt idx="181">
                  <c:v>-10.715964317321699</c:v>
                </c:pt>
                <c:pt idx="182">
                  <c:v>-11.285925865173301</c:v>
                </c:pt>
                <c:pt idx="183">
                  <c:v>-11.6594324111938</c:v>
                </c:pt>
                <c:pt idx="184">
                  <c:v>-11.555177688598601</c:v>
                </c:pt>
                <c:pt idx="185">
                  <c:v>-11.117540359496999</c:v>
                </c:pt>
                <c:pt idx="186">
                  <c:v>-10.8128662109375</c:v>
                </c:pt>
                <c:pt idx="187">
                  <c:v>-10.961051940917899</c:v>
                </c:pt>
                <c:pt idx="188">
                  <c:v>-11.452440261840801</c:v>
                </c:pt>
                <c:pt idx="189">
                  <c:v>-11.895230293273899</c:v>
                </c:pt>
                <c:pt idx="190">
                  <c:v>-11.9458694458007</c:v>
                </c:pt>
                <c:pt idx="191">
                  <c:v>-11.5227603912353</c:v>
                </c:pt>
                <c:pt idx="192">
                  <c:v>-10.830055236816399</c:v>
                </c:pt>
                <c:pt idx="193">
                  <c:v>-10.2174568176269</c:v>
                </c:pt>
                <c:pt idx="194">
                  <c:v>-9.9219150543212802</c:v>
                </c:pt>
                <c:pt idx="195">
                  <c:v>-9.8854579925537092</c:v>
                </c:pt>
                <c:pt idx="196">
                  <c:v>-9.8851060867309499</c:v>
                </c:pt>
                <c:pt idx="197">
                  <c:v>-9.8606004714965803</c:v>
                </c:pt>
                <c:pt idx="198">
                  <c:v>-9.9886989593505806</c:v>
                </c:pt>
                <c:pt idx="199">
                  <c:v>-10.351377487182599</c:v>
                </c:pt>
              </c:numCache>
            </c:numRef>
          </c:val>
          <c:smooth val="0"/>
          <c:extLst>
            <c:ext xmlns:c16="http://schemas.microsoft.com/office/drawing/2014/chart" uri="{C3380CC4-5D6E-409C-BE32-E72D297353CC}">
              <c16:uniqueId val="{00000001-0D7C-450F-BD61-8601D396138B}"/>
            </c:ext>
          </c:extLst>
        </c:ser>
        <c:ser>
          <c:idx val="2"/>
          <c:order val="2"/>
          <c:tx>
            <c:strRef>
              <c:f>'1mir 8_9 12 '!$E$1</c:f>
              <c:strCache>
                <c:ptCount val="1"/>
                <c:pt idx="0">
                  <c:v>12</c:v>
                </c:pt>
              </c:strCache>
            </c:strRef>
          </c:tx>
          <c:spPr>
            <a:ln w="25400">
              <a:solidFill>
                <a:schemeClr val="tx1"/>
              </a:solidFill>
              <a:prstDash val="solid"/>
            </a:ln>
          </c:spPr>
          <c:marker>
            <c:symbol val="none"/>
          </c:marker>
          <c:cat>
            <c:numRef>
              <c:f>'1mir 8_9 12 '!$B$2:$B$201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8_9 12 '!$E$2:$E$201</c:f>
              <c:numCache>
                <c:formatCode>General</c:formatCode>
                <c:ptCount val="200"/>
                <c:pt idx="0">
                  <c:v>-0.85045701265335105</c:v>
                </c:pt>
                <c:pt idx="1">
                  <c:v>-0.24208989739417999</c:v>
                </c:pt>
                <c:pt idx="2">
                  <c:v>0.35585346817970298</c:v>
                </c:pt>
                <c:pt idx="3">
                  <c:v>0.84329950809478804</c:v>
                </c:pt>
                <c:pt idx="4">
                  <c:v>0.995735824108124</c:v>
                </c:pt>
                <c:pt idx="5">
                  <c:v>0.78030335903167702</c:v>
                </c:pt>
                <c:pt idx="6">
                  <c:v>0.57933342456817605</c:v>
                </c:pt>
                <c:pt idx="7">
                  <c:v>0.83272409439086903</c:v>
                </c:pt>
                <c:pt idx="8">
                  <c:v>1.46669650077819</c:v>
                </c:pt>
                <c:pt idx="9">
                  <c:v>1.91138768196106</c:v>
                </c:pt>
                <c:pt idx="10">
                  <c:v>1.7603051662445</c:v>
                </c:pt>
                <c:pt idx="11">
                  <c:v>1.22999262809753</c:v>
                </c:pt>
                <c:pt idx="12">
                  <c:v>0.83328038454055797</c:v>
                </c:pt>
                <c:pt idx="13">
                  <c:v>0.72543501853942904</c:v>
                </c:pt>
                <c:pt idx="14">
                  <c:v>0.56578910350799605</c:v>
                </c:pt>
                <c:pt idx="15">
                  <c:v>8.8066812604670006E-3</c:v>
                </c:pt>
                <c:pt idx="16">
                  <c:v>-0.83850002288818404</c:v>
                </c:pt>
                <c:pt idx="17">
                  <c:v>-1.50607562065124</c:v>
                </c:pt>
                <c:pt idx="18">
                  <c:v>-1.61958885192871</c:v>
                </c:pt>
                <c:pt idx="19">
                  <c:v>-1.2303535938262899</c:v>
                </c:pt>
                <c:pt idx="20">
                  <c:v>-0.76100426912307695</c:v>
                </c:pt>
                <c:pt idx="21">
                  <c:v>-0.66964846849441495</c:v>
                </c:pt>
                <c:pt idx="22">
                  <c:v>-1.0991516113281199</c:v>
                </c:pt>
                <c:pt idx="23">
                  <c:v>-1.78028893470764</c:v>
                </c:pt>
                <c:pt idx="24">
                  <c:v>-2.29175353050231</c:v>
                </c:pt>
                <c:pt idx="25">
                  <c:v>-2.4398212432861301</c:v>
                </c:pt>
                <c:pt idx="26">
                  <c:v>-2.34800028800964</c:v>
                </c:pt>
                <c:pt idx="27">
                  <c:v>-2.1771054267883301</c:v>
                </c:pt>
                <c:pt idx="28">
                  <c:v>-1.89030909538269</c:v>
                </c:pt>
                <c:pt idx="29">
                  <c:v>-1.4165397882461499</c:v>
                </c:pt>
                <c:pt idx="30">
                  <c:v>-0.94690001010894798</c:v>
                </c:pt>
                <c:pt idx="31">
                  <c:v>-0.83857965469360396</c:v>
                </c:pt>
                <c:pt idx="32">
                  <c:v>-1.1733181476593</c:v>
                </c:pt>
                <c:pt idx="33">
                  <c:v>-1.6092998981475799</c:v>
                </c:pt>
                <c:pt idx="34">
                  <c:v>-1.81109738349914</c:v>
                </c:pt>
                <c:pt idx="35">
                  <c:v>-1.8859933614730799</c:v>
                </c:pt>
                <c:pt idx="36">
                  <c:v>-2.1819939613342201</c:v>
                </c:pt>
                <c:pt idx="37">
                  <c:v>-2.7186701297760001</c:v>
                </c:pt>
                <c:pt idx="38">
                  <c:v>-3.0904395580291699</c:v>
                </c:pt>
                <c:pt idx="39">
                  <c:v>-3.01334500312805</c:v>
                </c:pt>
                <c:pt idx="40">
                  <c:v>-2.7247290611267001</c:v>
                </c:pt>
                <c:pt idx="41">
                  <c:v>-2.6306769847869802</c:v>
                </c:pt>
                <c:pt idx="42">
                  <c:v>-2.7035000324249201</c:v>
                </c:pt>
                <c:pt idx="43">
                  <c:v>-2.5251119136810298</c:v>
                </c:pt>
                <c:pt idx="44">
                  <c:v>-1.94614374637603</c:v>
                </c:pt>
                <c:pt idx="45">
                  <c:v>-1.42684710025787</c:v>
                </c:pt>
                <c:pt idx="46">
                  <c:v>-1.54465448856353</c:v>
                </c:pt>
                <c:pt idx="47">
                  <c:v>-2.3114528656005771</c:v>
                </c:pt>
                <c:pt idx="48">
                  <c:v>-3.1910221576690598</c:v>
                </c:pt>
                <c:pt idx="49">
                  <c:v>-3.7375786304473801</c:v>
                </c:pt>
                <c:pt idx="50">
                  <c:v>-4.0036458969116202</c:v>
                </c:pt>
                <c:pt idx="51">
                  <c:v>-4.2781362533569256</c:v>
                </c:pt>
                <c:pt idx="52">
                  <c:v>-4.6244750022888041</c:v>
                </c:pt>
                <c:pt idx="53">
                  <c:v>-4.8374929428100497</c:v>
                </c:pt>
                <c:pt idx="54">
                  <c:v>-4.7674493789672754</c:v>
                </c:pt>
                <c:pt idx="55">
                  <c:v>-4.5062122344970703</c:v>
                </c:pt>
                <c:pt idx="56">
                  <c:v>-4.2442903518676696</c:v>
                </c:pt>
                <c:pt idx="57">
                  <c:v>-4.0739569664001376</c:v>
                </c:pt>
                <c:pt idx="58">
                  <c:v>-3.9865245819091801</c:v>
                </c:pt>
                <c:pt idx="59">
                  <c:v>-3.9666161537170401</c:v>
                </c:pt>
                <c:pt idx="60">
                  <c:v>-4.0051264762878356</c:v>
                </c:pt>
                <c:pt idx="61">
                  <c:v>-4.0757627487182599</c:v>
                </c:pt>
                <c:pt idx="62">
                  <c:v>-4.1841201782226456</c:v>
                </c:pt>
                <c:pt idx="63">
                  <c:v>-4.41774225234985</c:v>
                </c:pt>
                <c:pt idx="64">
                  <c:v>-4.8703432083129803</c:v>
                </c:pt>
                <c:pt idx="65">
                  <c:v>-5.5115990638732901</c:v>
                </c:pt>
                <c:pt idx="66">
                  <c:v>-6.1986517906188903</c:v>
                </c:pt>
                <c:pt idx="67">
                  <c:v>-6.8200020790100053</c:v>
                </c:pt>
                <c:pt idx="68">
                  <c:v>-7.3459610939025799</c:v>
                </c:pt>
                <c:pt idx="69">
                  <c:v>-7.7191147804260201</c:v>
                </c:pt>
                <c:pt idx="70">
                  <c:v>-7.8092980384826598</c:v>
                </c:pt>
                <c:pt idx="71">
                  <c:v>-7.5928621292114196</c:v>
                </c:pt>
                <c:pt idx="72">
                  <c:v>-7.3267121315002397</c:v>
                </c:pt>
                <c:pt idx="73">
                  <c:v>-7.3935546874999929</c:v>
                </c:pt>
                <c:pt idx="74">
                  <c:v>-7.9181494712829501</c:v>
                </c:pt>
                <c:pt idx="75">
                  <c:v>-8.6106843948364205</c:v>
                </c:pt>
                <c:pt idx="76">
                  <c:v>-9.0455064773559499</c:v>
                </c:pt>
                <c:pt idx="77">
                  <c:v>-9.0449848175048793</c:v>
                </c:pt>
                <c:pt idx="78">
                  <c:v>-8.7476453781127876</c:v>
                </c:pt>
                <c:pt idx="79">
                  <c:v>-8.3898353576660103</c:v>
                </c:pt>
                <c:pt idx="80">
                  <c:v>-8.1534023284912092</c:v>
                </c:pt>
                <c:pt idx="81">
                  <c:v>-8.1975479125976491</c:v>
                </c:pt>
                <c:pt idx="82">
                  <c:v>-8.6575851440429599</c:v>
                </c:pt>
                <c:pt idx="83">
                  <c:v>-9.5045146942138601</c:v>
                </c:pt>
                <c:pt idx="84">
                  <c:v>-10.4903202056884</c:v>
                </c:pt>
                <c:pt idx="85">
                  <c:v>-11.3475704193115</c:v>
                </c:pt>
                <c:pt idx="86">
                  <c:v>-12.0044174194335</c:v>
                </c:pt>
                <c:pt idx="87">
                  <c:v>-12.5076179504394</c:v>
                </c:pt>
                <c:pt idx="88">
                  <c:v>-12.808041572570801</c:v>
                </c:pt>
                <c:pt idx="89">
                  <c:v>-12.8238220214843</c:v>
                </c:pt>
                <c:pt idx="90">
                  <c:v>-12.741884231567299</c:v>
                </c:pt>
                <c:pt idx="91">
                  <c:v>-13.0018157958984</c:v>
                </c:pt>
                <c:pt idx="92">
                  <c:v>-13.7623844146728</c:v>
                </c:pt>
                <c:pt idx="93">
                  <c:v>-14.501939773559499</c:v>
                </c:pt>
                <c:pt idx="94">
                  <c:v>-14.4538974761962</c:v>
                </c:pt>
                <c:pt idx="95">
                  <c:v>-13.5084028244018</c:v>
                </c:pt>
                <c:pt idx="96">
                  <c:v>-12.440196037292401</c:v>
                </c:pt>
                <c:pt idx="97">
                  <c:v>-12.0753421783447</c:v>
                </c:pt>
                <c:pt idx="98">
                  <c:v>-12.401983261108301</c:v>
                </c:pt>
                <c:pt idx="99">
                  <c:v>-12.744081497192299</c:v>
                </c:pt>
                <c:pt idx="100">
                  <c:v>-12.722887039184499</c:v>
                </c:pt>
                <c:pt idx="101">
                  <c:v>-12.7027263641357</c:v>
                </c:pt>
                <c:pt idx="102">
                  <c:v>-13.1756029129028</c:v>
                </c:pt>
                <c:pt idx="103">
                  <c:v>-13.9982299804687</c:v>
                </c:pt>
                <c:pt idx="104">
                  <c:v>-14.538230895996</c:v>
                </c:pt>
                <c:pt idx="105">
                  <c:v>-14.483492851257299</c:v>
                </c:pt>
                <c:pt idx="106">
                  <c:v>-14.1897068023681</c:v>
                </c:pt>
                <c:pt idx="107">
                  <c:v>-14.1569700241088</c:v>
                </c:pt>
                <c:pt idx="108">
                  <c:v>-14.422244071960399</c:v>
                </c:pt>
                <c:pt idx="109">
                  <c:v>-14.6539964675903</c:v>
                </c:pt>
                <c:pt idx="110">
                  <c:v>-14.6891326904296</c:v>
                </c:pt>
                <c:pt idx="111">
                  <c:v>-14.7067356109619</c:v>
                </c:pt>
                <c:pt idx="112">
                  <c:v>-14.8781833648681</c:v>
                </c:pt>
                <c:pt idx="113">
                  <c:v>-15.0801191329956</c:v>
                </c:pt>
                <c:pt idx="114">
                  <c:v>-15.062505722045801</c:v>
                </c:pt>
                <c:pt idx="115">
                  <c:v>-14.7636156082153</c:v>
                </c:pt>
                <c:pt idx="116">
                  <c:v>-14.332292556762599</c:v>
                </c:pt>
                <c:pt idx="117">
                  <c:v>-13.921795845031699</c:v>
                </c:pt>
                <c:pt idx="118">
                  <c:v>-13.6018629074096</c:v>
                </c:pt>
                <c:pt idx="119">
                  <c:v>-13.4337100982666</c:v>
                </c:pt>
                <c:pt idx="120">
                  <c:v>-13.460324287414499</c:v>
                </c:pt>
                <c:pt idx="121">
                  <c:v>-13.5818939208984</c:v>
                </c:pt>
                <c:pt idx="122">
                  <c:v>-13.5840549468994</c:v>
                </c:pt>
                <c:pt idx="123">
                  <c:v>-13.3865871429443</c:v>
                </c:pt>
                <c:pt idx="124">
                  <c:v>-13.177853584289499</c:v>
                </c:pt>
                <c:pt idx="125">
                  <c:v>-13.1821575164794</c:v>
                </c:pt>
                <c:pt idx="126">
                  <c:v>-13.3395137786865</c:v>
                </c:pt>
                <c:pt idx="127">
                  <c:v>-13.3698225021362</c:v>
                </c:pt>
                <c:pt idx="128">
                  <c:v>-13.179481506347599</c:v>
                </c:pt>
                <c:pt idx="129">
                  <c:v>-13.051465034484799</c:v>
                </c:pt>
                <c:pt idx="130">
                  <c:v>-13.3113098144531</c:v>
                </c:pt>
                <c:pt idx="131">
                  <c:v>-13.8771314620971</c:v>
                </c:pt>
                <c:pt idx="132">
                  <c:v>-14.3054075241088</c:v>
                </c:pt>
                <c:pt idx="133">
                  <c:v>-14.308031082153301</c:v>
                </c:pt>
                <c:pt idx="134">
                  <c:v>-14.0967922210693</c:v>
                </c:pt>
                <c:pt idx="135">
                  <c:v>-14.117773056030201</c:v>
                </c:pt>
                <c:pt idx="136">
                  <c:v>-14.504956245422299</c:v>
                </c:pt>
                <c:pt idx="137">
                  <c:v>-14.924435615539499</c:v>
                </c:pt>
                <c:pt idx="138">
                  <c:v>-14.9761142730712</c:v>
                </c:pt>
                <c:pt idx="139">
                  <c:v>-14.644253730773899</c:v>
                </c:pt>
                <c:pt idx="140">
                  <c:v>-14.266832351684499</c:v>
                </c:pt>
                <c:pt idx="141">
                  <c:v>-14.115118026733301</c:v>
                </c:pt>
                <c:pt idx="142">
                  <c:v>-14.1266536712646</c:v>
                </c:pt>
                <c:pt idx="143">
                  <c:v>-14.0785570144653</c:v>
                </c:pt>
                <c:pt idx="144">
                  <c:v>-13.9208402633666</c:v>
                </c:pt>
                <c:pt idx="145">
                  <c:v>-13.8346843719482</c:v>
                </c:pt>
                <c:pt idx="146">
                  <c:v>-13.9754886627197</c:v>
                </c:pt>
                <c:pt idx="147">
                  <c:v>-14.249769210815399</c:v>
                </c:pt>
                <c:pt idx="148">
                  <c:v>-14.3809661865234</c:v>
                </c:pt>
                <c:pt idx="149">
                  <c:v>-14.162956237792899</c:v>
                </c:pt>
                <c:pt idx="150">
                  <c:v>-13.632716178894</c:v>
                </c:pt>
                <c:pt idx="151">
                  <c:v>-13.0463409423828</c:v>
                </c:pt>
                <c:pt idx="152">
                  <c:v>-12.7251234054565</c:v>
                </c:pt>
                <c:pt idx="153">
                  <c:v>-12.858401298522899</c:v>
                </c:pt>
                <c:pt idx="154">
                  <c:v>-13.351544380187899</c:v>
                </c:pt>
                <c:pt idx="155">
                  <c:v>-13.864753723144499</c:v>
                </c:pt>
                <c:pt idx="156">
                  <c:v>-14.0997257232666</c:v>
                </c:pt>
                <c:pt idx="157">
                  <c:v>-14.098493576049799</c:v>
                </c:pt>
                <c:pt idx="158">
                  <c:v>-14.1848049163818</c:v>
                </c:pt>
                <c:pt idx="159">
                  <c:v>-14.5478715896606</c:v>
                </c:pt>
                <c:pt idx="160">
                  <c:v>-14.968843460083001</c:v>
                </c:pt>
                <c:pt idx="161">
                  <c:v>-15.0811767578125</c:v>
                </c:pt>
                <c:pt idx="162">
                  <c:v>-14.868283271789499</c:v>
                </c:pt>
                <c:pt idx="163">
                  <c:v>-14.7331523895263</c:v>
                </c:pt>
                <c:pt idx="164">
                  <c:v>-15.0062942504882</c:v>
                </c:pt>
                <c:pt idx="165">
                  <c:v>-15.5260648727416</c:v>
                </c:pt>
                <c:pt idx="166">
                  <c:v>-15.8554992675781</c:v>
                </c:pt>
                <c:pt idx="167">
                  <c:v>-15.8401842117309</c:v>
                </c:pt>
                <c:pt idx="168">
                  <c:v>-15.7463636398315</c:v>
                </c:pt>
                <c:pt idx="169">
                  <c:v>-15.820318222045801</c:v>
                </c:pt>
                <c:pt idx="170">
                  <c:v>-15.932058334350501</c:v>
                </c:pt>
                <c:pt idx="171">
                  <c:v>-15.820569992065399</c:v>
                </c:pt>
                <c:pt idx="172">
                  <c:v>-15.5619459152221</c:v>
                </c:pt>
                <c:pt idx="173">
                  <c:v>-15.5327911376953</c:v>
                </c:pt>
                <c:pt idx="174">
                  <c:v>-15.8631191253662</c:v>
                </c:pt>
                <c:pt idx="175">
                  <c:v>-16.148900985717699</c:v>
                </c:pt>
                <c:pt idx="176">
                  <c:v>-15.8774318695068</c:v>
                </c:pt>
                <c:pt idx="177">
                  <c:v>-15.0421504974365</c:v>
                </c:pt>
                <c:pt idx="178">
                  <c:v>-14.152997016906699</c:v>
                </c:pt>
                <c:pt idx="179">
                  <c:v>-13.655372619628899</c:v>
                </c:pt>
                <c:pt idx="180">
                  <c:v>-13.5266571044921</c:v>
                </c:pt>
                <c:pt idx="181">
                  <c:v>-13.5042724609375</c:v>
                </c:pt>
                <c:pt idx="182">
                  <c:v>-13.5123844146728</c:v>
                </c:pt>
                <c:pt idx="183">
                  <c:v>-13.6518020629882</c:v>
                </c:pt>
                <c:pt idx="184">
                  <c:v>-13.838523864746</c:v>
                </c:pt>
                <c:pt idx="185">
                  <c:v>-13.73033618927</c:v>
                </c:pt>
                <c:pt idx="186">
                  <c:v>-13.152615547180099</c:v>
                </c:pt>
                <c:pt idx="187">
                  <c:v>-12.452932357788001</c:v>
                </c:pt>
                <c:pt idx="188">
                  <c:v>-12.223027229309</c:v>
                </c:pt>
                <c:pt idx="189">
                  <c:v>-12.6544857025146</c:v>
                </c:pt>
                <c:pt idx="190">
                  <c:v>-13.3079271316528</c:v>
                </c:pt>
                <c:pt idx="191">
                  <c:v>-13.566775321960399</c:v>
                </c:pt>
                <c:pt idx="192">
                  <c:v>-13.2223968505859</c:v>
                </c:pt>
                <c:pt idx="193">
                  <c:v>-12.5601844787597</c:v>
                </c:pt>
                <c:pt idx="194">
                  <c:v>-11.9861183166503</c:v>
                </c:pt>
                <c:pt idx="195">
                  <c:v>-11.707313537597599</c:v>
                </c:pt>
                <c:pt idx="196">
                  <c:v>-11.7322845458984</c:v>
                </c:pt>
                <c:pt idx="197">
                  <c:v>-11.9792709350585</c:v>
                </c:pt>
                <c:pt idx="198">
                  <c:v>-12.2839756011962</c:v>
                </c:pt>
                <c:pt idx="199">
                  <c:v>-12.418825149536101</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069704"/>
        <c:axId val="623072680"/>
      </c:lineChart>
      <c:catAx>
        <c:axId val="623069704"/>
        <c:scaling>
          <c:orientation val="minMax"/>
        </c:scaling>
        <c:delete val="0"/>
        <c:axPos val="b"/>
        <c:numFmt formatCode="General" sourceLinked="1"/>
        <c:majorTickMark val="out"/>
        <c:minorTickMark val="none"/>
        <c:tickLblPos val="none"/>
        <c:crossAx val="623072680"/>
        <c:crosses val="autoZero"/>
        <c:auto val="1"/>
        <c:lblAlgn val="ctr"/>
        <c:lblOffset val="100"/>
        <c:tickLblSkip val="25"/>
        <c:tickMarkSkip val="25"/>
        <c:noMultiLvlLbl val="0"/>
      </c:catAx>
      <c:valAx>
        <c:axId val="623072680"/>
        <c:scaling>
          <c:orientation val="minMax"/>
          <c:max val="8"/>
          <c:min val="-16"/>
        </c:scaling>
        <c:delete val="0"/>
        <c:axPos val="l"/>
        <c:numFmt formatCode="General" sourceLinked="1"/>
        <c:majorTickMark val="out"/>
        <c:minorTickMark val="none"/>
        <c:tickLblPos val="nextTo"/>
        <c:crossAx val="623069704"/>
        <c:crossesAt val="25"/>
        <c:crossBetween val="between"/>
      </c:valAx>
    </c:plotArea>
    <c:plotVisOnly val="1"/>
    <c:dispBlanksAs val="gap"/>
    <c:showDLblsOverMax val="0"/>
  </c:chart>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1639645295185599E-2"/>
          <c:w val="0.94231529473915299"/>
          <c:h val="0.92174163288180266"/>
        </c:manualLayout>
      </c:layout>
      <c:lineChart>
        <c:grouping val="standard"/>
        <c:varyColors val="0"/>
        <c:ser>
          <c:idx val="0"/>
          <c:order val="0"/>
          <c:tx>
            <c:strRef>
              <c:f>'3mir 8_9 12  (2)'!$C$1</c:f>
              <c:strCache>
                <c:ptCount val="1"/>
                <c:pt idx="0">
                  <c:v>12</c:v>
                </c:pt>
              </c:strCache>
            </c:strRef>
          </c:tx>
          <c:spPr>
            <a:ln w="25400">
              <a:solidFill>
                <a:schemeClr val="bg1">
                  <a:lumMod val="75000"/>
                </a:schemeClr>
              </a:solidFill>
            </a:ln>
          </c:spPr>
          <c:marker>
            <c:symbol val="none"/>
          </c:marker>
          <c:cat>
            <c:numRef>
              <c:f>'3mir 8_9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12  (2)'!$C$2:$C$201</c:f>
              <c:numCache>
                <c:formatCode>General</c:formatCode>
                <c:ptCount val="200"/>
                <c:pt idx="0">
                  <c:v>-2.4344568252563401</c:v>
                </c:pt>
                <c:pt idx="1">
                  <c:v>-2.53965067863464</c:v>
                </c:pt>
                <c:pt idx="2">
                  <c:v>-2.2010970115661599</c:v>
                </c:pt>
                <c:pt idx="3">
                  <c:v>-1.49763512611389</c:v>
                </c:pt>
                <c:pt idx="4">
                  <c:v>-0.83092337846756004</c:v>
                </c:pt>
                <c:pt idx="5">
                  <c:v>-0.40665668249130199</c:v>
                </c:pt>
                <c:pt idx="6">
                  <c:v>-8.4218546748160997E-2</c:v>
                </c:pt>
                <c:pt idx="7">
                  <c:v>0.28191292285919201</c:v>
                </c:pt>
                <c:pt idx="8">
                  <c:v>0.59646469354629505</c:v>
                </c:pt>
                <c:pt idx="9">
                  <c:v>0.72511661052703902</c:v>
                </c:pt>
                <c:pt idx="10">
                  <c:v>0.76070910692214999</c:v>
                </c:pt>
                <c:pt idx="11">
                  <c:v>0.90008097887039196</c:v>
                </c:pt>
                <c:pt idx="12">
                  <c:v>1.1384962797164899</c:v>
                </c:pt>
                <c:pt idx="13">
                  <c:v>1.28564357757568</c:v>
                </c:pt>
                <c:pt idx="14">
                  <c:v>1.26463294029235</c:v>
                </c:pt>
                <c:pt idx="15">
                  <c:v>1.19564056396484</c:v>
                </c:pt>
                <c:pt idx="16">
                  <c:v>1.1381914615631099</c:v>
                </c:pt>
                <c:pt idx="17">
                  <c:v>0.95551031827926602</c:v>
                </c:pt>
                <c:pt idx="18">
                  <c:v>0.572498679161072</c:v>
                </c:pt>
                <c:pt idx="19">
                  <c:v>0.20177689194679299</c:v>
                </c:pt>
                <c:pt idx="20">
                  <c:v>9.3908354640007005E-2</c:v>
                </c:pt>
                <c:pt idx="21">
                  <c:v>0.14146094024181399</c:v>
                </c:pt>
                <c:pt idx="22">
                  <c:v>-1.3206315226853E-2</c:v>
                </c:pt>
                <c:pt idx="23">
                  <c:v>-0.448326736688614</c:v>
                </c:pt>
                <c:pt idx="24">
                  <c:v>-0.79589235782623302</c:v>
                </c:pt>
                <c:pt idx="25">
                  <c:v>-0.73588049411773704</c:v>
                </c:pt>
                <c:pt idx="26">
                  <c:v>-0.44152194261550898</c:v>
                </c:pt>
                <c:pt idx="27">
                  <c:v>-0.30187955498695401</c:v>
                </c:pt>
                <c:pt idx="28">
                  <c:v>-0.33895391225814803</c:v>
                </c:pt>
                <c:pt idx="29">
                  <c:v>-0.20658405125141099</c:v>
                </c:pt>
                <c:pt idx="30">
                  <c:v>0.22909212112426799</c:v>
                </c:pt>
                <c:pt idx="31">
                  <c:v>0.62942427396774303</c:v>
                </c:pt>
                <c:pt idx="32">
                  <c:v>0.65661936998367298</c:v>
                </c:pt>
                <c:pt idx="33">
                  <c:v>0.45733541250228898</c:v>
                </c:pt>
                <c:pt idx="34">
                  <c:v>0.42471608519554099</c:v>
                </c:pt>
                <c:pt idx="35">
                  <c:v>0.62769025564193703</c:v>
                </c:pt>
                <c:pt idx="36">
                  <c:v>0.78723275661468495</c:v>
                </c:pt>
                <c:pt idx="37">
                  <c:v>0.79466515779495195</c:v>
                </c:pt>
                <c:pt idx="38">
                  <c:v>0.90636616945266701</c:v>
                </c:pt>
                <c:pt idx="39">
                  <c:v>1.28234755992889</c:v>
                </c:pt>
                <c:pt idx="40">
                  <c:v>1.6178143024444489</c:v>
                </c:pt>
                <c:pt idx="41">
                  <c:v>1.50224184989929</c:v>
                </c:pt>
                <c:pt idx="42">
                  <c:v>1.0046122074127199</c:v>
                </c:pt>
                <c:pt idx="43">
                  <c:v>0.60201036930084195</c:v>
                </c:pt>
                <c:pt idx="44">
                  <c:v>0.555220246315002</c:v>
                </c:pt>
                <c:pt idx="45">
                  <c:v>0.64933788776397705</c:v>
                </c:pt>
                <c:pt idx="46">
                  <c:v>0.61257445812225297</c:v>
                </c:pt>
                <c:pt idx="47">
                  <c:v>0.49926394224166898</c:v>
                </c:pt>
                <c:pt idx="48">
                  <c:v>0.46725407242775002</c:v>
                </c:pt>
                <c:pt idx="49">
                  <c:v>0.409583270549774</c:v>
                </c:pt>
                <c:pt idx="50">
                  <c:v>0.11785840988159201</c:v>
                </c:pt>
                <c:pt idx="51">
                  <c:v>-0.27862796187400801</c:v>
                </c:pt>
                <c:pt idx="52">
                  <c:v>-0.38067778944969199</c:v>
                </c:pt>
                <c:pt idx="53">
                  <c:v>-9.0666964650154003E-2</c:v>
                </c:pt>
                <c:pt idx="54">
                  <c:v>0.177085965871811</c:v>
                </c:pt>
                <c:pt idx="55">
                  <c:v>2.9909610748290998E-2</c:v>
                </c:pt>
                <c:pt idx="56">
                  <c:v>-0.372234016656876</c:v>
                </c:pt>
                <c:pt idx="57">
                  <c:v>-0.56233680248260498</c:v>
                </c:pt>
                <c:pt idx="58">
                  <c:v>-0.42246979475021401</c:v>
                </c:pt>
                <c:pt idx="59">
                  <c:v>-0.30392390489578203</c:v>
                </c:pt>
                <c:pt idx="60">
                  <c:v>-0.49723976850509599</c:v>
                </c:pt>
                <c:pt idx="61">
                  <c:v>-0.85120260715484597</c:v>
                </c:pt>
                <c:pt idx="62">
                  <c:v>-1.0197496414184499</c:v>
                </c:pt>
                <c:pt idx="63">
                  <c:v>-0.88497591018676802</c:v>
                </c:pt>
                <c:pt idx="64">
                  <c:v>-0.59567850828170799</c:v>
                </c:pt>
                <c:pt idx="65">
                  <c:v>-0.35550838708877602</c:v>
                </c:pt>
                <c:pt idx="66">
                  <c:v>-0.35475602746009799</c:v>
                </c:pt>
                <c:pt idx="67">
                  <c:v>-0.77473354339599598</c:v>
                </c:pt>
                <c:pt idx="68">
                  <c:v>-1.5882253646850499</c:v>
                </c:pt>
                <c:pt idx="69">
                  <c:v>-2.3606510162353498</c:v>
                </c:pt>
                <c:pt idx="70">
                  <c:v>-2.5235211849212602</c:v>
                </c:pt>
                <c:pt idx="71">
                  <c:v>-1.9700012207031199</c:v>
                </c:pt>
                <c:pt idx="72">
                  <c:v>-1.1990010738372801</c:v>
                </c:pt>
                <c:pt idx="73">
                  <c:v>-0.73722159862518299</c:v>
                </c:pt>
                <c:pt idx="74">
                  <c:v>-0.58177626132965099</c:v>
                </c:pt>
                <c:pt idx="75">
                  <c:v>-0.39809447526931802</c:v>
                </c:pt>
                <c:pt idx="76">
                  <c:v>-0.11715164035558701</c:v>
                </c:pt>
                <c:pt idx="77">
                  <c:v>-3.7557028234005002E-2</c:v>
                </c:pt>
                <c:pt idx="78">
                  <c:v>-0.33932742476463301</c:v>
                </c:pt>
                <c:pt idx="79">
                  <c:v>-0.79009151458740201</c:v>
                </c:pt>
                <c:pt idx="80">
                  <c:v>-1.0678859949111901</c:v>
                </c:pt>
                <c:pt idx="81">
                  <c:v>-1.14904153347015</c:v>
                </c:pt>
                <c:pt idx="82">
                  <c:v>-1.1662391424178999</c:v>
                </c:pt>
                <c:pt idx="83">
                  <c:v>-1.04182660579681</c:v>
                </c:pt>
                <c:pt idx="84">
                  <c:v>-0.56835728883743297</c:v>
                </c:pt>
                <c:pt idx="85">
                  <c:v>0.14513969421386699</c:v>
                </c:pt>
                <c:pt idx="86">
                  <c:v>0.59880656003952004</c:v>
                </c:pt>
                <c:pt idx="87">
                  <c:v>0.42067393660545299</c:v>
                </c:pt>
                <c:pt idx="88">
                  <c:v>-0.199220091104507</c:v>
                </c:pt>
                <c:pt idx="89">
                  <c:v>-0.75279903411865201</c:v>
                </c:pt>
                <c:pt idx="90">
                  <c:v>-0.9869384765625</c:v>
                </c:pt>
                <c:pt idx="91">
                  <c:v>-1.0611282587051301</c:v>
                </c:pt>
                <c:pt idx="92">
                  <c:v>-1.19949173927307</c:v>
                </c:pt>
                <c:pt idx="93">
                  <c:v>-1.3995386362075799</c:v>
                </c:pt>
                <c:pt idx="94">
                  <c:v>-1.5320069789886399</c:v>
                </c:pt>
                <c:pt idx="95">
                  <c:v>-1.56092929840087</c:v>
                </c:pt>
                <c:pt idx="96">
                  <c:v>-1.5455207824707</c:v>
                </c:pt>
                <c:pt idx="97">
                  <c:v>-1.50322461128234</c:v>
                </c:pt>
                <c:pt idx="98">
                  <c:v>-1.3931584358215301</c:v>
                </c:pt>
                <c:pt idx="99">
                  <c:v>-1.21933901309967</c:v>
                </c:pt>
                <c:pt idx="100">
                  <c:v>-1.06487524509429</c:v>
                </c:pt>
                <c:pt idx="101">
                  <c:v>-1.02466964721679</c:v>
                </c:pt>
                <c:pt idx="102">
                  <c:v>-1.15263307094574</c:v>
                </c:pt>
                <c:pt idx="103">
                  <c:v>-1.4494243860244651</c:v>
                </c:pt>
                <c:pt idx="104">
                  <c:v>-1.83881211280822</c:v>
                </c:pt>
                <c:pt idx="105">
                  <c:v>-2.1818807125091499</c:v>
                </c:pt>
                <c:pt idx="106">
                  <c:v>-2.3948092460632302</c:v>
                </c:pt>
                <c:pt idx="107">
                  <c:v>-2.5549015998840301</c:v>
                </c:pt>
                <c:pt idx="108">
                  <c:v>-2.805879831314078</c:v>
                </c:pt>
                <c:pt idx="109">
                  <c:v>-3.1565380096435498</c:v>
                </c:pt>
                <c:pt idx="110">
                  <c:v>-3.4816329479217498</c:v>
                </c:pt>
                <c:pt idx="111">
                  <c:v>-3.7428009510040199</c:v>
                </c:pt>
                <c:pt idx="112">
                  <c:v>-4.0699434280395499</c:v>
                </c:pt>
                <c:pt idx="113">
                  <c:v>-4.5174660682678196</c:v>
                </c:pt>
                <c:pt idx="114">
                  <c:v>-4.8512773513793901</c:v>
                </c:pt>
                <c:pt idx="115">
                  <c:v>-4.763671875</c:v>
                </c:pt>
                <c:pt idx="116">
                  <c:v>-4.2806653976440403</c:v>
                </c:pt>
                <c:pt idx="117">
                  <c:v>-3.7720634937286248</c:v>
                </c:pt>
                <c:pt idx="118">
                  <c:v>-3.5187668800353999</c:v>
                </c:pt>
                <c:pt idx="119">
                  <c:v>-3.44935870170593</c:v>
                </c:pt>
                <c:pt idx="120">
                  <c:v>-3.3994956016540501</c:v>
                </c:pt>
                <c:pt idx="121">
                  <c:v>-3.4320747852325399</c:v>
                </c:pt>
                <c:pt idx="122">
                  <c:v>-3.6795966625213601</c:v>
                </c:pt>
                <c:pt idx="123">
                  <c:v>-3.9720561504364</c:v>
                </c:pt>
                <c:pt idx="124">
                  <c:v>-3.9236540794372501</c:v>
                </c:pt>
                <c:pt idx="125">
                  <c:v>-3.4593224525451598</c:v>
                </c:pt>
                <c:pt idx="126">
                  <c:v>-3.0054011344909601</c:v>
                </c:pt>
                <c:pt idx="127">
                  <c:v>-2.9786000251770002</c:v>
                </c:pt>
                <c:pt idx="128">
                  <c:v>-3.24843025207519</c:v>
                </c:pt>
                <c:pt idx="129">
                  <c:v>-3.34243392944335</c:v>
                </c:pt>
                <c:pt idx="130">
                  <c:v>-3.1133539676666202</c:v>
                </c:pt>
                <c:pt idx="131">
                  <c:v>-2.9161381721496502</c:v>
                </c:pt>
                <c:pt idx="132">
                  <c:v>-3.0551521778106601</c:v>
                </c:pt>
                <c:pt idx="133">
                  <c:v>-3.3150551319122248</c:v>
                </c:pt>
                <c:pt idx="134">
                  <c:v>-3.2547545433044398</c:v>
                </c:pt>
                <c:pt idx="135">
                  <c:v>-2.8564455509185649</c:v>
                </c:pt>
                <c:pt idx="136">
                  <c:v>-2.6275334358215301</c:v>
                </c:pt>
                <c:pt idx="137">
                  <c:v>-3.010449171066278</c:v>
                </c:pt>
                <c:pt idx="138">
                  <c:v>-3.8597831726074201</c:v>
                </c:pt>
                <c:pt idx="139">
                  <c:v>-4.6070938110351456</c:v>
                </c:pt>
                <c:pt idx="140">
                  <c:v>-4.8474273681640598</c:v>
                </c:pt>
                <c:pt idx="141">
                  <c:v>-4.6561360359191797</c:v>
                </c:pt>
                <c:pt idx="142">
                  <c:v>-4.38726711273193</c:v>
                </c:pt>
                <c:pt idx="143">
                  <c:v>-4.2961435317993102</c:v>
                </c:pt>
                <c:pt idx="144">
                  <c:v>-4.3841080665588246</c:v>
                </c:pt>
                <c:pt idx="145">
                  <c:v>-4.5174536705016974</c:v>
                </c:pt>
                <c:pt idx="146">
                  <c:v>-4.6176700592040998</c:v>
                </c:pt>
                <c:pt idx="147">
                  <c:v>-4.7326707839965803</c:v>
                </c:pt>
                <c:pt idx="148">
                  <c:v>-4.9389543533325204</c:v>
                </c:pt>
                <c:pt idx="149">
                  <c:v>-5.1819062232971076</c:v>
                </c:pt>
                <c:pt idx="150">
                  <c:v>-5.2465929985046298</c:v>
                </c:pt>
                <c:pt idx="151">
                  <c:v>-4.9489979743957466</c:v>
                </c:pt>
                <c:pt idx="152">
                  <c:v>-4.3778276443481401</c:v>
                </c:pt>
                <c:pt idx="153">
                  <c:v>-3.8933575153350799</c:v>
                </c:pt>
                <c:pt idx="154">
                  <c:v>-3.8282122611999498</c:v>
                </c:pt>
                <c:pt idx="155">
                  <c:v>-4.1831836700439364</c:v>
                </c:pt>
                <c:pt idx="156">
                  <c:v>-4.6423621177673304</c:v>
                </c:pt>
                <c:pt idx="157">
                  <c:v>-4.89336729049682</c:v>
                </c:pt>
                <c:pt idx="158">
                  <c:v>-4.8999996185302699</c:v>
                </c:pt>
                <c:pt idx="159">
                  <c:v>-4.8468074798583904</c:v>
                </c:pt>
                <c:pt idx="160">
                  <c:v>-4.8612861633300701</c:v>
                </c:pt>
                <c:pt idx="161">
                  <c:v>-4.8619446754455451</c:v>
                </c:pt>
                <c:pt idx="162">
                  <c:v>-4.7163491249084402</c:v>
                </c:pt>
                <c:pt idx="163">
                  <c:v>-4.5043845176696653</c:v>
                </c:pt>
                <c:pt idx="164">
                  <c:v>-4.5237340927123997</c:v>
                </c:pt>
                <c:pt idx="165">
                  <c:v>-4.9613680839538503</c:v>
                </c:pt>
                <c:pt idx="166">
                  <c:v>-5.5917301177978498</c:v>
                </c:pt>
                <c:pt idx="167">
                  <c:v>-5.9119157791137704</c:v>
                </c:pt>
                <c:pt idx="168">
                  <c:v>-5.6422896385192747</c:v>
                </c:pt>
                <c:pt idx="169">
                  <c:v>-5.0338077545165998</c:v>
                </c:pt>
                <c:pt idx="170">
                  <c:v>-4.5961055755615199</c:v>
                </c:pt>
                <c:pt idx="171">
                  <c:v>-4.5617046356201101</c:v>
                </c:pt>
                <c:pt idx="172">
                  <c:v>-4.7365403175353986</c:v>
                </c:pt>
                <c:pt idx="173">
                  <c:v>-4.8596534729003897</c:v>
                </c:pt>
                <c:pt idx="174">
                  <c:v>-4.9127435684204066</c:v>
                </c:pt>
                <c:pt idx="175">
                  <c:v>-4.9580864906311</c:v>
                </c:pt>
                <c:pt idx="176">
                  <c:v>-4.8391175270080451</c:v>
                </c:pt>
                <c:pt idx="177">
                  <c:v>-4.3105201721191397</c:v>
                </c:pt>
                <c:pt idx="178">
                  <c:v>-3.4852745532989502</c:v>
                </c:pt>
                <c:pt idx="179">
                  <c:v>-2.89375901222229</c:v>
                </c:pt>
                <c:pt idx="180">
                  <c:v>-2.9292340278625399</c:v>
                </c:pt>
                <c:pt idx="181">
                  <c:v>-3.3663573265075599</c:v>
                </c:pt>
                <c:pt idx="182">
                  <c:v>-3.6227316856384202</c:v>
                </c:pt>
                <c:pt idx="183">
                  <c:v>-3.43288230895996</c:v>
                </c:pt>
                <c:pt idx="184">
                  <c:v>-3.0575699806213299</c:v>
                </c:pt>
                <c:pt idx="185">
                  <c:v>-2.8411459922790501</c:v>
                </c:pt>
                <c:pt idx="186">
                  <c:v>-2.8067390918731601</c:v>
                </c:pt>
                <c:pt idx="187">
                  <c:v>-2.7921166419982901</c:v>
                </c:pt>
                <c:pt idx="188">
                  <c:v>-2.7613129615783598</c:v>
                </c:pt>
                <c:pt idx="189">
                  <c:v>-2.74934601783752</c:v>
                </c:pt>
                <c:pt idx="190">
                  <c:v>-2.6154592037200901</c:v>
                </c:pt>
                <c:pt idx="191">
                  <c:v>-2.1556212902068999</c:v>
                </c:pt>
                <c:pt idx="192">
                  <c:v>-1.49880826473236</c:v>
                </c:pt>
                <c:pt idx="193">
                  <c:v>-1.12540555000305</c:v>
                </c:pt>
                <c:pt idx="194">
                  <c:v>-1.32426297664642</c:v>
                </c:pt>
                <c:pt idx="195">
                  <c:v>-1.7958971261978101</c:v>
                </c:pt>
                <c:pt idx="196">
                  <c:v>-1.9940145015716499</c:v>
                </c:pt>
                <c:pt idx="197">
                  <c:v>-1.76973152160644</c:v>
                </c:pt>
                <c:pt idx="198">
                  <c:v>-1.4551025629043499</c:v>
                </c:pt>
                <c:pt idx="199">
                  <c:v>-1.3346970081329299</c:v>
                </c:pt>
              </c:numCache>
            </c:numRef>
          </c:val>
          <c:smooth val="0"/>
          <c:extLst>
            <c:ext xmlns:c16="http://schemas.microsoft.com/office/drawing/2014/chart" uri="{C3380CC4-5D6E-409C-BE32-E72D297353CC}">
              <c16:uniqueId val="{00000000-0D7C-450F-BD61-8601D396138B}"/>
            </c:ext>
          </c:extLst>
        </c:ser>
        <c:ser>
          <c:idx val="1"/>
          <c:order val="1"/>
          <c:tx>
            <c:strRef>
              <c:f>'3mir 8_9 12  (2)'!$D$1</c:f>
              <c:strCache>
                <c:ptCount val="1"/>
                <c:pt idx="0">
                  <c:v>12</c:v>
                </c:pt>
              </c:strCache>
            </c:strRef>
          </c:tx>
          <c:spPr>
            <a:ln w="25400">
              <a:solidFill>
                <a:schemeClr val="tx1">
                  <a:lumMod val="85000"/>
                  <a:lumOff val="15000"/>
                </a:schemeClr>
              </a:solidFill>
              <a:prstDash val="sysDash"/>
            </a:ln>
          </c:spPr>
          <c:marker>
            <c:symbol val="none"/>
          </c:marker>
          <c:cat>
            <c:numRef>
              <c:f>'3mir 8_9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12  (2)'!$D$2:$D$201</c:f>
              <c:numCache>
                <c:formatCode>General</c:formatCode>
                <c:ptCount val="200"/>
                <c:pt idx="0">
                  <c:v>3.4197127819061199</c:v>
                </c:pt>
                <c:pt idx="1">
                  <c:v>2.9433460235595699</c:v>
                </c:pt>
                <c:pt idx="2">
                  <c:v>2.3537602424621502</c:v>
                </c:pt>
                <c:pt idx="3">
                  <c:v>1.6883414983749301</c:v>
                </c:pt>
                <c:pt idx="4">
                  <c:v>1.0510661602020199</c:v>
                </c:pt>
                <c:pt idx="5">
                  <c:v>0.71581888198852495</c:v>
                </c:pt>
                <c:pt idx="6">
                  <c:v>0.79187679290771495</c:v>
                </c:pt>
                <c:pt idx="7">
                  <c:v>0.95034253597259499</c:v>
                </c:pt>
                <c:pt idx="8">
                  <c:v>0.748526871204376</c:v>
                </c:pt>
                <c:pt idx="9">
                  <c:v>0.181698992848396</c:v>
                </c:pt>
                <c:pt idx="10">
                  <c:v>-0.33210080862045299</c:v>
                </c:pt>
                <c:pt idx="11">
                  <c:v>-0.52963590621948198</c:v>
                </c:pt>
                <c:pt idx="12">
                  <c:v>-0.59627568721771196</c:v>
                </c:pt>
                <c:pt idx="13">
                  <c:v>-0.77486532926559404</c:v>
                </c:pt>
                <c:pt idx="14">
                  <c:v>-0.95581209659576405</c:v>
                </c:pt>
                <c:pt idx="15">
                  <c:v>-0.92794942855835005</c:v>
                </c:pt>
                <c:pt idx="16">
                  <c:v>-0.87179869413375899</c:v>
                </c:pt>
                <c:pt idx="17">
                  <c:v>-1.21361684799194</c:v>
                </c:pt>
                <c:pt idx="18">
                  <c:v>-1.9242073297500599</c:v>
                </c:pt>
                <c:pt idx="19">
                  <c:v>-2.3244159221649099</c:v>
                </c:pt>
                <c:pt idx="20">
                  <c:v>-1.85870289802551</c:v>
                </c:pt>
                <c:pt idx="21">
                  <c:v>-0.86668443679809604</c:v>
                </c:pt>
                <c:pt idx="22">
                  <c:v>-0.25450566411018399</c:v>
                </c:pt>
                <c:pt idx="23">
                  <c:v>-0.44155406951904302</c:v>
                </c:pt>
                <c:pt idx="24">
                  <c:v>-0.97235000133514404</c:v>
                </c:pt>
                <c:pt idx="25">
                  <c:v>-1.2500073909759499</c:v>
                </c:pt>
                <c:pt idx="26">
                  <c:v>-1.3002846240997299</c:v>
                </c:pt>
                <c:pt idx="27">
                  <c:v>-1.51704573631286</c:v>
                </c:pt>
                <c:pt idx="28">
                  <c:v>-1.8817783594131401</c:v>
                </c:pt>
                <c:pt idx="29">
                  <c:v>-1.90157914161682</c:v>
                </c:pt>
                <c:pt idx="30">
                  <c:v>-1.37637674808502</c:v>
                </c:pt>
                <c:pt idx="31">
                  <c:v>-0.80324900150299094</c:v>
                </c:pt>
                <c:pt idx="32">
                  <c:v>-0.72874444723129295</c:v>
                </c:pt>
                <c:pt idx="33">
                  <c:v>-0.95462644100189198</c:v>
                </c:pt>
                <c:pt idx="34">
                  <c:v>-0.79147154092788696</c:v>
                </c:pt>
                <c:pt idx="35">
                  <c:v>-6.8443156778812006E-2</c:v>
                </c:pt>
                <c:pt idx="36">
                  <c:v>0.51943272352218595</c:v>
                </c:pt>
                <c:pt idx="37">
                  <c:v>0.25216636061668402</c:v>
                </c:pt>
                <c:pt idx="38">
                  <c:v>-0.71725863218307495</c:v>
                </c:pt>
                <c:pt idx="39">
                  <c:v>-1.57957363128662</c:v>
                </c:pt>
                <c:pt idx="40">
                  <c:v>-1.80402684211731</c:v>
                </c:pt>
                <c:pt idx="41">
                  <c:v>-1.51961386203765</c:v>
                </c:pt>
                <c:pt idx="42">
                  <c:v>-1.04420065879821</c:v>
                </c:pt>
                <c:pt idx="43">
                  <c:v>-0.49389952421188399</c:v>
                </c:pt>
                <c:pt idx="44">
                  <c:v>-2.1485615521668999E-2</c:v>
                </c:pt>
                <c:pt idx="45">
                  <c:v>-2.6145458221436001E-2</c:v>
                </c:pt>
                <c:pt idx="46">
                  <c:v>-0.69870024919509899</c:v>
                </c:pt>
                <c:pt idx="47">
                  <c:v>-1.52297711372375</c:v>
                </c:pt>
                <c:pt idx="48">
                  <c:v>-1.71644759178161</c:v>
                </c:pt>
                <c:pt idx="49">
                  <c:v>-1.2361601591110201</c:v>
                </c:pt>
                <c:pt idx="50">
                  <c:v>-0.91473877429962203</c:v>
                </c:pt>
                <c:pt idx="51">
                  <c:v>-1.3691203594207699</c:v>
                </c:pt>
                <c:pt idx="52">
                  <c:v>-2.144449234008778</c:v>
                </c:pt>
                <c:pt idx="53">
                  <c:v>-2.34708547592163</c:v>
                </c:pt>
                <c:pt idx="54">
                  <c:v>-1.91552853584289</c:v>
                </c:pt>
                <c:pt idx="55">
                  <c:v>-1.7231967449188199</c:v>
                </c:pt>
                <c:pt idx="56">
                  <c:v>-2.3562667369842449</c:v>
                </c:pt>
                <c:pt idx="57">
                  <c:v>-3.2970452308654701</c:v>
                </c:pt>
                <c:pt idx="58">
                  <c:v>-3.6232714653015101</c:v>
                </c:pt>
                <c:pt idx="59">
                  <c:v>-3.1773819923400799</c:v>
                </c:pt>
                <c:pt idx="60">
                  <c:v>-2.6094605922698899</c:v>
                </c:pt>
                <c:pt idx="61">
                  <c:v>-2.4241046905517498</c:v>
                </c:pt>
                <c:pt idx="62">
                  <c:v>-2.481686115264885</c:v>
                </c:pt>
                <c:pt idx="63">
                  <c:v>-2.489048719406119</c:v>
                </c:pt>
                <c:pt idx="64">
                  <c:v>-2.4970917701721098</c:v>
                </c:pt>
                <c:pt idx="65">
                  <c:v>-2.6494612693786599</c:v>
                </c:pt>
                <c:pt idx="66">
                  <c:v>-2.7784144878387398</c:v>
                </c:pt>
                <c:pt idx="67">
                  <c:v>-2.6267523765563898</c:v>
                </c:pt>
                <c:pt idx="68">
                  <c:v>-2.3156199455261191</c:v>
                </c:pt>
                <c:pt idx="69">
                  <c:v>-2.2048494815826398</c:v>
                </c:pt>
                <c:pt idx="70">
                  <c:v>-2.3289680480957</c:v>
                </c:pt>
                <c:pt idx="71">
                  <c:v>-2.3720049858093191</c:v>
                </c:pt>
                <c:pt idx="72">
                  <c:v>-2.2675433158874498</c:v>
                </c:pt>
                <c:pt idx="73">
                  <c:v>-2.42132544517517</c:v>
                </c:pt>
                <c:pt idx="74">
                  <c:v>-3.10413670539856</c:v>
                </c:pt>
                <c:pt idx="75">
                  <c:v>-3.9463188648223801</c:v>
                </c:pt>
                <c:pt idx="76">
                  <c:v>-4.3819646835327104</c:v>
                </c:pt>
                <c:pt idx="77">
                  <c:v>-4.39035940170288</c:v>
                </c:pt>
                <c:pt idx="78">
                  <c:v>-4.3764047622680602</c:v>
                </c:pt>
                <c:pt idx="79">
                  <c:v>-4.4104928970336896</c:v>
                </c:pt>
                <c:pt idx="80">
                  <c:v>-4.1132330894470197</c:v>
                </c:pt>
                <c:pt idx="81">
                  <c:v>-3.4199550151824898</c:v>
                </c:pt>
                <c:pt idx="82">
                  <c:v>-2.9491167068481401</c:v>
                </c:pt>
                <c:pt idx="83">
                  <c:v>-3.2233421802520699</c:v>
                </c:pt>
                <c:pt idx="84">
                  <c:v>-3.8511836528778001</c:v>
                </c:pt>
                <c:pt idx="85">
                  <c:v>-4.00278520584106</c:v>
                </c:pt>
                <c:pt idx="86">
                  <c:v>-3.5718097686767498</c:v>
                </c:pt>
                <c:pt idx="87">
                  <c:v>-3.2794883251190101</c:v>
                </c:pt>
                <c:pt idx="88">
                  <c:v>-3.5255935192108101</c:v>
                </c:pt>
                <c:pt idx="89">
                  <c:v>-3.7410609722137398</c:v>
                </c:pt>
                <c:pt idx="90">
                  <c:v>-3.2930443286895699</c:v>
                </c:pt>
                <c:pt idx="91">
                  <c:v>-2.605853319168085</c:v>
                </c:pt>
                <c:pt idx="92">
                  <c:v>-2.7106697559356601</c:v>
                </c:pt>
                <c:pt idx="93">
                  <c:v>-3.7248854637146001</c:v>
                </c:pt>
                <c:pt idx="94">
                  <c:v>-4.43353271484375</c:v>
                </c:pt>
                <c:pt idx="95">
                  <c:v>-3.7210953235626198</c:v>
                </c:pt>
                <c:pt idx="96">
                  <c:v>-2.0420031547546298</c:v>
                </c:pt>
                <c:pt idx="97">
                  <c:v>-1.0029931068420399</c:v>
                </c:pt>
                <c:pt idx="98">
                  <c:v>-1.5691850185394201</c:v>
                </c:pt>
                <c:pt idx="99">
                  <c:v>-3.0634348392486501</c:v>
                </c:pt>
                <c:pt idx="100">
                  <c:v>-4.0054063796996946</c:v>
                </c:pt>
                <c:pt idx="101">
                  <c:v>-3.6535949707031201</c:v>
                </c:pt>
                <c:pt idx="102">
                  <c:v>-2.5667922496795601</c:v>
                </c:pt>
                <c:pt idx="103">
                  <c:v>-1.8469661474227901</c:v>
                </c:pt>
                <c:pt idx="104">
                  <c:v>-2.07805252075195</c:v>
                </c:pt>
                <c:pt idx="105">
                  <c:v>-2.99687623977661</c:v>
                </c:pt>
                <c:pt idx="106">
                  <c:v>-4.0059900283813397</c:v>
                </c:pt>
                <c:pt idx="107">
                  <c:v>-4.8344984054565403</c:v>
                </c:pt>
                <c:pt idx="108">
                  <c:v>-5.6228232383727939</c:v>
                </c:pt>
                <c:pt idx="109">
                  <c:v>-6.4315223693847603</c:v>
                </c:pt>
                <c:pt idx="110">
                  <c:v>-6.8981351852416903</c:v>
                </c:pt>
                <c:pt idx="111">
                  <c:v>-6.6109709739684908</c:v>
                </c:pt>
                <c:pt idx="112">
                  <c:v>-5.7637834548950204</c:v>
                </c:pt>
                <c:pt idx="113">
                  <c:v>-5.1111998558044398</c:v>
                </c:pt>
                <c:pt idx="114">
                  <c:v>-5.1260962486266939</c:v>
                </c:pt>
                <c:pt idx="115">
                  <c:v>-5.4749503135681099</c:v>
                </c:pt>
                <c:pt idx="116">
                  <c:v>-5.6130881309509197</c:v>
                </c:pt>
                <c:pt idx="117">
                  <c:v>-5.6839671134948704</c:v>
                </c:pt>
                <c:pt idx="118">
                  <c:v>-6.3371000289916886</c:v>
                </c:pt>
                <c:pt idx="119">
                  <c:v>-7.61512899398803</c:v>
                </c:pt>
                <c:pt idx="120">
                  <c:v>-8.5661163330078107</c:v>
                </c:pt>
                <c:pt idx="121">
                  <c:v>-8.3354434967040998</c:v>
                </c:pt>
                <c:pt idx="122">
                  <c:v>-7.3362641334533603</c:v>
                </c:pt>
                <c:pt idx="123">
                  <c:v>-6.8426413536071697</c:v>
                </c:pt>
                <c:pt idx="124">
                  <c:v>-7.5073347091674751</c:v>
                </c:pt>
                <c:pt idx="125">
                  <c:v>-8.7538900375366193</c:v>
                </c:pt>
                <c:pt idx="126">
                  <c:v>-9.6954565048217702</c:v>
                </c:pt>
                <c:pt idx="127">
                  <c:v>-10.145643234252899</c:v>
                </c:pt>
                <c:pt idx="128">
                  <c:v>-10.446760177612299</c:v>
                </c:pt>
                <c:pt idx="129">
                  <c:v>-10.7565259933471</c:v>
                </c:pt>
                <c:pt idx="130">
                  <c:v>-11.006436347961399</c:v>
                </c:pt>
                <c:pt idx="131">
                  <c:v>-11.3441410064697</c:v>
                </c:pt>
                <c:pt idx="132">
                  <c:v>-12.0186309814453</c:v>
                </c:pt>
                <c:pt idx="133">
                  <c:v>-12.8037004470825</c:v>
                </c:pt>
                <c:pt idx="134">
                  <c:v>-13.087043762206999</c:v>
                </c:pt>
                <c:pt idx="135">
                  <c:v>-12.7460565567016</c:v>
                </c:pt>
                <c:pt idx="136">
                  <c:v>-12.4523773193359</c:v>
                </c:pt>
                <c:pt idx="137">
                  <c:v>-12.7215051651</c:v>
                </c:pt>
                <c:pt idx="138">
                  <c:v>-13.0728435516357</c:v>
                </c:pt>
                <c:pt idx="139">
                  <c:v>-12.714696884155201</c:v>
                </c:pt>
                <c:pt idx="140">
                  <c:v>-11.854413032531699</c:v>
                </c:pt>
                <c:pt idx="141">
                  <c:v>-11.582606315612701</c:v>
                </c:pt>
                <c:pt idx="142">
                  <c:v>-12.3226470947265</c:v>
                </c:pt>
                <c:pt idx="143">
                  <c:v>-13.102643013000399</c:v>
                </c:pt>
                <c:pt idx="144">
                  <c:v>-12.844381332397401</c:v>
                </c:pt>
                <c:pt idx="145">
                  <c:v>-11.8761806488037</c:v>
                </c:pt>
                <c:pt idx="146">
                  <c:v>-11.4554328918457</c:v>
                </c:pt>
                <c:pt idx="147">
                  <c:v>-11.9660997390747</c:v>
                </c:pt>
                <c:pt idx="148">
                  <c:v>-12.4087381362915</c:v>
                </c:pt>
                <c:pt idx="149">
                  <c:v>-11.899221420288001</c:v>
                </c:pt>
                <c:pt idx="150">
                  <c:v>-10.9741554260253</c:v>
                </c:pt>
                <c:pt idx="151">
                  <c:v>-10.8418064117431</c:v>
                </c:pt>
                <c:pt idx="152">
                  <c:v>-11.6931657791137</c:v>
                </c:pt>
                <c:pt idx="153">
                  <c:v>-12.4437799453735</c:v>
                </c:pt>
                <c:pt idx="154">
                  <c:v>-12.1615552902221</c:v>
                </c:pt>
                <c:pt idx="155">
                  <c:v>-11.1603469848632</c:v>
                </c:pt>
                <c:pt idx="156">
                  <c:v>-10.4548187255859</c:v>
                </c:pt>
                <c:pt idx="157">
                  <c:v>-10.563621520996</c:v>
                </c:pt>
                <c:pt idx="158">
                  <c:v>-11.203914642333901</c:v>
                </c:pt>
                <c:pt idx="159">
                  <c:v>-11.886507034301699</c:v>
                </c:pt>
                <c:pt idx="160">
                  <c:v>-12.3634233474731</c:v>
                </c:pt>
                <c:pt idx="161">
                  <c:v>-12.538891792297299</c:v>
                </c:pt>
                <c:pt idx="162">
                  <c:v>-12.3719177246093</c:v>
                </c:pt>
                <c:pt idx="163">
                  <c:v>-12.015398979186999</c:v>
                </c:pt>
                <c:pt idx="164">
                  <c:v>-11.7782697677612</c:v>
                </c:pt>
                <c:pt idx="165">
                  <c:v>-11.775987625121999</c:v>
                </c:pt>
                <c:pt idx="166">
                  <c:v>-11.7828702926635</c:v>
                </c:pt>
                <c:pt idx="167">
                  <c:v>-11.5784244537353</c:v>
                </c:pt>
                <c:pt idx="168">
                  <c:v>-11.2835702896118</c:v>
                </c:pt>
                <c:pt idx="169">
                  <c:v>-11.169942855834901</c:v>
                </c:pt>
                <c:pt idx="170">
                  <c:v>-11.264878273010201</c:v>
                </c:pt>
                <c:pt idx="171">
                  <c:v>-11.3667907714843</c:v>
                </c:pt>
                <c:pt idx="172">
                  <c:v>-11.397642135620099</c:v>
                </c:pt>
                <c:pt idx="173">
                  <c:v>-11.4868392944335</c:v>
                </c:pt>
                <c:pt idx="174">
                  <c:v>-11.6806926727294</c:v>
                </c:pt>
                <c:pt idx="175">
                  <c:v>-11.815819740295399</c:v>
                </c:pt>
                <c:pt idx="176">
                  <c:v>-11.779111862182599</c:v>
                </c:pt>
                <c:pt idx="177">
                  <c:v>-11.6585788726806</c:v>
                </c:pt>
                <c:pt idx="178">
                  <c:v>-11.449068069458001</c:v>
                </c:pt>
                <c:pt idx="179">
                  <c:v>-10.824633598327599</c:v>
                </c:pt>
                <c:pt idx="180">
                  <c:v>-9.5263528823852504</c:v>
                </c:pt>
                <c:pt idx="181">
                  <c:v>-7.9271674156188903</c:v>
                </c:pt>
                <c:pt idx="182">
                  <c:v>-6.8784689903259197</c:v>
                </c:pt>
                <c:pt idx="183">
                  <c:v>-6.8656067848205504</c:v>
                </c:pt>
                <c:pt idx="184">
                  <c:v>-7.5184946060180549</c:v>
                </c:pt>
                <c:pt idx="185">
                  <c:v>-8.1098308563232404</c:v>
                </c:pt>
                <c:pt idx="186">
                  <c:v>-8.3498401641845685</c:v>
                </c:pt>
                <c:pt idx="187">
                  <c:v>-8.4656200408935494</c:v>
                </c:pt>
                <c:pt idx="188">
                  <c:v>-8.6319828033447195</c:v>
                </c:pt>
                <c:pt idx="189">
                  <c:v>-8.67091560363769</c:v>
                </c:pt>
                <c:pt idx="190">
                  <c:v>-8.3805685043334908</c:v>
                </c:pt>
                <c:pt idx="191">
                  <c:v>-7.8899879455566397</c:v>
                </c:pt>
                <c:pt idx="192">
                  <c:v>-7.5009946823120099</c:v>
                </c:pt>
                <c:pt idx="193">
                  <c:v>-7.324510097503655</c:v>
                </c:pt>
                <c:pt idx="194">
                  <c:v>-7.2664046287536603</c:v>
                </c:pt>
                <c:pt idx="195">
                  <c:v>-7.2816286087036097</c:v>
                </c:pt>
                <c:pt idx="196">
                  <c:v>-7.4048948287963752</c:v>
                </c:pt>
                <c:pt idx="197">
                  <c:v>-7.5221381187438876</c:v>
                </c:pt>
                <c:pt idx="198">
                  <c:v>-7.3597564697265598</c:v>
                </c:pt>
                <c:pt idx="199">
                  <c:v>-6.8411855697631756</c:v>
                </c:pt>
              </c:numCache>
            </c:numRef>
          </c:val>
          <c:smooth val="0"/>
          <c:extLst>
            <c:ext xmlns:c16="http://schemas.microsoft.com/office/drawing/2014/chart" uri="{C3380CC4-5D6E-409C-BE32-E72D297353CC}">
              <c16:uniqueId val="{00000001-0D7C-450F-BD61-8601D396138B}"/>
            </c:ext>
          </c:extLst>
        </c:ser>
        <c:ser>
          <c:idx val="2"/>
          <c:order val="2"/>
          <c:tx>
            <c:strRef>
              <c:f>'3mir 8_9 12  (2)'!$E$1</c:f>
              <c:strCache>
                <c:ptCount val="1"/>
                <c:pt idx="0">
                  <c:v>12</c:v>
                </c:pt>
              </c:strCache>
            </c:strRef>
          </c:tx>
          <c:spPr>
            <a:ln w="25400">
              <a:solidFill>
                <a:schemeClr val="tx1"/>
              </a:solidFill>
              <a:prstDash val="solid"/>
            </a:ln>
          </c:spPr>
          <c:marker>
            <c:symbol val="none"/>
          </c:marker>
          <c:cat>
            <c:numRef>
              <c:f>'3mir 8_9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8_9 12  (2)'!$E$2:$E$201</c:f>
              <c:numCache>
                <c:formatCode>General</c:formatCode>
                <c:ptCount val="200"/>
                <c:pt idx="0">
                  <c:v>4.9236856400966998E-2</c:v>
                </c:pt>
                <c:pt idx="1">
                  <c:v>0.55562412738800004</c:v>
                </c:pt>
                <c:pt idx="2">
                  <c:v>1.0214649438857999</c:v>
                </c:pt>
                <c:pt idx="3">
                  <c:v>0.66035497188568104</c:v>
                </c:pt>
                <c:pt idx="4">
                  <c:v>-0.23642680048942599</c:v>
                </c:pt>
                <c:pt idx="5">
                  <c:v>-0.57309043407440197</c:v>
                </c:pt>
                <c:pt idx="6">
                  <c:v>5.8958031237125001E-2</c:v>
                </c:pt>
                <c:pt idx="7">
                  <c:v>0.77698487043380704</c:v>
                </c:pt>
                <c:pt idx="8">
                  <c:v>0.59518921375274703</c:v>
                </c:pt>
                <c:pt idx="9">
                  <c:v>-0.219317436218262</c:v>
                </c:pt>
                <c:pt idx="10">
                  <c:v>-0.49468946456909202</c:v>
                </c:pt>
                <c:pt idx="11">
                  <c:v>0.29096922278404203</c:v>
                </c:pt>
                <c:pt idx="12">
                  <c:v>1.3507493734359699</c:v>
                </c:pt>
                <c:pt idx="13">
                  <c:v>1.61907982826232</c:v>
                </c:pt>
                <c:pt idx="14">
                  <c:v>0.98442631959915206</c:v>
                </c:pt>
                <c:pt idx="15">
                  <c:v>0.16453914344310799</c:v>
                </c:pt>
                <c:pt idx="16">
                  <c:v>-0.35201647877693198</c:v>
                </c:pt>
                <c:pt idx="17">
                  <c:v>-0.76358556747436501</c:v>
                </c:pt>
                <c:pt idx="18">
                  <c:v>-1.3599864244461</c:v>
                </c:pt>
                <c:pt idx="19">
                  <c:v>-1.91759133338928</c:v>
                </c:pt>
                <c:pt idx="20">
                  <c:v>-1.94378089904785</c:v>
                </c:pt>
                <c:pt idx="21">
                  <c:v>-1.3041863441467201</c:v>
                </c:pt>
                <c:pt idx="22">
                  <c:v>-0.35257339477539101</c:v>
                </c:pt>
                <c:pt idx="23">
                  <c:v>0.46497383713722201</c:v>
                </c:pt>
                <c:pt idx="24">
                  <c:v>0.92471247911453203</c:v>
                </c:pt>
                <c:pt idx="25">
                  <c:v>1.0393098592758101</c:v>
                </c:pt>
                <c:pt idx="26">
                  <c:v>1.0489864349365201</c:v>
                </c:pt>
                <c:pt idx="27">
                  <c:v>1.4121500253677299</c:v>
                </c:pt>
                <c:pt idx="28">
                  <c:v>2.47781062126159</c:v>
                </c:pt>
                <c:pt idx="29">
                  <c:v>3.9431598186492902</c:v>
                </c:pt>
                <c:pt idx="30">
                  <c:v>4.8355937004089302</c:v>
                </c:pt>
                <c:pt idx="31">
                  <c:v>4.3825125694274796</c:v>
                </c:pt>
                <c:pt idx="32">
                  <c:v>2.9247486591339098</c:v>
                </c:pt>
                <c:pt idx="33">
                  <c:v>1.7142436504364</c:v>
                </c:pt>
                <c:pt idx="34">
                  <c:v>1.6595714092254601</c:v>
                </c:pt>
                <c:pt idx="35">
                  <c:v>2.431629180908196</c:v>
                </c:pt>
                <c:pt idx="36">
                  <c:v>2.9758846759796098</c:v>
                </c:pt>
                <c:pt idx="37">
                  <c:v>2.7591233253478999</c:v>
                </c:pt>
                <c:pt idx="38">
                  <c:v>2.2432999610900799</c:v>
                </c:pt>
                <c:pt idx="39">
                  <c:v>2.1350145339965798</c:v>
                </c:pt>
                <c:pt idx="40">
                  <c:v>2.4905917644500701</c:v>
                </c:pt>
                <c:pt idx="41">
                  <c:v>2.7792072296142498</c:v>
                </c:pt>
                <c:pt idx="42">
                  <c:v>2.6429195404052699</c:v>
                </c:pt>
                <c:pt idx="43">
                  <c:v>2.2635264396667401</c:v>
                </c:pt>
                <c:pt idx="44">
                  <c:v>1.94867014884948</c:v>
                </c:pt>
                <c:pt idx="45">
                  <c:v>1.6530345678329399</c:v>
                </c:pt>
                <c:pt idx="46">
                  <c:v>1.1312283277511599</c:v>
                </c:pt>
                <c:pt idx="47">
                  <c:v>0.41397362947464</c:v>
                </c:pt>
                <c:pt idx="48">
                  <c:v>-0.14645166695118</c:v>
                </c:pt>
                <c:pt idx="49">
                  <c:v>-0.32796889543533297</c:v>
                </c:pt>
                <c:pt idx="50">
                  <c:v>-0.300485700368881</c:v>
                </c:pt>
                <c:pt idx="51">
                  <c:v>-0.333466917276382</c:v>
                </c:pt>
                <c:pt idx="52">
                  <c:v>-0.44037818908691401</c:v>
                </c:pt>
                <c:pt idx="53">
                  <c:v>-0.49862736463546797</c:v>
                </c:pt>
                <c:pt idx="54">
                  <c:v>-0.58187007904052701</c:v>
                </c:pt>
                <c:pt idx="55">
                  <c:v>-0.87772494554519698</c:v>
                </c:pt>
                <c:pt idx="56">
                  <c:v>-1.26261734962463</c:v>
                </c:pt>
                <c:pt idx="57">
                  <c:v>-1.28457295894622</c:v>
                </c:pt>
                <c:pt idx="58">
                  <c:v>-0.78244364261627197</c:v>
                </c:pt>
                <c:pt idx="59">
                  <c:v>-0.292513847351074</c:v>
                </c:pt>
                <c:pt idx="60">
                  <c:v>-0.50514030456543002</c:v>
                </c:pt>
                <c:pt idx="61">
                  <c:v>-1.3732544183730999</c:v>
                </c:pt>
                <c:pt idx="62">
                  <c:v>-2.1206059455871502</c:v>
                </c:pt>
                <c:pt idx="63">
                  <c:v>-2.24413633346557</c:v>
                </c:pt>
                <c:pt idx="64">
                  <c:v>-2.1517040729522701</c:v>
                </c:pt>
                <c:pt idx="65">
                  <c:v>-2.4968132972717201</c:v>
                </c:pt>
                <c:pt idx="66">
                  <c:v>-3.1290824413299498</c:v>
                </c:pt>
                <c:pt idx="67">
                  <c:v>-3.20722007751464</c:v>
                </c:pt>
                <c:pt idx="68">
                  <c:v>-2.3908042907714799</c:v>
                </c:pt>
                <c:pt idx="69">
                  <c:v>-1.42736887931823</c:v>
                </c:pt>
                <c:pt idx="70">
                  <c:v>-1.24050712585449</c:v>
                </c:pt>
                <c:pt idx="71">
                  <c:v>-1.73408544063568</c:v>
                </c:pt>
                <c:pt idx="72">
                  <c:v>-1.97275137901306</c:v>
                </c:pt>
                <c:pt idx="73">
                  <c:v>-1.4704668521881099</c:v>
                </c:pt>
                <c:pt idx="74">
                  <c:v>-0.79566019773483299</c:v>
                </c:pt>
                <c:pt idx="75">
                  <c:v>-0.72058260440826405</c:v>
                </c:pt>
                <c:pt idx="76">
                  <c:v>-1.1922588348388601</c:v>
                </c:pt>
                <c:pt idx="77">
                  <c:v>-1.5469000339507999</c:v>
                </c:pt>
                <c:pt idx="78">
                  <c:v>-1.51544213294982</c:v>
                </c:pt>
                <c:pt idx="79">
                  <c:v>-1.4880071878433201</c:v>
                </c:pt>
                <c:pt idx="80">
                  <c:v>-1.74835872650146</c:v>
                </c:pt>
                <c:pt idx="81">
                  <c:v>-1.9797599315643299</c:v>
                </c:pt>
                <c:pt idx="82">
                  <c:v>-1.8341591358184799</c:v>
                </c:pt>
                <c:pt idx="83">
                  <c:v>-1.6170680522918699</c:v>
                </c:pt>
                <c:pt idx="84">
                  <c:v>-1.88764071464538</c:v>
                </c:pt>
                <c:pt idx="85">
                  <c:v>-2.4827694892883301</c:v>
                </c:pt>
                <c:pt idx="86">
                  <c:v>-2.53774070739746</c:v>
                </c:pt>
                <c:pt idx="87">
                  <c:v>-1.6909472942352199</c:v>
                </c:pt>
                <c:pt idx="88">
                  <c:v>-0.812497317790985</c:v>
                </c:pt>
                <c:pt idx="89">
                  <c:v>-1.0633513927459699</c:v>
                </c:pt>
                <c:pt idx="90">
                  <c:v>-2.3994591236114449</c:v>
                </c:pt>
                <c:pt idx="91">
                  <c:v>-3.5226013660430899</c:v>
                </c:pt>
                <c:pt idx="92">
                  <c:v>-3.4242928028106601</c:v>
                </c:pt>
                <c:pt idx="93">
                  <c:v>-2.555615186691278</c:v>
                </c:pt>
                <c:pt idx="94">
                  <c:v>-2.1799330711364702</c:v>
                </c:pt>
                <c:pt idx="95">
                  <c:v>-2.8482961654663002</c:v>
                </c:pt>
                <c:pt idx="96">
                  <c:v>-3.9346771240234251</c:v>
                </c:pt>
                <c:pt idx="97">
                  <c:v>-4.6017084121704102</c:v>
                </c:pt>
                <c:pt idx="98">
                  <c:v>-4.7536253929138104</c:v>
                </c:pt>
                <c:pt idx="99">
                  <c:v>-4.8495216369628897</c:v>
                </c:pt>
                <c:pt idx="100">
                  <c:v>-5.1297960281371946</c:v>
                </c:pt>
                <c:pt idx="101">
                  <c:v>-5.3884987831115696</c:v>
                </c:pt>
                <c:pt idx="102">
                  <c:v>-5.3980789184570286</c:v>
                </c:pt>
                <c:pt idx="103">
                  <c:v>-5.2055191993713299</c:v>
                </c:pt>
                <c:pt idx="104">
                  <c:v>-4.9552679061889604</c:v>
                </c:pt>
                <c:pt idx="105">
                  <c:v>-4.6906747817993102</c:v>
                </c:pt>
                <c:pt idx="106">
                  <c:v>-4.4765310287475497</c:v>
                </c:pt>
                <c:pt idx="107">
                  <c:v>-4.5072088241577104</c:v>
                </c:pt>
                <c:pt idx="108">
                  <c:v>-4.8683767318725497</c:v>
                </c:pt>
                <c:pt idx="109">
                  <c:v>-5.2944364547729386</c:v>
                </c:pt>
                <c:pt idx="110">
                  <c:v>-5.3912611007690403</c:v>
                </c:pt>
                <c:pt idx="111">
                  <c:v>-5.0892419815063397</c:v>
                </c:pt>
                <c:pt idx="112">
                  <c:v>-4.6931548118591246</c:v>
                </c:pt>
                <c:pt idx="113">
                  <c:v>-4.4658389091491699</c:v>
                </c:pt>
                <c:pt idx="114">
                  <c:v>-4.3702893257141104</c:v>
                </c:pt>
                <c:pt idx="115">
                  <c:v>-4.2893795967101997</c:v>
                </c:pt>
                <c:pt idx="116">
                  <c:v>-4.2818465232849103</c:v>
                </c:pt>
                <c:pt idx="117">
                  <c:v>-4.4359049797058052</c:v>
                </c:pt>
                <c:pt idx="118">
                  <c:v>-4.6049666404724041</c:v>
                </c:pt>
                <c:pt idx="119">
                  <c:v>-4.5396318435668901</c:v>
                </c:pt>
                <c:pt idx="120">
                  <c:v>-4.2668147087097053</c:v>
                </c:pt>
                <c:pt idx="121">
                  <c:v>-4.1293325424194256</c:v>
                </c:pt>
                <c:pt idx="122">
                  <c:v>-4.4057669639587402</c:v>
                </c:pt>
                <c:pt idx="123">
                  <c:v>-5.0614490509033203</c:v>
                </c:pt>
                <c:pt idx="124">
                  <c:v>-5.9068551063537598</c:v>
                </c:pt>
                <c:pt idx="125">
                  <c:v>-6.7645545005798251</c:v>
                </c:pt>
                <c:pt idx="126">
                  <c:v>-7.3629083633422754</c:v>
                </c:pt>
                <c:pt idx="127">
                  <c:v>-7.3445119857787997</c:v>
                </c:pt>
                <c:pt idx="128">
                  <c:v>-6.6840744018554528</c:v>
                </c:pt>
                <c:pt idx="129">
                  <c:v>-5.9765119552612296</c:v>
                </c:pt>
                <c:pt idx="130">
                  <c:v>-5.9552979469299299</c:v>
                </c:pt>
                <c:pt idx="131">
                  <c:v>-6.6859893798828054</c:v>
                </c:pt>
                <c:pt idx="132">
                  <c:v>-7.5423765182495046</c:v>
                </c:pt>
                <c:pt idx="133">
                  <c:v>-8.0613527297973597</c:v>
                </c:pt>
                <c:pt idx="134">
                  <c:v>-8.4149217605590625</c:v>
                </c:pt>
                <c:pt idx="135">
                  <c:v>-8.7957630157470703</c:v>
                </c:pt>
                <c:pt idx="136">
                  <c:v>-8.7828674316406197</c:v>
                </c:pt>
                <c:pt idx="137">
                  <c:v>-7.9130887985229403</c:v>
                </c:pt>
                <c:pt idx="138">
                  <c:v>-6.7423501014709402</c:v>
                </c:pt>
                <c:pt idx="139">
                  <c:v>-6.5810456275939897</c:v>
                </c:pt>
                <c:pt idx="140">
                  <c:v>-7.8690323829650799</c:v>
                </c:pt>
                <c:pt idx="141">
                  <c:v>-9.3860073089599592</c:v>
                </c:pt>
                <c:pt idx="142">
                  <c:v>-9.6293439865112216</c:v>
                </c:pt>
                <c:pt idx="143">
                  <c:v>-8.6544017791747994</c:v>
                </c:pt>
                <c:pt idx="144">
                  <c:v>-7.8822951316833496</c:v>
                </c:pt>
                <c:pt idx="145">
                  <c:v>-8.1718692779540998</c:v>
                </c:pt>
                <c:pt idx="146">
                  <c:v>-8.8353824615478498</c:v>
                </c:pt>
                <c:pt idx="147">
                  <c:v>-8.8301029205322195</c:v>
                </c:pt>
                <c:pt idx="148">
                  <c:v>-8.2497968673706001</c:v>
                </c:pt>
                <c:pt idx="149">
                  <c:v>-8.0057764053344709</c:v>
                </c:pt>
                <c:pt idx="150">
                  <c:v>-8.3846235275268501</c:v>
                </c:pt>
                <c:pt idx="151">
                  <c:v>-8.6855144500732404</c:v>
                </c:pt>
                <c:pt idx="152">
                  <c:v>-8.3168659210205007</c:v>
                </c:pt>
                <c:pt idx="153">
                  <c:v>-7.5759496688842702</c:v>
                </c:pt>
                <c:pt idx="154">
                  <c:v>-7.0459837913513104</c:v>
                </c:pt>
                <c:pt idx="155">
                  <c:v>-6.7488074302673304</c:v>
                </c:pt>
                <c:pt idx="156">
                  <c:v>-6.3684530258178702</c:v>
                </c:pt>
                <c:pt idx="157">
                  <c:v>-5.96241998672485</c:v>
                </c:pt>
                <c:pt idx="158">
                  <c:v>-5.8638010025024396</c:v>
                </c:pt>
                <c:pt idx="159">
                  <c:v>-6.0012621879577601</c:v>
                </c:pt>
                <c:pt idx="160">
                  <c:v>-5.9035949707031197</c:v>
                </c:pt>
                <c:pt idx="161">
                  <c:v>-5.4777345657348597</c:v>
                </c:pt>
                <c:pt idx="162">
                  <c:v>-5.2593855857849103</c:v>
                </c:pt>
                <c:pt idx="163">
                  <c:v>-5.6493377685546804</c:v>
                </c:pt>
                <c:pt idx="164">
                  <c:v>-6.3326611518859801</c:v>
                </c:pt>
                <c:pt idx="165">
                  <c:v>-6.8065643310546804</c:v>
                </c:pt>
                <c:pt idx="166">
                  <c:v>-7.1128830909728986</c:v>
                </c:pt>
                <c:pt idx="167">
                  <c:v>-7.5495214462280202</c:v>
                </c:pt>
                <c:pt idx="168">
                  <c:v>-7.8959264755248997</c:v>
                </c:pt>
                <c:pt idx="169">
                  <c:v>-7.6020689010620099</c:v>
                </c:pt>
                <c:pt idx="170">
                  <c:v>-6.8016219139099103</c:v>
                </c:pt>
                <c:pt idx="171">
                  <c:v>-6.4487924575805602</c:v>
                </c:pt>
                <c:pt idx="172">
                  <c:v>-7.0819563865661603</c:v>
                </c:pt>
                <c:pt idx="173">
                  <c:v>-7.9655914306640598</c:v>
                </c:pt>
                <c:pt idx="174">
                  <c:v>-8.0037612915038991</c:v>
                </c:pt>
                <c:pt idx="175">
                  <c:v>-7.1787261962890598</c:v>
                </c:pt>
                <c:pt idx="176">
                  <c:v>-6.4125580787658549</c:v>
                </c:pt>
                <c:pt idx="177">
                  <c:v>-6.1280174255370996</c:v>
                </c:pt>
                <c:pt idx="178">
                  <c:v>-5.7390565872192303</c:v>
                </c:pt>
                <c:pt idx="179">
                  <c:v>-4.8009195327758656</c:v>
                </c:pt>
                <c:pt idx="180">
                  <c:v>-3.9273796081542902</c:v>
                </c:pt>
                <c:pt idx="181">
                  <c:v>-3.9564080238342152</c:v>
                </c:pt>
                <c:pt idx="182">
                  <c:v>-4.6231331825256303</c:v>
                </c:pt>
                <c:pt idx="183">
                  <c:v>-4.8077096939086896</c:v>
                </c:pt>
                <c:pt idx="184">
                  <c:v>-4.0579590797424254</c:v>
                </c:pt>
                <c:pt idx="185">
                  <c:v>-3.1595478057861301</c:v>
                </c:pt>
                <c:pt idx="186">
                  <c:v>-3.0027406215667698</c:v>
                </c:pt>
                <c:pt idx="187">
                  <c:v>-3.4787693023681601</c:v>
                </c:pt>
                <c:pt idx="188">
                  <c:v>-3.8817620277404701</c:v>
                </c:pt>
                <c:pt idx="189">
                  <c:v>-3.938645601272579</c:v>
                </c:pt>
                <c:pt idx="190">
                  <c:v>-3.8538289070129301</c:v>
                </c:pt>
                <c:pt idx="191">
                  <c:v>-3.5858948230743399</c:v>
                </c:pt>
                <c:pt idx="192">
                  <c:v>-2.8055965900421098</c:v>
                </c:pt>
                <c:pt idx="193">
                  <c:v>-1.6682933568954399</c:v>
                </c:pt>
                <c:pt idx="194">
                  <c:v>-0.99842798709869396</c:v>
                </c:pt>
                <c:pt idx="195">
                  <c:v>-1.3282381296157799</c:v>
                </c:pt>
                <c:pt idx="196">
                  <c:v>-2.1317784786224299</c:v>
                </c:pt>
                <c:pt idx="197">
                  <c:v>-2.45823645591735</c:v>
                </c:pt>
                <c:pt idx="198">
                  <c:v>-2.11083555221557</c:v>
                </c:pt>
                <c:pt idx="199">
                  <c:v>-1.7167829275131199</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102600"/>
        <c:axId val="623105544"/>
      </c:lineChart>
      <c:catAx>
        <c:axId val="623102600"/>
        <c:scaling>
          <c:orientation val="minMax"/>
        </c:scaling>
        <c:delete val="0"/>
        <c:axPos val="b"/>
        <c:numFmt formatCode="General" sourceLinked="1"/>
        <c:majorTickMark val="out"/>
        <c:minorTickMark val="none"/>
        <c:tickLblPos val="none"/>
        <c:crossAx val="623105544"/>
        <c:crosses val="autoZero"/>
        <c:auto val="1"/>
        <c:lblAlgn val="ctr"/>
        <c:lblOffset val="100"/>
        <c:tickLblSkip val="25"/>
        <c:tickMarkSkip val="25"/>
        <c:noMultiLvlLbl val="0"/>
      </c:catAx>
      <c:valAx>
        <c:axId val="623105544"/>
        <c:scaling>
          <c:orientation val="minMax"/>
          <c:max val="8"/>
          <c:min val="-16"/>
        </c:scaling>
        <c:delete val="0"/>
        <c:axPos val="l"/>
        <c:numFmt formatCode="General" sourceLinked="1"/>
        <c:majorTickMark val="out"/>
        <c:minorTickMark val="none"/>
        <c:tickLblPos val="nextTo"/>
        <c:crossAx val="623102600"/>
        <c:crossesAt val="25"/>
        <c:crossBetween val="between"/>
      </c:valAx>
    </c:plotArea>
    <c:plotVisOnly val="1"/>
    <c:dispBlanksAs val="gap"/>
    <c:showDLblsOverMax val="0"/>
  </c:chart>
  <c:externalData r:id="rId1">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81996629205597E-2"/>
          <c:w val="0.94231529473915299"/>
          <c:h val="0.92229526835513853"/>
        </c:manualLayout>
      </c:layout>
      <c:lineChart>
        <c:grouping val="standard"/>
        <c:varyColors val="0"/>
        <c:ser>
          <c:idx val="0"/>
          <c:order val="0"/>
          <c:tx>
            <c:strRef>
              <c:f>'5mir 8_9 12  (3)'!$C$1</c:f>
              <c:strCache>
                <c:ptCount val="1"/>
                <c:pt idx="0">
                  <c:v>12</c:v>
                </c:pt>
              </c:strCache>
            </c:strRef>
          </c:tx>
          <c:spPr>
            <a:ln w="25400">
              <a:solidFill>
                <a:schemeClr val="bg1">
                  <a:lumMod val="75000"/>
                </a:schemeClr>
              </a:solidFill>
            </a:ln>
          </c:spPr>
          <c:marker>
            <c:symbol val="none"/>
          </c:marker>
          <c:cat>
            <c:numRef>
              <c:f>'5mir 8_9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12  (3)'!$C$2:$C$201</c:f>
              <c:numCache>
                <c:formatCode>General</c:formatCode>
                <c:ptCount val="200"/>
                <c:pt idx="0">
                  <c:v>-1.1919180154800399</c:v>
                </c:pt>
                <c:pt idx="1">
                  <c:v>-1.0975916385650599</c:v>
                </c:pt>
                <c:pt idx="2">
                  <c:v>-0.93637561798095703</c:v>
                </c:pt>
                <c:pt idx="3">
                  <c:v>-0.94756048917770397</c:v>
                </c:pt>
                <c:pt idx="4">
                  <c:v>-1.1132408380508401</c:v>
                </c:pt>
                <c:pt idx="5">
                  <c:v>-1.1380541324615401</c:v>
                </c:pt>
                <c:pt idx="6">
                  <c:v>-0.87722188234329201</c:v>
                </c:pt>
                <c:pt idx="7">
                  <c:v>-0.59665143489837602</c:v>
                </c:pt>
                <c:pt idx="8">
                  <c:v>-0.61325567960739102</c:v>
                </c:pt>
                <c:pt idx="9">
                  <c:v>-0.78968936204910301</c:v>
                </c:pt>
                <c:pt idx="10">
                  <c:v>-0.65717792510986295</c:v>
                </c:pt>
                <c:pt idx="11">
                  <c:v>-5.6773446500301E-2</c:v>
                </c:pt>
                <c:pt idx="12">
                  <c:v>0.60161364078521695</c:v>
                </c:pt>
                <c:pt idx="13">
                  <c:v>0.85085332393646196</c:v>
                </c:pt>
                <c:pt idx="14">
                  <c:v>0.73895168304443404</c:v>
                </c:pt>
                <c:pt idx="15">
                  <c:v>0.68581581115722701</c:v>
                </c:pt>
                <c:pt idx="16">
                  <c:v>0.88680696487426802</c:v>
                </c:pt>
                <c:pt idx="17">
                  <c:v>1.1173551082611</c:v>
                </c:pt>
                <c:pt idx="18">
                  <c:v>1.1283922195434499</c:v>
                </c:pt>
                <c:pt idx="19">
                  <c:v>0.97318381071090698</c:v>
                </c:pt>
                <c:pt idx="20">
                  <c:v>0.83087015151977495</c:v>
                </c:pt>
                <c:pt idx="21">
                  <c:v>0.71410691738128695</c:v>
                </c:pt>
                <c:pt idx="22">
                  <c:v>0.54820090532302901</c:v>
                </c:pt>
                <c:pt idx="23">
                  <c:v>0.42302289605140703</c:v>
                </c:pt>
                <c:pt idx="24">
                  <c:v>0.51634150743484497</c:v>
                </c:pt>
                <c:pt idx="25">
                  <c:v>0.76753437519073497</c:v>
                </c:pt>
                <c:pt idx="26">
                  <c:v>0.85733044147491499</c:v>
                </c:pt>
                <c:pt idx="27">
                  <c:v>0.61709082126617398</c:v>
                </c:pt>
                <c:pt idx="28">
                  <c:v>0.29797762632370001</c:v>
                </c:pt>
                <c:pt idx="29">
                  <c:v>0.28099840879440302</c:v>
                </c:pt>
                <c:pt idx="30">
                  <c:v>0.59906417131423995</c:v>
                </c:pt>
                <c:pt idx="31">
                  <c:v>0.902643501758575</c:v>
                </c:pt>
                <c:pt idx="32">
                  <c:v>0.88370543718338002</c:v>
                </c:pt>
                <c:pt idx="33">
                  <c:v>0.59817755222320601</c:v>
                </c:pt>
                <c:pt idx="34">
                  <c:v>0.34316700696945202</c:v>
                </c:pt>
                <c:pt idx="35">
                  <c:v>0.326678156852722</c:v>
                </c:pt>
                <c:pt idx="36">
                  <c:v>0.51182401180267301</c:v>
                </c:pt>
                <c:pt idx="37">
                  <c:v>0.71006774902343806</c:v>
                </c:pt>
                <c:pt idx="38">
                  <c:v>0.76651781797409102</c:v>
                </c:pt>
                <c:pt idx="39">
                  <c:v>0.69798296689987205</c:v>
                </c:pt>
                <c:pt idx="40">
                  <c:v>0.68804317712783802</c:v>
                </c:pt>
                <c:pt idx="41">
                  <c:v>0.89830189943313599</c:v>
                </c:pt>
                <c:pt idx="42">
                  <c:v>1.25983810424804</c:v>
                </c:pt>
                <c:pt idx="43">
                  <c:v>1.5266908407211299</c:v>
                </c:pt>
                <c:pt idx="44">
                  <c:v>1.5880753993987999</c:v>
                </c:pt>
                <c:pt idx="45">
                  <c:v>1.6252644062042201</c:v>
                </c:pt>
                <c:pt idx="46">
                  <c:v>1.8503065109252901</c:v>
                </c:pt>
                <c:pt idx="47">
                  <c:v>2.1759440898895201</c:v>
                </c:pt>
                <c:pt idx="48">
                  <c:v>2.3264164924621502</c:v>
                </c:pt>
                <c:pt idx="49">
                  <c:v>2.2499728202819802</c:v>
                </c:pt>
                <c:pt idx="50">
                  <c:v>2.1790511608123699</c:v>
                </c:pt>
                <c:pt idx="51">
                  <c:v>2.2015075683593701</c:v>
                </c:pt>
                <c:pt idx="52">
                  <c:v>2.0342700481414702</c:v>
                </c:pt>
                <c:pt idx="53">
                  <c:v>1.4607309103012001</c:v>
                </c:pt>
                <c:pt idx="54">
                  <c:v>0.81699228286743197</c:v>
                </c:pt>
                <c:pt idx="55">
                  <c:v>0.68062460422515902</c:v>
                </c:pt>
                <c:pt idx="56">
                  <c:v>1.06950199604034</c:v>
                </c:pt>
                <c:pt idx="57">
                  <c:v>1.3220864534378001</c:v>
                </c:pt>
                <c:pt idx="58">
                  <c:v>0.94619643688201904</c:v>
                </c:pt>
                <c:pt idx="59">
                  <c:v>0.278122037649155</c:v>
                </c:pt>
                <c:pt idx="60">
                  <c:v>-2.3161029443145E-2</c:v>
                </c:pt>
                <c:pt idx="61">
                  <c:v>6.0736656188965003E-2</c:v>
                </c:pt>
                <c:pt idx="62">
                  <c:v>-9.7542762756348003E-2</c:v>
                </c:pt>
                <c:pt idx="63">
                  <c:v>-0.80190181732177701</c:v>
                </c:pt>
                <c:pt idx="64">
                  <c:v>-1.53264844417572</c:v>
                </c:pt>
                <c:pt idx="65">
                  <c:v>-1.67511999607086</c:v>
                </c:pt>
                <c:pt idx="66">
                  <c:v>-1.40924715995788</c:v>
                </c:pt>
                <c:pt idx="67">
                  <c:v>-1.4464709758758501</c:v>
                </c:pt>
                <c:pt idx="68">
                  <c:v>-2.01799011230468</c:v>
                </c:pt>
                <c:pt idx="69">
                  <c:v>-2.6074123382568302</c:v>
                </c:pt>
                <c:pt idx="70">
                  <c:v>-2.7555654048919598</c:v>
                </c:pt>
                <c:pt idx="71">
                  <c:v>-2.6612312793731601</c:v>
                </c:pt>
                <c:pt idx="72">
                  <c:v>-2.6907658576965301</c:v>
                </c:pt>
                <c:pt idx="73">
                  <c:v>-2.6418762207031201</c:v>
                </c:pt>
                <c:pt idx="74">
                  <c:v>-1.99018573760986</c:v>
                </c:pt>
                <c:pt idx="75">
                  <c:v>-0.79164028167724598</c:v>
                </c:pt>
                <c:pt idx="76">
                  <c:v>0.168094247579575</c:v>
                </c:pt>
                <c:pt idx="77">
                  <c:v>0.31074658036232</c:v>
                </c:pt>
                <c:pt idx="78">
                  <c:v>-8.4112165495749992E-3</c:v>
                </c:pt>
                <c:pt idx="79">
                  <c:v>-1.4329719357193E-2</c:v>
                </c:pt>
                <c:pt idx="80">
                  <c:v>0.47575417160987898</c:v>
                </c:pt>
                <c:pt idx="81">
                  <c:v>0.938562572002411</c:v>
                </c:pt>
                <c:pt idx="82">
                  <c:v>0.98262846469879195</c:v>
                </c:pt>
                <c:pt idx="83">
                  <c:v>0.87185716629028298</c:v>
                </c:pt>
                <c:pt idx="84">
                  <c:v>1.04139256477356</c:v>
                </c:pt>
                <c:pt idx="85">
                  <c:v>1.41021239757537</c:v>
                </c:pt>
                <c:pt idx="86">
                  <c:v>1.4965522289276101</c:v>
                </c:pt>
                <c:pt idx="87">
                  <c:v>1.0957124233245801</c:v>
                </c:pt>
                <c:pt idx="88">
                  <c:v>0.51094323396682695</c:v>
                </c:pt>
                <c:pt idx="89">
                  <c:v>8.0349922180176003E-2</c:v>
                </c:pt>
                <c:pt idx="90">
                  <c:v>-0.24343089759349801</c:v>
                </c:pt>
                <c:pt idx="91">
                  <c:v>-0.69237500429153398</c:v>
                </c:pt>
                <c:pt idx="92">
                  <c:v>-1.2567669153213501</c:v>
                </c:pt>
                <c:pt idx="93">
                  <c:v>-1.6910374164581301</c:v>
                </c:pt>
                <c:pt idx="94">
                  <c:v>-1.8849296569824201</c:v>
                </c:pt>
                <c:pt idx="95">
                  <c:v>-2.0156483650207448</c:v>
                </c:pt>
                <c:pt idx="96">
                  <c:v>-2.28896760940551</c:v>
                </c:pt>
                <c:pt idx="97">
                  <c:v>-2.6838970184326101</c:v>
                </c:pt>
                <c:pt idx="98">
                  <c:v>-3.0423436164855899</c:v>
                </c:pt>
                <c:pt idx="99">
                  <c:v>-3.2958469390869101</c:v>
                </c:pt>
                <c:pt idx="100">
                  <c:v>-3.47256088256835</c:v>
                </c:pt>
                <c:pt idx="101">
                  <c:v>-3.5396428108215301</c:v>
                </c:pt>
                <c:pt idx="102">
                  <c:v>-3.3973059654235791</c:v>
                </c:pt>
                <c:pt idx="103">
                  <c:v>-3.0687632560729901</c:v>
                </c:pt>
                <c:pt idx="104">
                  <c:v>-2.78091168403625</c:v>
                </c:pt>
                <c:pt idx="105">
                  <c:v>-2.7595660686492902</c:v>
                </c:pt>
                <c:pt idx="106">
                  <c:v>-2.9767973423004102</c:v>
                </c:pt>
                <c:pt idx="107">
                  <c:v>-3.1838245391845699</c:v>
                </c:pt>
                <c:pt idx="108">
                  <c:v>-3.20168733596801</c:v>
                </c:pt>
                <c:pt idx="109">
                  <c:v>-3.1198928356170601</c:v>
                </c:pt>
                <c:pt idx="110">
                  <c:v>-3.1743588447570801</c:v>
                </c:pt>
                <c:pt idx="111">
                  <c:v>-3.4636821746826101</c:v>
                </c:pt>
                <c:pt idx="112">
                  <c:v>-3.8368229866027761</c:v>
                </c:pt>
                <c:pt idx="113">
                  <c:v>-4.0621628761291451</c:v>
                </c:pt>
                <c:pt idx="114">
                  <c:v>-4.0617074966430602</c:v>
                </c:pt>
                <c:pt idx="115">
                  <c:v>-3.9447605609893799</c:v>
                </c:pt>
                <c:pt idx="116">
                  <c:v>-3.8349902629852202</c:v>
                </c:pt>
                <c:pt idx="117">
                  <c:v>-3.7281615734100302</c:v>
                </c:pt>
                <c:pt idx="118">
                  <c:v>-3.555259704589838</c:v>
                </c:pt>
                <c:pt idx="119">
                  <c:v>-3.3481998443603498</c:v>
                </c:pt>
                <c:pt idx="120">
                  <c:v>-3.2652943134307799</c:v>
                </c:pt>
                <c:pt idx="121">
                  <c:v>-3.41103935241699</c:v>
                </c:pt>
                <c:pt idx="122">
                  <c:v>-3.6719772815704301</c:v>
                </c:pt>
                <c:pt idx="123">
                  <c:v>-3.8004150390625</c:v>
                </c:pt>
                <c:pt idx="124">
                  <c:v>-3.6803727149963299</c:v>
                </c:pt>
                <c:pt idx="125">
                  <c:v>-3.4651215076446502</c:v>
                </c:pt>
                <c:pt idx="126">
                  <c:v>-3.40576744079589</c:v>
                </c:pt>
                <c:pt idx="127">
                  <c:v>-3.550349473953236</c:v>
                </c:pt>
                <c:pt idx="128">
                  <c:v>-3.6631991863250701</c:v>
                </c:pt>
                <c:pt idx="129">
                  <c:v>-3.4836738109588601</c:v>
                </c:pt>
                <c:pt idx="130">
                  <c:v>-3.044883489608758</c:v>
                </c:pt>
                <c:pt idx="131">
                  <c:v>-2.6742415428161599</c:v>
                </c:pt>
                <c:pt idx="132">
                  <c:v>-2.6376132965087802</c:v>
                </c:pt>
                <c:pt idx="133">
                  <c:v>-2.8183045387268</c:v>
                </c:pt>
                <c:pt idx="134">
                  <c:v>-2.8354568481445299</c:v>
                </c:pt>
                <c:pt idx="135">
                  <c:v>-2.5134022235870299</c:v>
                </c:pt>
                <c:pt idx="136">
                  <c:v>-2.1563420295715301</c:v>
                </c:pt>
                <c:pt idx="137">
                  <c:v>-2.2566933631896902</c:v>
                </c:pt>
                <c:pt idx="138">
                  <c:v>-2.926916599273679</c:v>
                </c:pt>
                <c:pt idx="139">
                  <c:v>-3.7249627113342201</c:v>
                </c:pt>
                <c:pt idx="140">
                  <c:v>-4.1060791015625</c:v>
                </c:pt>
                <c:pt idx="141">
                  <c:v>-3.9699466228485099</c:v>
                </c:pt>
                <c:pt idx="142">
                  <c:v>-3.6612029075622501</c:v>
                </c:pt>
                <c:pt idx="143">
                  <c:v>-3.4912781715392951</c:v>
                </c:pt>
                <c:pt idx="144">
                  <c:v>-3.44188380241394</c:v>
                </c:pt>
                <c:pt idx="145">
                  <c:v>-3.389246463775625</c:v>
                </c:pt>
                <c:pt idx="146">
                  <c:v>-3.4343276023864702</c:v>
                </c:pt>
                <c:pt idx="147">
                  <c:v>-3.8005847930908199</c:v>
                </c:pt>
                <c:pt idx="148">
                  <c:v>-4.4430022239684996</c:v>
                </c:pt>
                <c:pt idx="149">
                  <c:v>-4.9755892753601003</c:v>
                </c:pt>
                <c:pt idx="150">
                  <c:v>-5.0745263099670366</c:v>
                </c:pt>
                <c:pt idx="151">
                  <c:v>-4.8147644996643004</c:v>
                </c:pt>
                <c:pt idx="152">
                  <c:v>-4.4882755279540998</c:v>
                </c:pt>
                <c:pt idx="153">
                  <c:v>-4.1988258361816353</c:v>
                </c:pt>
                <c:pt idx="154">
                  <c:v>-3.8175482749938849</c:v>
                </c:pt>
                <c:pt idx="155">
                  <c:v>-3.3168156147003049</c:v>
                </c:pt>
                <c:pt idx="156">
                  <c:v>-2.9382376670837398</c:v>
                </c:pt>
                <c:pt idx="157">
                  <c:v>-2.9161102771759002</c:v>
                </c:pt>
                <c:pt idx="158">
                  <c:v>-3.15076684951782</c:v>
                </c:pt>
                <c:pt idx="159">
                  <c:v>-3.2992699146270699</c:v>
                </c:pt>
                <c:pt idx="160">
                  <c:v>-3.1567299365997301</c:v>
                </c:pt>
                <c:pt idx="161">
                  <c:v>-2.8294582366943302</c:v>
                </c:pt>
                <c:pt idx="162">
                  <c:v>-2.5454540252685498</c:v>
                </c:pt>
                <c:pt idx="163">
                  <c:v>-2.4259448051452601</c:v>
                </c:pt>
                <c:pt idx="164">
                  <c:v>-2.48425865173339</c:v>
                </c:pt>
                <c:pt idx="165">
                  <c:v>-2.72197389602661</c:v>
                </c:pt>
                <c:pt idx="166">
                  <c:v>-3.1022381782531698</c:v>
                </c:pt>
                <c:pt idx="167">
                  <c:v>-3.4641227722167902</c:v>
                </c:pt>
                <c:pt idx="168">
                  <c:v>-3.5870594978332502</c:v>
                </c:pt>
                <c:pt idx="169">
                  <c:v>-3.3810105323791499</c:v>
                </c:pt>
                <c:pt idx="170">
                  <c:v>-2.9684321880340501</c:v>
                </c:pt>
                <c:pt idx="171">
                  <c:v>-2.5579133033752401</c:v>
                </c:pt>
                <c:pt idx="172">
                  <c:v>-2.2716696262359601</c:v>
                </c:pt>
                <c:pt idx="173">
                  <c:v>-2.1045677661895699</c:v>
                </c:pt>
                <c:pt idx="174">
                  <c:v>-1.9990621805191</c:v>
                </c:pt>
                <c:pt idx="175">
                  <c:v>-1.9147535562515201</c:v>
                </c:pt>
                <c:pt idx="176">
                  <c:v>-1.8382600545883101</c:v>
                </c:pt>
                <c:pt idx="177">
                  <c:v>-1.7513124942779501</c:v>
                </c:pt>
                <c:pt idx="178">
                  <c:v>-1.59176850318908</c:v>
                </c:pt>
                <c:pt idx="179">
                  <c:v>-1.2771400213241499</c:v>
                </c:pt>
                <c:pt idx="180">
                  <c:v>-0.83745115995407104</c:v>
                </c:pt>
                <c:pt idx="181">
                  <c:v>-0.52924787998199496</c:v>
                </c:pt>
                <c:pt idx="182">
                  <c:v>-0.68676584959030196</c:v>
                </c:pt>
                <c:pt idx="183">
                  <c:v>-1.3310409784317001</c:v>
                </c:pt>
                <c:pt idx="184">
                  <c:v>-1.9754381179809499</c:v>
                </c:pt>
                <c:pt idx="185">
                  <c:v>-1.9973903894424401</c:v>
                </c:pt>
                <c:pt idx="186">
                  <c:v>-1.2821458578109699</c:v>
                </c:pt>
                <c:pt idx="187">
                  <c:v>-0.38953438401222201</c:v>
                </c:pt>
                <c:pt idx="188">
                  <c:v>1.6178131103516E-2</c:v>
                </c:pt>
                <c:pt idx="189">
                  <c:v>-0.17755012214183799</c:v>
                </c:pt>
                <c:pt idx="190">
                  <c:v>-0.55062472820282005</c:v>
                </c:pt>
                <c:pt idx="191">
                  <c:v>-0.73795861005783103</c:v>
                </c:pt>
                <c:pt idx="192">
                  <c:v>-0.79325139522552501</c:v>
                </c:pt>
                <c:pt idx="193">
                  <c:v>-0.94097155332565297</c:v>
                </c:pt>
                <c:pt idx="194">
                  <c:v>-1.1837912797927801</c:v>
                </c:pt>
                <c:pt idx="195">
                  <c:v>-1.32695949077606</c:v>
                </c:pt>
                <c:pt idx="196">
                  <c:v>-1.2893981933593699</c:v>
                </c:pt>
                <c:pt idx="197">
                  <c:v>-1.1872853040695099</c:v>
                </c:pt>
                <c:pt idx="198">
                  <c:v>-1.11177277565002</c:v>
                </c:pt>
                <c:pt idx="199">
                  <c:v>-1.0070439577102599</c:v>
                </c:pt>
              </c:numCache>
            </c:numRef>
          </c:val>
          <c:smooth val="0"/>
          <c:extLst>
            <c:ext xmlns:c16="http://schemas.microsoft.com/office/drawing/2014/chart" uri="{C3380CC4-5D6E-409C-BE32-E72D297353CC}">
              <c16:uniqueId val="{00000000-0D7C-450F-BD61-8601D396138B}"/>
            </c:ext>
          </c:extLst>
        </c:ser>
        <c:ser>
          <c:idx val="1"/>
          <c:order val="1"/>
          <c:tx>
            <c:strRef>
              <c:f>'5mir 8_9 12  (3)'!$D$1</c:f>
              <c:strCache>
                <c:ptCount val="1"/>
                <c:pt idx="0">
                  <c:v>12</c:v>
                </c:pt>
              </c:strCache>
            </c:strRef>
          </c:tx>
          <c:spPr>
            <a:ln w="25400">
              <a:solidFill>
                <a:schemeClr val="tx1">
                  <a:lumMod val="85000"/>
                  <a:lumOff val="15000"/>
                </a:schemeClr>
              </a:solidFill>
              <a:prstDash val="sysDash"/>
            </a:ln>
          </c:spPr>
          <c:marker>
            <c:symbol val="none"/>
          </c:marker>
          <c:cat>
            <c:numRef>
              <c:f>'5mir 8_9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12  (3)'!$D$2:$D$201</c:f>
              <c:numCache>
                <c:formatCode>General</c:formatCode>
                <c:ptCount val="200"/>
                <c:pt idx="0">
                  <c:v>2.304894924163805</c:v>
                </c:pt>
                <c:pt idx="1">
                  <c:v>2.8239262104034402</c:v>
                </c:pt>
                <c:pt idx="2">
                  <c:v>2.7519268989562899</c:v>
                </c:pt>
                <c:pt idx="3">
                  <c:v>2.0244550704956001</c:v>
                </c:pt>
                <c:pt idx="4">
                  <c:v>1.03347468376159</c:v>
                </c:pt>
                <c:pt idx="5">
                  <c:v>0.13804873824119601</c:v>
                </c:pt>
                <c:pt idx="6">
                  <c:v>-0.67650210857391402</c:v>
                </c:pt>
                <c:pt idx="7">
                  <c:v>-1.5805361270904501</c:v>
                </c:pt>
                <c:pt idx="8">
                  <c:v>-2.4847538471221902</c:v>
                </c:pt>
                <c:pt idx="9">
                  <c:v>-3.0199489593505771</c:v>
                </c:pt>
                <c:pt idx="10">
                  <c:v>-2.9526481628417849</c:v>
                </c:pt>
                <c:pt idx="11">
                  <c:v>-2.491815805435178</c:v>
                </c:pt>
                <c:pt idx="12">
                  <c:v>-2.0892970561981201</c:v>
                </c:pt>
                <c:pt idx="13">
                  <c:v>-1.9762427806854199</c:v>
                </c:pt>
                <c:pt idx="14">
                  <c:v>-1.9523388147354099</c:v>
                </c:pt>
                <c:pt idx="15">
                  <c:v>-1.62917804718017</c:v>
                </c:pt>
                <c:pt idx="16">
                  <c:v>-0.83446902036666903</c:v>
                </c:pt>
                <c:pt idx="17">
                  <c:v>0.232862919569016</c:v>
                </c:pt>
                <c:pt idx="18">
                  <c:v>1.1859811544418299</c:v>
                </c:pt>
                <c:pt idx="19">
                  <c:v>1.73054575920105</c:v>
                </c:pt>
                <c:pt idx="20">
                  <c:v>1.79896223545074</c:v>
                </c:pt>
                <c:pt idx="21">
                  <c:v>1.5295314788818299</c:v>
                </c:pt>
                <c:pt idx="22">
                  <c:v>1.2109501361846899</c:v>
                </c:pt>
                <c:pt idx="23">
                  <c:v>1.20040571689605</c:v>
                </c:pt>
                <c:pt idx="24">
                  <c:v>1.72176861763</c:v>
                </c:pt>
                <c:pt idx="25">
                  <c:v>2.6319231986999498</c:v>
                </c:pt>
                <c:pt idx="26">
                  <c:v>3.4298217296600302</c:v>
                </c:pt>
                <c:pt idx="27">
                  <c:v>3.6225616931915199</c:v>
                </c:pt>
                <c:pt idx="28">
                  <c:v>3.1424324512481601</c:v>
                </c:pt>
                <c:pt idx="29">
                  <c:v>2.37384033203125</c:v>
                </c:pt>
                <c:pt idx="30">
                  <c:v>1.7767709493637001</c:v>
                </c:pt>
                <c:pt idx="31">
                  <c:v>1.5334677696228001</c:v>
                </c:pt>
                <c:pt idx="32">
                  <c:v>1.5428609848022401</c:v>
                </c:pt>
                <c:pt idx="33">
                  <c:v>1.6386178731918299</c:v>
                </c:pt>
                <c:pt idx="34">
                  <c:v>1.71719622611999</c:v>
                </c:pt>
                <c:pt idx="35">
                  <c:v>1.7226858139037999</c:v>
                </c:pt>
                <c:pt idx="36">
                  <c:v>1.6548645496368399</c:v>
                </c:pt>
                <c:pt idx="37">
                  <c:v>1.6041206121444691</c:v>
                </c:pt>
                <c:pt idx="38">
                  <c:v>1.65947914123535</c:v>
                </c:pt>
                <c:pt idx="39">
                  <c:v>1.74888515472412</c:v>
                </c:pt>
                <c:pt idx="40">
                  <c:v>1.6900875568389799</c:v>
                </c:pt>
                <c:pt idx="41">
                  <c:v>1.47752857208252</c:v>
                </c:pt>
                <c:pt idx="42">
                  <c:v>1.3957659006118699</c:v>
                </c:pt>
                <c:pt idx="43">
                  <c:v>1.69500231742858</c:v>
                </c:pt>
                <c:pt idx="44">
                  <c:v>2.21644115447998</c:v>
                </c:pt>
                <c:pt idx="45">
                  <c:v>2.5351922512054399</c:v>
                </c:pt>
                <c:pt idx="46">
                  <c:v>2.4941940307617099</c:v>
                </c:pt>
                <c:pt idx="47">
                  <c:v>2.3901779651641801</c:v>
                </c:pt>
                <c:pt idx="48">
                  <c:v>2.5290751457214302</c:v>
                </c:pt>
                <c:pt idx="49">
                  <c:v>2.7823069095611501</c:v>
                </c:pt>
                <c:pt idx="50">
                  <c:v>2.8032753467559801</c:v>
                </c:pt>
                <c:pt idx="51">
                  <c:v>2.60308384895324</c:v>
                </c:pt>
                <c:pt idx="52">
                  <c:v>2.6206429004669101</c:v>
                </c:pt>
                <c:pt idx="53">
                  <c:v>3.140469789505</c:v>
                </c:pt>
                <c:pt idx="54">
                  <c:v>3.8617758750915501</c:v>
                </c:pt>
                <c:pt idx="55">
                  <c:v>4.20871829986572</c:v>
                </c:pt>
                <c:pt idx="56">
                  <c:v>3.95146632194519</c:v>
                </c:pt>
                <c:pt idx="57">
                  <c:v>3.3566660881042361</c:v>
                </c:pt>
                <c:pt idx="58">
                  <c:v>2.8243982791900599</c:v>
                </c:pt>
                <c:pt idx="59">
                  <c:v>2.5916657447814901</c:v>
                </c:pt>
                <c:pt idx="60">
                  <c:v>2.74783062934875</c:v>
                </c:pt>
                <c:pt idx="61">
                  <c:v>3.2513294219970699</c:v>
                </c:pt>
                <c:pt idx="62">
                  <c:v>3.81434106826782</c:v>
                </c:pt>
                <c:pt idx="63">
                  <c:v>4.0009231567382786</c:v>
                </c:pt>
                <c:pt idx="64">
                  <c:v>3.6799232959747301</c:v>
                </c:pt>
                <c:pt idx="65">
                  <c:v>3.2848305702209402</c:v>
                </c:pt>
                <c:pt idx="66">
                  <c:v>3.3703026771545401</c:v>
                </c:pt>
                <c:pt idx="67">
                  <c:v>3.9047141075134202</c:v>
                </c:pt>
                <c:pt idx="68">
                  <c:v>4.2578077316284064</c:v>
                </c:pt>
                <c:pt idx="69">
                  <c:v>3.97978663444519</c:v>
                </c:pt>
                <c:pt idx="70">
                  <c:v>3.357562303543085</c:v>
                </c:pt>
                <c:pt idx="71">
                  <c:v>3.0174710750579798</c:v>
                </c:pt>
                <c:pt idx="72">
                  <c:v>3.1534657478332502</c:v>
                </c:pt>
                <c:pt idx="73">
                  <c:v>3.4280250072479199</c:v>
                </c:pt>
                <c:pt idx="74">
                  <c:v>3.5714035034179599</c:v>
                </c:pt>
                <c:pt idx="75">
                  <c:v>3.73632764816284</c:v>
                </c:pt>
                <c:pt idx="76">
                  <c:v>4.1376886367797754</c:v>
                </c:pt>
                <c:pt idx="77">
                  <c:v>4.6180791854858398</c:v>
                </c:pt>
                <c:pt idx="78">
                  <c:v>4.852234840393054</c:v>
                </c:pt>
                <c:pt idx="79">
                  <c:v>4.86889219284057</c:v>
                </c:pt>
                <c:pt idx="80">
                  <c:v>5.0624275207519451</c:v>
                </c:pt>
                <c:pt idx="81">
                  <c:v>5.6327424049377397</c:v>
                </c:pt>
                <c:pt idx="82">
                  <c:v>6.2532377243041903</c:v>
                </c:pt>
                <c:pt idx="83">
                  <c:v>6.42547130584716</c:v>
                </c:pt>
                <c:pt idx="84">
                  <c:v>6.0202775001525799</c:v>
                </c:pt>
                <c:pt idx="85">
                  <c:v>5.3241319656371928</c:v>
                </c:pt>
                <c:pt idx="86">
                  <c:v>4.6612286567687846</c:v>
                </c:pt>
                <c:pt idx="87">
                  <c:v>4.1570167541503853</c:v>
                </c:pt>
                <c:pt idx="88">
                  <c:v>3.8203740119934002</c:v>
                </c:pt>
                <c:pt idx="89">
                  <c:v>3.6325035095214799</c:v>
                </c:pt>
                <c:pt idx="90">
                  <c:v>3.49279356002807</c:v>
                </c:pt>
                <c:pt idx="91">
                  <c:v>3.2511513233184801</c:v>
                </c:pt>
                <c:pt idx="92">
                  <c:v>2.912551403045645</c:v>
                </c:pt>
                <c:pt idx="93">
                  <c:v>2.6915595531463601</c:v>
                </c:pt>
                <c:pt idx="94">
                  <c:v>2.72344875335693</c:v>
                </c:pt>
                <c:pt idx="95">
                  <c:v>2.8121857643127401</c:v>
                </c:pt>
                <c:pt idx="96">
                  <c:v>2.6521296501159601</c:v>
                </c:pt>
                <c:pt idx="97">
                  <c:v>2.2951085567474299</c:v>
                </c:pt>
                <c:pt idx="98">
                  <c:v>2.1786103248596098</c:v>
                </c:pt>
                <c:pt idx="99">
                  <c:v>2.5641703605651802</c:v>
                </c:pt>
                <c:pt idx="100">
                  <c:v>3.07137727737426</c:v>
                </c:pt>
                <c:pt idx="101">
                  <c:v>2.9593648910522399</c:v>
                </c:pt>
                <c:pt idx="102">
                  <c:v>1.90150570869445</c:v>
                </c:pt>
                <c:pt idx="103">
                  <c:v>0.385184586048126</c:v>
                </c:pt>
                <c:pt idx="104">
                  <c:v>-0.69272440671920799</c:v>
                </c:pt>
                <c:pt idx="105">
                  <c:v>-0.79044187068939198</c:v>
                </c:pt>
                <c:pt idx="106">
                  <c:v>-0.109435275197029</c:v>
                </c:pt>
                <c:pt idx="107">
                  <c:v>0.66269129514694203</c:v>
                </c:pt>
                <c:pt idx="108">
                  <c:v>0.93863332271575906</c:v>
                </c:pt>
                <c:pt idx="109">
                  <c:v>0.63590365648269698</c:v>
                </c:pt>
                <c:pt idx="110">
                  <c:v>9.3775078654288996E-2</c:v>
                </c:pt>
                <c:pt idx="111">
                  <c:v>-0.366497993469238</c:v>
                </c:pt>
                <c:pt idx="112">
                  <c:v>-0.76375424861908003</c:v>
                </c:pt>
                <c:pt idx="113">
                  <c:v>-1.29255354404449</c:v>
                </c:pt>
                <c:pt idx="114">
                  <c:v>-1.8806984424591</c:v>
                </c:pt>
                <c:pt idx="115">
                  <c:v>-2.0953240394592201</c:v>
                </c:pt>
                <c:pt idx="116">
                  <c:v>-1.64136791229248</c:v>
                </c:pt>
                <c:pt idx="117">
                  <c:v>-0.85719525814056396</c:v>
                </c:pt>
                <c:pt idx="118">
                  <c:v>-0.47396525740623502</c:v>
                </c:pt>
                <c:pt idx="119">
                  <c:v>-0.81981962919235196</c:v>
                </c:pt>
                <c:pt idx="120">
                  <c:v>-1.4542840719223</c:v>
                </c:pt>
                <c:pt idx="121">
                  <c:v>-1.7262605428695601</c:v>
                </c:pt>
                <c:pt idx="122">
                  <c:v>-1.5329021215438801</c:v>
                </c:pt>
                <c:pt idx="123">
                  <c:v>-1.2959172725677399</c:v>
                </c:pt>
                <c:pt idx="124">
                  <c:v>-1.2819839715957599</c:v>
                </c:pt>
                <c:pt idx="125">
                  <c:v>-1.2942857742309499</c:v>
                </c:pt>
                <c:pt idx="126">
                  <c:v>-1.1461941003799401</c:v>
                </c:pt>
                <c:pt idx="127">
                  <c:v>-1.1337673664093</c:v>
                </c:pt>
                <c:pt idx="128">
                  <c:v>-1.7057068347930899</c:v>
                </c:pt>
                <c:pt idx="129">
                  <c:v>-2.7384452819824201</c:v>
                </c:pt>
                <c:pt idx="130">
                  <c:v>-3.46440505981445</c:v>
                </c:pt>
                <c:pt idx="131">
                  <c:v>-3.2326121330261151</c:v>
                </c:pt>
                <c:pt idx="132">
                  <c:v>-2.1538131237029989</c:v>
                </c:pt>
                <c:pt idx="133">
                  <c:v>-0.87473583221435502</c:v>
                </c:pt>
                <c:pt idx="134">
                  <c:v>0.105443760752678</c:v>
                </c:pt>
                <c:pt idx="135">
                  <c:v>0.69316041469573997</c:v>
                </c:pt>
                <c:pt idx="136">
                  <c:v>0.918959259986877</c:v>
                </c:pt>
                <c:pt idx="137">
                  <c:v>0.73611909151077304</c:v>
                </c:pt>
                <c:pt idx="138">
                  <c:v>0.21049118041992201</c:v>
                </c:pt>
                <c:pt idx="139">
                  <c:v>-0.30130329728126498</c:v>
                </c:pt>
                <c:pt idx="140">
                  <c:v>-0.38253745436668402</c:v>
                </c:pt>
                <c:pt idx="141">
                  <c:v>4.5723341405391998E-2</c:v>
                </c:pt>
                <c:pt idx="142">
                  <c:v>0.65668523311615001</c:v>
                </c:pt>
                <c:pt idx="143">
                  <c:v>1.02586805820465</c:v>
                </c:pt>
                <c:pt idx="144">
                  <c:v>0.92773455381393399</c:v>
                </c:pt>
                <c:pt idx="145">
                  <c:v>0.39738845825195301</c:v>
                </c:pt>
                <c:pt idx="146">
                  <c:v>-0.33444708585739102</c:v>
                </c:pt>
                <c:pt idx="147">
                  <c:v>-0.92282235622405995</c:v>
                </c:pt>
                <c:pt idx="148">
                  <c:v>-1.0558229684829701</c:v>
                </c:pt>
                <c:pt idx="149">
                  <c:v>-0.64806747436523404</c:v>
                </c:pt>
                <c:pt idx="150">
                  <c:v>0.119811251759529</c:v>
                </c:pt>
                <c:pt idx="151">
                  <c:v>0.97240483760833696</c:v>
                </c:pt>
                <c:pt idx="152">
                  <c:v>1.68940830230712</c:v>
                </c:pt>
                <c:pt idx="153">
                  <c:v>2.076408386230459</c:v>
                </c:pt>
                <c:pt idx="154">
                  <c:v>1.94339215755462</c:v>
                </c:pt>
                <c:pt idx="155">
                  <c:v>1.2831780910491899</c:v>
                </c:pt>
                <c:pt idx="156">
                  <c:v>0.45020714402198803</c:v>
                </c:pt>
                <c:pt idx="157">
                  <c:v>-7.3381424881520003E-3</c:v>
                </c:pt>
                <c:pt idx="158">
                  <c:v>0.21262112259864799</c:v>
                </c:pt>
                <c:pt idx="159">
                  <c:v>0.93997001647949197</c:v>
                </c:pt>
                <c:pt idx="160">
                  <c:v>1.7553482055664</c:v>
                </c:pt>
                <c:pt idx="161">
                  <c:v>2.3259751796722381</c:v>
                </c:pt>
                <c:pt idx="162">
                  <c:v>2.4793739318847581</c:v>
                </c:pt>
                <c:pt idx="163">
                  <c:v>2.1320021152496249</c:v>
                </c:pt>
                <c:pt idx="164">
                  <c:v>1.36421799659729</c:v>
                </c:pt>
                <c:pt idx="165">
                  <c:v>0.52954709529876698</c:v>
                </c:pt>
                <c:pt idx="166">
                  <c:v>7.1438886225223999E-2</c:v>
                </c:pt>
                <c:pt idx="167">
                  <c:v>0.146048933267593</c:v>
                </c:pt>
                <c:pt idx="168">
                  <c:v>0.53665959835052501</c:v>
                </c:pt>
                <c:pt idx="169">
                  <c:v>0.98044890165329002</c:v>
                </c:pt>
                <c:pt idx="170">
                  <c:v>1.4239689111709499</c:v>
                </c:pt>
                <c:pt idx="171">
                  <c:v>1.8670564889907799</c:v>
                </c:pt>
                <c:pt idx="172">
                  <c:v>2.1558127403259202</c:v>
                </c:pt>
                <c:pt idx="173">
                  <c:v>2.1822762489318799</c:v>
                </c:pt>
                <c:pt idx="174">
                  <c:v>2.2115283012390101</c:v>
                </c:pt>
                <c:pt idx="175">
                  <c:v>2.6909830570220898</c:v>
                </c:pt>
                <c:pt idx="176">
                  <c:v>3.6420187950134202</c:v>
                </c:pt>
                <c:pt idx="177">
                  <c:v>4.4947791099548304</c:v>
                </c:pt>
                <c:pt idx="178">
                  <c:v>4.7109212875366202</c:v>
                </c:pt>
                <c:pt idx="179">
                  <c:v>4.4122037887573198</c:v>
                </c:pt>
                <c:pt idx="180">
                  <c:v>4.1651883125305051</c:v>
                </c:pt>
                <c:pt idx="181">
                  <c:v>4.2545270919799796</c:v>
                </c:pt>
                <c:pt idx="182">
                  <c:v>4.4798326492309499</c:v>
                </c:pt>
                <c:pt idx="183">
                  <c:v>4.6717133522033603</c:v>
                </c:pt>
                <c:pt idx="184">
                  <c:v>5.0375452041625897</c:v>
                </c:pt>
                <c:pt idx="185">
                  <c:v>5.7622594833373997</c:v>
                </c:pt>
                <c:pt idx="186">
                  <c:v>6.49906158447265</c:v>
                </c:pt>
                <c:pt idx="187">
                  <c:v>6.6035370826721103</c:v>
                </c:pt>
                <c:pt idx="188">
                  <c:v>5.8682513236999476</c:v>
                </c:pt>
                <c:pt idx="189">
                  <c:v>4.7587118148803702</c:v>
                </c:pt>
                <c:pt idx="190">
                  <c:v>3.8625931739807098</c:v>
                </c:pt>
                <c:pt idx="191">
                  <c:v>3.3360462188720699</c:v>
                </c:pt>
                <c:pt idx="192">
                  <c:v>2.9887561798095699</c:v>
                </c:pt>
                <c:pt idx="193">
                  <c:v>2.6820385456085201</c:v>
                </c:pt>
                <c:pt idx="194">
                  <c:v>2.4181494712829501</c:v>
                </c:pt>
                <c:pt idx="195">
                  <c:v>2.1465747356414702</c:v>
                </c:pt>
                <c:pt idx="196">
                  <c:v>1.7510086297988801</c:v>
                </c:pt>
                <c:pt idx="197">
                  <c:v>1.2711435556411701</c:v>
                </c:pt>
                <c:pt idx="198">
                  <c:v>0.96278589963912997</c:v>
                </c:pt>
                <c:pt idx="199">
                  <c:v>1.06005406379699</c:v>
                </c:pt>
              </c:numCache>
            </c:numRef>
          </c:val>
          <c:smooth val="0"/>
          <c:extLst>
            <c:ext xmlns:c16="http://schemas.microsoft.com/office/drawing/2014/chart" uri="{C3380CC4-5D6E-409C-BE32-E72D297353CC}">
              <c16:uniqueId val="{00000001-0D7C-450F-BD61-8601D396138B}"/>
            </c:ext>
          </c:extLst>
        </c:ser>
        <c:ser>
          <c:idx val="2"/>
          <c:order val="2"/>
          <c:tx>
            <c:strRef>
              <c:f>'5mir 8_9 12  (3)'!$E$1</c:f>
              <c:strCache>
                <c:ptCount val="1"/>
                <c:pt idx="0">
                  <c:v>12</c:v>
                </c:pt>
              </c:strCache>
            </c:strRef>
          </c:tx>
          <c:spPr>
            <a:ln w="25400">
              <a:solidFill>
                <a:schemeClr val="tx1"/>
              </a:solidFill>
              <a:prstDash val="solid"/>
            </a:ln>
          </c:spPr>
          <c:marker>
            <c:symbol val="none"/>
          </c:marker>
          <c:cat>
            <c:numRef>
              <c:f>'5mir 8_9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8_9 12  (3)'!$E$2:$E$201</c:f>
              <c:numCache>
                <c:formatCode>General</c:formatCode>
                <c:ptCount val="200"/>
                <c:pt idx="0">
                  <c:v>-1.2445085048675499</c:v>
                </c:pt>
                <c:pt idx="1">
                  <c:v>-1.0830829143524101</c:v>
                </c:pt>
                <c:pt idx="2">
                  <c:v>-0.75872570276260398</c:v>
                </c:pt>
                <c:pt idx="3">
                  <c:v>-0.39626923203468301</c:v>
                </c:pt>
                <c:pt idx="4">
                  <c:v>-2.8837610036135001E-2</c:v>
                </c:pt>
                <c:pt idx="5">
                  <c:v>0.32956132292747498</c:v>
                </c:pt>
                <c:pt idx="6">
                  <c:v>0.53858041763305697</c:v>
                </c:pt>
                <c:pt idx="7">
                  <c:v>0.44594985246658297</c:v>
                </c:pt>
                <c:pt idx="8">
                  <c:v>0.15597899258136699</c:v>
                </c:pt>
                <c:pt idx="9">
                  <c:v>1.3883829116820999E-2</c:v>
                </c:pt>
                <c:pt idx="10">
                  <c:v>0.23889312148094199</c:v>
                </c:pt>
                <c:pt idx="11">
                  <c:v>0.67739337682723999</c:v>
                </c:pt>
                <c:pt idx="12">
                  <c:v>0.99789559841155995</c:v>
                </c:pt>
                <c:pt idx="13">
                  <c:v>1.04142558574676</c:v>
                </c:pt>
                <c:pt idx="14">
                  <c:v>0.88858050107955899</c:v>
                </c:pt>
                <c:pt idx="15">
                  <c:v>0.66873180866241499</c:v>
                </c:pt>
                <c:pt idx="16">
                  <c:v>0.44847124814987199</c:v>
                </c:pt>
                <c:pt idx="17">
                  <c:v>0.282472193241119</c:v>
                </c:pt>
                <c:pt idx="18">
                  <c:v>0.20523793995380399</c:v>
                </c:pt>
                <c:pt idx="19">
                  <c:v>0.123252488672733</c:v>
                </c:pt>
                <c:pt idx="20">
                  <c:v>-0.14149335026741</c:v>
                </c:pt>
                <c:pt idx="21">
                  <c:v>-0.60208094120025601</c:v>
                </c:pt>
                <c:pt idx="22">
                  <c:v>-0.99485760927200295</c:v>
                </c:pt>
                <c:pt idx="23">
                  <c:v>-1.04054284095764</c:v>
                </c:pt>
                <c:pt idx="24">
                  <c:v>-0.76588660478591897</c:v>
                </c:pt>
                <c:pt idx="25">
                  <c:v>-0.43771487474441501</c:v>
                </c:pt>
                <c:pt idx="26">
                  <c:v>-0.20240187644958499</c:v>
                </c:pt>
                <c:pt idx="27">
                  <c:v>5.1133442670106999E-2</c:v>
                </c:pt>
                <c:pt idx="28">
                  <c:v>0.43880432844161998</c:v>
                </c:pt>
                <c:pt idx="29">
                  <c:v>0.85431337356567405</c:v>
                </c:pt>
                <c:pt idx="30">
                  <c:v>1.1073801517486499</c:v>
                </c:pt>
                <c:pt idx="31">
                  <c:v>1.1797299385070801</c:v>
                </c:pt>
                <c:pt idx="32">
                  <c:v>1.19274425506591</c:v>
                </c:pt>
                <c:pt idx="33">
                  <c:v>1.1695525646209699</c:v>
                </c:pt>
                <c:pt idx="34">
                  <c:v>1.0091472864151001</c:v>
                </c:pt>
                <c:pt idx="35">
                  <c:v>0.73920166492462203</c:v>
                </c:pt>
                <c:pt idx="36">
                  <c:v>0.63240921497345004</c:v>
                </c:pt>
                <c:pt idx="37">
                  <c:v>0.94183766841888406</c:v>
                </c:pt>
                <c:pt idx="38">
                  <c:v>1.5856062173843291</c:v>
                </c:pt>
                <c:pt idx="39">
                  <c:v>2.20299100875854</c:v>
                </c:pt>
                <c:pt idx="40">
                  <c:v>2.5041325092315598</c:v>
                </c:pt>
                <c:pt idx="41">
                  <c:v>2.4722976684570299</c:v>
                </c:pt>
                <c:pt idx="42">
                  <c:v>2.2463161945343</c:v>
                </c:pt>
                <c:pt idx="43">
                  <c:v>1.9215459823608401</c:v>
                </c:pt>
                <c:pt idx="44">
                  <c:v>1.5092757940292301</c:v>
                </c:pt>
                <c:pt idx="45">
                  <c:v>1.0188573598861601</c:v>
                </c:pt>
                <c:pt idx="46">
                  <c:v>0.52301841974258401</c:v>
                </c:pt>
                <c:pt idx="47">
                  <c:v>0.160862356424332</c:v>
                </c:pt>
                <c:pt idx="48">
                  <c:v>6.4481638371943997E-2</c:v>
                </c:pt>
                <c:pt idx="49">
                  <c:v>0.20022015273571001</c:v>
                </c:pt>
                <c:pt idx="50">
                  <c:v>0.27094855904579201</c:v>
                </c:pt>
                <c:pt idx="51">
                  <c:v>-8.0025099217891998E-2</c:v>
                </c:pt>
                <c:pt idx="52">
                  <c:v>-0.83374041318893399</c:v>
                </c:pt>
                <c:pt idx="53">
                  <c:v>-1.45342504978179</c:v>
                </c:pt>
                <c:pt idx="54">
                  <c:v>-1.3884239196777299</c:v>
                </c:pt>
                <c:pt idx="55">
                  <c:v>-0.74363058805465698</c:v>
                </c:pt>
                <c:pt idx="56">
                  <c:v>-0.25735282897949202</c:v>
                </c:pt>
                <c:pt idx="57">
                  <c:v>-0.50283843278884899</c:v>
                </c:pt>
                <c:pt idx="58">
                  <c:v>-1.25141394138336</c:v>
                </c:pt>
                <c:pt idx="59">
                  <c:v>-1.7979885339736901</c:v>
                </c:pt>
                <c:pt idx="60">
                  <c:v>-1.8184963464736901</c:v>
                </c:pt>
                <c:pt idx="61">
                  <c:v>-1.6609529256820601</c:v>
                </c:pt>
                <c:pt idx="62">
                  <c:v>-1.7904630899429299</c:v>
                </c:pt>
                <c:pt idx="63">
                  <c:v>-2.2353310585021902</c:v>
                </c:pt>
                <c:pt idx="64">
                  <c:v>-2.7460708618164</c:v>
                </c:pt>
                <c:pt idx="65">
                  <c:v>-3.2862777709960902</c:v>
                </c:pt>
                <c:pt idx="66">
                  <c:v>-4.0585055351257253</c:v>
                </c:pt>
                <c:pt idx="67">
                  <c:v>-5.0592536926269496</c:v>
                </c:pt>
                <c:pt idx="68">
                  <c:v>-5.8993430137634197</c:v>
                </c:pt>
                <c:pt idx="69">
                  <c:v>-6.2054300308227486</c:v>
                </c:pt>
                <c:pt idx="70">
                  <c:v>-6.0387716293334899</c:v>
                </c:pt>
                <c:pt idx="71">
                  <c:v>-5.7704215049743599</c:v>
                </c:pt>
                <c:pt idx="72">
                  <c:v>-5.6523027420043901</c:v>
                </c:pt>
                <c:pt idx="73">
                  <c:v>-5.6822080612182599</c:v>
                </c:pt>
                <c:pt idx="74">
                  <c:v>-5.80987071990966</c:v>
                </c:pt>
                <c:pt idx="75">
                  <c:v>-6.0273714065551696</c:v>
                </c:pt>
                <c:pt idx="76">
                  <c:v>-6.2139310836791903</c:v>
                </c:pt>
                <c:pt idx="77">
                  <c:v>-6.1242499351501403</c:v>
                </c:pt>
                <c:pt idx="78">
                  <c:v>-5.692488670349114</c:v>
                </c:pt>
                <c:pt idx="79">
                  <c:v>-5.2146296501159597</c:v>
                </c:pt>
                <c:pt idx="80">
                  <c:v>-5.0393986701965297</c:v>
                </c:pt>
                <c:pt idx="81">
                  <c:v>-5.1383085250854386</c:v>
                </c:pt>
                <c:pt idx="82">
                  <c:v>-5.1850085258483798</c:v>
                </c:pt>
                <c:pt idx="83">
                  <c:v>-5.0611600875854386</c:v>
                </c:pt>
                <c:pt idx="84">
                  <c:v>-5.0436725616454998</c:v>
                </c:pt>
                <c:pt idx="85">
                  <c:v>-5.3741102218627841</c:v>
                </c:pt>
                <c:pt idx="86">
                  <c:v>-5.8418183326721103</c:v>
                </c:pt>
                <c:pt idx="87">
                  <c:v>-6.0190834999084402</c:v>
                </c:pt>
                <c:pt idx="88">
                  <c:v>-5.8405427932739196</c:v>
                </c:pt>
                <c:pt idx="89">
                  <c:v>-5.6993756294250346</c:v>
                </c:pt>
                <c:pt idx="90">
                  <c:v>-5.9205646514892454</c:v>
                </c:pt>
                <c:pt idx="91">
                  <c:v>-6.3616366386413477</c:v>
                </c:pt>
                <c:pt idx="92">
                  <c:v>-6.6865549087524352</c:v>
                </c:pt>
                <c:pt idx="93">
                  <c:v>-6.8752183914184499</c:v>
                </c:pt>
                <c:pt idx="94">
                  <c:v>-7.2213354110717702</c:v>
                </c:pt>
                <c:pt idx="95">
                  <c:v>-7.8476181030273402</c:v>
                </c:pt>
                <c:pt idx="96">
                  <c:v>-8.4637022018432599</c:v>
                </c:pt>
                <c:pt idx="97">
                  <c:v>-8.7068080902099592</c:v>
                </c:pt>
                <c:pt idx="98">
                  <c:v>-8.5737142562866193</c:v>
                </c:pt>
                <c:pt idx="99">
                  <c:v>-8.3862276077270508</c:v>
                </c:pt>
                <c:pt idx="100">
                  <c:v>-8.4206933975219709</c:v>
                </c:pt>
                <c:pt idx="101">
                  <c:v>-8.7108249664306516</c:v>
                </c:pt>
                <c:pt idx="102">
                  <c:v>-9.1689090728759695</c:v>
                </c:pt>
                <c:pt idx="103">
                  <c:v>-9.7268753051757653</c:v>
                </c:pt>
                <c:pt idx="104">
                  <c:v>-10.325582504272401</c:v>
                </c:pt>
                <c:pt idx="105">
                  <c:v>-10.9069271087646</c:v>
                </c:pt>
                <c:pt idx="106">
                  <c:v>-11.499919891357401</c:v>
                </c:pt>
                <c:pt idx="107">
                  <c:v>-12.2133255004882</c:v>
                </c:pt>
                <c:pt idx="108">
                  <c:v>-13.0325517654418</c:v>
                </c:pt>
                <c:pt idx="109">
                  <c:v>-13.7096805572509</c:v>
                </c:pt>
                <c:pt idx="110">
                  <c:v>-14.008077621459901</c:v>
                </c:pt>
                <c:pt idx="111">
                  <c:v>-14.0305051803588</c:v>
                </c:pt>
                <c:pt idx="112">
                  <c:v>-14.132031440734799</c:v>
                </c:pt>
                <c:pt idx="113">
                  <c:v>-14.4656553268432</c:v>
                </c:pt>
                <c:pt idx="114">
                  <c:v>-14.785203933715801</c:v>
                </c:pt>
                <c:pt idx="115">
                  <c:v>-14.8162794113159</c:v>
                </c:pt>
                <c:pt idx="116">
                  <c:v>-14.6746520996093</c:v>
                </c:pt>
                <c:pt idx="117">
                  <c:v>-14.714825630187899</c:v>
                </c:pt>
                <c:pt idx="118">
                  <c:v>-15.0255279541015</c:v>
                </c:pt>
                <c:pt idx="119">
                  <c:v>-15.335644721984799</c:v>
                </c:pt>
                <c:pt idx="120">
                  <c:v>-15.485272407531699</c:v>
                </c:pt>
                <c:pt idx="121">
                  <c:v>-15.731274604797299</c:v>
                </c:pt>
                <c:pt idx="122">
                  <c:v>-16.352916717529201</c:v>
                </c:pt>
                <c:pt idx="123">
                  <c:v>-17.081295013427699</c:v>
                </c:pt>
                <c:pt idx="124">
                  <c:v>-17.24864006042478</c:v>
                </c:pt>
                <c:pt idx="125">
                  <c:v>-16.590534210205</c:v>
                </c:pt>
                <c:pt idx="126">
                  <c:v>-15.6685466766357</c:v>
                </c:pt>
                <c:pt idx="127">
                  <c:v>-15.3088788986206</c:v>
                </c:pt>
                <c:pt idx="128">
                  <c:v>-15.726758003234799</c:v>
                </c:pt>
                <c:pt idx="129">
                  <c:v>-16.394420623779201</c:v>
                </c:pt>
                <c:pt idx="130">
                  <c:v>-16.724464416503899</c:v>
                </c:pt>
                <c:pt idx="131">
                  <c:v>-16.6647853851318</c:v>
                </c:pt>
                <c:pt idx="132">
                  <c:v>-16.553199768066399</c:v>
                </c:pt>
                <c:pt idx="133">
                  <c:v>-16.590042114257798</c:v>
                </c:pt>
                <c:pt idx="134">
                  <c:v>-16.654491424560501</c:v>
                </c:pt>
                <c:pt idx="135">
                  <c:v>-16.5946750640869</c:v>
                </c:pt>
                <c:pt idx="136">
                  <c:v>-16.50613784790028</c:v>
                </c:pt>
                <c:pt idx="137">
                  <c:v>-16.632604598998999</c:v>
                </c:pt>
                <c:pt idx="138">
                  <c:v>-17.054479598998999</c:v>
                </c:pt>
                <c:pt idx="139">
                  <c:v>-17.548583984374979</c:v>
                </c:pt>
                <c:pt idx="140">
                  <c:v>-17.760866165161101</c:v>
                </c:pt>
                <c:pt idx="141">
                  <c:v>-17.519741058349599</c:v>
                </c:pt>
                <c:pt idx="142">
                  <c:v>-17.008314132690401</c:v>
                </c:pt>
                <c:pt idx="143">
                  <c:v>-16.6177368164062</c:v>
                </c:pt>
                <c:pt idx="144">
                  <c:v>-16.570720672607401</c:v>
                </c:pt>
                <c:pt idx="145">
                  <c:v>-16.679235458373999</c:v>
                </c:pt>
                <c:pt idx="146">
                  <c:v>-16.5412483215332</c:v>
                </c:pt>
                <c:pt idx="147">
                  <c:v>-16.020002365112301</c:v>
                </c:pt>
                <c:pt idx="148">
                  <c:v>-15.4581632614135</c:v>
                </c:pt>
                <c:pt idx="149">
                  <c:v>-15.3317317962646</c:v>
                </c:pt>
                <c:pt idx="150">
                  <c:v>-15.727422714233301</c:v>
                </c:pt>
                <c:pt idx="151">
                  <c:v>-16.252529144287099</c:v>
                </c:pt>
                <c:pt idx="152">
                  <c:v>-16.4500617980957</c:v>
                </c:pt>
                <c:pt idx="153">
                  <c:v>-16.203220367431602</c:v>
                </c:pt>
                <c:pt idx="154">
                  <c:v>-15.725878715515099</c:v>
                </c:pt>
                <c:pt idx="155">
                  <c:v>-15.298947334289499</c:v>
                </c:pt>
                <c:pt idx="156">
                  <c:v>-15.105369567871</c:v>
                </c:pt>
                <c:pt idx="157">
                  <c:v>-15.214773178100501</c:v>
                </c:pt>
                <c:pt idx="158">
                  <c:v>-15.5608720779418</c:v>
                </c:pt>
                <c:pt idx="159">
                  <c:v>-15.932374954223601</c:v>
                </c:pt>
                <c:pt idx="160">
                  <c:v>-16.1174621582031</c:v>
                </c:pt>
                <c:pt idx="161">
                  <c:v>-16.0911750793457</c:v>
                </c:pt>
                <c:pt idx="162">
                  <c:v>-15.9713010787963</c:v>
                </c:pt>
                <c:pt idx="163">
                  <c:v>-15.791069030761699</c:v>
                </c:pt>
                <c:pt idx="164">
                  <c:v>-15.4699277877807</c:v>
                </c:pt>
                <c:pt idx="165">
                  <c:v>-15.075076103210399</c:v>
                </c:pt>
                <c:pt idx="166">
                  <c:v>-14.926312446594199</c:v>
                </c:pt>
                <c:pt idx="167">
                  <c:v>-15.2409973144531</c:v>
                </c:pt>
                <c:pt idx="168">
                  <c:v>-15.7577152252197</c:v>
                </c:pt>
                <c:pt idx="169">
                  <c:v>-15.959042549133301</c:v>
                </c:pt>
                <c:pt idx="170">
                  <c:v>-15.7021389007568</c:v>
                </c:pt>
                <c:pt idx="171">
                  <c:v>-15.3944091796875</c:v>
                </c:pt>
                <c:pt idx="172">
                  <c:v>-15.428274154663001</c:v>
                </c:pt>
                <c:pt idx="173">
                  <c:v>-15.6600904464721</c:v>
                </c:pt>
                <c:pt idx="174">
                  <c:v>-15.671397209167401</c:v>
                </c:pt>
                <c:pt idx="175">
                  <c:v>-15.3909330368041</c:v>
                </c:pt>
                <c:pt idx="176">
                  <c:v>-15.1356964111328</c:v>
                </c:pt>
                <c:pt idx="177">
                  <c:v>-15.0488739013671</c:v>
                </c:pt>
                <c:pt idx="178">
                  <c:v>-14.8553161621093</c:v>
                </c:pt>
                <c:pt idx="179">
                  <c:v>-14.3462724685668</c:v>
                </c:pt>
                <c:pt idx="180">
                  <c:v>-13.8287448883056</c:v>
                </c:pt>
                <c:pt idx="181">
                  <c:v>-13.777476310729901</c:v>
                </c:pt>
                <c:pt idx="182">
                  <c:v>-14.1540775299072</c:v>
                </c:pt>
                <c:pt idx="183">
                  <c:v>-14.4259014129638</c:v>
                </c:pt>
                <c:pt idx="184">
                  <c:v>-14.2985744476318</c:v>
                </c:pt>
                <c:pt idx="185">
                  <c:v>-14.099818229675201</c:v>
                </c:pt>
                <c:pt idx="186">
                  <c:v>-14.2653274536132</c:v>
                </c:pt>
                <c:pt idx="187">
                  <c:v>-14.6976680755615</c:v>
                </c:pt>
                <c:pt idx="188">
                  <c:v>-14.9127197265625</c:v>
                </c:pt>
                <c:pt idx="189">
                  <c:v>-14.696210861206</c:v>
                </c:pt>
                <c:pt idx="190">
                  <c:v>-14.308636665344199</c:v>
                </c:pt>
                <c:pt idx="191">
                  <c:v>-14.044692993164</c:v>
                </c:pt>
                <c:pt idx="192">
                  <c:v>-13.885534286499</c:v>
                </c:pt>
                <c:pt idx="193">
                  <c:v>-13.688000679016101</c:v>
                </c:pt>
                <c:pt idx="194">
                  <c:v>-13.4634952545166</c:v>
                </c:pt>
                <c:pt idx="195">
                  <c:v>-13.2740020751953</c:v>
                </c:pt>
                <c:pt idx="196">
                  <c:v>-13.032162666320801</c:v>
                </c:pt>
                <c:pt idx="197">
                  <c:v>-12.661338806152299</c:v>
                </c:pt>
                <c:pt idx="198">
                  <c:v>-12.3649644851684</c:v>
                </c:pt>
                <c:pt idx="199">
                  <c:v>-12.4337797164916</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135144"/>
        <c:axId val="623138088"/>
      </c:lineChart>
      <c:catAx>
        <c:axId val="623135144"/>
        <c:scaling>
          <c:orientation val="minMax"/>
        </c:scaling>
        <c:delete val="0"/>
        <c:axPos val="b"/>
        <c:numFmt formatCode="General" sourceLinked="1"/>
        <c:majorTickMark val="out"/>
        <c:minorTickMark val="none"/>
        <c:tickLblPos val="none"/>
        <c:crossAx val="623138088"/>
        <c:crosses val="autoZero"/>
        <c:auto val="1"/>
        <c:lblAlgn val="ctr"/>
        <c:lblOffset val="100"/>
        <c:tickLblSkip val="25"/>
        <c:tickMarkSkip val="25"/>
        <c:noMultiLvlLbl val="0"/>
      </c:catAx>
      <c:valAx>
        <c:axId val="623138088"/>
        <c:scaling>
          <c:orientation val="minMax"/>
          <c:max val="8"/>
          <c:min val="-17"/>
        </c:scaling>
        <c:delete val="0"/>
        <c:axPos val="l"/>
        <c:numFmt formatCode="General" sourceLinked="1"/>
        <c:majorTickMark val="out"/>
        <c:minorTickMark val="none"/>
        <c:tickLblPos val="nextTo"/>
        <c:crossAx val="623135144"/>
        <c:crossesAt val="25"/>
        <c:crossBetween val="between"/>
      </c:valAx>
    </c:plotArea>
    <c:plotVisOnly val="1"/>
    <c:dispBlanksAs val="gap"/>
    <c:showDLblsOverMax val="0"/>
  </c:chart>
  <c:externalData r:id="rId1">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710992490102679E-2"/>
          <c:w val="0.94231529473915299"/>
          <c:h val="0.92578015019794646"/>
        </c:manualLayout>
      </c:layout>
      <c:lineChart>
        <c:grouping val="standard"/>
        <c:varyColors val="0"/>
        <c:ser>
          <c:idx val="0"/>
          <c:order val="0"/>
          <c:tx>
            <c:strRef>
              <c:f>'1mir 10_12 12'!$C$1</c:f>
              <c:strCache>
                <c:ptCount val="1"/>
                <c:pt idx="0">
                  <c:v>12</c:v>
                </c:pt>
              </c:strCache>
            </c:strRef>
          </c:tx>
          <c:spPr>
            <a:ln w="25400">
              <a:solidFill>
                <a:schemeClr val="bg1">
                  <a:lumMod val="75000"/>
                </a:schemeClr>
              </a:solidFill>
            </a:ln>
          </c:spPr>
          <c:marker>
            <c:symbol val="none"/>
          </c:marker>
          <c:cat>
            <c:numRef>
              <c:f>'1mir 10_12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12'!$C$2:$C$201</c:f>
              <c:numCache>
                <c:formatCode>General</c:formatCode>
                <c:ptCount val="200"/>
                <c:pt idx="0">
                  <c:v>0.17993560433387801</c:v>
                </c:pt>
                <c:pt idx="1">
                  <c:v>0.60165673494339</c:v>
                </c:pt>
                <c:pt idx="2">
                  <c:v>0.61481231451034501</c:v>
                </c:pt>
                <c:pt idx="3">
                  <c:v>0.40649461746215798</c:v>
                </c:pt>
                <c:pt idx="4">
                  <c:v>0.40130943059921298</c:v>
                </c:pt>
                <c:pt idx="5">
                  <c:v>0.63201171159744296</c:v>
                </c:pt>
                <c:pt idx="6">
                  <c:v>0.74682164192199696</c:v>
                </c:pt>
                <c:pt idx="7">
                  <c:v>0.55585497617721602</c:v>
                </c:pt>
                <c:pt idx="8">
                  <c:v>0.26929572224616999</c:v>
                </c:pt>
                <c:pt idx="9">
                  <c:v>0.15095779299736001</c:v>
                </c:pt>
                <c:pt idx="10">
                  <c:v>0.18405069410800901</c:v>
                </c:pt>
                <c:pt idx="11">
                  <c:v>0.20143789052963301</c:v>
                </c:pt>
                <c:pt idx="12">
                  <c:v>0.156091824173927</c:v>
                </c:pt>
                <c:pt idx="13">
                  <c:v>8.6740642786026001E-2</c:v>
                </c:pt>
                <c:pt idx="14">
                  <c:v>-5.2926607429981003E-2</c:v>
                </c:pt>
                <c:pt idx="15">
                  <c:v>-0.31405991315841703</c:v>
                </c:pt>
                <c:pt idx="16">
                  <c:v>-0.555744409561157</c:v>
                </c:pt>
                <c:pt idx="17">
                  <c:v>-0.56703186035156194</c:v>
                </c:pt>
                <c:pt idx="18">
                  <c:v>-0.41439226269722002</c:v>
                </c:pt>
                <c:pt idx="19">
                  <c:v>-0.42748677730560303</c:v>
                </c:pt>
                <c:pt idx="20">
                  <c:v>-0.72049033641815197</c:v>
                </c:pt>
                <c:pt idx="21">
                  <c:v>-0.94367378950118996</c:v>
                </c:pt>
                <c:pt idx="22">
                  <c:v>-0.73564809560775801</c:v>
                </c:pt>
                <c:pt idx="23">
                  <c:v>-0.29133805632591198</c:v>
                </c:pt>
                <c:pt idx="24">
                  <c:v>-0.164675742387772</c:v>
                </c:pt>
                <c:pt idx="25">
                  <c:v>-0.47468322515487699</c:v>
                </c:pt>
                <c:pt idx="26">
                  <c:v>-0.62194591760635398</c:v>
                </c:pt>
                <c:pt idx="27">
                  <c:v>-4.1690669022500003E-3</c:v>
                </c:pt>
                <c:pt idx="28">
                  <c:v>1.16310203075408</c:v>
                </c:pt>
                <c:pt idx="29">
                  <c:v>2.0106165409088099</c:v>
                </c:pt>
                <c:pt idx="30">
                  <c:v>1.9777537584304801</c:v>
                </c:pt>
                <c:pt idx="31">
                  <c:v>1.37027823925018</c:v>
                </c:pt>
                <c:pt idx="32">
                  <c:v>0.90072262287139904</c:v>
                </c:pt>
                <c:pt idx="33">
                  <c:v>0.88759320974349998</c:v>
                </c:pt>
                <c:pt idx="34">
                  <c:v>1.06819295883178</c:v>
                </c:pt>
                <c:pt idx="35">
                  <c:v>1.06296730041503</c:v>
                </c:pt>
                <c:pt idx="36">
                  <c:v>0.78840422630310103</c:v>
                </c:pt>
                <c:pt idx="37">
                  <c:v>0.40903106331825301</c:v>
                </c:pt>
                <c:pt idx="38">
                  <c:v>8.2178749144076996E-2</c:v>
                </c:pt>
                <c:pt idx="39">
                  <c:v>-0.134230956435204</c:v>
                </c:pt>
                <c:pt idx="40">
                  <c:v>-0.22936159372329701</c:v>
                </c:pt>
                <c:pt idx="41">
                  <c:v>-0.23643928766250599</c:v>
                </c:pt>
                <c:pt idx="42">
                  <c:v>-0.27718099951744102</c:v>
                </c:pt>
                <c:pt idx="43">
                  <c:v>-0.50275748968124401</c:v>
                </c:pt>
                <c:pt idx="44">
                  <c:v>-0.943090200424194</c:v>
                </c:pt>
                <c:pt idx="45">
                  <c:v>-1.4509241580963099</c:v>
                </c:pt>
                <c:pt idx="46">
                  <c:v>-1.82612144947052</c:v>
                </c:pt>
                <c:pt idx="47">
                  <c:v>-1.97497129440307</c:v>
                </c:pt>
                <c:pt idx="48">
                  <c:v>-1.9343681335449201</c:v>
                </c:pt>
                <c:pt idx="49">
                  <c:v>-1.7801538705825799</c:v>
                </c:pt>
                <c:pt idx="50">
                  <c:v>-1.5532325506210301</c:v>
                </c:pt>
                <c:pt idx="51">
                  <c:v>-1.2762148380279501</c:v>
                </c:pt>
                <c:pt idx="52">
                  <c:v>-1.02175712585449</c:v>
                </c:pt>
                <c:pt idx="53">
                  <c:v>-0.93845200538635298</c:v>
                </c:pt>
                <c:pt idx="54">
                  <c:v>-1.17040574550628</c:v>
                </c:pt>
                <c:pt idx="55">
                  <c:v>-1.7177493572235101</c:v>
                </c:pt>
                <c:pt idx="56">
                  <c:v>-2.38402128219604</c:v>
                </c:pt>
                <c:pt idx="57">
                  <c:v>-2.916650295257559</c:v>
                </c:pt>
                <c:pt idx="58">
                  <c:v>-3.2268073558807302</c:v>
                </c:pt>
                <c:pt idx="59">
                  <c:v>-3.44375419616699</c:v>
                </c:pt>
                <c:pt idx="60">
                  <c:v>-3.7206678390502899</c:v>
                </c:pt>
                <c:pt idx="61">
                  <c:v>-4.0212635993957502</c:v>
                </c:pt>
                <c:pt idx="62">
                  <c:v>-4.1627993583679128</c:v>
                </c:pt>
                <c:pt idx="63">
                  <c:v>-4.0620708465576039</c:v>
                </c:pt>
                <c:pt idx="64">
                  <c:v>-3.86830234527587</c:v>
                </c:pt>
                <c:pt idx="65">
                  <c:v>-3.8205463886260902</c:v>
                </c:pt>
                <c:pt idx="66">
                  <c:v>-4.0237679481506303</c:v>
                </c:pt>
                <c:pt idx="67">
                  <c:v>-4.4055304527282697</c:v>
                </c:pt>
                <c:pt idx="68">
                  <c:v>-4.8370890617370597</c:v>
                </c:pt>
                <c:pt idx="69">
                  <c:v>-5.2121553421020446</c:v>
                </c:pt>
                <c:pt idx="70">
                  <c:v>-5.4204554557800204</c:v>
                </c:pt>
                <c:pt idx="71">
                  <c:v>-5.3553705215454039</c:v>
                </c:pt>
                <c:pt idx="72">
                  <c:v>-5.0239949226379252</c:v>
                </c:pt>
                <c:pt idx="73">
                  <c:v>-4.6088571548461896</c:v>
                </c:pt>
                <c:pt idx="74">
                  <c:v>-4.3386363983154297</c:v>
                </c:pt>
                <c:pt idx="75">
                  <c:v>-4.2740783691406197</c:v>
                </c:pt>
                <c:pt idx="76">
                  <c:v>-4.25071048736572</c:v>
                </c:pt>
                <c:pt idx="77">
                  <c:v>-4.0543060302734286</c:v>
                </c:pt>
                <c:pt idx="78">
                  <c:v>-3.6503324508666899</c:v>
                </c:pt>
                <c:pt idx="79">
                  <c:v>-3.2451682090759202</c:v>
                </c:pt>
                <c:pt idx="80">
                  <c:v>-3.1215066909789999</c:v>
                </c:pt>
                <c:pt idx="81">
                  <c:v>-3.38706374168396</c:v>
                </c:pt>
                <c:pt idx="82">
                  <c:v>-3.8554508686065598</c:v>
                </c:pt>
                <c:pt idx="83">
                  <c:v>-4.1765108108520446</c:v>
                </c:pt>
                <c:pt idx="84">
                  <c:v>-4.124270439147935</c:v>
                </c:pt>
                <c:pt idx="85">
                  <c:v>-3.77518558502197</c:v>
                </c:pt>
                <c:pt idx="86">
                  <c:v>-3.39539170265197</c:v>
                </c:pt>
                <c:pt idx="87">
                  <c:v>-3.16115403175354</c:v>
                </c:pt>
                <c:pt idx="88">
                  <c:v>-3.0344896316528298</c:v>
                </c:pt>
                <c:pt idx="89">
                  <c:v>-2.91349077224731</c:v>
                </c:pt>
                <c:pt idx="90">
                  <c:v>-2.8197717666625901</c:v>
                </c:pt>
                <c:pt idx="91">
                  <c:v>-2.86758041381835</c:v>
                </c:pt>
                <c:pt idx="92">
                  <c:v>-3.0936815738677899</c:v>
                </c:pt>
                <c:pt idx="93">
                  <c:v>-3.41657567024231</c:v>
                </c:pt>
                <c:pt idx="94">
                  <c:v>-3.7562153339385849</c:v>
                </c:pt>
                <c:pt idx="95">
                  <c:v>-4.0839471817016602</c:v>
                </c:pt>
                <c:pt idx="96">
                  <c:v>-4.3303446769714284</c:v>
                </c:pt>
                <c:pt idx="97">
                  <c:v>-4.3839130401611301</c:v>
                </c:pt>
                <c:pt idx="98">
                  <c:v>-4.2973289489745996</c:v>
                </c:pt>
                <c:pt idx="99">
                  <c:v>-4.3899011611938397</c:v>
                </c:pt>
                <c:pt idx="100">
                  <c:v>-4.9376597404479901</c:v>
                </c:pt>
                <c:pt idx="101">
                  <c:v>-5.7486095428466797</c:v>
                </c:pt>
                <c:pt idx="102">
                  <c:v>-6.2615284919738698</c:v>
                </c:pt>
                <c:pt idx="103">
                  <c:v>-6.2013840675353951</c:v>
                </c:pt>
                <c:pt idx="104">
                  <c:v>-5.9806795120239196</c:v>
                </c:pt>
                <c:pt idx="105">
                  <c:v>-6.2252554893493599</c:v>
                </c:pt>
                <c:pt idx="106">
                  <c:v>-6.9476423263549796</c:v>
                </c:pt>
                <c:pt idx="107">
                  <c:v>-7.4583568572997949</c:v>
                </c:pt>
                <c:pt idx="108">
                  <c:v>-7.1995859146118066</c:v>
                </c:pt>
                <c:pt idx="109">
                  <c:v>-6.4554729461669851</c:v>
                </c:pt>
                <c:pt idx="110">
                  <c:v>-6.0263786315917898</c:v>
                </c:pt>
                <c:pt idx="111">
                  <c:v>-6.3072457313537598</c:v>
                </c:pt>
                <c:pt idx="112">
                  <c:v>-6.9396615028381303</c:v>
                </c:pt>
                <c:pt idx="113">
                  <c:v>-7.3611016273498446</c:v>
                </c:pt>
                <c:pt idx="114">
                  <c:v>-7.4061336517333904</c:v>
                </c:pt>
                <c:pt idx="115">
                  <c:v>-7.2306542396545401</c:v>
                </c:pt>
                <c:pt idx="116">
                  <c:v>-6.8984313011169354</c:v>
                </c:pt>
                <c:pt idx="117">
                  <c:v>-6.3549933433532697</c:v>
                </c:pt>
                <c:pt idx="118">
                  <c:v>-5.7425045967101953</c:v>
                </c:pt>
                <c:pt idx="119">
                  <c:v>-5.4016623497009197</c:v>
                </c:pt>
                <c:pt idx="120">
                  <c:v>-5.4442610740661603</c:v>
                </c:pt>
                <c:pt idx="121">
                  <c:v>-5.5664029121398899</c:v>
                </c:pt>
                <c:pt idx="122">
                  <c:v>-5.4839286804199201</c:v>
                </c:pt>
                <c:pt idx="123">
                  <c:v>-5.3631830215454039</c:v>
                </c:pt>
                <c:pt idx="124">
                  <c:v>-5.5371317863464284</c:v>
                </c:pt>
                <c:pt idx="125">
                  <c:v>-5.8901605606079039</c:v>
                </c:pt>
                <c:pt idx="126">
                  <c:v>-5.90848588943481</c:v>
                </c:pt>
                <c:pt idx="127">
                  <c:v>-5.4490604400634703</c:v>
                </c:pt>
                <c:pt idx="128">
                  <c:v>-5.1028695106506303</c:v>
                </c:pt>
                <c:pt idx="129">
                  <c:v>-5.4681701660156197</c:v>
                </c:pt>
                <c:pt idx="130">
                  <c:v>-6.2447271347045898</c:v>
                </c:pt>
                <c:pt idx="131">
                  <c:v>-6.4782404899597097</c:v>
                </c:pt>
                <c:pt idx="132">
                  <c:v>-5.7572717666625897</c:v>
                </c:pt>
                <c:pt idx="133">
                  <c:v>-4.7787532806396404</c:v>
                </c:pt>
                <c:pt idx="134">
                  <c:v>-4.4911646842956499</c:v>
                </c:pt>
                <c:pt idx="135">
                  <c:v>-4.9462199211120597</c:v>
                </c:pt>
                <c:pt idx="136">
                  <c:v>-5.3645687103271387</c:v>
                </c:pt>
                <c:pt idx="137">
                  <c:v>-5.2331423759460396</c:v>
                </c:pt>
                <c:pt idx="138">
                  <c:v>-4.9030513763427699</c:v>
                </c:pt>
                <c:pt idx="139">
                  <c:v>-4.9638524055480904</c:v>
                </c:pt>
                <c:pt idx="140">
                  <c:v>-5.3736429214477504</c:v>
                </c:pt>
                <c:pt idx="141">
                  <c:v>-5.5300540924072203</c:v>
                </c:pt>
                <c:pt idx="142">
                  <c:v>-5.0694408416748002</c:v>
                </c:pt>
                <c:pt idx="143">
                  <c:v>-4.2630038261413494</c:v>
                </c:pt>
                <c:pt idx="144">
                  <c:v>-3.6085107326507502</c:v>
                </c:pt>
                <c:pt idx="145">
                  <c:v>-3.3084352016448899</c:v>
                </c:pt>
                <c:pt idx="146">
                  <c:v>-3.25956082344055</c:v>
                </c:pt>
                <c:pt idx="147">
                  <c:v>-3.32801961898803</c:v>
                </c:pt>
                <c:pt idx="148">
                  <c:v>-3.426755189895625</c:v>
                </c:pt>
                <c:pt idx="149">
                  <c:v>-3.4359440803527801</c:v>
                </c:pt>
                <c:pt idx="150">
                  <c:v>-3.2705006599426198</c:v>
                </c:pt>
                <c:pt idx="151">
                  <c:v>-3.0178267955779998</c:v>
                </c:pt>
                <c:pt idx="152">
                  <c:v>-2.854055643081657</c:v>
                </c:pt>
                <c:pt idx="153">
                  <c:v>-2.8314716815948371</c:v>
                </c:pt>
                <c:pt idx="154">
                  <c:v>-2.8895084857940581</c:v>
                </c:pt>
                <c:pt idx="155">
                  <c:v>-3.05751633644104</c:v>
                </c:pt>
                <c:pt idx="156">
                  <c:v>-3.43367099761962</c:v>
                </c:pt>
                <c:pt idx="157">
                  <c:v>-3.8899888992309499</c:v>
                </c:pt>
                <c:pt idx="158">
                  <c:v>-4.0302209854125897</c:v>
                </c:pt>
                <c:pt idx="159">
                  <c:v>-3.6398289203643781</c:v>
                </c:pt>
                <c:pt idx="160">
                  <c:v>-3.04484963417053</c:v>
                </c:pt>
                <c:pt idx="161">
                  <c:v>-2.7739007472991899</c:v>
                </c:pt>
                <c:pt idx="162">
                  <c:v>-2.905848026275625</c:v>
                </c:pt>
                <c:pt idx="163">
                  <c:v>-3.0133101940154998</c:v>
                </c:pt>
                <c:pt idx="164">
                  <c:v>-2.7795414924621502</c:v>
                </c:pt>
                <c:pt idx="165">
                  <c:v>-2.3892369270324698</c:v>
                </c:pt>
                <c:pt idx="166">
                  <c:v>-2.1725277900695801</c:v>
                </c:pt>
                <c:pt idx="167">
                  <c:v>-2.12329649925231</c:v>
                </c:pt>
                <c:pt idx="168">
                  <c:v>-2.0328061580657901</c:v>
                </c:pt>
                <c:pt idx="169">
                  <c:v>-1.9284197092056199</c:v>
                </c:pt>
                <c:pt idx="170">
                  <c:v>-2.019140481948845</c:v>
                </c:pt>
                <c:pt idx="171">
                  <c:v>-2.2260069847106898</c:v>
                </c:pt>
                <c:pt idx="172">
                  <c:v>-2.1603252887725799</c:v>
                </c:pt>
                <c:pt idx="173">
                  <c:v>-1.72007668018341</c:v>
                </c:pt>
                <c:pt idx="174">
                  <c:v>-1.3666291236877399</c:v>
                </c:pt>
                <c:pt idx="175">
                  <c:v>-1.50961637496948</c:v>
                </c:pt>
                <c:pt idx="176">
                  <c:v>-1.85454130172729</c:v>
                </c:pt>
                <c:pt idx="177">
                  <c:v>-1.7764644622802701</c:v>
                </c:pt>
                <c:pt idx="178">
                  <c:v>-1.2718536853790201</c:v>
                </c:pt>
                <c:pt idx="179">
                  <c:v>-1.0472899675369201</c:v>
                </c:pt>
                <c:pt idx="180">
                  <c:v>-1.50439023971557</c:v>
                </c:pt>
                <c:pt idx="181">
                  <c:v>-2.0659937858581499</c:v>
                </c:pt>
                <c:pt idx="182">
                  <c:v>-1.8933148384094201</c:v>
                </c:pt>
                <c:pt idx="183">
                  <c:v>-1.03438377380371</c:v>
                </c:pt>
                <c:pt idx="184">
                  <c:v>-0.377613484859467</c:v>
                </c:pt>
                <c:pt idx="185">
                  <c:v>-0.47952979803085299</c:v>
                </c:pt>
                <c:pt idx="186">
                  <c:v>-0.91491603851318404</c:v>
                </c:pt>
                <c:pt idx="187">
                  <c:v>-0.98559123277664196</c:v>
                </c:pt>
                <c:pt idx="188">
                  <c:v>-0.67920070886611905</c:v>
                </c:pt>
                <c:pt idx="189">
                  <c:v>-0.541917324066162</c:v>
                </c:pt>
                <c:pt idx="190">
                  <c:v>-0.79284328222274802</c:v>
                </c:pt>
                <c:pt idx="191">
                  <c:v>-1.01784896850585</c:v>
                </c:pt>
                <c:pt idx="192">
                  <c:v>-0.79335141181945801</c:v>
                </c:pt>
                <c:pt idx="193">
                  <c:v>-0.246127068996429</c:v>
                </c:pt>
                <c:pt idx="194">
                  <c:v>0.19475862383842499</c:v>
                </c:pt>
                <c:pt idx="195">
                  <c:v>0.35445389151573198</c:v>
                </c:pt>
                <c:pt idx="196">
                  <c:v>0.37202495336532598</c:v>
                </c:pt>
                <c:pt idx="197">
                  <c:v>0.345834851264954</c:v>
                </c:pt>
                <c:pt idx="198">
                  <c:v>0.21422624588012701</c:v>
                </c:pt>
                <c:pt idx="199">
                  <c:v>-1.0980023071170001E-2</c:v>
                </c:pt>
              </c:numCache>
            </c:numRef>
          </c:val>
          <c:smooth val="0"/>
          <c:extLst>
            <c:ext xmlns:c16="http://schemas.microsoft.com/office/drawing/2014/chart" uri="{C3380CC4-5D6E-409C-BE32-E72D297353CC}">
              <c16:uniqueId val="{00000000-0D7C-450F-BD61-8601D396138B}"/>
            </c:ext>
          </c:extLst>
        </c:ser>
        <c:ser>
          <c:idx val="1"/>
          <c:order val="1"/>
          <c:tx>
            <c:strRef>
              <c:f>'1mir 10_12 12'!$D$1</c:f>
              <c:strCache>
                <c:ptCount val="1"/>
                <c:pt idx="0">
                  <c:v>12</c:v>
                </c:pt>
              </c:strCache>
            </c:strRef>
          </c:tx>
          <c:spPr>
            <a:ln w="25400">
              <a:solidFill>
                <a:schemeClr val="tx1">
                  <a:lumMod val="85000"/>
                  <a:lumOff val="15000"/>
                </a:schemeClr>
              </a:solidFill>
              <a:prstDash val="sysDash"/>
            </a:ln>
          </c:spPr>
          <c:marker>
            <c:symbol val="none"/>
          </c:marker>
          <c:cat>
            <c:numRef>
              <c:f>'1mir 10_12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12'!$D$2:$D$201</c:f>
              <c:numCache>
                <c:formatCode>General</c:formatCode>
                <c:ptCount val="200"/>
                <c:pt idx="0">
                  <c:v>0.43305310606956499</c:v>
                </c:pt>
                <c:pt idx="1">
                  <c:v>3.5689566284418002E-2</c:v>
                </c:pt>
                <c:pt idx="2">
                  <c:v>-5.9327390044928E-2</c:v>
                </c:pt>
                <c:pt idx="3">
                  <c:v>0.24783068895339999</c:v>
                </c:pt>
                <c:pt idx="4">
                  <c:v>0.67297464609146096</c:v>
                </c:pt>
                <c:pt idx="5">
                  <c:v>0.85897421836853005</c:v>
                </c:pt>
                <c:pt idx="6">
                  <c:v>0.72737348079681396</c:v>
                </c:pt>
                <c:pt idx="7">
                  <c:v>0.48900046944618197</c:v>
                </c:pt>
                <c:pt idx="8">
                  <c:v>0.34004107117652899</c:v>
                </c:pt>
                <c:pt idx="9">
                  <c:v>0.235185787081718</c:v>
                </c:pt>
                <c:pt idx="10">
                  <c:v>1.5856590121984E-2</c:v>
                </c:pt>
                <c:pt idx="11">
                  <c:v>-0.292696863412857</c:v>
                </c:pt>
                <c:pt idx="12">
                  <c:v>-0.44171211123466497</c:v>
                </c:pt>
                <c:pt idx="13">
                  <c:v>-0.27454900741577098</c:v>
                </c:pt>
                <c:pt idx="14">
                  <c:v>3.9452183991670001E-3</c:v>
                </c:pt>
                <c:pt idx="15">
                  <c:v>4.036744590849E-3</c:v>
                </c:pt>
                <c:pt idx="16">
                  <c:v>-0.38964679837226901</c:v>
                </c:pt>
                <c:pt idx="17">
                  <c:v>-0.842693090438843</c:v>
                </c:pt>
                <c:pt idx="18">
                  <c:v>-0.92163234949111905</c:v>
                </c:pt>
                <c:pt idx="19">
                  <c:v>-0.55890303850173995</c:v>
                </c:pt>
                <c:pt idx="20">
                  <c:v>-8.8918007910252006E-2</c:v>
                </c:pt>
                <c:pt idx="21">
                  <c:v>0.139301016926765</c:v>
                </c:pt>
                <c:pt idx="22">
                  <c:v>7.5860768556595001E-2</c:v>
                </c:pt>
                <c:pt idx="23">
                  <c:v>-0.11113241314888</c:v>
                </c:pt>
                <c:pt idx="24">
                  <c:v>-0.297911286354065</c:v>
                </c:pt>
                <c:pt idx="25">
                  <c:v>-0.48231208324432401</c:v>
                </c:pt>
                <c:pt idx="26">
                  <c:v>-0.65675753355026201</c:v>
                </c:pt>
                <c:pt idx="27">
                  <c:v>-0.74586880207061801</c:v>
                </c:pt>
                <c:pt idx="28">
                  <c:v>-0.70704698562622104</c:v>
                </c:pt>
                <c:pt idx="29">
                  <c:v>-0.60723620653152499</c:v>
                </c:pt>
                <c:pt idx="30">
                  <c:v>-0.54205513000488303</c:v>
                </c:pt>
                <c:pt idx="31">
                  <c:v>-0.52804172039032005</c:v>
                </c:pt>
                <c:pt idx="32">
                  <c:v>-0.53966009616851796</c:v>
                </c:pt>
                <c:pt idx="33">
                  <c:v>-0.62004065513610795</c:v>
                </c:pt>
                <c:pt idx="34">
                  <c:v>-0.86514133214950595</c:v>
                </c:pt>
                <c:pt idx="35">
                  <c:v>-1.2725090980529701</c:v>
                </c:pt>
                <c:pt idx="36">
                  <c:v>-1.6739752292632999</c:v>
                </c:pt>
                <c:pt idx="37">
                  <c:v>-1.8818181753158501</c:v>
                </c:pt>
                <c:pt idx="38">
                  <c:v>-1.8798239231109599</c:v>
                </c:pt>
                <c:pt idx="39">
                  <c:v>-1.8169994354248</c:v>
                </c:pt>
                <c:pt idx="40">
                  <c:v>-1.8077918291091899</c:v>
                </c:pt>
                <c:pt idx="41">
                  <c:v>-1.79047834873199</c:v>
                </c:pt>
                <c:pt idx="42">
                  <c:v>-1.618013381958</c:v>
                </c:pt>
                <c:pt idx="43">
                  <c:v>-1.26176309585571</c:v>
                </c:pt>
                <c:pt idx="44">
                  <c:v>-0.87222731113433805</c:v>
                </c:pt>
                <c:pt idx="45">
                  <c:v>-0.61770242452621504</c:v>
                </c:pt>
                <c:pt idx="46">
                  <c:v>-0.49901998043060303</c:v>
                </c:pt>
                <c:pt idx="47">
                  <c:v>-0.38177967071533198</c:v>
                </c:pt>
                <c:pt idx="48">
                  <c:v>-0.23113234341144601</c:v>
                </c:pt>
                <c:pt idx="49">
                  <c:v>-0.24913470447063399</c:v>
                </c:pt>
                <c:pt idx="50">
                  <c:v>-0.68360632658004805</c:v>
                </c:pt>
                <c:pt idx="51">
                  <c:v>-1.4821076393127399</c:v>
                </c:pt>
                <c:pt idx="52">
                  <c:v>-2.2174215316772399</c:v>
                </c:pt>
                <c:pt idx="53">
                  <c:v>-2.4512155055999698</c:v>
                </c:pt>
                <c:pt idx="54">
                  <c:v>-2.170578479766839</c:v>
                </c:pt>
                <c:pt idx="55">
                  <c:v>-1.7924829721450799</c:v>
                </c:pt>
                <c:pt idx="56">
                  <c:v>-1.7296003103256199</c:v>
                </c:pt>
                <c:pt idx="57">
                  <c:v>-2.0312314033508301</c:v>
                </c:pt>
                <c:pt idx="58">
                  <c:v>-2.47525906562805</c:v>
                </c:pt>
                <c:pt idx="59">
                  <c:v>-2.8912568092346049</c:v>
                </c:pt>
                <c:pt idx="60">
                  <c:v>-3.2632570266723602</c:v>
                </c:pt>
                <c:pt idx="61">
                  <c:v>-3.5535902976989702</c:v>
                </c:pt>
                <c:pt idx="62">
                  <c:v>-3.6193761825561501</c:v>
                </c:pt>
                <c:pt idx="63">
                  <c:v>-3.4100053310394181</c:v>
                </c:pt>
                <c:pt idx="64">
                  <c:v>-3.14028549194335</c:v>
                </c:pt>
                <c:pt idx="65">
                  <c:v>-3.1106212139129599</c:v>
                </c:pt>
                <c:pt idx="66">
                  <c:v>-3.365159034728999</c:v>
                </c:pt>
                <c:pt idx="67">
                  <c:v>-3.6691203117370601</c:v>
                </c:pt>
                <c:pt idx="68">
                  <c:v>-3.8580560684204102</c:v>
                </c:pt>
                <c:pt idx="69">
                  <c:v>-4.0608625411987296</c:v>
                </c:pt>
                <c:pt idx="70">
                  <c:v>-4.4557957649230904</c:v>
                </c:pt>
                <c:pt idx="71">
                  <c:v>-4.9047064781188876</c:v>
                </c:pt>
                <c:pt idx="72">
                  <c:v>-5.0283322334289453</c:v>
                </c:pt>
                <c:pt idx="73">
                  <c:v>-4.6710720062255797</c:v>
                </c:pt>
                <c:pt idx="74">
                  <c:v>-4.1217989921569798</c:v>
                </c:pt>
                <c:pt idx="75">
                  <c:v>-3.7562916278839098</c:v>
                </c:pt>
                <c:pt idx="76">
                  <c:v>-3.5695698261260902</c:v>
                </c:pt>
                <c:pt idx="77">
                  <c:v>-3.2349867820739702</c:v>
                </c:pt>
                <c:pt idx="78">
                  <c:v>-2.6104576587677002</c:v>
                </c:pt>
                <c:pt idx="79">
                  <c:v>-1.99949514865875</c:v>
                </c:pt>
                <c:pt idx="80">
                  <c:v>-1.80386185646057</c:v>
                </c:pt>
                <c:pt idx="81">
                  <c:v>-2.0281360149383501</c:v>
                </c:pt>
                <c:pt idx="82">
                  <c:v>-2.2869710922241202</c:v>
                </c:pt>
                <c:pt idx="83">
                  <c:v>-2.2875828742980899</c:v>
                </c:pt>
                <c:pt idx="84">
                  <c:v>-2.1555402278900102</c:v>
                </c:pt>
                <c:pt idx="85">
                  <c:v>-2.21360158920288</c:v>
                </c:pt>
                <c:pt idx="86">
                  <c:v>-2.5403125286102202</c:v>
                </c:pt>
                <c:pt idx="87">
                  <c:v>-2.8715734481811501</c:v>
                </c:pt>
                <c:pt idx="88">
                  <c:v>-2.9261293411254798</c:v>
                </c:pt>
                <c:pt idx="89">
                  <c:v>-2.7213468551635702</c:v>
                </c:pt>
                <c:pt idx="90">
                  <c:v>-2.5212483406066801</c:v>
                </c:pt>
                <c:pt idx="91">
                  <c:v>-2.5425834655761701</c:v>
                </c:pt>
                <c:pt idx="92">
                  <c:v>-2.7836616039276101</c:v>
                </c:pt>
                <c:pt idx="93">
                  <c:v>-3.11408495903015</c:v>
                </c:pt>
                <c:pt idx="94">
                  <c:v>-3.4461131095886191</c:v>
                </c:pt>
                <c:pt idx="95">
                  <c:v>-3.78341388702392</c:v>
                </c:pt>
                <c:pt idx="96">
                  <c:v>-4.1460061073303196</c:v>
                </c:pt>
                <c:pt idx="97">
                  <c:v>-4.4888892173766974</c:v>
                </c:pt>
                <c:pt idx="98">
                  <c:v>-4.6921868324279599</c:v>
                </c:pt>
                <c:pt idx="99">
                  <c:v>-4.6425728797912509</c:v>
                </c:pt>
                <c:pt idx="100">
                  <c:v>-4.3673133850097603</c:v>
                </c:pt>
                <c:pt idx="101">
                  <c:v>-4.1075496673583851</c:v>
                </c:pt>
                <c:pt idx="102">
                  <c:v>-4.1971178054809428</c:v>
                </c:pt>
                <c:pt idx="103">
                  <c:v>-4.7684435844421298</c:v>
                </c:pt>
                <c:pt idx="104">
                  <c:v>-5.5608577728271404</c:v>
                </c:pt>
                <c:pt idx="105">
                  <c:v>-6.1009030342101997</c:v>
                </c:pt>
                <c:pt idx="106">
                  <c:v>-6.1358995437621999</c:v>
                </c:pt>
                <c:pt idx="107">
                  <c:v>-5.8616762161254741</c:v>
                </c:pt>
                <c:pt idx="108">
                  <c:v>-5.6805896759033203</c:v>
                </c:pt>
                <c:pt idx="109">
                  <c:v>-5.7759132385253853</c:v>
                </c:pt>
                <c:pt idx="110">
                  <c:v>-5.9852480888366699</c:v>
                </c:pt>
                <c:pt idx="111">
                  <c:v>-6.0595040321350053</c:v>
                </c:pt>
                <c:pt idx="112">
                  <c:v>-5.9478011131286603</c:v>
                </c:pt>
                <c:pt idx="113">
                  <c:v>-5.8098211288452086</c:v>
                </c:pt>
                <c:pt idx="114">
                  <c:v>-5.8468761444091797</c:v>
                </c:pt>
                <c:pt idx="115">
                  <c:v>-6.1703248023986799</c:v>
                </c:pt>
                <c:pt idx="116">
                  <c:v>-6.7308812141418404</c:v>
                </c:pt>
                <c:pt idx="117">
                  <c:v>-7.2727465629577601</c:v>
                </c:pt>
                <c:pt idx="118">
                  <c:v>-7.44744443893432</c:v>
                </c:pt>
                <c:pt idx="119">
                  <c:v>-7.1525597572326598</c:v>
                </c:pt>
                <c:pt idx="120">
                  <c:v>-6.7661347389221076</c:v>
                </c:pt>
                <c:pt idx="121">
                  <c:v>-6.8435993194579998</c:v>
                </c:pt>
                <c:pt idx="122">
                  <c:v>-7.4673070907592702</c:v>
                </c:pt>
                <c:pt idx="123">
                  <c:v>-8.0520410537719709</c:v>
                </c:pt>
                <c:pt idx="124">
                  <c:v>-7.9939312934875399</c:v>
                </c:pt>
                <c:pt idx="125">
                  <c:v>-7.4339642524719203</c:v>
                </c:pt>
                <c:pt idx="126">
                  <c:v>-7.11982822418212</c:v>
                </c:pt>
                <c:pt idx="127">
                  <c:v>-7.4758639335632298</c:v>
                </c:pt>
                <c:pt idx="128">
                  <c:v>-8.0800323486328107</c:v>
                </c:pt>
                <c:pt idx="129">
                  <c:v>-8.2409505844116175</c:v>
                </c:pt>
                <c:pt idx="130">
                  <c:v>-7.8880224227905202</c:v>
                </c:pt>
                <c:pt idx="131">
                  <c:v>-7.5915732383728001</c:v>
                </c:pt>
                <c:pt idx="132">
                  <c:v>-7.7700433731079102</c:v>
                </c:pt>
                <c:pt idx="133">
                  <c:v>-8.2297773361206001</c:v>
                </c:pt>
                <c:pt idx="134">
                  <c:v>-8.5948123931884695</c:v>
                </c:pt>
                <c:pt idx="135">
                  <c:v>-8.8652734756469709</c:v>
                </c:pt>
                <c:pt idx="136">
                  <c:v>-9.2586536407470685</c:v>
                </c:pt>
                <c:pt idx="137">
                  <c:v>-9.684225082397445</c:v>
                </c:pt>
                <c:pt idx="138">
                  <c:v>-9.7738494873046804</c:v>
                </c:pt>
                <c:pt idx="139">
                  <c:v>-9.47645664215087</c:v>
                </c:pt>
                <c:pt idx="140">
                  <c:v>-9.2738771438598491</c:v>
                </c:pt>
                <c:pt idx="141">
                  <c:v>-9.5924119949340803</c:v>
                </c:pt>
                <c:pt idx="142">
                  <c:v>-10.2111597061157</c:v>
                </c:pt>
                <c:pt idx="143">
                  <c:v>-10.522559165954499</c:v>
                </c:pt>
                <c:pt idx="144">
                  <c:v>-10.2901897430419</c:v>
                </c:pt>
                <c:pt idx="145">
                  <c:v>-9.8696441650390607</c:v>
                </c:pt>
                <c:pt idx="146">
                  <c:v>-9.6697750091552699</c:v>
                </c:pt>
                <c:pt idx="147">
                  <c:v>-9.6757411956787092</c:v>
                </c:pt>
                <c:pt idx="148">
                  <c:v>-9.6310882568359304</c:v>
                </c:pt>
                <c:pt idx="149">
                  <c:v>-9.4603385925292898</c:v>
                </c:pt>
                <c:pt idx="150">
                  <c:v>-9.2879295349120987</c:v>
                </c:pt>
                <c:pt idx="151">
                  <c:v>-9.1638298034667898</c:v>
                </c:pt>
                <c:pt idx="152">
                  <c:v>-9.0306358337402308</c:v>
                </c:pt>
                <c:pt idx="153">
                  <c:v>-8.9384841918945277</c:v>
                </c:pt>
                <c:pt idx="154">
                  <c:v>-9.0344829559326101</c:v>
                </c:pt>
                <c:pt idx="155">
                  <c:v>-9.26271152496337</c:v>
                </c:pt>
                <c:pt idx="156">
                  <c:v>-9.3085718154907209</c:v>
                </c:pt>
                <c:pt idx="157">
                  <c:v>-9.0085906982421804</c:v>
                </c:pt>
                <c:pt idx="158">
                  <c:v>-8.6538305282592702</c:v>
                </c:pt>
                <c:pt idx="159">
                  <c:v>-8.6584768295287997</c:v>
                </c:pt>
                <c:pt idx="160">
                  <c:v>-9.0027408599853498</c:v>
                </c:pt>
                <c:pt idx="161">
                  <c:v>-9.2578868865966797</c:v>
                </c:pt>
                <c:pt idx="162">
                  <c:v>-9.1826133728027308</c:v>
                </c:pt>
                <c:pt idx="163">
                  <c:v>-9.0416336059570277</c:v>
                </c:pt>
                <c:pt idx="164">
                  <c:v>-9.1916913986206001</c:v>
                </c:pt>
                <c:pt idx="165">
                  <c:v>-9.5448312759399396</c:v>
                </c:pt>
                <c:pt idx="166">
                  <c:v>-9.67970371246337</c:v>
                </c:pt>
                <c:pt idx="167">
                  <c:v>-9.42506599426269</c:v>
                </c:pt>
                <c:pt idx="168">
                  <c:v>-9.0885801315307599</c:v>
                </c:pt>
                <c:pt idx="169">
                  <c:v>-9.0475301742553693</c:v>
                </c:pt>
                <c:pt idx="170">
                  <c:v>-9.2936143875121999</c:v>
                </c:pt>
                <c:pt idx="171">
                  <c:v>-9.4973735809325994</c:v>
                </c:pt>
                <c:pt idx="172">
                  <c:v>-9.4079399108886701</c:v>
                </c:pt>
                <c:pt idx="173">
                  <c:v>-9.0535507202148402</c:v>
                </c:pt>
                <c:pt idx="174">
                  <c:v>-8.6070261001586896</c:v>
                </c:pt>
                <c:pt idx="175">
                  <c:v>-8.2067451477050692</c:v>
                </c:pt>
                <c:pt idx="176">
                  <c:v>-7.9173517227172798</c:v>
                </c:pt>
                <c:pt idx="177">
                  <c:v>-7.74726963043212</c:v>
                </c:pt>
                <c:pt idx="178">
                  <c:v>-7.6514410972595197</c:v>
                </c:pt>
                <c:pt idx="179">
                  <c:v>-7.5847973823547301</c:v>
                </c:pt>
                <c:pt idx="180">
                  <c:v>-7.5787591934204102</c:v>
                </c:pt>
                <c:pt idx="181">
                  <c:v>-7.6895794868469203</c:v>
                </c:pt>
                <c:pt idx="182">
                  <c:v>-7.8392300605773899</c:v>
                </c:pt>
                <c:pt idx="183">
                  <c:v>-7.7980456352233798</c:v>
                </c:pt>
                <c:pt idx="184">
                  <c:v>-7.41516017913818</c:v>
                </c:pt>
                <c:pt idx="185">
                  <c:v>-6.8193573951721103</c:v>
                </c:pt>
                <c:pt idx="186">
                  <c:v>-6.3048729896545401</c:v>
                </c:pt>
                <c:pt idx="187">
                  <c:v>-6.0491695404052699</c:v>
                </c:pt>
                <c:pt idx="188">
                  <c:v>-6.0311722755432102</c:v>
                </c:pt>
                <c:pt idx="189">
                  <c:v>-6.1900811195373446</c:v>
                </c:pt>
                <c:pt idx="190">
                  <c:v>-6.5091786384582484</c:v>
                </c:pt>
                <c:pt idx="191">
                  <c:v>-6.9006023406982404</c:v>
                </c:pt>
                <c:pt idx="192">
                  <c:v>-7.1613912582397354</c:v>
                </c:pt>
                <c:pt idx="193">
                  <c:v>-7.1766643524169904</c:v>
                </c:pt>
                <c:pt idx="194">
                  <c:v>-7.0960192680358753</c:v>
                </c:pt>
                <c:pt idx="195">
                  <c:v>-7.1583533287048304</c:v>
                </c:pt>
                <c:pt idx="196">
                  <c:v>-7.3601326942443803</c:v>
                </c:pt>
                <c:pt idx="197">
                  <c:v>-7.4541559219360254</c:v>
                </c:pt>
                <c:pt idx="198">
                  <c:v>-7.3245129585265998</c:v>
                </c:pt>
                <c:pt idx="199">
                  <c:v>-7.2112274169921804</c:v>
                </c:pt>
              </c:numCache>
            </c:numRef>
          </c:val>
          <c:smooth val="0"/>
          <c:extLst>
            <c:ext xmlns:c16="http://schemas.microsoft.com/office/drawing/2014/chart" uri="{C3380CC4-5D6E-409C-BE32-E72D297353CC}">
              <c16:uniqueId val="{00000001-0D7C-450F-BD61-8601D396138B}"/>
            </c:ext>
          </c:extLst>
        </c:ser>
        <c:ser>
          <c:idx val="2"/>
          <c:order val="2"/>
          <c:tx>
            <c:strRef>
              <c:f>'1mir 10_12 12'!$E$1</c:f>
              <c:strCache>
                <c:ptCount val="1"/>
                <c:pt idx="0">
                  <c:v>12</c:v>
                </c:pt>
              </c:strCache>
            </c:strRef>
          </c:tx>
          <c:spPr>
            <a:ln w="25400">
              <a:solidFill>
                <a:schemeClr val="tx1"/>
              </a:solidFill>
              <a:prstDash val="solid"/>
            </a:ln>
          </c:spPr>
          <c:marker>
            <c:symbol val="none"/>
          </c:marker>
          <c:cat>
            <c:numRef>
              <c:f>'1mir 10_12 12'!$B$2:$B$201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'1mir 10_12 12'!$E$2:$E$201</c:f>
              <c:numCache>
                <c:formatCode>General</c:formatCode>
                <c:ptCount val="200"/>
                <c:pt idx="0">
                  <c:v>0.96924811601638805</c:v>
                </c:pt>
                <c:pt idx="1">
                  <c:v>1.6769452095031701</c:v>
                </c:pt>
                <c:pt idx="2">
                  <c:v>2.3704600334167361</c:v>
                </c:pt>
                <c:pt idx="3">
                  <c:v>2.6581499576568599</c:v>
                </c:pt>
                <c:pt idx="4">
                  <c:v>2.5031976699829102</c:v>
                </c:pt>
                <c:pt idx="5">
                  <c:v>2.0796248912811199</c:v>
                </c:pt>
                <c:pt idx="6">
                  <c:v>1.5479322671890201</c:v>
                </c:pt>
                <c:pt idx="7">
                  <c:v>1.04143667221069</c:v>
                </c:pt>
                <c:pt idx="8">
                  <c:v>0.66150933504104603</c:v>
                </c:pt>
                <c:pt idx="9">
                  <c:v>0.33184775710105902</c:v>
                </c:pt>
                <c:pt idx="10">
                  <c:v>-0.20207327604293801</c:v>
                </c:pt>
                <c:pt idx="11">
                  <c:v>-1.0337328910827599</c:v>
                </c:pt>
                <c:pt idx="12">
                  <c:v>-1.8219350576400699</c:v>
                </c:pt>
                <c:pt idx="13">
                  <c:v>-2.0540096759796098</c:v>
                </c:pt>
                <c:pt idx="14">
                  <c:v>-1.5970447063446001</c:v>
                </c:pt>
                <c:pt idx="15">
                  <c:v>-0.84231215715408303</c:v>
                </c:pt>
                <c:pt idx="16">
                  <c:v>-0.29568254947662398</c:v>
                </c:pt>
                <c:pt idx="17">
                  <c:v>-0.17686140537261999</c:v>
                </c:pt>
                <c:pt idx="18">
                  <c:v>-0.42782083153724698</c:v>
                </c:pt>
                <c:pt idx="19">
                  <c:v>-0.88185936212539695</c:v>
                </c:pt>
                <c:pt idx="20">
                  <c:v>-1.2983806133270199</c:v>
                </c:pt>
                <c:pt idx="21">
                  <c:v>-1.4314550161361601</c:v>
                </c:pt>
                <c:pt idx="22">
                  <c:v>-1.28547883033752</c:v>
                </c:pt>
                <c:pt idx="23">
                  <c:v>-1.1818261146545399</c:v>
                </c:pt>
                <c:pt idx="24">
                  <c:v>-1.3098791837692201</c:v>
                </c:pt>
                <c:pt idx="25">
                  <c:v>-1.2889539003372099</c:v>
                </c:pt>
                <c:pt idx="26">
                  <c:v>-0.53498399257659901</c:v>
                </c:pt>
                <c:pt idx="27">
                  <c:v>0.85179901123046897</c:v>
                </c:pt>
                <c:pt idx="28">
                  <c:v>1.9351618289947501</c:v>
                </c:pt>
                <c:pt idx="29">
                  <c:v>1.9589648246765099</c:v>
                </c:pt>
                <c:pt idx="30">
                  <c:v>1.27066957950592</c:v>
                </c:pt>
                <c:pt idx="31">
                  <c:v>0.86397725343704201</c:v>
                </c:pt>
                <c:pt idx="32">
                  <c:v>1.11339318752288</c:v>
                </c:pt>
                <c:pt idx="33">
                  <c:v>1.40848731994628</c:v>
                </c:pt>
                <c:pt idx="34">
                  <c:v>1.1115684509277299</c:v>
                </c:pt>
                <c:pt idx="35">
                  <c:v>0.42641997337341297</c:v>
                </c:pt>
                <c:pt idx="36">
                  <c:v>2.7594089508057001E-2</c:v>
                </c:pt>
                <c:pt idx="37">
                  <c:v>0.14673087000846899</c:v>
                </c:pt>
                <c:pt idx="38">
                  <c:v>0.451121866703033</c:v>
                </c:pt>
                <c:pt idx="39">
                  <c:v>0.68970799446106001</c:v>
                </c:pt>
                <c:pt idx="40">
                  <c:v>0.97080677747726396</c:v>
                </c:pt>
                <c:pt idx="41">
                  <c:v>1.33850693702697</c:v>
                </c:pt>
                <c:pt idx="42">
                  <c:v>1.52601301670074</c:v>
                </c:pt>
                <c:pt idx="43">
                  <c:v>1.37748575210571</c:v>
                </c:pt>
                <c:pt idx="44">
                  <c:v>1.17243635654449</c:v>
                </c:pt>
                <c:pt idx="45">
                  <c:v>1.17817771434783</c:v>
                </c:pt>
                <c:pt idx="46">
                  <c:v>1.114053606987</c:v>
                </c:pt>
                <c:pt idx="47">
                  <c:v>0.51996922492981001</c:v>
                </c:pt>
                <c:pt idx="48">
                  <c:v>-0.40250697731971702</c:v>
                </c:pt>
                <c:pt idx="49">
                  <c:v>-0.83766537904739402</c:v>
                </c:pt>
                <c:pt idx="50">
                  <c:v>-0.42343145608902</c:v>
                </c:pt>
                <c:pt idx="51">
                  <c:v>0.16020117700099901</c:v>
                </c:pt>
                <c:pt idx="52">
                  <c:v>2.5662235915661E-2</c:v>
                </c:pt>
                <c:pt idx="53">
                  <c:v>-0.76419198513030995</c:v>
                </c:pt>
                <c:pt idx="54">
                  <c:v>-1.3102393150329501</c:v>
                </c:pt>
                <c:pt idx="55">
                  <c:v>-1.0500741004943801</c:v>
                </c:pt>
                <c:pt idx="56">
                  <c:v>-0.34778314828872697</c:v>
                </c:pt>
                <c:pt idx="57">
                  <c:v>0.152369529008865</c:v>
                </c:pt>
                <c:pt idx="58">
                  <c:v>0.28689974546432501</c:v>
                </c:pt>
                <c:pt idx="59">
                  <c:v>0.21504729986190799</c:v>
                </c:pt>
                <c:pt idx="60">
                  <c:v>-0.118704587221146</c:v>
                </c:pt>
                <c:pt idx="61">
                  <c:v>-0.88733863830566395</c:v>
                </c:pt>
                <c:pt idx="62">
                  <c:v>-1.8637455701828001</c:v>
                </c:pt>
                <c:pt idx="63">
                  <c:v>-2.4902763366699201</c:v>
                </c:pt>
                <c:pt idx="64">
                  <c:v>-2.5778646469116202</c:v>
                </c:pt>
                <c:pt idx="65">
                  <c:v>-2.5612206459045401</c:v>
                </c:pt>
                <c:pt idx="66">
                  <c:v>-2.8380992412567099</c:v>
                </c:pt>
                <c:pt idx="67">
                  <c:v>-3.1525733470916699</c:v>
                </c:pt>
                <c:pt idx="68">
                  <c:v>-2.9551210403442298</c:v>
                </c:pt>
                <c:pt idx="69">
                  <c:v>-2.20784592628479</c:v>
                </c:pt>
                <c:pt idx="70">
                  <c:v>-1.46453857421875</c:v>
                </c:pt>
                <c:pt idx="71">
                  <c:v>-1.16799068450927</c:v>
                </c:pt>
                <c:pt idx="72">
                  <c:v>-1.22523009777069</c:v>
                </c:pt>
                <c:pt idx="73">
                  <c:v>-1.37639832496643</c:v>
                </c:pt>
                <c:pt idx="74">
                  <c:v>-1.6341372728347701</c:v>
                </c:pt>
                <c:pt idx="75">
                  <c:v>-2.0756919384002601</c:v>
                </c:pt>
                <c:pt idx="76">
                  <c:v>-2.4103231430053702</c:v>
                </c:pt>
                <c:pt idx="77">
                  <c:v>-2.1437292098999001</c:v>
                </c:pt>
                <c:pt idx="78">
                  <c:v>-1.21111392974853</c:v>
                </c:pt>
                <c:pt idx="79">
                  <c:v>-0.159511297941208</c:v>
                </c:pt>
                <c:pt idx="80">
                  <c:v>0.43248313665389998</c:v>
                </c:pt>
                <c:pt idx="81">
                  <c:v>0.53991901874542203</c:v>
                </c:pt>
                <c:pt idx="82">
                  <c:v>0.56344151496887196</c:v>
                </c:pt>
                <c:pt idx="83">
                  <c:v>0.76025032997131303</c:v>
                </c:pt>
                <c:pt idx="84">
                  <c:v>0.99718350172042802</c:v>
                </c:pt>
                <c:pt idx="85">
                  <c:v>1.029425740242</c:v>
                </c:pt>
                <c:pt idx="86">
                  <c:v>0.84798997640609697</c:v>
                </c:pt>
                <c:pt idx="87">
                  <c:v>0.69823616743087802</c:v>
                </c:pt>
                <c:pt idx="88">
                  <c:v>0.83359944820404097</c:v>
                </c:pt>
                <c:pt idx="89">
                  <c:v>1.28123891353607</c:v>
                </c:pt>
                <c:pt idx="90">
                  <c:v>1.78524506092071</c:v>
                </c:pt>
                <c:pt idx="91">
                  <c:v>1.9839504957199099</c:v>
                </c:pt>
                <c:pt idx="92">
                  <c:v>1.7373180389404299</c:v>
                </c:pt>
                <c:pt idx="93">
                  <c:v>1.2925266027450499</c:v>
                </c:pt>
                <c:pt idx="94">
                  <c:v>1.0285606384277299</c:v>
                </c:pt>
                <c:pt idx="95">
                  <c:v>1.01368856430053</c:v>
                </c:pt>
                <c:pt idx="96">
                  <c:v>0.93146347999572798</c:v>
                </c:pt>
                <c:pt idx="97">
                  <c:v>0.50602900981903098</c:v>
                </c:pt>
                <c:pt idx="98">
                  <c:v>-0.13936036825180101</c:v>
                </c:pt>
                <c:pt idx="99">
                  <c:v>-0.68692725896835305</c:v>
                </c:pt>
                <c:pt idx="100">
                  <c:v>-1.06662344932556</c:v>
                </c:pt>
                <c:pt idx="101">
                  <c:v>-1.4594658613204901</c:v>
                </c:pt>
                <c:pt idx="102">
                  <c:v>-1.89070296287536</c:v>
                </c:pt>
                <c:pt idx="103">
                  <c:v>-2.1110601425170898</c:v>
                </c:pt>
                <c:pt idx="104">
                  <c:v>-2.00985407829284</c:v>
                </c:pt>
                <c:pt idx="105">
                  <c:v>-1.9099156856536801</c:v>
                </c:pt>
                <c:pt idx="106">
                  <c:v>-2.2067837715148899</c:v>
                </c:pt>
                <c:pt idx="107">
                  <c:v>-2.818844318389885</c:v>
                </c:pt>
                <c:pt idx="108">
                  <c:v>-3.2696170806884699</c:v>
                </c:pt>
                <c:pt idx="109">
                  <c:v>-3.3068945407867401</c:v>
                </c:pt>
                <c:pt idx="110">
                  <c:v>-3.1592354774475102</c:v>
                </c:pt>
                <c:pt idx="111">
                  <c:v>-3.1021986007690399</c:v>
                </c:pt>
                <c:pt idx="112">
                  <c:v>-3.0634973049163801</c:v>
                </c:pt>
                <c:pt idx="113">
                  <c:v>-2.878278970718378</c:v>
                </c:pt>
                <c:pt idx="114">
                  <c:v>-2.7137281894683798</c:v>
                </c:pt>
                <c:pt idx="115">
                  <c:v>-2.8777008056640598</c:v>
                </c:pt>
                <c:pt idx="116">
                  <c:v>-3.2539405822753902</c:v>
                </c:pt>
                <c:pt idx="117">
                  <c:v>-3.32868099212646</c:v>
                </c:pt>
                <c:pt idx="118">
                  <c:v>-2.9393570423126198</c:v>
                </c:pt>
                <c:pt idx="119">
                  <c:v>-2.6774635314941402</c:v>
                </c:pt>
                <c:pt idx="120">
                  <c:v>-3.2203888893127401</c:v>
                </c:pt>
                <c:pt idx="121">
                  <c:v>-4.3979058265685866</c:v>
                </c:pt>
                <c:pt idx="122">
                  <c:v>-5.2839035987853986</c:v>
                </c:pt>
                <c:pt idx="123">
                  <c:v>-5.2478656768798766</c:v>
                </c:pt>
                <c:pt idx="124">
                  <c:v>-4.6059083938598597</c:v>
                </c:pt>
                <c:pt idx="125">
                  <c:v>-4.0857453346252397</c:v>
                </c:pt>
                <c:pt idx="126">
                  <c:v>-3.9235851764678902</c:v>
                </c:pt>
                <c:pt idx="127">
                  <c:v>-3.78045606613159</c:v>
                </c:pt>
                <c:pt idx="128">
                  <c:v>-3.42214035987854</c:v>
                </c:pt>
                <c:pt idx="129">
                  <c:v>-3.1213948726653999</c:v>
                </c:pt>
                <c:pt idx="130">
                  <c:v>-3.2934672832489</c:v>
                </c:pt>
                <c:pt idx="131">
                  <c:v>-3.9748828411102202</c:v>
                </c:pt>
                <c:pt idx="132">
                  <c:v>-4.8218622207641602</c:v>
                </c:pt>
                <c:pt idx="133">
                  <c:v>-5.4733424186706499</c:v>
                </c:pt>
                <c:pt idx="134">
                  <c:v>-5.74492979049682</c:v>
                </c:pt>
                <c:pt idx="135">
                  <c:v>-5.5829191207885698</c:v>
                </c:pt>
                <c:pt idx="136">
                  <c:v>-5.0771732330322203</c:v>
                </c:pt>
                <c:pt idx="137">
                  <c:v>-4.5387401580810502</c:v>
                </c:pt>
                <c:pt idx="138">
                  <c:v>-4.3343334197998002</c:v>
                </c:pt>
                <c:pt idx="139">
                  <c:v>-4.5156106948852486</c:v>
                </c:pt>
                <c:pt idx="140">
                  <c:v>-4.7377862930297798</c:v>
                </c:pt>
                <c:pt idx="141">
                  <c:v>-4.6757736206054599</c:v>
                </c:pt>
                <c:pt idx="142">
                  <c:v>-4.4283022880554199</c:v>
                </c:pt>
                <c:pt idx="143">
                  <c:v>-4.3499698638915998</c:v>
                </c:pt>
                <c:pt idx="144">
                  <c:v>-4.5346031188964799</c:v>
                </c:pt>
                <c:pt idx="145">
                  <c:v>-4.6782336235046298</c:v>
                </c:pt>
                <c:pt idx="146">
                  <c:v>-4.5173239707946697</c:v>
                </c:pt>
                <c:pt idx="147">
                  <c:v>-4.2131400108337402</c:v>
                </c:pt>
                <c:pt idx="148">
                  <c:v>-4.1326146125793386</c:v>
                </c:pt>
                <c:pt idx="149">
                  <c:v>-4.33046531677246</c:v>
                </c:pt>
                <c:pt idx="150">
                  <c:v>-4.4599237442016602</c:v>
                </c:pt>
                <c:pt idx="151">
                  <c:v>-4.2398686408996502</c:v>
                </c:pt>
                <c:pt idx="152">
                  <c:v>-3.8486399650573699</c:v>
                </c:pt>
                <c:pt idx="153">
                  <c:v>-3.7302122116088801</c:v>
                </c:pt>
                <c:pt idx="154">
                  <c:v>-4.0769066810607901</c:v>
                </c:pt>
                <c:pt idx="155">
                  <c:v>-4.6246995925903303</c:v>
                </c:pt>
                <c:pt idx="156">
                  <c:v>-4.9423675537109304</c:v>
                </c:pt>
                <c:pt idx="157">
                  <c:v>-4.8153800964355353</c:v>
                </c:pt>
                <c:pt idx="158">
                  <c:v>-4.34918117523193</c:v>
                </c:pt>
                <c:pt idx="159">
                  <c:v>-3.8339478969573899</c:v>
                </c:pt>
                <c:pt idx="160">
                  <c:v>-3.5743875503539999</c:v>
                </c:pt>
                <c:pt idx="161">
                  <c:v>-3.7251226902007999</c:v>
                </c:pt>
                <c:pt idx="162">
                  <c:v>-4.1449918746948198</c:v>
                </c:pt>
                <c:pt idx="163">
                  <c:v>-4.4550838470458851</c:v>
                </c:pt>
                <c:pt idx="164">
                  <c:v>-4.4010705947875897</c:v>
                </c:pt>
                <c:pt idx="165">
                  <c:v>-4.1928215026855353</c:v>
                </c:pt>
                <c:pt idx="166">
                  <c:v>-4.3190889358520499</c:v>
                </c:pt>
                <c:pt idx="167">
                  <c:v>-4.9079079627990696</c:v>
                </c:pt>
                <c:pt idx="168">
                  <c:v>-5.4164462089538503</c:v>
                </c:pt>
                <c:pt idx="169">
                  <c:v>-5.181436538696274</c:v>
                </c:pt>
                <c:pt idx="170">
                  <c:v>-4.2632975578308097</c:v>
                </c:pt>
                <c:pt idx="171">
                  <c:v>-3.49295926094055</c:v>
                </c:pt>
                <c:pt idx="172">
                  <c:v>-3.5473780632018999</c:v>
                </c:pt>
                <c:pt idx="173">
                  <c:v>-4.1630468368530149</c:v>
                </c:pt>
                <c:pt idx="174">
                  <c:v>-4.4953012466430602</c:v>
                </c:pt>
                <c:pt idx="175">
                  <c:v>-4.1806921958923304</c:v>
                </c:pt>
                <c:pt idx="176">
                  <c:v>-3.7524762153625399</c:v>
                </c:pt>
                <c:pt idx="177">
                  <c:v>-3.916988849639885</c:v>
                </c:pt>
                <c:pt idx="178">
                  <c:v>-4.6643743515014506</c:v>
                </c:pt>
                <c:pt idx="179">
                  <c:v>-5.3187704086303702</c:v>
                </c:pt>
                <c:pt idx="180">
                  <c:v>-5.3390097618103001</c:v>
                </c:pt>
                <c:pt idx="181">
                  <c:v>-4.7917041778564347</c:v>
                </c:pt>
                <c:pt idx="182">
                  <c:v>-4.0365052223205504</c:v>
                </c:pt>
                <c:pt idx="183">
                  <c:v>-3.2561111450195299</c:v>
                </c:pt>
                <c:pt idx="184">
                  <c:v>-2.4781122207641602</c:v>
                </c:pt>
                <c:pt idx="185">
                  <c:v>-1.8606605529785101</c:v>
                </c:pt>
                <c:pt idx="186">
                  <c:v>-1.66308498382568</c:v>
                </c:pt>
                <c:pt idx="187">
                  <c:v>-1.9264335632324201</c:v>
                </c:pt>
                <c:pt idx="188">
                  <c:v>-2.3821890354156401</c:v>
                </c:pt>
                <c:pt idx="189">
                  <c:v>-2.73903155326843</c:v>
                </c:pt>
                <c:pt idx="190">
                  <c:v>-2.9193258285522399</c:v>
                </c:pt>
                <c:pt idx="191">
                  <c:v>-2.9571940898895201</c:v>
                </c:pt>
                <c:pt idx="192">
                  <c:v>-2.8321142196655198</c:v>
                </c:pt>
                <c:pt idx="193">
                  <c:v>-2.5547249317169101</c:v>
                </c:pt>
                <c:pt idx="194">
                  <c:v>-2.3133473396301181</c:v>
                </c:pt>
                <c:pt idx="195">
                  <c:v>-2.3270554542541451</c:v>
                </c:pt>
                <c:pt idx="196">
                  <c:v>-2.5469551086425701</c:v>
                </c:pt>
                <c:pt idx="197">
                  <c:v>-2.6718075275421098</c:v>
                </c:pt>
                <c:pt idx="198">
                  <c:v>-2.50970411300659</c:v>
                </c:pt>
                <c:pt idx="199">
                  <c:v>-2.1803982257843</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167416"/>
        <c:axId val="623170360"/>
      </c:lineChart>
      <c:catAx>
        <c:axId val="623167416"/>
        <c:scaling>
          <c:orientation val="minMax"/>
        </c:scaling>
        <c:delete val="0"/>
        <c:axPos val="b"/>
        <c:numFmt formatCode="General" sourceLinked="1"/>
        <c:majorTickMark val="out"/>
        <c:minorTickMark val="none"/>
        <c:tickLblPos val="none"/>
        <c:crossAx val="623170360"/>
        <c:crosses val="autoZero"/>
        <c:auto val="1"/>
        <c:lblAlgn val="ctr"/>
        <c:lblOffset val="100"/>
        <c:tickLblSkip val="25"/>
        <c:tickMarkSkip val="25"/>
        <c:noMultiLvlLbl val="0"/>
      </c:catAx>
      <c:valAx>
        <c:axId val="623170360"/>
        <c:scaling>
          <c:orientation val="minMax"/>
          <c:max val="8"/>
          <c:min val="-16"/>
        </c:scaling>
        <c:delete val="0"/>
        <c:axPos val="l"/>
        <c:numFmt formatCode="General" sourceLinked="1"/>
        <c:majorTickMark val="out"/>
        <c:minorTickMark val="none"/>
        <c:tickLblPos val="nextTo"/>
        <c:crossAx val="623167416"/>
        <c:crossesAt val="25"/>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5 &amp; 7 Mirror Pre-Post Comparison</a:t>
            </a:r>
          </a:p>
        </c:rich>
      </c:tx>
      <c:layout>
        <c:manualLayout>
          <c:xMode val="edge"/>
          <c:yMode val="edge"/>
          <c:x val="0.23310828147047699"/>
          <c:y val="4.4437248529546898E-2"/>
        </c:manualLayout>
      </c:layout>
      <c:overlay val="0"/>
    </c:title>
    <c:autoTitleDeleted val="0"/>
    <c:plotArea>
      <c:layout>
        <c:manualLayout>
          <c:layoutTarget val="inner"/>
          <c:xMode val="edge"/>
          <c:yMode val="edge"/>
          <c:x val="6.2474190726159201E-2"/>
          <c:y val="5.0925925925925902E-2"/>
          <c:w val="0.89333646952395895"/>
          <c:h val="0.87962962962962998"/>
        </c:manualLayout>
      </c:layout>
      <c:lineChart>
        <c:grouping val="standard"/>
        <c:varyColors val="0"/>
        <c:ser>
          <c:idx val="4"/>
          <c:order val="0"/>
          <c:tx>
            <c:strRef>
              <c:f>'36_PP'!$H$1</c:f>
              <c:strCache>
                <c:ptCount val="1"/>
                <c:pt idx="0">
                  <c:v>Pretest 5</c:v>
                </c:pt>
              </c:strCache>
            </c:strRef>
          </c:tx>
          <c:spPr>
            <a:ln w="38100" cmpd="sng">
              <a:solidFill>
                <a:schemeClr val="tx1">
                  <a:lumMod val="65000"/>
                  <a:lumOff val="35000"/>
                </a:schemeClr>
              </a:solidFill>
              <a:prstDash val="sysDot"/>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'36_PP'!$H$2:$H$201</c:f>
              <c:numCache>
                <c:formatCode>General</c:formatCode>
                <c:ptCount val="200"/>
                <c:pt idx="0">
                  <c:v>0.69292050600051902</c:v>
                </c:pt>
                <c:pt idx="1">
                  <c:v>0.61938571929931596</c:v>
                </c:pt>
                <c:pt idx="2">
                  <c:v>0.72219729423522905</c:v>
                </c:pt>
                <c:pt idx="3">
                  <c:v>0.80800044536590598</c:v>
                </c:pt>
                <c:pt idx="4">
                  <c:v>0.73949241638183605</c:v>
                </c:pt>
                <c:pt idx="5">
                  <c:v>0.59827899932861295</c:v>
                </c:pt>
                <c:pt idx="6">
                  <c:v>0.53188884258270297</c:v>
                </c:pt>
                <c:pt idx="7">
                  <c:v>0.53025007247924805</c:v>
                </c:pt>
                <c:pt idx="8">
                  <c:v>0.44243484735488903</c:v>
                </c:pt>
                <c:pt idx="9">
                  <c:v>0.19457383453846</c:v>
                </c:pt>
                <c:pt idx="10">
                  <c:v>-9.5058999955654006E-2</c:v>
                </c:pt>
                <c:pt idx="11">
                  <c:v>-0.24945947527885401</c:v>
                </c:pt>
                <c:pt idx="12">
                  <c:v>-0.23389995098114</c:v>
                </c:pt>
                <c:pt idx="13">
                  <c:v>-0.18240688741207101</c:v>
                </c:pt>
                <c:pt idx="14">
                  <c:v>-0.23623675107955899</c:v>
                </c:pt>
                <c:pt idx="15">
                  <c:v>-0.39703750610351601</c:v>
                </c:pt>
                <c:pt idx="16">
                  <c:v>-0.54849362373352095</c:v>
                </c:pt>
                <c:pt idx="17">
                  <c:v>-0.59142428636550903</c:v>
                </c:pt>
                <c:pt idx="18">
                  <c:v>-0.52881717681884799</c:v>
                </c:pt>
                <c:pt idx="19">
                  <c:v>-0.43073922395706199</c:v>
                </c:pt>
                <c:pt idx="20">
                  <c:v>-0.35433039069175698</c:v>
                </c:pt>
                <c:pt idx="21">
                  <c:v>-0.324250608682632</c:v>
                </c:pt>
                <c:pt idx="22">
                  <c:v>-0.37077218294143699</c:v>
                </c:pt>
                <c:pt idx="23">
                  <c:v>-0.53410124778747603</c:v>
                </c:pt>
                <c:pt idx="24">
                  <c:v>-0.80239725112914995</c:v>
                </c:pt>
                <c:pt idx="25">
                  <c:v>-1.07607698440551</c:v>
                </c:pt>
                <c:pt idx="26">
                  <c:v>-1.25057244300842</c:v>
                </c:pt>
                <c:pt idx="27">
                  <c:v>-1.34758400917053</c:v>
                </c:pt>
                <c:pt idx="28">
                  <c:v>-1.51886117458343</c:v>
                </c:pt>
                <c:pt idx="29">
                  <c:v>-1.8789476156234699</c:v>
                </c:pt>
                <c:pt idx="30">
                  <c:v>-2.3535847663879301</c:v>
                </c:pt>
                <c:pt idx="31">
                  <c:v>-2.7408924102783199</c:v>
                </c:pt>
                <c:pt idx="32">
                  <c:v>-2.9265882968902499</c:v>
                </c:pt>
                <c:pt idx="33">
                  <c:v>-2.9909477233886701</c:v>
                </c:pt>
                <c:pt idx="34">
                  <c:v>-3.07782554626464</c:v>
                </c:pt>
                <c:pt idx="35">
                  <c:v>-3.1985800266265798</c:v>
                </c:pt>
                <c:pt idx="36">
                  <c:v>-3.2212893962860099</c:v>
                </c:pt>
                <c:pt idx="37">
                  <c:v>-3.0503089427947998</c:v>
                </c:pt>
                <c:pt idx="38">
                  <c:v>-2.7617299556732098</c:v>
                </c:pt>
                <c:pt idx="39">
                  <c:v>-2.532648324966424</c:v>
                </c:pt>
                <c:pt idx="40">
                  <c:v>-2.46026110649108</c:v>
                </c:pt>
                <c:pt idx="41">
                  <c:v>-2.4745581150054901</c:v>
                </c:pt>
                <c:pt idx="42">
                  <c:v>-2.4200630187988201</c:v>
                </c:pt>
                <c:pt idx="43">
                  <c:v>-2.2059695720672599</c:v>
                </c:pt>
                <c:pt idx="44">
                  <c:v>-1.88474309444427</c:v>
                </c:pt>
                <c:pt idx="45">
                  <c:v>-1.59908843040466</c:v>
                </c:pt>
                <c:pt idx="46">
                  <c:v>-1.4466843605041499</c:v>
                </c:pt>
                <c:pt idx="47">
                  <c:v>-1.3781436681747401</c:v>
                </c:pt>
                <c:pt idx="48">
                  <c:v>-1.23646676540374</c:v>
                </c:pt>
                <c:pt idx="49">
                  <c:v>-0.91965496540069602</c:v>
                </c:pt>
                <c:pt idx="50">
                  <c:v>-0.49624943733215299</c:v>
                </c:pt>
                <c:pt idx="51">
                  <c:v>-0.124443031847477</c:v>
                </c:pt>
                <c:pt idx="52">
                  <c:v>0.14317294955253601</c:v>
                </c:pt>
                <c:pt idx="53">
                  <c:v>0.418680340051651</c:v>
                </c:pt>
                <c:pt idx="54">
                  <c:v>0.80785876512527499</c:v>
                </c:pt>
                <c:pt idx="55">
                  <c:v>1.2236460447311399</c:v>
                </c:pt>
                <c:pt idx="56">
                  <c:v>1.4438105821609499</c:v>
                </c:pt>
                <c:pt idx="57">
                  <c:v>1.3608099222183201</c:v>
                </c:pt>
                <c:pt idx="58">
                  <c:v>1.1101490259170499</c:v>
                </c:pt>
                <c:pt idx="59">
                  <c:v>0.91591870784759499</c:v>
                </c:pt>
                <c:pt idx="60">
                  <c:v>0.86116480827331499</c:v>
                </c:pt>
                <c:pt idx="61">
                  <c:v>0.87225276231765703</c:v>
                </c:pt>
                <c:pt idx="62">
                  <c:v>0.89682507514953602</c:v>
                </c:pt>
                <c:pt idx="63">
                  <c:v>1.0032927989959699</c:v>
                </c:pt>
                <c:pt idx="64">
                  <c:v>1.27496969699859</c:v>
                </c:pt>
                <c:pt idx="65">
                  <c:v>1.6760774850845299</c:v>
                </c:pt>
                <c:pt idx="66">
                  <c:v>2.0838637351989702</c:v>
                </c:pt>
                <c:pt idx="67">
                  <c:v>2.4229109287261901</c:v>
                </c:pt>
                <c:pt idx="68">
                  <c:v>2.70404696464538</c:v>
                </c:pt>
                <c:pt idx="69">
                  <c:v>2.9360077381134002</c:v>
                </c:pt>
                <c:pt idx="70">
                  <c:v>3.0644462108611998</c:v>
                </c:pt>
                <c:pt idx="71">
                  <c:v>3.0254566669464098</c:v>
                </c:pt>
                <c:pt idx="72">
                  <c:v>2.8125636577606201</c:v>
                </c:pt>
                <c:pt idx="73">
                  <c:v>2.4604458808898841</c:v>
                </c:pt>
                <c:pt idx="74">
                  <c:v>2.0087645053863499</c:v>
                </c:pt>
                <c:pt idx="75">
                  <c:v>1.5336393117904601</c:v>
                </c:pt>
                <c:pt idx="76">
                  <c:v>1.17401599884033</c:v>
                </c:pt>
                <c:pt idx="77">
                  <c:v>1.0356459617614699</c:v>
                </c:pt>
                <c:pt idx="78">
                  <c:v>1.0498895645141599</c:v>
                </c:pt>
                <c:pt idx="79">
                  <c:v>0.99489712715148904</c:v>
                </c:pt>
                <c:pt idx="80">
                  <c:v>0.71086758375167802</c:v>
                </c:pt>
                <c:pt idx="81">
                  <c:v>0.26540955901145902</c:v>
                </c:pt>
                <c:pt idx="82">
                  <c:v>-0.127294391393661</c:v>
                </c:pt>
                <c:pt idx="83">
                  <c:v>-0.30985203385353099</c:v>
                </c:pt>
                <c:pt idx="84">
                  <c:v>-0.25444263219833402</c:v>
                </c:pt>
                <c:pt idx="85">
                  <c:v>1.6467310488223998E-2</c:v>
                </c:pt>
                <c:pt idx="86">
                  <c:v>0.46746861934661899</c:v>
                </c:pt>
                <c:pt idx="87">
                  <c:v>0.98818671703338601</c:v>
                </c:pt>
                <c:pt idx="88">
                  <c:v>1.40716993808746</c:v>
                </c:pt>
                <c:pt idx="89">
                  <c:v>1.6616281270980799</c:v>
                </c:pt>
                <c:pt idx="90">
                  <c:v>1.8995617628097501</c:v>
                </c:pt>
                <c:pt idx="91">
                  <c:v>2.3048999309539702</c:v>
                </c:pt>
                <c:pt idx="92">
                  <c:v>2.831542253494256</c:v>
                </c:pt>
                <c:pt idx="93">
                  <c:v>3.2294118404388401</c:v>
                </c:pt>
                <c:pt idx="94">
                  <c:v>3.3711402416229199</c:v>
                </c:pt>
                <c:pt idx="95">
                  <c:v>3.43766140937805</c:v>
                </c:pt>
                <c:pt idx="96">
                  <c:v>3.6840229034423801</c:v>
                </c:pt>
                <c:pt idx="97">
                  <c:v>4.0965886116027797</c:v>
                </c:pt>
                <c:pt idx="98">
                  <c:v>4.4245219230651784</c:v>
                </c:pt>
                <c:pt idx="99">
                  <c:v>4.5377569198608398</c:v>
                </c:pt>
                <c:pt idx="100">
                  <c:v>4.5982232093811</c:v>
                </c:pt>
                <c:pt idx="101">
                  <c:v>4.8075065612792791</c:v>
                </c:pt>
                <c:pt idx="102">
                  <c:v>5.1066336631774876</c:v>
                </c:pt>
                <c:pt idx="103">
                  <c:v>5.2662286758422798</c:v>
                </c:pt>
                <c:pt idx="104">
                  <c:v>5.2288117408752344</c:v>
                </c:pt>
                <c:pt idx="105">
                  <c:v>5.2049450874328604</c:v>
                </c:pt>
                <c:pt idx="106">
                  <c:v>5.3994750976562447</c:v>
                </c:pt>
                <c:pt idx="107">
                  <c:v>5.7641515731811444</c:v>
                </c:pt>
                <c:pt idx="108">
                  <c:v>6.0964484214782697</c:v>
                </c:pt>
                <c:pt idx="109">
                  <c:v>6.3014941215515101</c:v>
                </c:pt>
                <c:pt idx="110">
                  <c:v>6.4564704895019496</c:v>
                </c:pt>
                <c:pt idx="111">
                  <c:v>6.6558337211608798</c:v>
                </c:pt>
                <c:pt idx="112">
                  <c:v>6.9040060043334899</c:v>
                </c:pt>
                <c:pt idx="113">
                  <c:v>7.1582860946655202</c:v>
                </c:pt>
                <c:pt idx="114">
                  <c:v>7.3692131042480398</c:v>
                </c:pt>
                <c:pt idx="115">
                  <c:v>7.4513144493103001</c:v>
                </c:pt>
                <c:pt idx="116">
                  <c:v>7.3202610015869096</c:v>
                </c:pt>
                <c:pt idx="117">
                  <c:v>7.0338644981384197</c:v>
                </c:pt>
                <c:pt idx="118">
                  <c:v>6.8151926994323704</c:v>
                </c:pt>
                <c:pt idx="119">
                  <c:v>6.8262429237365696</c:v>
                </c:pt>
                <c:pt idx="120">
                  <c:v>6.9579982757568297</c:v>
                </c:pt>
                <c:pt idx="121">
                  <c:v>6.9654083251953098</c:v>
                </c:pt>
                <c:pt idx="122">
                  <c:v>6.8054695129394496</c:v>
                </c:pt>
                <c:pt idx="123">
                  <c:v>6.6973214149475098</c:v>
                </c:pt>
                <c:pt idx="124">
                  <c:v>6.7889747619628897</c:v>
                </c:pt>
                <c:pt idx="125">
                  <c:v>6.9028220176696697</c:v>
                </c:pt>
                <c:pt idx="126">
                  <c:v>6.7591786384582466</c:v>
                </c:pt>
                <c:pt idx="127">
                  <c:v>6.3898954391479377</c:v>
                </c:pt>
                <c:pt idx="128">
                  <c:v>6.1429724693298304</c:v>
                </c:pt>
                <c:pt idx="129">
                  <c:v>6.2353096008300701</c:v>
                </c:pt>
                <c:pt idx="130">
                  <c:v>6.4556417465209899</c:v>
                </c:pt>
                <c:pt idx="131">
                  <c:v>6.4245228767394869</c:v>
                </c:pt>
                <c:pt idx="132">
                  <c:v>6.0585980415344203</c:v>
                </c:pt>
                <c:pt idx="133">
                  <c:v>5.6310296058654696</c:v>
                </c:pt>
                <c:pt idx="134">
                  <c:v>5.3979835510253791</c:v>
                </c:pt>
                <c:pt idx="135">
                  <c:v>5.32639408111572</c:v>
                </c:pt>
                <c:pt idx="136">
                  <c:v>5.2483663558959899</c:v>
                </c:pt>
                <c:pt idx="137">
                  <c:v>5.1560473442077601</c:v>
                </c:pt>
                <c:pt idx="138">
                  <c:v>5.2081351280212376</c:v>
                </c:pt>
                <c:pt idx="139">
                  <c:v>5.47747707366943</c:v>
                </c:pt>
                <c:pt idx="140">
                  <c:v>5.8184242248535076</c:v>
                </c:pt>
                <c:pt idx="141">
                  <c:v>6.0176429748535103</c:v>
                </c:pt>
                <c:pt idx="142">
                  <c:v>6.0021700859069798</c:v>
                </c:pt>
                <c:pt idx="143">
                  <c:v>5.8601107597350879</c:v>
                </c:pt>
                <c:pt idx="144">
                  <c:v>5.7185707092285076</c:v>
                </c:pt>
                <c:pt idx="145">
                  <c:v>5.6569662094116202</c:v>
                </c:pt>
                <c:pt idx="146">
                  <c:v>5.6996126174926696</c:v>
                </c:pt>
                <c:pt idx="147">
                  <c:v>5.8137726783752344</c:v>
                </c:pt>
                <c:pt idx="148">
                  <c:v>5.9078512191772354</c:v>
                </c:pt>
                <c:pt idx="149">
                  <c:v>5.8901944160461346</c:v>
                </c:pt>
                <c:pt idx="150">
                  <c:v>5.7587990760803196</c:v>
                </c:pt>
                <c:pt idx="151">
                  <c:v>5.6017212867736799</c:v>
                </c:pt>
                <c:pt idx="152">
                  <c:v>5.4889588356018004</c:v>
                </c:pt>
                <c:pt idx="153">
                  <c:v>5.3969154357910076</c:v>
                </c:pt>
                <c:pt idx="154">
                  <c:v>5.2684335708618066</c:v>
                </c:pt>
                <c:pt idx="155">
                  <c:v>5.1154270172119043</c:v>
                </c:pt>
                <c:pt idx="156">
                  <c:v>5.0113000869750897</c:v>
                </c:pt>
                <c:pt idx="157">
                  <c:v>4.9861593246459899</c:v>
                </c:pt>
                <c:pt idx="158">
                  <c:v>4.9803991317748997</c:v>
                </c:pt>
                <c:pt idx="159">
                  <c:v>4.9231429100036603</c:v>
                </c:pt>
                <c:pt idx="160">
                  <c:v>4.8263278007507298</c:v>
                </c:pt>
                <c:pt idx="161">
                  <c:v>4.7642726898193297</c:v>
                </c:pt>
                <c:pt idx="162">
                  <c:v>4.7684626579284597</c:v>
                </c:pt>
                <c:pt idx="163">
                  <c:v>4.7785801887512198</c:v>
                </c:pt>
                <c:pt idx="164">
                  <c:v>4.7101020812988201</c:v>
                </c:pt>
                <c:pt idx="165">
                  <c:v>4.554097652435293</c:v>
                </c:pt>
                <c:pt idx="166">
                  <c:v>4.3918352127075142</c:v>
                </c:pt>
                <c:pt idx="167">
                  <c:v>4.3131661415100098</c:v>
                </c:pt>
                <c:pt idx="168">
                  <c:v>4.3312115669250346</c:v>
                </c:pt>
                <c:pt idx="169">
                  <c:v>4.3781547546386701</c:v>
                </c:pt>
                <c:pt idx="170">
                  <c:v>4.3762869834899902</c:v>
                </c:pt>
                <c:pt idx="171">
                  <c:v>4.3060455322265598</c:v>
                </c:pt>
                <c:pt idx="172">
                  <c:v>4.2023110389709366</c:v>
                </c:pt>
                <c:pt idx="173">
                  <c:v>4.0948529243469141</c:v>
                </c:pt>
                <c:pt idx="174">
                  <c:v>3.9738962650299001</c:v>
                </c:pt>
                <c:pt idx="175">
                  <c:v>3.8216304779052699</c:v>
                </c:pt>
                <c:pt idx="176">
                  <c:v>3.6576967239379798</c:v>
                </c:pt>
                <c:pt idx="177">
                  <c:v>3.52222728729248</c:v>
                </c:pt>
                <c:pt idx="178">
                  <c:v>3.4140667915344198</c:v>
                </c:pt>
                <c:pt idx="179">
                  <c:v>3.2797691822052002</c:v>
                </c:pt>
                <c:pt idx="180">
                  <c:v>3.0902070999145499</c:v>
                </c:pt>
                <c:pt idx="181">
                  <c:v>2.9088435173034601</c:v>
                </c:pt>
                <c:pt idx="182">
                  <c:v>2.8467133045196502</c:v>
                </c:pt>
                <c:pt idx="183">
                  <c:v>2.9417471885681099</c:v>
                </c:pt>
                <c:pt idx="184">
                  <c:v>3.10407066345214</c:v>
                </c:pt>
                <c:pt idx="185">
                  <c:v>3.1967413425445499</c:v>
                </c:pt>
                <c:pt idx="186">
                  <c:v>3.1564040184021001</c:v>
                </c:pt>
                <c:pt idx="187">
                  <c:v>3.02123522758483</c:v>
                </c:pt>
                <c:pt idx="188">
                  <c:v>2.8590717315673801</c:v>
                </c:pt>
                <c:pt idx="189">
                  <c:v>2.7003026008605899</c:v>
                </c:pt>
                <c:pt idx="190">
                  <c:v>2.5440204143524099</c:v>
                </c:pt>
                <c:pt idx="191">
                  <c:v>2.3973484039306561</c:v>
                </c:pt>
                <c:pt idx="192">
                  <c:v>2.2773914337158199</c:v>
                </c:pt>
                <c:pt idx="193">
                  <c:v>2.18125867843627</c:v>
                </c:pt>
                <c:pt idx="194">
                  <c:v>2.08135557174682</c:v>
                </c:pt>
                <c:pt idx="195">
                  <c:v>1.96217036247253</c:v>
                </c:pt>
                <c:pt idx="196">
                  <c:v>1.8474922180175699</c:v>
                </c:pt>
                <c:pt idx="197">
                  <c:v>1.7742062807083101</c:v>
                </c:pt>
                <c:pt idx="198">
                  <c:v>1.74215495586395</c:v>
                </c:pt>
                <c:pt idx="199">
                  <c:v>1.69924020767211</c:v>
                </c:pt>
              </c:numCache>
            </c:numRef>
          </c:val>
          <c:smooth val="0"/>
          <c:extLst>
            <c:ext xmlns:c16="http://schemas.microsoft.com/office/drawing/2014/chart" uri="{C3380CC4-5D6E-409C-BE32-E72D297353CC}">
              <c16:uniqueId val="{00000000-BCA4-449D-84F5-9CD41AFFED95}"/>
            </c:ext>
          </c:extLst>
        </c:ser>
        <c:ser>
          <c:idx val="5"/>
          <c:order val="1"/>
          <c:tx>
            <c:strRef>
              <c:f>'36_PP'!$I$1</c:f>
              <c:strCache>
                <c:ptCount val="1"/>
                <c:pt idx="0">
                  <c:v>Posttest 5</c:v>
                </c:pt>
              </c:strCache>
            </c:strRef>
          </c:tx>
          <c:spPr>
            <a:ln w="38100">
              <a:solidFill>
                <a:schemeClr val="tx1">
                  <a:lumMod val="65000"/>
                  <a:lumOff val="35000"/>
                </a:schemeClr>
              </a:solidFill>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'36_PP'!$I$2:$I$201</c:f>
              <c:numCache>
                <c:formatCode>General</c:formatCode>
                <c:ptCount val="200"/>
                <c:pt idx="0">
                  <c:v>1.2889033555984499</c:v>
                </c:pt>
                <c:pt idx="1">
                  <c:v>1.5413392782211299</c:v>
                </c:pt>
                <c:pt idx="2">
                  <c:v>1.7293291091918901</c:v>
                </c:pt>
                <c:pt idx="3">
                  <c:v>1.6210073232650699</c:v>
                </c:pt>
                <c:pt idx="4">
                  <c:v>1.2033376693725499</c:v>
                </c:pt>
                <c:pt idx="5">
                  <c:v>0.73028886318206798</c:v>
                </c:pt>
                <c:pt idx="6">
                  <c:v>0.50186604261398304</c:v>
                </c:pt>
                <c:pt idx="7">
                  <c:v>0.58291727304458596</c:v>
                </c:pt>
                <c:pt idx="8">
                  <c:v>0.74595361948013295</c:v>
                </c:pt>
                <c:pt idx="9">
                  <c:v>0.69403672218322798</c:v>
                </c:pt>
                <c:pt idx="10">
                  <c:v>0.32938686013221702</c:v>
                </c:pt>
                <c:pt idx="11">
                  <c:v>-0.197908580303192</c:v>
                </c:pt>
                <c:pt idx="12">
                  <c:v>-0.67134678363800004</c:v>
                </c:pt>
                <c:pt idx="13">
                  <c:v>-0.99075233936309803</c:v>
                </c:pt>
                <c:pt idx="14">
                  <c:v>-1.1728874444961499</c:v>
                </c:pt>
                <c:pt idx="15">
                  <c:v>-1.22883307933807</c:v>
                </c:pt>
                <c:pt idx="16">
                  <c:v>-1.11142289638519</c:v>
                </c:pt>
                <c:pt idx="17">
                  <c:v>-0.80561703443527199</c:v>
                </c:pt>
                <c:pt idx="18">
                  <c:v>-0.43700987100601202</c:v>
                </c:pt>
                <c:pt idx="19">
                  <c:v>-0.23710273206234</c:v>
                </c:pt>
                <c:pt idx="20">
                  <c:v>-0.35930475592613198</c:v>
                </c:pt>
                <c:pt idx="21">
                  <c:v>-0.71830010414123502</c:v>
                </c:pt>
                <c:pt idx="22">
                  <c:v>-1.0371464490890501</c:v>
                </c:pt>
                <c:pt idx="23">
                  <c:v>-1.0904356241226201</c:v>
                </c:pt>
                <c:pt idx="24">
                  <c:v>-0.91029912233352706</c:v>
                </c:pt>
                <c:pt idx="25">
                  <c:v>-0.73395645618438698</c:v>
                </c:pt>
                <c:pt idx="26">
                  <c:v>-0.74087786674499501</c:v>
                </c:pt>
                <c:pt idx="27">
                  <c:v>-0.87728554010391202</c:v>
                </c:pt>
                <c:pt idx="28">
                  <c:v>-0.96921938657760598</c:v>
                </c:pt>
                <c:pt idx="29">
                  <c:v>-0.96650397777557395</c:v>
                </c:pt>
                <c:pt idx="30">
                  <c:v>-0.99267667531967196</c:v>
                </c:pt>
                <c:pt idx="31">
                  <c:v>-1.13646948337554</c:v>
                </c:pt>
                <c:pt idx="32">
                  <c:v>-1.28350377082824</c:v>
                </c:pt>
                <c:pt idx="33">
                  <c:v>-1.23773825168609</c:v>
                </c:pt>
                <c:pt idx="34">
                  <c:v>-0.97322988510131803</c:v>
                </c:pt>
                <c:pt idx="35">
                  <c:v>-0.66464078426361095</c:v>
                </c:pt>
                <c:pt idx="36">
                  <c:v>-0.455545663833618</c:v>
                </c:pt>
                <c:pt idx="37">
                  <c:v>-0.29912382364273099</c:v>
                </c:pt>
                <c:pt idx="38">
                  <c:v>-9.1603152453898995E-2</c:v>
                </c:pt>
                <c:pt idx="39">
                  <c:v>0.122187599539757</c:v>
                </c:pt>
                <c:pt idx="40">
                  <c:v>0.20327913761138899</c:v>
                </c:pt>
                <c:pt idx="41">
                  <c:v>0.16340450942516299</c:v>
                </c:pt>
                <c:pt idx="42">
                  <c:v>0.211366206407547</c:v>
                </c:pt>
                <c:pt idx="43">
                  <c:v>0.48110997676849399</c:v>
                </c:pt>
                <c:pt idx="44">
                  <c:v>0.80560177564621005</c:v>
                </c:pt>
                <c:pt idx="45">
                  <c:v>0.88219016790390004</c:v>
                </c:pt>
                <c:pt idx="46">
                  <c:v>0.64532452821731601</c:v>
                </c:pt>
                <c:pt idx="47">
                  <c:v>0.37096363306045499</c:v>
                </c:pt>
                <c:pt idx="48">
                  <c:v>0.38431313633918801</c:v>
                </c:pt>
                <c:pt idx="49">
                  <c:v>0.74186164140701305</c:v>
                </c:pt>
                <c:pt idx="50">
                  <c:v>1.2424173355102499</c:v>
                </c:pt>
                <c:pt idx="51">
                  <c:v>1.6781263351440401</c:v>
                </c:pt>
                <c:pt idx="52">
                  <c:v>1.9948590993881199</c:v>
                </c:pt>
                <c:pt idx="53">
                  <c:v>2.2389743328094398</c:v>
                </c:pt>
                <c:pt idx="54">
                  <c:v>2.4465651512146001</c:v>
                </c:pt>
                <c:pt idx="55">
                  <c:v>2.6136050224304199</c:v>
                </c:pt>
                <c:pt idx="56">
                  <c:v>2.71411037445068</c:v>
                </c:pt>
                <c:pt idx="57">
                  <c:v>2.7063443660736</c:v>
                </c:pt>
                <c:pt idx="58">
                  <c:v>2.5544650554656898</c:v>
                </c:pt>
                <c:pt idx="59">
                  <c:v>2.28426194190979</c:v>
                </c:pt>
                <c:pt idx="60">
                  <c:v>2.0010931491851802</c:v>
                </c:pt>
                <c:pt idx="61">
                  <c:v>1.82329213619232</c:v>
                </c:pt>
                <c:pt idx="62">
                  <c:v>1.80512022972106</c:v>
                </c:pt>
                <c:pt idx="63">
                  <c:v>1.9415984153747501</c:v>
                </c:pt>
                <c:pt idx="64">
                  <c:v>2.214752435684197</c:v>
                </c:pt>
                <c:pt idx="65">
                  <c:v>2.58366775512695</c:v>
                </c:pt>
                <c:pt idx="66">
                  <c:v>2.94154548645019</c:v>
                </c:pt>
                <c:pt idx="67">
                  <c:v>3.15041923522949</c:v>
                </c:pt>
                <c:pt idx="68">
                  <c:v>3.1529076099395699</c:v>
                </c:pt>
                <c:pt idx="69">
                  <c:v>3.0147359371185298</c:v>
                </c:pt>
                <c:pt idx="70">
                  <c:v>2.8355638980865399</c:v>
                </c:pt>
                <c:pt idx="71">
                  <c:v>2.6566870212554901</c:v>
                </c:pt>
                <c:pt idx="72">
                  <c:v>2.47941970825195</c:v>
                </c:pt>
                <c:pt idx="73">
                  <c:v>2.31726741790771</c:v>
                </c:pt>
                <c:pt idx="74">
                  <c:v>2.1587128639221098</c:v>
                </c:pt>
                <c:pt idx="75">
                  <c:v>1.91426229476928</c:v>
                </c:pt>
                <c:pt idx="76">
                  <c:v>1.5039278268814</c:v>
                </c:pt>
                <c:pt idx="77">
                  <c:v>1.0181211233139</c:v>
                </c:pt>
                <c:pt idx="78">
                  <c:v>0.69209235906600997</c:v>
                </c:pt>
                <c:pt idx="79">
                  <c:v>0.64276885986328103</c:v>
                </c:pt>
                <c:pt idx="80">
                  <c:v>0.69216835498809803</c:v>
                </c:pt>
                <c:pt idx="81">
                  <c:v>0.55989611148834195</c:v>
                </c:pt>
                <c:pt idx="82">
                  <c:v>0.215744107961655</c:v>
                </c:pt>
                <c:pt idx="83">
                  <c:v>-7.1531660854816007E-2</c:v>
                </c:pt>
                <c:pt idx="84">
                  <c:v>-6.8136081099509999E-2</c:v>
                </c:pt>
                <c:pt idx="85">
                  <c:v>0.14996865391731301</c:v>
                </c:pt>
                <c:pt idx="86">
                  <c:v>0.34218347072601302</c:v>
                </c:pt>
                <c:pt idx="87">
                  <c:v>0.45250165462493902</c:v>
                </c:pt>
                <c:pt idx="88">
                  <c:v>0.67741918563842796</c:v>
                </c:pt>
                <c:pt idx="89">
                  <c:v>1.17431116104126</c:v>
                </c:pt>
                <c:pt idx="90">
                  <c:v>1.8220183849334699</c:v>
                </c:pt>
                <c:pt idx="91">
                  <c:v>2.3505456447601301</c:v>
                </c:pt>
                <c:pt idx="92">
                  <c:v>2.64594507217407</c:v>
                </c:pt>
                <c:pt idx="93">
                  <c:v>2.837240695953358</c:v>
                </c:pt>
                <c:pt idx="94">
                  <c:v>3.10697889328002</c:v>
                </c:pt>
                <c:pt idx="95">
                  <c:v>3.5081400871276802</c:v>
                </c:pt>
                <c:pt idx="96">
                  <c:v>3.9887902736663801</c:v>
                </c:pt>
                <c:pt idx="97">
                  <c:v>4.5080313682556046</c:v>
                </c:pt>
                <c:pt idx="98">
                  <c:v>5.0489740371704031</c:v>
                </c:pt>
                <c:pt idx="99">
                  <c:v>5.5439081192016602</c:v>
                </c:pt>
                <c:pt idx="100">
                  <c:v>5.8772034645080504</c:v>
                </c:pt>
                <c:pt idx="101">
                  <c:v>6.0084710121154696</c:v>
                </c:pt>
                <c:pt idx="102">
                  <c:v>6.0599327087402299</c:v>
                </c:pt>
                <c:pt idx="103">
                  <c:v>6.2291235923767001</c:v>
                </c:pt>
                <c:pt idx="104">
                  <c:v>6.5969128608703604</c:v>
                </c:pt>
                <c:pt idx="105">
                  <c:v>7.0455613136291504</c:v>
                </c:pt>
                <c:pt idx="106">
                  <c:v>7.3910894393920898</c:v>
                </c:pt>
                <c:pt idx="107">
                  <c:v>7.5962548255920401</c:v>
                </c:pt>
                <c:pt idx="108">
                  <c:v>7.8258643150329474</c:v>
                </c:pt>
                <c:pt idx="109">
                  <c:v>8.2601537704467685</c:v>
                </c:pt>
                <c:pt idx="110">
                  <c:v>8.8582906723022408</c:v>
                </c:pt>
                <c:pt idx="111">
                  <c:v>9.3465824127197195</c:v>
                </c:pt>
                <c:pt idx="112">
                  <c:v>9.4673843383788991</c:v>
                </c:pt>
                <c:pt idx="113">
                  <c:v>9.2237119674682599</c:v>
                </c:pt>
                <c:pt idx="114">
                  <c:v>8.8492288589477504</c:v>
                </c:pt>
                <c:pt idx="115">
                  <c:v>8.5560121536254794</c:v>
                </c:pt>
                <c:pt idx="116">
                  <c:v>8.3658151626586896</c:v>
                </c:pt>
                <c:pt idx="117">
                  <c:v>8.1929550170898402</c:v>
                </c:pt>
                <c:pt idx="118">
                  <c:v>8.0098638534545898</c:v>
                </c:pt>
                <c:pt idx="119">
                  <c:v>7.8566589355468697</c:v>
                </c:pt>
                <c:pt idx="120">
                  <c:v>7.7264089584350444</c:v>
                </c:pt>
                <c:pt idx="121">
                  <c:v>7.5489377975463796</c:v>
                </c:pt>
                <c:pt idx="122">
                  <c:v>7.3159317970275746</c:v>
                </c:pt>
                <c:pt idx="123">
                  <c:v>7.1351737976074201</c:v>
                </c:pt>
                <c:pt idx="124">
                  <c:v>7.0879387855529696</c:v>
                </c:pt>
                <c:pt idx="125">
                  <c:v>7.0852546691894442</c:v>
                </c:pt>
                <c:pt idx="126">
                  <c:v>6.9679813385009641</c:v>
                </c:pt>
                <c:pt idx="127">
                  <c:v>6.7507591247558496</c:v>
                </c:pt>
                <c:pt idx="128">
                  <c:v>6.6579771041870046</c:v>
                </c:pt>
                <c:pt idx="129">
                  <c:v>6.8496909141540501</c:v>
                </c:pt>
                <c:pt idx="130">
                  <c:v>7.1808767318725497</c:v>
                </c:pt>
                <c:pt idx="131">
                  <c:v>7.3374271392822203</c:v>
                </c:pt>
                <c:pt idx="132">
                  <c:v>7.2061767578125</c:v>
                </c:pt>
                <c:pt idx="133">
                  <c:v>7.0084710121154696</c:v>
                </c:pt>
                <c:pt idx="134">
                  <c:v>7.0191369056701598</c:v>
                </c:pt>
                <c:pt idx="135">
                  <c:v>7.22920322418212</c:v>
                </c:pt>
                <c:pt idx="136">
                  <c:v>7.3753166198730398</c:v>
                </c:pt>
                <c:pt idx="137">
                  <c:v>7.2703909873962402</c:v>
                </c:pt>
                <c:pt idx="138">
                  <c:v>7.0014438629150302</c:v>
                </c:pt>
                <c:pt idx="139">
                  <c:v>6.7751326560974032</c:v>
                </c:pt>
                <c:pt idx="140">
                  <c:v>6.6656646728515598</c:v>
                </c:pt>
                <c:pt idx="141">
                  <c:v>6.5984549522399831</c:v>
                </c:pt>
                <c:pt idx="142">
                  <c:v>6.5277547836303702</c:v>
                </c:pt>
                <c:pt idx="143">
                  <c:v>6.50528812408447</c:v>
                </c:pt>
                <c:pt idx="144">
                  <c:v>6.5473175048828098</c:v>
                </c:pt>
                <c:pt idx="145">
                  <c:v>6.5412011146545401</c:v>
                </c:pt>
                <c:pt idx="146">
                  <c:v>6.3798189163207999</c:v>
                </c:pt>
                <c:pt idx="147">
                  <c:v>6.1458601951599103</c:v>
                </c:pt>
                <c:pt idx="148">
                  <c:v>6.0528783798217676</c:v>
                </c:pt>
                <c:pt idx="149">
                  <c:v>6.1828017234802202</c:v>
                </c:pt>
                <c:pt idx="150">
                  <c:v>6.3760247230529696</c:v>
                </c:pt>
                <c:pt idx="151">
                  <c:v>6.4425835609436</c:v>
                </c:pt>
                <c:pt idx="152">
                  <c:v>6.4183502197265598</c:v>
                </c:pt>
                <c:pt idx="153">
                  <c:v>6.5120959281921298</c:v>
                </c:pt>
                <c:pt idx="154">
                  <c:v>6.8078837394714284</c:v>
                </c:pt>
                <c:pt idx="155">
                  <c:v>7.1299357414245597</c:v>
                </c:pt>
                <c:pt idx="156">
                  <c:v>7.2642378807067756</c:v>
                </c:pt>
                <c:pt idx="157">
                  <c:v>7.2404489517211896</c:v>
                </c:pt>
                <c:pt idx="158">
                  <c:v>7.2866830825805602</c:v>
                </c:pt>
                <c:pt idx="159">
                  <c:v>7.5150284767150746</c:v>
                </c:pt>
                <c:pt idx="160">
                  <c:v>7.7623910903930602</c:v>
                </c:pt>
                <c:pt idx="161">
                  <c:v>7.7970223426818803</c:v>
                </c:pt>
                <c:pt idx="162">
                  <c:v>7.6179394721984712</c:v>
                </c:pt>
                <c:pt idx="163">
                  <c:v>7.4690856933593697</c:v>
                </c:pt>
                <c:pt idx="164">
                  <c:v>7.5649542808532644</c:v>
                </c:pt>
                <c:pt idx="165">
                  <c:v>7.8647766113281197</c:v>
                </c:pt>
                <c:pt idx="166">
                  <c:v>8.1322231292724432</c:v>
                </c:pt>
                <c:pt idx="167">
                  <c:v>8.1704626083374006</c:v>
                </c:pt>
                <c:pt idx="168">
                  <c:v>7.9766483306884703</c:v>
                </c:pt>
                <c:pt idx="169">
                  <c:v>7.7104239463806099</c:v>
                </c:pt>
                <c:pt idx="170">
                  <c:v>7.5567736625671298</c:v>
                </c:pt>
                <c:pt idx="171">
                  <c:v>7.6052136421203604</c:v>
                </c:pt>
                <c:pt idx="172">
                  <c:v>7.8091430664062456</c:v>
                </c:pt>
                <c:pt idx="173">
                  <c:v>8.0313901901244975</c:v>
                </c:pt>
                <c:pt idx="174">
                  <c:v>8.135009765625</c:v>
                </c:pt>
                <c:pt idx="175">
                  <c:v>8.0528507232665998</c:v>
                </c:pt>
                <c:pt idx="176">
                  <c:v>7.8025593757629297</c:v>
                </c:pt>
                <c:pt idx="177">
                  <c:v>7.47606992721557</c:v>
                </c:pt>
                <c:pt idx="178">
                  <c:v>7.2167305946350098</c:v>
                </c:pt>
                <c:pt idx="179">
                  <c:v>7.1417899131774876</c:v>
                </c:pt>
                <c:pt idx="180">
                  <c:v>7.2123122215270996</c:v>
                </c:pt>
                <c:pt idx="181">
                  <c:v>7.2013268470764036</c:v>
                </c:pt>
                <c:pt idx="182">
                  <c:v>6.8915686607360787</c:v>
                </c:pt>
                <c:pt idx="183">
                  <c:v>6.3428077697753844</c:v>
                </c:pt>
                <c:pt idx="184">
                  <c:v>5.8811531066894496</c:v>
                </c:pt>
                <c:pt idx="185">
                  <c:v>5.7433176040649396</c:v>
                </c:pt>
                <c:pt idx="186">
                  <c:v>5.7835865020751847</c:v>
                </c:pt>
                <c:pt idx="187">
                  <c:v>5.6470322608947656</c:v>
                </c:pt>
                <c:pt idx="188">
                  <c:v>5.224916934967033</c:v>
                </c:pt>
                <c:pt idx="189">
                  <c:v>4.8070368766784446</c:v>
                </c:pt>
                <c:pt idx="190">
                  <c:v>4.72706747055053</c:v>
                </c:pt>
                <c:pt idx="191">
                  <c:v>4.96838283538818</c:v>
                </c:pt>
                <c:pt idx="192">
                  <c:v>5.2268009185790998</c:v>
                </c:pt>
                <c:pt idx="193">
                  <c:v>5.2901344299316397</c:v>
                </c:pt>
                <c:pt idx="194">
                  <c:v>5.2054042816162056</c:v>
                </c:pt>
                <c:pt idx="195">
                  <c:v>5.0836105346679599</c:v>
                </c:pt>
                <c:pt idx="196">
                  <c:v>4.9171586036682076</c:v>
                </c:pt>
                <c:pt idx="197">
                  <c:v>4.6739177703857342</c:v>
                </c:pt>
                <c:pt idx="198">
                  <c:v>4.4329485893249503</c:v>
                </c:pt>
                <c:pt idx="199">
                  <c:v>4.2780342102050666</c:v>
                </c:pt>
              </c:numCache>
            </c:numRef>
          </c:val>
          <c:smooth val="0"/>
          <c:extLst>
            <c:ext xmlns:c16="http://schemas.microsoft.com/office/drawing/2014/chart" uri="{C3380CC4-5D6E-409C-BE32-E72D297353CC}">
              <c16:uniqueId val="{00000001-BCA4-449D-84F5-9CD41AFFED95}"/>
            </c:ext>
          </c:extLst>
        </c:ser>
        <c:ser>
          <c:idx val="6"/>
          <c:order val="2"/>
          <c:tx>
            <c:strRef>
              <c:f>'36_PP'!$J$1</c:f>
              <c:strCache>
                <c:ptCount val="1"/>
                <c:pt idx="0">
                  <c:v>Posttest 7</c:v>
                </c:pt>
              </c:strCache>
            </c:strRef>
          </c:tx>
          <c:spPr>
            <a:ln w="38100">
              <a:solidFill>
                <a:schemeClr val="bg1">
                  <a:lumMod val="65000"/>
                </a:schemeClr>
              </a:solidFill>
            </a:ln>
          </c:spPr>
          <c:marker>
            <c:symbol val="none"/>
          </c:marker>
          <c:cat>
            <c:numRef>
              <c:f>'36_PP'!$C$2:$C$201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'36_PP'!$J$2:$J$201</c:f>
              <c:numCache>
                <c:formatCode>General</c:formatCode>
                <c:ptCount val="200"/>
                <c:pt idx="0">
                  <c:v>0.14965972304344199</c:v>
                </c:pt>
                <c:pt idx="1">
                  <c:v>0.143264070153236</c:v>
                </c:pt>
                <c:pt idx="2">
                  <c:v>0.13555739820003501</c:v>
                </c:pt>
                <c:pt idx="3">
                  <c:v>9.0628892183304E-2</c:v>
                </c:pt>
                <c:pt idx="4">
                  <c:v>3.7148095667361998E-2</c:v>
                </c:pt>
                <c:pt idx="5">
                  <c:v>4.5431456528599997E-3</c:v>
                </c:pt>
                <c:pt idx="6">
                  <c:v>-6.3830904662609003E-2</c:v>
                </c:pt>
                <c:pt idx="7">
                  <c:v>-0.26245376467704801</c:v>
                </c:pt>
                <c:pt idx="8">
                  <c:v>-0.558660387992859</c:v>
                </c:pt>
                <c:pt idx="9">
                  <c:v>-0.72378021478652999</c:v>
                </c:pt>
                <c:pt idx="10">
                  <c:v>-0.51900672912597701</c:v>
                </c:pt>
                <c:pt idx="11">
                  <c:v>1.0179214179516E-2</c:v>
                </c:pt>
                <c:pt idx="12">
                  <c:v>0.48060312867164601</c:v>
                </c:pt>
                <c:pt idx="13">
                  <c:v>0.50608700513839699</c:v>
                </c:pt>
                <c:pt idx="14">
                  <c:v>0.104180447757244</c:v>
                </c:pt>
                <c:pt idx="15">
                  <c:v>-0.30235323309898399</c:v>
                </c:pt>
                <c:pt idx="16">
                  <c:v>-0.334394991397858</c:v>
                </c:pt>
                <c:pt idx="17">
                  <c:v>-4.7551080584526E-2</c:v>
                </c:pt>
                <c:pt idx="18">
                  <c:v>0.20216183364391299</c:v>
                </c:pt>
                <c:pt idx="19">
                  <c:v>0.224842339754105</c:v>
                </c:pt>
                <c:pt idx="20">
                  <c:v>0.177065834403038</c:v>
                </c:pt>
                <c:pt idx="21">
                  <c:v>0.24474461376667001</c:v>
                </c:pt>
                <c:pt idx="22">
                  <c:v>0.32201433181762701</c:v>
                </c:pt>
                <c:pt idx="23">
                  <c:v>0.170028746128082</c:v>
                </c:pt>
                <c:pt idx="24">
                  <c:v>-0.190678685903549</c:v>
                </c:pt>
                <c:pt idx="25">
                  <c:v>-0.47396653890609702</c:v>
                </c:pt>
                <c:pt idx="26">
                  <c:v>-0.55557125806808505</c:v>
                </c:pt>
                <c:pt idx="27">
                  <c:v>-0.69452130794525102</c:v>
                </c:pt>
                <c:pt idx="28">
                  <c:v>-1.16596460342407</c:v>
                </c:pt>
                <c:pt idx="29">
                  <c:v>-1.80321633815765</c:v>
                </c:pt>
                <c:pt idx="30">
                  <c:v>-2.1428120136260902</c:v>
                </c:pt>
                <c:pt idx="31">
                  <c:v>-2.02864670753479</c:v>
                </c:pt>
                <c:pt idx="32">
                  <c:v>-1.8411233425140301</c:v>
                </c:pt>
                <c:pt idx="33">
                  <c:v>-2.0147120952606201</c:v>
                </c:pt>
                <c:pt idx="34">
                  <c:v>-2.49781322479248</c:v>
                </c:pt>
                <c:pt idx="35">
                  <c:v>-2.8722016811370801</c:v>
                </c:pt>
                <c:pt idx="36">
                  <c:v>-2.9042980670928902</c:v>
                </c:pt>
                <c:pt idx="37">
                  <c:v>-2.7433719635009699</c:v>
                </c:pt>
                <c:pt idx="38">
                  <c:v>-2.58131599426269</c:v>
                </c:pt>
                <c:pt idx="39">
                  <c:v>-2.3730473518371502</c:v>
                </c:pt>
                <c:pt idx="40">
                  <c:v>-2.0328991413116402</c:v>
                </c:pt>
                <c:pt idx="41">
                  <c:v>-1.72645080089569</c:v>
                </c:pt>
                <c:pt idx="42">
                  <c:v>-1.72633457183837</c:v>
                </c:pt>
                <c:pt idx="43">
                  <c:v>-2.0037431716918901</c:v>
                </c:pt>
                <c:pt idx="44">
                  <c:v>-2.1826281547546298</c:v>
                </c:pt>
                <c:pt idx="45">
                  <c:v>-1.9726152420043901</c:v>
                </c:pt>
                <c:pt idx="46">
                  <c:v>-1.49101746082305</c:v>
                </c:pt>
                <c:pt idx="47">
                  <c:v>-1.0545518398284901</c:v>
                </c:pt>
                <c:pt idx="48">
                  <c:v>-0.77079600095748901</c:v>
                </c:pt>
                <c:pt idx="49">
                  <c:v>-0.48062252998352101</c:v>
                </c:pt>
                <c:pt idx="50">
                  <c:v>-3.9452008903026997E-2</c:v>
                </c:pt>
                <c:pt idx="51">
                  <c:v>0.51731657981872603</c:v>
                </c:pt>
                <c:pt idx="52">
                  <c:v>1.09593629837036</c:v>
                </c:pt>
                <c:pt idx="53">
                  <c:v>1.6604850292205799</c:v>
                </c:pt>
                <c:pt idx="54">
                  <c:v>2.1461765766143799</c:v>
                </c:pt>
                <c:pt idx="55">
                  <c:v>2.3899960517883301</c:v>
                </c:pt>
                <c:pt idx="56">
                  <c:v>2.2961332798004102</c:v>
                </c:pt>
                <c:pt idx="57">
                  <c:v>2.017768859863279</c:v>
                </c:pt>
                <c:pt idx="58">
                  <c:v>1.8222621679305999</c:v>
                </c:pt>
                <c:pt idx="59">
                  <c:v>1.7753223180770801</c:v>
                </c:pt>
                <c:pt idx="60">
                  <c:v>1.69529581069946</c:v>
                </c:pt>
                <c:pt idx="61">
                  <c:v>1.4586728811264</c:v>
                </c:pt>
                <c:pt idx="62">
                  <c:v>1.2075883150100699</c:v>
                </c:pt>
                <c:pt idx="63">
                  <c:v>1.1450148820877</c:v>
                </c:pt>
                <c:pt idx="64">
                  <c:v>1.23725366592407</c:v>
                </c:pt>
                <c:pt idx="65">
                  <c:v>1.2990920543670601</c:v>
                </c:pt>
                <c:pt idx="66">
                  <c:v>1.3393565416336</c:v>
                </c:pt>
                <c:pt idx="67">
                  <c:v>1.5952005386352499</c:v>
                </c:pt>
                <c:pt idx="68">
                  <c:v>2.1230075359344398</c:v>
                </c:pt>
                <c:pt idx="69">
                  <c:v>2.53087878227233</c:v>
                </c:pt>
                <c:pt idx="70">
                  <c:v>2.3432049751281698</c:v>
                </c:pt>
                <c:pt idx="71">
                  <c:v>1.61374223232269</c:v>
                </c:pt>
                <c:pt idx="72">
                  <c:v>0.96493941545486495</c:v>
                </c:pt>
                <c:pt idx="73">
                  <c:v>0.91614240407943703</c:v>
                </c:pt>
                <c:pt idx="74">
                  <c:v>1.3037484884262001</c:v>
                </c:pt>
                <c:pt idx="75">
                  <c:v>1.51507484912872</c:v>
                </c:pt>
                <c:pt idx="76">
                  <c:v>1.2381032705307</c:v>
                </c:pt>
                <c:pt idx="77">
                  <c:v>0.793140709400177</c:v>
                </c:pt>
                <c:pt idx="78">
                  <c:v>0.67734372615814198</c:v>
                </c:pt>
                <c:pt idx="79">
                  <c:v>0.94591820240020796</c:v>
                </c:pt>
                <c:pt idx="80">
                  <c:v>1.1992819309234599</c:v>
                </c:pt>
                <c:pt idx="81">
                  <c:v>1.1274498701095499</c:v>
                </c:pt>
                <c:pt idx="82">
                  <c:v>0.88808757066726696</c:v>
                </c:pt>
                <c:pt idx="83">
                  <c:v>0.87824505567550704</c:v>
                </c:pt>
                <c:pt idx="84">
                  <c:v>1.2370352745056099</c:v>
                </c:pt>
                <c:pt idx="85">
                  <c:v>1.6980626583099301</c:v>
                </c:pt>
                <c:pt idx="86">
                  <c:v>1.92842721939086</c:v>
                </c:pt>
                <c:pt idx="87">
                  <c:v>1.91959524154663</c:v>
                </c:pt>
                <c:pt idx="88">
                  <c:v>1.9889388084411601</c:v>
                </c:pt>
                <c:pt idx="89">
                  <c:v>2.4235522747039702</c:v>
                </c:pt>
                <c:pt idx="90">
                  <c:v>3.16691923141479</c:v>
                </c:pt>
                <c:pt idx="91">
                  <c:v>3.8717999458312899</c:v>
                </c:pt>
                <c:pt idx="92">
                  <c:v>4.2527499198913503</c:v>
                </c:pt>
                <c:pt idx="93">
                  <c:v>4.3771691322326598</c:v>
                </c:pt>
                <c:pt idx="94">
                  <c:v>4.5912666320800701</c:v>
                </c:pt>
                <c:pt idx="95">
                  <c:v>5.1466078758239702</c:v>
                </c:pt>
                <c:pt idx="96">
                  <c:v>5.92946434020996</c:v>
                </c:pt>
                <c:pt idx="97">
                  <c:v>6.6081047058105398</c:v>
                </c:pt>
                <c:pt idx="98">
                  <c:v>7.0350546836853001</c:v>
                </c:pt>
                <c:pt idx="99">
                  <c:v>7.4167227745056099</c:v>
                </c:pt>
                <c:pt idx="100">
                  <c:v>8.0294294357299805</c:v>
                </c:pt>
                <c:pt idx="101">
                  <c:v>8.8438444137573207</c:v>
                </c:pt>
                <c:pt idx="102">
                  <c:v>9.5520448684692294</c:v>
                </c:pt>
                <c:pt idx="103">
                  <c:v>9.9576349258422798</c:v>
                </c:pt>
                <c:pt idx="104">
                  <c:v>10.1992635726928</c:v>
                </c:pt>
                <c:pt idx="105">
                  <c:v>10.516822814941399</c:v>
                </c:pt>
                <c:pt idx="106">
                  <c:v>10.9137678146362</c:v>
                </c:pt>
                <c:pt idx="107">
                  <c:v>11.199820518493601</c:v>
                </c:pt>
                <c:pt idx="108">
                  <c:v>11.3197727203369</c:v>
                </c:pt>
                <c:pt idx="109">
                  <c:v>11.4485921859741</c:v>
                </c:pt>
                <c:pt idx="110">
                  <c:v>11.7011919021606</c:v>
                </c:pt>
                <c:pt idx="111">
                  <c:v>11.9125108718872</c:v>
                </c:pt>
                <c:pt idx="112">
                  <c:v>11.854144096374499</c:v>
                </c:pt>
                <c:pt idx="113">
                  <c:v>11.5868921279907</c:v>
                </c:pt>
                <c:pt idx="114">
                  <c:v>11.41339969635</c:v>
                </c:pt>
                <c:pt idx="115">
                  <c:v>11.4727230072021</c:v>
                </c:pt>
                <c:pt idx="116">
                  <c:v>11.555874824523899</c:v>
                </c:pt>
                <c:pt idx="117">
                  <c:v>11.4013204574584</c:v>
                </c:pt>
                <c:pt idx="118">
                  <c:v>11.0357646942138</c:v>
                </c:pt>
                <c:pt idx="119">
                  <c:v>10.6886625289916</c:v>
                </c:pt>
                <c:pt idx="120">
                  <c:v>10.4639329910278</c:v>
                </c:pt>
                <c:pt idx="121">
                  <c:v>10.277748107910099</c:v>
                </c:pt>
                <c:pt idx="122">
                  <c:v>10.099748611450099</c:v>
                </c:pt>
                <c:pt idx="123">
                  <c:v>10.0421810150146</c:v>
                </c:pt>
                <c:pt idx="124">
                  <c:v>10.1243066787719</c:v>
                </c:pt>
                <c:pt idx="125">
                  <c:v>10.124340057373001</c:v>
                </c:pt>
                <c:pt idx="126">
                  <c:v>9.8373193740844709</c:v>
                </c:pt>
                <c:pt idx="127">
                  <c:v>9.3902559280395508</c:v>
                </c:pt>
                <c:pt idx="128">
                  <c:v>9.1045360565185494</c:v>
                </c:pt>
                <c:pt idx="129">
                  <c:v>9.0549182891845685</c:v>
                </c:pt>
                <c:pt idx="130">
                  <c:v>8.9673967361450195</c:v>
                </c:pt>
                <c:pt idx="131">
                  <c:v>8.6225090026855398</c:v>
                </c:pt>
                <c:pt idx="132">
                  <c:v>8.1817626953124982</c:v>
                </c:pt>
                <c:pt idx="133">
                  <c:v>7.9685516357421804</c:v>
                </c:pt>
                <c:pt idx="134">
                  <c:v>8.0318527221679599</c:v>
                </c:pt>
                <c:pt idx="135">
                  <c:v>8.1183385848999006</c:v>
                </c:pt>
                <c:pt idx="136">
                  <c:v>8.0539636611938406</c:v>
                </c:pt>
                <c:pt idx="137">
                  <c:v>7.95118808746337</c:v>
                </c:pt>
                <c:pt idx="138">
                  <c:v>7.9786596298217702</c:v>
                </c:pt>
                <c:pt idx="139">
                  <c:v>8.1009197235107298</c:v>
                </c:pt>
                <c:pt idx="140">
                  <c:v>8.1811113357543785</c:v>
                </c:pt>
                <c:pt idx="141">
                  <c:v>8.2382898330688406</c:v>
                </c:pt>
                <c:pt idx="142">
                  <c:v>8.4261064529418892</c:v>
                </c:pt>
                <c:pt idx="143">
                  <c:v>8.7724800109863192</c:v>
                </c:pt>
                <c:pt idx="144">
                  <c:v>9.0964097976684499</c:v>
                </c:pt>
                <c:pt idx="145">
                  <c:v>9.2253656387329102</c:v>
                </c:pt>
                <c:pt idx="146">
                  <c:v>9.1828594207763601</c:v>
                </c:pt>
                <c:pt idx="147">
                  <c:v>9.1034908294677699</c:v>
                </c:pt>
                <c:pt idx="148">
                  <c:v>9.0574436187744105</c:v>
                </c:pt>
                <c:pt idx="149">
                  <c:v>9.0340976715087802</c:v>
                </c:pt>
                <c:pt idx="150">
                  <c:v>9.0155267715454102</c:v>
                </c:pt>
                <c:pt idx="151">
                  <c:v>8.9670906066894496</c:v>
                </c:pt>
                <c:pt idx="152">
                  <c:v>8.8100872039794904</c:v>
                </c:pt>
                <c:pt idx="153">
                  <c:v>8.5180101394653303</c:v>
                </c:pt>
                <c:pt idx="154">
                  <c:v>8.2148694992065376</c:v>
                </c:pt>
                <c:pt idx="155">
                  <c:v>8.0526752471923793</c:v>
                </c:pt>
                <c:pt idx="156">
                  <c:v>7.9887533187866202</c:v>
                </c:pt>
                <c:pt idx="157">
                  <c:v>7.8202886581420836</c:v>
                </c:pt>
                <c:pt idx="158">
                  <c:v>7.4836645126342702</c:v>
                </c:pt>
                <c:pt idx="159">
                  <c:v>7.1722426414489702</c:v>
                </c:pt>
                <c:pt idx="160">
                  <c:v>7.0577416419982866</c:v>
                </c:pt>
                <c:pt idx="161">
                  <c:v>7.0260200500488201</c:v>
                </c:pt>
                <c:pt idx="162">
                  <c:v>6.8594245910644496</c:v>
                </c:pt>
                <c:pt idx="163">
                  <c:v>6.6042714118957466</c:v>
                </c:pt>
                <c:pt idx="164">
                  <c:v>6.5303969383239702</c:v>
                </c:pt>
                <c:pt idx="165">
                  <c:v>6.7079305648803667</c:v>
                </c:pt>
                <c:pt idx="166">
                  <c:v>6.8613610267639098</c:v>
                </c:pt>
                <c:pt idx="167">
                  <c:v>6.7785992622375399</c:v>
                </c:pt>
                <c:pt idx="168">
                  <c:v>6.6652398109436</c:v>
                </c:pt>
                <c:pt idx="169">
                  <c:v>6.8590645790100044</c:v>
                </c:pt>
                <c:pt idx="170">
                  <c:v>7.2848982810974086</c:v>
                </c:pt>
                <c:pt idx="171">
                  <c:v>7.4806966781616202</c:v>
                </c:pt>
                <c:pt idx="172">
                  <c:v>7.2146220207214302</c:v>
                </c:pt>
                <c:pt idx="173">
                  <c:v>6.8185896873474041</c:v>
                </c:pt>
                <c:pt idx="174">
                  <c:v>6.7492818832397399</c:v>
                </c:pt>
                <c:pt idx="175">
                  <c:v>6.9939460754394496</c:v>
                </c:pt>
                <c:pt idx="176">
                  <c:v>7.1350445747375346</c:v>
                </c:pt>
                <c:pt idx="177">
                  <c:v>6.9193916320800701</c:v>
                </c:pt>
                <c:pt idx="178">
                  <c:v>6.5196337699890101</c:v>
                </c:pt>
                <c:pt idx="179">
                  <c:v>6.2197971343994096</c:v>
                </c:pt>
                <c:pt idx="180">
                  <c:v>6.0770916938781703</c:v>
                </c:pt>
                <c:pt idx="181">
                  <c:v>5.9919157028198198</c:v>
                </c:pt>
                <c:pt idx="182">
                  <c:v>5.9148311614990199</c:v>
                </c:pt>
                <c:pt idx="183">
                  <c:v>5.8121981620788477</c:v>
                </c:pt>
                <c:pt idx="184">
                  <c:v>5.5528087615966797</c:v>
                </c:pt>
                <c:pt idx="185">
                  <c:v>5.0504207611083904</c:v>
                </c:pt>
                <c:pt idx="186">
                  <c:v>4.4933962821960396</c:v>
                </c:pt>
                <c:pt idx="187">
                  <c:v>4.21880674362182</c:v>
                </c:pt>
                <c:pt idx="188">
                  <c:v>4.3070688247680602</c:v>
                </c:pt>
                <c:pt idx="189">
                  <c:v>4.4692220687866202</c:v>
                </c:pt>
                <c:pt idx="190">
                  <c:v>4.4130578041076598</c:v>
                </c:pt>
                <c:pt idx="191">
                  <c:v>4.165568828582753</c:v>
                </c:pt>
                <c:pt idx="192">
                  <c:v>3.91282606124877</c:v>
                </c:pt>
                <c:pt idx="193">
                  <c:v>3.6733314990997301</c:v>
                </c:pt>
                <c:pt idx="194">
                  <c:v>3.34189748764038</c:v>
                </c:pt>
                <c:pt idx="195">
                  <c:v>2.99465751647949</c:v>
                </c:pt>
                <c:pt idx="196">
                  <c:v>2.896647691726677</c:v>
                </c:pt>
                <c:pt idx="197">
                  <c:v>3.1362569332122741</c:v>
                </c:pt>
                <c:pt idx="198">
                  <c:v>3.45238757133483</c:v>
                </c:pt>
                <c:pt idx="199">
                  <c:v>3.5604395866393999</c:v>
                </c:pt>
              </c:numCache>
            </c:numRef>
          </c:val>
          <c:smooth val="0"/>
          <c:extLst>
            <c:ext xmlns:c16="http://schemas.microsoft.com/office/drawing/2014/chart" uri="{C3380CC4-5D6E-409C-BE32-E72D297353CC}">
              <c16:uniqueId val="{00000002-BCA4-449D-84F5-9CD41AFFED95}"/>
            </c:ext>
          </c:extLst>
        </c:ser>
        <c:dLbls>
          <c:showLegendKey val="0"/>
          <c:showVal val="0"/>
          <c:showCatName val="0"/>
          <c:showSerName val="0"/>
          <c:showPercent val="0"/>
          <c:showBubbleSize val="0"/>
        </c:dLbls>
        <c:smooth val="0"/>
        <c:axId val="624156584"/>
        <c:axId val="624161960"/>
      </c:lineChart>
      <c:catAx>
        <c:axId val="624156584"/>
        <c:scaling>
          <c:orientation val="minMax"/>
        </c:scaling>
        <c:delete val="0"/>
        <c:axPos val="b"/>
        <c:title>
          <c:tx>
            <c:rich>
              <a:bodyPr/>
              <a:lstStyle/>
              <a:p>
                <a:pPr>
                  <a:defRPr/>
                </a:pPr>
                <a:r>
                  <a:rPr lang="en-US"/>
                  <a:t>Time(ms)</a:t>
                </a:r>
              </a:p>
            </c:rich>
          </c:tx>
          <c:overlay val="0"/>
        </c:title>
        <c:numFmt formatCode="General" sourceLinked="1"/>
        <c:majorTickMark val="out"/>
        <c:minorTickMark val="none"/>
        <c:tickLblPos val="nextTo"/>
        <c:crossAx val="624161960"/>
        <c:crosses val="autoZero"/>
        <c:auto val="1"/>
        <c:lblAlgn val="ctr"/>
        <c:lblOffset val="100"/>
        <c:tickLblSkip val="50"/>
        <c:tickMarkSkip val="25"/>
        <c:noMultiLvlLbl val="0"/>
      </c:catAx>
      <c:valAx>
        <c:axId val="624161960"/>
        <c:scaling>
          <c:orientation val="minMax"/>
        </c:scaling>
        <c:delete val="0"/>
        <c:axPos val="l"/>
        <c:title>
          <c:tx>
            <c:rich>
              <a:bodyPr rot="-5400000" vert="horz"/>
              <a:lstStyle/>
              <a:p>
                <a:pPr>
                  <a:defRPr/>
                </a:pPr>
                <a:r>
                  <a:rPr lang="en-US"/>
                  <a:t>Voltage (μv)</a:t>
                </a:r>
              </a:p>
            </c:rich>
          </c:tx>
          <c:layout>
            <c:manualLayout>
              <c:xMode val="edge"/>
              <c:yMode val="edge"/>
              <c:x val="1.39192572026763E-2"/>
              <c:y val="0.379698177524878"/>
            </c:manualLayout>
          </c:layout>
          <c:overlay val="0"/>
        </c:title>
        <c:numFmt formatCode="General" sourceLinked="1"/>
        <c:majorTickMark val="out"/>
        <c:minorTickMark val="none"/>
        <c:tickLblPos val="nextTo"/>
        <c:crossAx val="624156584"/>
        <c:crossesAt val="25"/>
        <c:crossBetween val="between"/>
      </c:valAx>
    </c:plotArea>
    <c:legend>
      <c:legendPos val="r"/>
      <c:layout>
        <c:manualLayout>
          <c:xMode val="edge"/>
          <c:yMode val="edge"/>
          <c:x val="0.72130495870282396"/>
          <c:y val="0.78153096341036299"/>
          <c:w val="0.27359741575415703"/>
          <c:h val="0.15217451464950099"/>
        </c:manualLayout>
      </c:layou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8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1639645295185599E-2"/>
          <c:w val="0.94231529473915299"/>
          <c:h val="0.93398285803227399"/>
        </c:manualLayout>
      </c:layout>
      <c:lineChart>
        <c:grouping val="standard"/>
        <c:varyColors val="0"/>
        <c:ser>
          <c:idx val="0"/>
          <c:order val="0"/>
          <c:tx>
            <c:strRef>
              <c:f>'3mir 10_12 12 (2)'!$C$1</c:f>
              <c:strCache>
                <c:ptCount val="1"/>
                <c:pt idx="0">
                  <c:v>12</c:v>
                </c:pt>
              </c:strCache>
            </c:strRef>
          </c:tx>
          <c:spPr>
            <a:ln w="25400">
              <a:solidFill>
                <a:schemeClr val="bg1">
                  <a:lumMod val="75000"/>
                </a:schemeClr>
              </a:solidFill>
            </a:ln>
          </c:spPr>
          <c:marker>
            <c:symbol val="none"/>
          </c:marker>
          <c:cat>
            <c:numRef>
              <c:f>'3mir 10_12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12 (2)'!$C$2:$C$201</c:f>
              <c:numCache>
                <c:formatCode>General</c:formatCode>
                <c:ptCount val="200"/>
                <c:pt idx="0">
                  <c:v>-0.69908857345581099</c:v>
                </c:pt>
                <c:pt idx="1">
                  <c:v>-0.194712534546852</c:v>
                </c:pt>
                <c:pt idx="2">
                  <c:v>3.1440958380698998E-2</c:v>
                </c:pt>
                <c:pt idx="3">
                  <c:v>-5.8373052626847999E-2</c:v>
                </c:pt>
                <c:pt idx="4">
                  <c:v>-0.24426113069057501</c:v>
                </c:pt>
                <c:pt idx="5">
                  <c:v>-0.35689979791641202</c:v>
                </c:pt>
                <c:pt idx="6">
                  <c:v>-0.369791120290756</c:v>
                </c:pt>
                <c:pt idx="7">
                  <c:v>-0.270439893007278</c:v>
                </c:pt>
                <c:pt idx="8">
                  <c:v>-4.5257210731506001E-2</c:v>
                </c:pt>
                <c:pt idx="9">
                  <c:v>0.20147043466567999</c:v>
                </c:pt>
                <c:pt idx="10">
                  <c:v>0.29183459281921398</c:v>
                </c:pt>
                <c:pt idx="11">
                  <c:v>0.20438261330127699</c:v>
                </c:pt>
                <c:pt idx="12">
                  <c:v>0.13313187658786799</c:v>
                </c:pt>
                <c:pt idx="13">
                  <c:v>0.23027293384075201</c:v>
                </c:pt>
                <c:pt idx="14">
                  <c:v>0.396484434604645</c:v>
                </c:pt>
                <c:pt idx="15">
                  <c:v>0.44137504696846003</c:v>
                </c:pt>
                <c:pt idx="16">
                  <c:v>0.36321243643760698</c:v>
                </c:pt>
                <c:pt idx="17">
                  <c:v>0.30639457702636702</c:v>
                </c:pt>
                <c:pt idx="18">
                  <c:v>0.27561974525451699</c:v>
                </c:pt>
                <c:pt idx="19">
                  <c:v>9.6026510000229007E-2</c:v>
                </c:pt>
                <c:pt idx="20">
                  <c:v>-0.27290740609169001</c:v>
                </c:pt>
                <c:pt idx="21">
                  <c:v>-0.55571663379669201</c:v>
                </c:pt>
                <c:pt idx="22">
                  <c:v>-0.44308912754058799</c:v>
                </c:pt>
                <c:pt idx="23">
                  <c:v>2.4707462638616999E-2</c:v>
                </c:pt>
                <c:pt idx="24">
                  <c:v>0.51418662071228005</c:v>
                </c:pt>
                <c:pt idx="25">
                  <c:v>0.802506864070892</c:v>
                </c:pt>
                <c:pt idx="26">
                  <c:v>0.96033954620361295</c:v>
                </c:pt>
                <c:pt idx="27">
                  <c:v>1.1194108724594101</c:v>
                </c:pt>
                <c:pt idx="28">
                  <c:v>1.2549465894699099</c:v>
                </c:pt>
                <c:pt idx="29">
                  <c:v>1.31510305404663</c:v>
                </c:pt>
                <c:pt idx="30">
                  <c:v>1.4229197502136199</c:v>
                </c:pt>
                <c:pt idx="31">
                  <c:v>1.7498435974121</c:v>
                </c:pt>
                <c:pt idx="32">
                  <c:v>2.2004537582397399</c:v>
                </c:pt>
                <c:pt idx="33">
                  <c:v>2.4164657592773402</c:v>
                </c:pt>
                <c:pt idx="34">
                  <c:v>2.1821703910827601</c:v>
                </c:pt>
                <c:pt idx="35">
                  <c:v>1.7164515256881701</c:v>
                </c:pt>
                <c:pt idx="36">
                  <c:v>1.4574885368347099</c:v>
                </c:pt>
                <c:pt idx="37">
                  <c:v>1.6077389717102</c:v>
                </c:pt>
                <c:pt idx="38">
                  <c:v>1.9811052083969101</c:v>
                </c:pt>
                <c:pt idx="39">
                  <c:v>2.26216220855712</c:v>
                </c:pt>
                <c:pt idx="40">
                  <c:v>2.308051824569699</c:v>
                </c:pt>
                <c:pt idx="41">
                  <c:v>2.1829738616943302</c:v>
                </c:pt>
                <c:pt idx="42">
                  <c:v>2.0060806274414</c:v>
                </c:pt>
                <c:pt idx="43">
                  <c:v>1.84552657604217</c:v>
                </c:pt>
                <c:pt idx="44">
                  <c:v>1.7131118774414</c:v>
                </c:pt>
                <c:pt idx="45">
                  <c:v>1.5834259986877399</c:v>
                </c:pt>
                <c:pt idx="46">
                  <c:v>1.4210442304611199</c:v>
                </c:pt>
                <c:pt idx="47">
                  <c:v>1.2400943040847701</c:v>
                </c:pt>
                <c:pt idx="48">
                  <c:v>1.1263229846954299</c:v>
                </c:pt>
                <c:pt idx="49">
                  <c:v>1.1332938671112001</c:v>
                </c:pt>
                <c:pt idx="50">
                  <c:v>1.1523193120956401</c:v>
                </c:pt>
                <c:pt idx="51">
                  <c:v>0.96795397996902499</c:v>
                </c:pt>
                <c:pt idx="52">
                  <c:v>0.50987863540649403</c:v>
                </c:pt>
                <c:pt idx="53">
                  <c:v>1.1087179183960001E-2</c:v>
                </c:pt>
                <c:pt idx="54">
                  <c:v>-0.171873673796654</c:v>
                </c:pt>
                <c:pt idx="55">
                  <c:v>6.6512294113636003E-2</c:v>
                </c:pt>
                <c:pt idx="56">
                  <c:v>0.41949713230133101</c:v>
                </c:pt>
                <c:pt idx="57">
                  <c:v>0.416420668363571</c:v>
                </c:pt>
                <c:pt idx="58">
                  <c:v>-0.17525237798690799</c:v>
                </c:pt>
                <c:pt idx="59">
                  <c:v>-1.1928021907806401</c:v>
                </c:pt>
                <c:pt idx="60">
                  <c:v>-2.2658104896545401</c:v>
                </c:pt>
                <c:pt idx="61">
                  <c:v>-3.10718846321106</c:v>
                </c:pt>
                <c:pt idx="62">
                  <c:v>-3.6351749897003098</c:v>
                </c:pt>
                <c:pt idx="63">
                  <c:v>-3.89240527153015</c:v>
                </c:pt>
                <c:pt idx="64">
                  <c:v>-3.92730283737182</c:v>
                </c:pt>
                <c:pt idx="65">
                  <c:v>-3.7745900154113698</c:v>
                </c:pt>
                <c:pt idx="66">
                  <c:v>-3.5091552734375</c:v>
                </c:pt>
                <c:pt idx="67">
                  <c:v>-3.2624635696411102</c:v>
                </c:pt>
                <c:pt idx="68">
                  <c:v>-3.1420636177062899</c:v>
                </c:pt>
                <c:pt idx="69">
                  <c:v>-3.11783599853515</c:v>
                </c:pt>
                <c:pt idx="70">
                  <c:v>-3.0112380981445299</c:v>
                </c:pt>
                <c:pt idx="71">
                  <c:v>-2.6484608650207502</c:v>
                </c:pt>
                <c:pt idx="72">
                  <c:v>-2.0629644393920898</c:v>
                </c:pt>
                <c:pt idx="73">
                  <c:v>-1.52346038818359</c:v>
                </c:pt>
                <c:pt idx="74">
                  <c:v>-1.2954405546188299</c:v>
                </c:pt>
                <c:pt idx="75">
                  <c:v>-1.3487807512283301</c:v>
                </c:pt>
                <c:pt idx="76">
                  <c:v>-1.3530124425887999</c:v>
                </c:pt>
                <c:pt idx="77">
                  <c:v>-1.0331628322601301</c:v>
                </c:pt>
                <c:pt idx="78">
                  <c:v>-0.51464360952377297</c:v>
                </c:pt>
                <c:pt idx="79">
                  <c:v>-0.217993900179863</c:v>
                </c:pt>
                <c:pt idx="80">
                  <c:v>-0.35161128640174899</c:v>
                </c:pt>
                <c:pt idx="81">
                  <c:v>-0.58646428585052501</c:v>
                </c:pt>
                <c:pt idx="82">
                  <c:v>-0.36999046802520802</c:v>
                </c:pt>
                <c:pt idx="83">
                  <c:v>0.42270958423614502</c:v>
                </c:pt>
                <c:pt idx="84">
                  <c:v>1.27614641189575</c:v>
                </c:pt>
                <c:pt idx="85">
                  <c:v>1.56052923202514</c:v>
                </c:pt>
                <c:pt idx="86">
                  <c:v>1.2012183666229199</c:v>
                </c:pt>
                <c:pt idx="87">
                  <c:v>0.70496761798858598</c:v>
                </c:pt>
                <c:pt idx="88">
                  <c:v>0.54393714666366599</c:v>
                </c:pt>
                <c:pt idx="89">
                  <c:v>0.68070250749588002</c:v>
                </c:pt>
                <c:pt idx="90">
                  <c:v>0.77671819925308205</c:v>
                </c:pt>
                <c:pt idx="91">
                  <c:v>0.71614742279052701</c:v>
                </c:pt>
                <c:pt idx="92">
                  <c:v>0.72280716896057096</c:v>
                </c:pt>
                <c:pt idx="93">
                  <c:v>0.98276507854461703</c:v>
                </c:pt>
                <c:pt idx="94">
                  <c:v>1.3669019937515201</c:v>
                </c:pt>
                <c:pt idx="95">
                  <c:v>1.6263685226440401</c:v>
                </c:pt>
                <c:pt idx="96">
                  <c:v>1.7145562171936</c:v>
                </c:pt>
                <c:pt idx="97">
                  <c:v>1.7558245658874501</c:v>
                </c:pt>
                <c:pt idx="98">
                  <c:v>1.7730801105499201</c:v>
                </c:pt>
                <c:pt idx="99">
                  <c:v>1.6529729366302399</c:v>
                </c:pt>
                <c:pt idx="100">
                  <c:v>1.3989281654357899</c:v>
                </c:pt>
                <c:pt idx="101">
                  <c:v>1.2057068347930899</c:v>
                </c:pt>
                <c:pt idx="102">
                  <c:v>1.14584112167358</c:v>
                </c:pt>
                <c:pt idx="103">
                  <c:v>0.931499242782593</c:v>
                </c:pt>
                <c:pt idx="104">
                  <c:v>0.21938289701938599</c:v>
                </c:pt>
                <c:pt idx="105">
                  <c:v>-0.85430848598480202</c:v>
                </c:pt>
                <c:pt idx="106">
                  <c:v>-1.6652575731277399</c:v>
                </c:pt>
                <c:pt idx="107">
                  <c:v>-1.7484495639801001</c:v>
                </c:pt>
                <c:pt idx="108">
                  <c:v>-1.3326430320739699</c:v>
                </c:pt>
                <c:pt idx="109">
                  <c:v>-1.0896737575530999</c:v>
                </c:pt>
                <c:pt idx="110">
                  <c:v>-1.41612768173217</c:v>
                </c:pt>
                <c:pt idx="111">
                  <c:v>-2.1129875183105402</c:v>
                </c:pt>
                <c:pt idx="112">
                  <c:v>-2.7433450222015301</c:v>
                </c:pt>
                <c:pt idx="113">
                  <c:v>-3.0989069938659601</c:v>
                </c:pt>
                <c:pt idx="114">
                  <c:v>-3.2318980693817099</c:v>
                </c:pt>
                <c:pt idx="115">
                  <c:v>-3.2079043388366699</c:v>
                </c:pt>
                <c:pt idx="116">
                  <c:v>-3.0326998233795051</c:v>
                </c:pt>
                <c:pt idx="117">
                  <c:v>-2.7825016975402801</c:v>
                </c:pt>
                <c:pt idx="118">
                  <c:v>-2.6008870601653999</c:v>
                </c:pt>
                <c:pt idx="119">
                  <c:v>-2.4940633773803702</c:v>
                </c:pt>
                <c:pt idx="120">
                  <c:v>-2.2734727859496999</c:v>
                </c:pt>
                <c:pt idx="121">
                  <c:v>-1.8190675973892201</c:v>
                </c:pt>
                <c:pt idx="122">
                  <c:v>-1.3118311166763299</c:v>
                </c:pt>
                <c:pt idx="123">
                  <c:v>-1.05600714683532</c:v>
                </c:pt>
                <c:pt idx="124">
                  <c:v>-1.0871710777282699</c:v>
                </c:pt>
                <c:pt idx="125">
                  <c:v>-1.10411405563354</c:v>
                </c:pt>
                <c:pt idx="126">
                  <c:v>-0.84507656097412098</c:v>
                </c:pt>
                <c:pt idx="127">
                  <c:v>-0.42258468270301802</c:v>
                </c:pt>
                <c:pt idx="128">
                  <c:v>-0.18597260117530801</c:v>
                </c:pt>
                <c:pt idx="129">
                  <c:v>-0.30671152472495999</c:v>
                </c:pt>
                <c:pt idx="130">
                  <c:v>-0.60560774803161599</c:v>
                </c:pt>
                <c:pt idx="131">
                  <c:v>-0.77724558115005504</c:v>
                </c:pt>
                <c:pt idx="132">
                  <c:v>-0.68341279029846203</c:v>
                </c:pt>
                <c:pt idx="133">
                  <c:v>-0.412830591201782</c:v>
                </c:pt>
                <c:pt idx="134">
                  <c:v>-0.15501734614372301</c:v>
                </c:pt>
                <c:pt idx="135">
                  <c:v>-8.1492409110068997E-2</c:v>
                </c:pt>
                <c:pt idx="136">
                  <c:v>-0.27899560332298301</c:v>
                </c:pt>
                <c:pt idx="137">
                  <c:v>-0.68628817796707198</c:v>
                </c:pt>
                <c:pt idx="138">
                  <c:v>-1.0992691516876201</c:v>
                </c:pt>
                <c:pt idx="139">
                  <c:v>-1.330429792404169</c:v>
                </c:pt>
                <c:pt idx="140">
                  <c:v>-1.39474296569824</c:v>
                </c:pt>
                <c:pt idx="141">
                  <c:v>-1.4750232696533201</c:v>
                </c:pt>
                <c:pt idx="142">
                  <c:v>-1.66278183460235</c:v>
                </c:pt>
                <c:pt idx="143">
                  <c:v>-1.7997953891754099</c:v>
                </c:pt>
                <c:pt idx="144">
                  <c:v>-1.65660607814788</c:v>
                </c:pt>
                <c:pt idx="145">
                  <c:v>-1.2432552576064999</c:v>
                </c:pt>
                <c:pt idx="146">
                  <c:v>-0.85633498430252097</c:v>
                </c:pt>
                <c:pt idx="147">
                  <c:v>-0.78883427381515503</c:v>
                </c:pt>
                <c:pt idx="148">
                  <c:v>-1.0503846406936601</c:v>
                </c:pt>
                <c:pt idx="149">
                  <c:v>-1.40526914596557</c:v>
                </c:pt>
                <c:pt idx="150">
                  <c:v>-1.62203085422515</c:v>
                </c:pt>
                <c:pt idx="151">
                  <c:v>-1.62374055385589</c:v>
                </c:pt>
                <c:pt idx="152">
                  <c:v>-1.4396882057189899</c:v>
                </c:pt>
                <c:pt idx="153">
                  <c:v>-1.12236976623535</c:v>
                </c:pt>
                <c:pt idx="154">
                  <c:v>-0.750296831130981</c:v>
                </c:pt>
                <c:pt idx="155">
                  <c:v>-0.428455710411072</c:v>
                </c:pt>
                <c:pt idx="156">
                  <c:v>-0.19518041610717801</c:v>
                </c:pt>
                <c:pt idx="157">
                  <c:v>5.4634016007185003E-2</c:v>
                </c:pt>
                <c:pt idx="158">
                  <c:v>0.46286255121231101</c:v>
                </c:pt>
                <c:pt idx="159">
                  <c:v>0.99057972431182895</c:v>
                </c:pt>
                <c:pt idx="160">
                  <c:v>1.3679510354995701</c:v>
                </c:pt>
                <c:pt idx="161">
                  <c:v>1.3328050374984699</c:v>
                </c:pt>
                <c:pt idx="162">
                  <c:v>0.92433273792266801</c:v>
                </c:pt>
                <c:pt idx="163">
                  <c:v>0.489399433135986</c:v>
                </c:pt>
                <c:pt idx="164">
                  <c:v>0.36251443624496499</c:v>
                </c:pt>
                <c:pt idx="165">
                  <c:v>0.55270308256149303</c:v>
                </c:pt>
                <c:pt idx="166">
                  <c:v>0.78536230325698897</c:v>
                </c:pt>
                <c:pt idx="167">
                  <c:v>0.853179931640625</c:v>
                </c:pt>
                <c:pt idx="168">
                  <c:v>0.87566620111465499</c:v>
                </c:pt>
                <c:pt idx="169">
                  <c:v>1.1549221277236901</c:v>
                </c:pt>
                <c:pt idx="170">
                  <c:v>1.76223385334014</c:v>
                </c:pt>
                <c:pt idx="171">
                  <c:v>2.3398847579956001</c:v>
                </c:pt>
                <c:pt idx="172">
                  <c:v>2.412422418594359</c:v>
                </c:pt>
                <c:pt idx="173">
                  <c:v>1.92139685153961</c:v>
                </c:pt>
                <c:pt idx="174">
                  <c:v>1.3706089258193901</c:v>
                </c:pt>
                <c:pt idx="175">
                  <c:v>1.3413499593734699</c:v>
                </c:pt>
                <c:pt idx="176">
                  <c:v>1.87409102916717</c:v>
                </c:pt>
                <c:pt idx="177">
                  <c:v>2.43595218658447</c:v>
                </c:pt>
                <c:pt idx="178">
                  <c:v>2.5395975112914999</c:v>
                </c:pt>
                <c:pt idx="179">
                  <c:v>2.2872569561004599</c:v>
                </c:pt>
                <c:pt idx="180">
                  <c:v>2.18826007843017</c:v>
                </c:pt>
                <c:pt idx="181">
                  <c:v>2.4961228370666499</c:v>
                </c:pt>
                <c:pt idx="182">
                  <c:v>2.9185345172882</c:v>
                </c:pt>
                <c:pt idx="183">
                  <c:v>3.04786896705627</c:v>
                </c:pt>
                <c:pt idx="184">
                  <c:v>2.90565609931945</c:v>
                </c:pt>
                <c:pt idx="185">
                  <c:v>2.8611690998077299</c:v>
                </c:pt>
                <c:pt idx="186">
                  <c:v>3.0639960765838601</c:v>
                </c:pt>
                <c:pt idx="187">
                  <c:v>3.2079985141754102</c:v>
                </c:pt>
                <c:pt idx="188">
                  <c:v>2.9735648632049498</c:v>
                </c:pt>
                <c:pt idx="189">
                  <c:v>2.539809226989739</c:v>
                </c:pt>
                <c:pt idx="190">
                  <c:v>2.450555086135858</c:v>
                </c:pt>
                <c:pt idx="191">
                  <c:v>2.9872128963470401</c:v>
                </c:pt>
                <c:pt idx="192">
                  <c:v>3.8453707695007302</c:v>
                </c:pt>
                <c:pt idx="193">
                  <c:v>4.4806308746337802</c:v>
                </c:pt>
                <c:pt idx="194">
                  <c:v>4.6400828361511151</c:v>
                </c:pt>
                <c:pt idx="195">
                  <c:v>4.4621920585632298</c:v>
                </c:pt>
                <c:pt idx="196">
                  <c:v>4.1785960197448704</c:v>
                </c:pt>
                <c:pt idx="197">
                  <c:v>3.9005823135375901</c:v>
                </c:pt>
                <c:pt idx="198">
                  <c:v>3.6730604171752899</c:v>
                </c:pt>
                <c:pt idx="199">
                  <c:v>3.5465352535247798</c:v>
                </c:pt>
              </c:numCache>
            </c:numRef>
          </c:val>
          <c:smooth val="0"/>
          <c:extLst>
            <c:ext xmlns:c16="http://schemas.microsoft.com/office/drawing/2014/chart" uri="{C3380CC4-5D6E-409C-BE32-E72D297353CC}">
              <c16:uniqueId val="{00000000-0D7C-450F-BD61-8601D396138B}"/>
            </c:ext>
          </c:extLst>
        </c:ser>
        <c:ser>
          <c:idx val="1"/>
          <c:order val="1"/>
          <c:tx>
            <c:strRef>
              <c:f>'3mir 10_12 12 (2)'!$D$1</c:f>
              <c:strCache>
                <c:ptCount val="1"/>
                <c:pt idx="0">
                  <c:v>12</c:v>
                </c:pt>
              </c:strCache>
            </c:strRef>
          </c:tx>
          <c:spPr>
            <a:ln w="25400">
              <a:solidFill>
                <a:schemeClr val="tx1">
                  <a:lumMod val="85000"/>
                  <a:lumOff val="15000"/>
                </a:schemeClr>
              </a:solidFill>
              <a:prstDash val="sysDash"/>
            </a:ln>
          </c:spPr>
          <c:marker>
            <c:symbol val="none"/>
          </c:marker>
          <c:cat>
            <c:numRef>
              <c:f>'3mir 10_12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12 (2)'!$D$2:$D$201</c:f>
              <c:numCache>
                <c:formatCode>General</c:formatCode>
                <c:ptCount val="200"/>
                <c:pt idx="0">
                  <c:v>-0.50926852226257302</c:v>
                </c:pt>
                <c:pt idx="1">
                  <c:v>-0.52942657470703103</c:v>
                </c:pt>
                <c:pt idx="2">
                  <c:v>-0.77757042646408103</c:v>
                </c:pt>
                <c:pt idx="3">
                  <c:v>-0.95331996679305997</c:v>
                </c:pt>
                <c:pt idx="4">
                  <c:v>-0.65286433696746804</c:v>
                </c:pt>
                <c:pt idx="5">
                  <c:v>8.3637699484824995E-2</c:v>
                </c:pt>
                <c:pt idx="6">
                  <c:v>0.71748793125152599</c:v>
                </c:pt>
                <c:pt idx="7">
                  <c:v>0.79054832458496105</c:v>
                </c:pt>
                <c:pt idx="8">
                  <c:v>0.414215117692947</c:v>
                </c:pt>
                <c:pt idx="9">
                  <c:v>4.8862770199776001E-2</c:v>
                </c:pt>
                <c:pt idx="10">
                  <c:v>-8.5480213165282995E-2</c:v>
                </c:pt>
                <c:pt idx="11">
                  <c:v>-0.16033628582954401</c:v>
                </c:pt>
                <c:pt idx="12">
                  <c:v>-0.31822440028190602</c:v>
                </c:pt>
                <c:pt idx="13">
                  <c:v>-0.37183368206024198</c:v>
                </c:pt>
                <c:pt idx="14">
                  <c:v>-8.5443988442421001E-2</c:v>
                </c:pt>
                <c:pt idx="15">
                  <c:v>0.40222471952438399</c:v>
                </c:pt>
                <c:pt idx="16">
                  <c:v>0.67990058660507202</c:v>
                </c:pt>
                <c:pt idx="17">
                  <c:v>0.57666450738906905</c:v>
                </c:pt>
                <c:pt idx="18">
                  <c:v>0.35333767533302302</c:v>
                </c:pt>
                <c:pt idx="19">
                  <c:v>0.30555784702300998</c:v>
                </c:pt>
                <c:pt idx="20">
                  <c:v>0.36042028665542603</c:v>
                </c:pt>
                <c:pt idx="21">
                  <c:v>0.24124939739704099</c:v>
                </c:pt>
                <c:pt idx="22">
                  <c:v>-7.0186927914619002E-2</c:v>
                </c:pt>
                <c:pt idx="23">
                  <c:v>-0.272326350212097</c:v>
                </c:pt>
                <c:pt idx="24">
                  <c:v>-0.18782602250576</c:v>
                </c:pt>
                <c:pt idx="25">
                  <c:v>-7.0135183632374004E-2</c:v>
                </c:pt>
                <c:pt idx="26">
                  <c:v>-0.310704976320267</c:v>
                </c:pt>
                <c:pt idx="27">
                  <c:v>-0.92614102363586404</c:v>
                </c:pt>
                <c:pt idx="28">
                  <c:v>-1.5022565126419001</c:v>
                </c:pt>
                <c:pt idx="29">
                  <c:v>-1.65882408618927</c:v>
                </c:pt>
                <c:pt idx="30">
                  <c:v>-1.4470007419586099</c:v>
                </c:pt>
                <c:pt idx="31">
                  <c:v>-1.23424124717712</c:v>
                </c:pt>
                <c:pt idx="32">
                  <c:v>-1.2888137102127</c:v>
                </c:pt>
                <c:pt idx="33">
                  <c:v>-1.56326580047607</c:v>
                </c:pt>
                <c:pt idx="34">
                  <c:v>-1.83530950546264</c:v>
                </c:pt>
                <c:pt idx="35">
                  <c:v>-1.94914758205413</c:v>
                </c:pt>
                <c:pt idx="36">
                  <c:v>-1.8962438106536801</c:v>
                </c:pt>
                <c:pt idx="37">
                  <c:v>-1.74084377288818</c:v>
                </c:pt>
                <c:pt idx="38">
                  <c:v>-1.5344309806823699</c:v>
                </c:pt>
                <c:pt idx="39">
                  <c:v>-1.30280673503875</c:v>
                </c:pt>
                <c:pt idx="40">
                  <c:v>-1.09012746810913</c:v>
                </c:pt>
                <c:pt idx="41">
                  <c:v>-0.99930447340011597</c:v>
                </c:pt>
                <c:pt idx="42">
                  <c:v>-1.1665230989456099</c:v>
                </c:pt>
                <c:pt idx="43">
                  <c:v>-1.65409255027771</c:v>
                </c:pt>
                <c:pt idx="44">
                  <c:v>-2.3523278236389098</c:v>
                </c:pt>
                <c:pt idx="45">
                  <c:v>-3.0183181762695299</c:v>
                </c:pt>
                <c:pt idx="46">
                  <c:v>-3.4479730129241899</c:v>
                </c:pt>
                <c:pt idx="47">
                  <c:v>-3.6016786098480171</c:v>
                </c:pt>
                <c:pt idx="48">
                  <c:v>-3.5539531707763601</c:v>
                </c:pt>
                <c:pt idx="49">
                  <c:v>-3.3702080249786248</c:v>
                </c:pt>
                <c:pt idx="50">
                  <c:v>-3.1015372276306099</c:v>
                </c:pt>
                <c:pt idx="51">
                  <c:v>-2.8796451091766251</c:v>
                </c:pt>
                <c:pt idx="52">
                  <c:v>-2.8980412483215301</c:v>
                </c:pt>
                <c:pt idx="53">
                  <c:v>-3.2213428020477202</c:v>
                </c:pt>
                <c:pt idx="54">
                  <c:v>-3.6736669540405198</c:v>
                </c:pt>
                <c:pt idx="55">
                  <c:v>-4.0143532752990696</c:v>
                </c:pt>
                <c:pt idx="56">
                  <c:v>-4.2111282348632804</c:v>
                </c:pt>
                <c:pt idx="57">
                  <c:v>-4.43845510482788</c:v>
                </c:pt>
                <c:pt idx="58">
                  <c:v>-4.7848358154296786</c:v>
                </c:pt>
                <c:pt idx="59">
                  <c:v>-5.0948891639709366</c:v>
                </c:pt>
                <c:pt idx="60">
                  <c:v>-5.204834938049304</c:v>
                </c:pt>
                <c:pt idx="61">
                  <c:v>-5.2363305091857866</c:v>
                </c:pt>
                <c:pt idx="62">
                  <c:v>-5.46476030349731</c:v>
                </c:pt>
                <c:pt idx="63">
                  <c:v>-5.8722939491271902</c:v>
                </c:pt>
                <c:pt idx="64">
                  <c:v>-6.0300116539001403</c:v>
                </c:pt>
                <c:pt idx="65">
                  <c:v>-5.5953097343444798</c:v>
                </c:pt>
                <c:pt idx="66">
                  <c:v>-4.8250913619995046</c:v>
                </c:pt>
                <c:pt idx="67">
                  <c:v>-4.3652462959289497</c:v>
                </c:pt>
                <c:pt idx="68">
                  <c:v>-4.5035991668701101</c:v>
                </c:pt>
                <c:pt idx="69">
                  <c:v>-4.8385033607482866</c:v>
                </c:pt>
                <c:pt idx="70">
                  <c:v>-4.8157496452331499</c:v>
                </c:pt>
                <c:pt idx="71">
                  <c:v>-4.4304604530334402</c:v>
                </c:pt>
                <c:pt idx="72">
                  <c:v>-4.1622104644775266</c:v>
                </c:pt>
                <c:pt idx="73">
                  <c:v>-4.2663578987121502</c:v>
                </c:pt>
                <c:pt idx="74">
                  <c:v>-4.4287858009338299</c:v>
                </c:pt>
                <c:pt idx="75">
                  <c:v>-4.2588510513305602</c:v>
                </c:pt>
                <c:pt idx="76">
                  <c:v>-3.8893051147460902</c:v>
                </c:pt>
                <c:pt idx="77">
                  <c:v>-3.8076908588409402</c:v>
                </c:pt>
                <c:pt idx="78">
                  <c:v>-4.1618061065673766</c:v>
                </c:pt>
                <c:pt idx="79">
                  <c:v>-4.5393829345703098</c:v>
                </c:pt>
                <c:pt idx="80">
                  <c:v>-4.5267004966735804</c:v>
                </c:pt>
                <c:pt idx="81">
                  <c:v>-4.2331023216247496</c:v>
                </c:pt>
                <c:pt idx="82">
                  <c:v>-4.0621662139892454</c:v>
                </c:pt>
                <c:pt idx="83">
                  <c:v>-4.1227178573608327</c:v>
                </c:pt>
                <c:pt idx="84">
                  <c:v>-4.1460819244384686</c:v>
                </c:pt>
                <c:pt idx="85">
                  <c:v>-3.9682095050811701</c:v>
                </c:pt>
                <c:pt idx="86">
                  <c:v>-3.8065278530120801</c:v>
                </c:pt>
                <c:pt idx="87">
                  <c:v>-3.9313230514526301</c:v>
                </c:pt>
                <c:pt idx="88">
                  <c:v>-4.2680325508117596</c:v>
                </c:pt>
                <c:pt idx="89">
                  <c:v>-4.5173506736755256</c:v>
                </c:pt>
                <c:pt idx="90">
                  <c:v>-4.5576233863830504</c:v>
                </c:pt>
                <c:pt idx="91">
                  <c:v>-4.5189967155456499</c:v>
                </c:pt>
                <c:pt idx="92">
                  <c:v>-4.5068359374999938</c:v>
                </c:pt>
                <c:pt idx="93">
                  <c:v>-4.4878277778625399</c:v>
                </c:pt>
                <c:pt idx="94">
                  <c:v>-4.4779839515686</c:v>
                </c:pt>
                <c:pt idx="95">
                  <c:v>-4.59979248046875</c:v>
                </c:pt>
                <c:pt idx="96">
                  <c:v>-4.8263821601867596</c:v>
                </c:pt>
                <c:pt idx="97">
                  <c:v>-4.8770966529846103</c:v>
                </c:pt>
                <c:pt idx="98">
                  <c:v>-4.5860686302184996</c:v>
                </c:pt>
                <c:pt idx="99">
                  <c:v>-4.2534947395324698</c:v>
                </c:pt>
                <c:pt idx="100">
                  <c:v>-4.3587098121643004</c:v>
                </c:pt>
                <c:pt idx="101">
                  <c:v>-4.9346675872802699</c:v>
                </c:pt>
                <c:pt idx="102">
                  <c:v>-5.5036144256591797</c:v>
                </c:pt>
                <c:pt idx="103">
                  <c:v>-5.7157335281371946</c:v>
                </c:pt>
                <c:pt idx="104">
                  <c:v>-5.7764768600463796</c:v>
                </c:pt>
                <c:pt idx="105">
                  <c:v>-6.0378007888793901</c:v>
                </c:pt>
                <c:pt idx="106">
                  <c:v>-6.3939328193664409</c:v>
                </c:pt>
                <c:pt idx="107">
                  <c:v>-6.4242806434631303</c:v>
                </c:pt>
                <c:pt idx="108">
                  <c:v>-6.0690760612487704</c:v>
                </c:pt>
                <c:pt idx="109">
                  <c:v>-5.7891750335693297</c:v>
                </c:pt>
                <c:pt idx="110">
                  <c:v>-5.9559955596923766</c:v>
                </c:pt>
                <c:pt idx="111">
                  <c:v>-6.4005722999572701</c:v>
                </c:pt>
                <c:pt idx="112">
                  <c:v>-6.7740855216979829</c:v>
                </c:pt>
                <c:pt idx="113">
                  <c:v>-7.0806283950805602</c:v>
                </c:pt>
                <c:pt idx="114">
                  <c:v>-7.5150318145751864</c:v>
                </c:pt>
                <c:pt idx="115">
                  <c:v>-7.9351482391357386</c:v>
                </c:pt>
                <c:pt idx="116">
                  <c:v>-7.9574422836303702</c:v>
                </c:pt>
                <c:pt idx="117">
                  <c:v>-7.6425237655639604</c:v>
                </c:pt>
                <c:pt idx="118">
                  <c:v>-7.6406435966491699</c:v>
                </c:pt>
                <c:pt idx="119">
                  <c:v>-8.3728504180908203</c:v>
                </c:pt>
                <c:pt idx="120">
                  <c:v>-9.3586997985839808</c:v>
                </c:pt>
                <c:pt idx="121">
                  <c:v>-9.7620162963867099</c:v>
                </c:pt>
                <c:pt idx="122">
                  <c:v>-9.4838256835937482</c:v>
                </c:pt>
                <c:pt idx="123">
                  <c:v>-9.2617073059081996</c:v>
                </c:pt>
                <c:pt idx="124">
                  <c:v>-9.6204347610473597</c:v>
                </c:pt>
                <c:pt idx="125">
                  <c:v>-10.1691169738769</c:v>
                </c:pt>
                <c:pt idx="126">
                  <c:v>-10.211103439331</c:v>
                </c:pt>
                <c:pt idx="127">
                  <c:v>-9.7270669937133682</c:v>
                </c:pt>
                <c:pt idx="128">
                  <c:v>-9.3163204193115181</c:v>
                </c:pt>
                <c:pt idx="129">
                  <c:v>-9.2809228897094709</c:v>
                </c:pt>
                <c:pt idx="130">
                  <c:v>-9.2608127593994105</c:v>
                </c:pt>
                <c:pt idx="131">
                  <c:v>-8.9033308029174805</c:v>
                </c:pt>
                <c:pt idx="132">
                  <c:v>-8.4741210937499982</c:v>
                </c:pt>
                <c:pt idx="133">
                  <c:v>-8.4681682586669904</c:v>
                </c:pt>
                <c:pt idx="134">
                  <c:v>-8.8367595672607404</c:v>
                </c:pt>
                <c:pt idx="135">
                  <c:v>-9.0164470672607404</c:v>
                </c:pt>
                <c:pt idx="136">
                  <c:v>-8.7207069396972603</c:v>
                </c:pt>
                <c:pt idx="137">
                  <c:v>-8.3330593109130806</c:v>
                </c:pt>
                <c:pt idx="138">
                  <c:v>-8.3619918823242099</c:v>
                </c:pt>
                <c:pt idx="139">
                  <c:v>-8.7705354690551687</c:v>
                </c:pt>
                <c:pt idx="140">
                  <c:v>-9.0931940078735298</c:v>
                </c:pt>
                <c:pt idx="141">
                  <c:v>-9.0825958251953107</c:v>
                </c:pt>
                <c:pt idx="142">
                  <c:v>-8.9494132995605398</c:v>
                </c:pt>
                <c:pt idx="143">
                  <c:v>-8.9547386169433505</c:v>
                </c:pt>
                <c:pt idx="144">
                  <c:v>-9.0289659500121893</c:v>
                </c:pt>
                <c:pt idx="145">
                  <c:v>-8.9378309249877894</c:v>
                </c:pt>
                <c:pt idx="146">
                  <c:v>-8.6771965026855398</c:v>
                </c:pt>
                <c:pt idx="147">
                  <c:v>-8.5145759582519496</c:v>
                </c:pt>
                <c:pt idx="148">
                  <c:v>-8.6547803878784109</c:v>
                </c:pt>
                <c:pt idx="149">
                  <c:v>-8.9940147399902308</c:v>
                </c:pt>
                <c:pt idx="150">
                  <c:v>-9.2443618774413903</c:v>
                </c:pt>
                <c:pt idx="151">
                  <c:v>-9.2269077301025213</c:v>
                </c:pt>
                <c:pt idx="152">
                  <c:v>-9.0003108978271396</c:v>
                </c:pt>
                <c:pt idx="153">
                  <c:v>-8.7587633132934481</c:v>
                </c:pt>
                <c:pt idx="154">
                  <c:v>-8.6676092147827095</c:v>
                </c:pt>
                <c:pt idx="155">
                  <c:v>-8.7835874557495099</c:v>
                </c:pt>
                <c:pt idx="156">
                  <c:v>-9.0653953552246005</c:v>
                </c:pt>
                <c:pt idx="157">
                  <c:v>-9.3985538482665998</c:v>
                </c:pt>
                <c:pt idx="158">
                  <c:v>-9.5987339019775213</c:v>
                </c:pt>
                <c:pt idx="159">
                  <c:v>-9.4605350494384695</c:v>
                </c:pt>
                <c:pt idx="160">
                  <c:v>-8.9185705184936506</c:v>
                </c:pt>
                <c:pt idx="161">
                  <c:v>-8.2115612030029297</c:v>
                </c:pt>
                <c:pt idx="162">
                  <c:v>-7.8005352020263539</c:v>
                </c:pt>
                <c:pt idx="163">
                  <c:v>-7.9887509346008301</c:v>
                </c:pt>
                <c:pt idx="164">
                  <c:v>-8.6049928665161097</c:v>
                </c:pt>
                <c:pt idx="165">
                  <c:v>-9.1611156463622994</c:v>
                </c:pt>
                <c:pt idx="166">
                  <c:v>-9.3571357727050692</c:v>
                </c:pt>
                <c:pt idx="167">
                  <c:v>-9.3359775543212802</c:v>
                </c:pt>
                <c:pt idx="168">
                  <c:v>-9.3853416442871005</c:v>
                </c:pt>
                <c:pt idx="169">
                  <c:v>-9.5147056579589808</c:v>
                </c:pt>
                <c:pt idx="170">
                  <c:v>-9.4887399673461896</c:v>
                </c:pt>
                <c:pt idx="171">
                  <c:v>-9.2226200103759695</c:v>
                </c:pt>
                <c:pt idx="172">
                  <c:v>-8.9316129684448207</c:v>
                </c:pt>
                <c:pt idx="173">
                  <c:v>-8.8296108245849592</c:v>
                </c:pt>
                <c:pt idx="174">
                  <c:v>-8.8654708862304599</c:v>
                </c:pt>
                <c:pt idx="175">
                  <c:v>-8.9007501602172798</c:v>
                </c:pt>
                <c:pt idx="176">
                  <c:v>-8.9994573593139595</c:v>
                </c:pt>
                <c:pt idx="177">
                  <c:v>-9.3165225982665998</c:v>
                </c:pt>
                <c:pt idx="178">
                  <c:v>-9.7491140365600497</c:v>
                </c:pt>
                <c:pt idx="179">
                  <c:v>-9.9622840881347603</c:v>
                </c:pt>
                <c:pt idx="180">
                  <c:v>-9.8390808105468697</c:v>
                </c:pt>
                <c:pt idx="181">
                  <c:v>-9.6757717132568306</c:v>
                </c:pt>
                <c:pt idx="182">
                  <c:v>-9.7601842880249006</c:v>
                </c:pt>
                <c:pt idx="183">
                  <c:v>-9.9218721389770508</c:v>
                </c:pt>
                <c:pt idx="184">
                  <c:v>-9.7561626434326101</c:v>
                </c:pt>
                <c:pt idx="185">
                  <c:v>-9.2397699356079102</c:v>
                </c:pt>
                <c:pt idx="186">
                  <c:v>-8.83229160308837</c:v>
                </c:pt>
                <c:pt idx="187">
                  <c:v>-8.8850107192993093</c:v>
                </c:pt>
                <c:pt idx="188">
                  <c:v>-9.1948823928833008</c:v>
                </c:pt>
                <c:pt idx="189">
                  <c:v>-9.3186607360839808</c:v>
                </c:pt>
                <c:pt idx="190">
                  <c:v>-9.1478376388549805</c:v>
                </c:pt>
                <c:pt idx="191">
                  <c:v>-8.91790676116943</c:v>
                </c:pt>
                <c:pt idx="192">
                  <c:v>-8.7383604049682493</c:v>
                </c:pt>
                <c:pt idx="193">
                  <c:v>-8.4471616744994993</c:v>
                </c:pt>
                <c:pt idx="194">
                  <c:v>-8.0037879943847603</c:v>
                </c:pt>
                <c:pt idx="195">
                  <c:v>-7.7152919769287056</c:v>
                </c:pt>
                <c:pt idx="196">
                  <c:v>-7.8286991119384703</c:v>
                </c:pt>
                <c:pt idx="197">
                  <c:v>-8.0829601287841797</c:v>
                </c:pt>
                <c:pt idx="198">
                  <c:v>-7.9893026351928702</c:v>
                </c:pt>
                <c:pt idx="199">
                  <c:v>-7.5286202430725098</c:v>
                </c:pt>
              </c:numCache>
            </c:numRef>
          </c:val>
          <c:smooth val="0"/>
          <c:extLst>
            <c:ext xmlns:c16="http://schemas.microsoft.com/office/drawing/2014/chart" uri="{C3380CC4-5D6E-409C-BE32-E72D297353CC}">
              <c16:uniqueId val="{00000001-0D7C-450F-BD61-8601D396138B}"/>
            </c:ext>
          </c:extLst>
        </c:ser>
        <c:ser>
          <c:idx val="2"/>
          <c:order val="2"/>
          <c:tx>
            <c:strRef>
              <c:f>'3mir 10_12 12 (2)'!$E$1</c:f>
              <c:strCache>
                <c:ptCount val="1"/>
                <c:pt idx="0">
                  <c:v>12</c:v>
                </c:pt>
              </c:strCache>
            </c:strRef>
          </c:tx>
          <c:spPr>
            <a:ln w="25400">
              <a:solidFill>
                <a:schemeClr val="tx1"/>
              </a:solidFill>
              <a:prstDash val="solid"/>
            </a:ln>
          </c:spPr>
          <c:marker>
            <c:symbol val="none"/>
          </c:marker>
          <c:cat>
            <c:numRef>
              <c:f>'3mir 10_12 12 (2)'!$B$2:$B$201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'3mir 10_12 12 (2)'!$E$2:$E$201</c:f>
              <c:numCache>
                <c:formatCode>General</c:formatCode>
                <c:ptCount val="200"/>
                <c:pt idx="0">
                  <c:v>-1.1607403755187899</c:v>
                </c:pt>
                <c:pt idx="1">
                  <c:v>-0.667369604110718</c:v>
                </c:pt>
                <c:pt idx="2">
                  <c:v>-0.51525187492370605</c:v>
                </c:pt>
                <c:pt idx="3">
                  <c:v>-0.40793699026107799</c:v>
                </c:pt>
                <c:pt idx="4">
                  <c:v>-0.21219675242900801</c:v>
                </c:pt>
                <c:pt idx="5">
                  <c:v>-0.124867521226406</c:v>
                </c:pt>
                <c:pt idx="6">
                  <c:v>-0.19682750105857799</c:v>
                </c:pt>
                <c:pt idx="7">
                  <c:v>-0.12162489444017401</c:v>
                </c:pt>
                <c:pt idx="8">
                  <c:v>0.259836286306381</c:v>
                </c:pt>
                <c:pt idx="9">
                  <c:v>0.56529539823532104</c:v>
                </c:pt>
                <c:pt idx="10">
                  <c:v>0.35874459147453303</c:v>
                </c:pt>
                <c:pt idx="11">
                  <c:v>-0.116798654198647</c:v>
                </c:pt>
                <c:pt idx="12">
                  <c:v>-0.14090424776077301</c:v>
                </c:pt>
                <c:pt idx="13">
                  <c:v>0.49146085977554299</c:v>
                </c:pt>
                <c:pt idx="14">
                  <c:v>1.0831938982009801</c:v>
                </c:pt>
                <c:pt idx="15">
                  <c:v>0.87760263681411699</c:v>
                </c:pt>
                <c:pt idx="16">
                  <c:v>2.0367290824651999E-2</c:v>
                </c:pt>
                <c:pt idx="17">
                  <c:v>-0.63694977760314897</c:v>
                </c:pt>
                <c:pt idx="18">
                  <c:v>-0.56529021263122603</c:v>
                </c:pt>
                <c:pt idx="19">
                  <c:v>-4.4472880661488003E-2</c:v>
                </c:pt>
                <c:pt idx="20">
                  <c:v>0.36207237839698803</c:v>
                </c:pt>
                <c:pt idx="21">
                  <c:v>0.447457045316696</c:v>
                </c:pt>
                <c:pt idx="22">
                  <c:v>0.33572074770927401</c:v>
                </c:pt>
                <c:pt idx="23">
                  <c:v>0.14195793867111201</c:v>
                </c:pt>
                <c:pt idx="24">
                  <c:v>-3.2469246536493003E-2</c:v>
                </c:pt>
                <c:pt idx="25">
                  <c:v>7.0766843855380998E-2</c:v>
                </c:pt>
                <c:pt idx="26">
                  <c:v>0.66714930534362804</c:v>
                </c:pt>
                <c:pt idx="27">
                  <c:v>1.5273404121398899</c:v>
                </c:pt>
                <c:pt idx="28">
                  <c:v>2.0803844928741402</c:v>
                </c:pt>
                <c:pt idx="29">
                  <c:v>2.0525736808776802</c:v>
                </c:pt>
                <c:pt idx="30">
                  <c:v>1.78587746620178</c:v>
                </c:pt>
                <c:pt idx="31">
                  <c:v>1.74562811851501</c:v>
                </c:pt>
                <c:pt idx="32">
                  <c:v>1.89753341674804</c:v>
                </c:pt>
                <c:pt idx="33">
                  <c:v>1.8418116569519001</c:v>
                </c:pt>
                <c:pt idx="34">
                  <c:v>1.4764266014099101</c:v>
                </c:pt>
                <c:pt idx="35">
                  <c:v>1.1855397224426201</c:v>
                </c:pt>
                <c:pt idx="36">
                  <c:v>1.2719148397445601</c:v>
                </c:pt>
                <c:pt idx="37">
                  <c:v>1.4871082305908201</c:v>
                </c:pt>
                <c:pt idx="38">
                  <c:v>1.36930227279663</c:v>
                </c:pt>
                <c:pt idx="39">
                  <c:v>0.91032570600509599</c:v>
                </c:pt>
                <c:pt idx="40">
                  <c:v>0.59680902957916304</c:v>
                </c:pt>
                <c:pt idx="41">
                  <c:v>0.76938164234161399</c:v>
                </c:pt>
                <c:pt idx="42">
                  <c:v>1.1820660829544001</c:v>
                </c:pt>
                <c:pt idx="43">
                  <c:v>1.33280301094055</c:v>
                </c:pt>
                <c:pt idx="44">
                  <c:v>1.0840713977813701</c:v>
                </c:pt>
                <c:pt idx="45">
                  <c:v>0.76168572902679399</c:v>
                </c:pt>
                <c:pt idx="46">
                  <c:v>0.67722922563552901</c:v>
                </c:pt>
                <c:pt idx="47">
                  <c:v>0.74360889196395896</c:v>
                </c:pt>
                <c:pt idx="48">
                  <c:v>0.643710076808929</c:v>
                </c:pt>
                <c:pt idx="49">
                  <c:v>0.27558168768882801</c:v>
                </c:pt>
                <c:pt idx="50">
                  <c:v>-0.10012049227953</c:v>
                </c:pt>
                <c:pt idx="51">
                  <c:v>-0.161990880966187</c:v>
                </c:pt>
                <c:pt idx="52">
                  <c:v>0.105458579957485</c:v>
                </c:pt>
                <c:pt idx="53">
                  <c:v>0.39110010862350503</c:v>
                </c:pt>
                <c:pt idx="54">
                  <c:v>0.37127530574798601</c:v>
                </c:pt>
                <c:pt idx="55">
                  <c:v>-1.7866836860776E-2</c:v>
                </c:pt>
                <c:pt idx="56">
                  <c:v>-0.63242083787918102</c:v>
                </c:pt>
                <c:pt idx="57">
                  <c:v>-1.3632997274398799</c:v>
                </c:pt>
                <c:pt idx="58">
                  <c:v>-2.21836829185485</c:v>
                </c:pt>
                <c:pt idx="59">
                  <c:v>-3.1465170383453298</c:v>
                </c:pt>
                <c:pt idx="60">
                  <c:v>-3.9001398086547798</c:v>
                </c:pt>
                <c:pt idx="61">
                  <c:v>-4.2130041122436497</c:v>
                </c:pt>
                <c:pt idx="62">
                  <c:v>-4.1079983711242596</c:v>
                </c:pt>
                <c:pt idx="63">
                  <c:v>-3.8920080661773602</c:v>
                </c:pt>
                <c:pt idx="64">
                  <c:v>-3.7821912765502899</c:v>
                </c:pt>
                <c:pt idx="65">
                  <c:v>-3.6486032009124698</c:v>
                </c:pt>
                <c:pt idx="66">
                  <c:v>-3.2433845996856601</c:v>
                </c:pt>
                <c:pt idx="67">
                  <c:v>-2.61653351783752</c:v>
                </c:pt>
                <c:pt idx="68">
                  <c:v>-2.12942266464233</c:v>
                </c:pt>
                <c:pt idx="69">
                  <c:v>-2.0225095748901301</c:v>
                </c:pt>
                <c:pt idx="70">
                  <c:v>-2.1197428703308101</c:v>
                </c:pt>
                <c:pt idx="71">
                  <c:v>-2.06955790519714</c:v>
                </c:pt>
                <c:pt idx="72">
                  <c:v>-1.77983045578002</c:v>
                </c:pt>
                <c:pt idx="73">
                  <c:v>-1.4631320238113401</c:v>
                </c:pt>
                <c:pt idx="74">
                  <c:v>-1.2802704572677599</c:v>
                </c:pt>
                <c:pt idx="75">
                  <c:v>-1.1135047674178999</c:v>
                </c:pt>
                <c:pt idx="76">
                  <c:v>-0.76232844591140703</c:v>
                </c:pt>
                <c:pt idx="77">
                  <c:v>-0.24213027954101601</c:v>
                </c:pt>
                <c:pt idx="78">
                  <c:v>0.23398961126804399</c:v>
                </c:pt>
                <c:pt idx="79">
                  <c:v>0.52770549058914196</c:v>
                </c:pt>
                <c:pt idx="80">
                  <c:v>0.71385264396667503</c:v>
                </c:pt>
                <c:pt idx="81">
                  <c:v>0.93672436475753795</c:v>
                </c:pt>
                <c:pt idx="82">
                  <c:v>1.2173438072204501</c:v>
                </c:pt>
                <c:pt idx="83">
                  <c:v>1.4520168304443299</c:v>
                </c:pt>
                <c:pt idx="84">
                  <c:v>1.5615091323852499</c:v>
                </c:pt>
                <c:pt idx="85">
                  <c:v>1.59630262851715</c:v>
                </c:pt>
                <c:pt idx="86">
                  <c:v>1.6984378099441499</c:v>
                </c:pt>
                <c:pt idx="87">
                  <c:v>1.96053183078765</c:v>
                </c:pt>
                <c:pt idx="88">
                  <c:v>2.2952852249145499</c:v>
                </c:pt>
                <c:pt idx="89">
                  <c:v>2.4573833942413299</c:v>
                </c:pt>
                <c:pt idx="90">
                  <c:v>2.25605297088623</c:v>
                </c:pt>
                <c:pt idx="91">
                  <c:v>1.7702378034591599</c:v>
                </c:pt>
                <c:pt idx="92">
                  <c:v>1.29386186599731</c:v>
                </c:pt>
                <c:pt idx="93">
                  <c:v>1.02736115455627</c:v>
                </c:pt>
                <c:pt idx="94">
                  <c:v>0.88780856132507302</c:v>
                </c:pt>
                <c:pt idx="95">
                  <c:v>0.69187074899673495</c:v>
                </c:pt>
                <c:pt idx="96">
                  <c:v>0.45397377014160201</c:v>
                </c:pt>
                <c:pt idx="97">
                  <c:v>0.357610583305359</c:v>
                </c:pt>
                <c:pt idx="98">
                  <c:v>0.43008342385292098</c:v>
                </c:pt>
                <c:pt idx="99">
                  <c:v>0.41614261269569403</c:v>
                </c:pt>
                <c:pt idx="100">
                  <c:v>7.5022324919700997E-2</c:v>
                </c:pt>
                <c:pt idx="101">
                  <c:v>-0.51859241724014304</c:v>
                </c:pt>
                <c:pt idx="102">
                  <c:v>-1.1124918460845901</c:v>
                </c:pt>
                <c:pt idx="103">
                  <c:v>-1.63120293617248</c:v>
                </c:pt>
                <c:pt idx="104">
                  <c:v>-2.1851308345794598</c:v>
                </c:pt>
                <c:pt idx="105">
                  <c:v>-2.72766017913818</c:v>
                </c:pt>
                <c:pt idx="106">
                  <c:v>-2.94641041755676</c:v>
                </c:pt>
                <c:pt idx="107">
                  <c:v>-2.6488354206085201</c:v>
                </c:pt>
                <c:pt idx="108">
                  <c:v>-2.1108007431030198</c:v>
                </c:pt>
                <c:pt idx="109">
                  <c:v>-1.83547258377075</c:v>
                </c:pt>
                <c:pt idx="110">
                  <c:v>-2.005872964858999</c:v>
                </c:pt>
                <c:pt idx="111">
                  <c:v>-2.36728715896606</c:v>
                </c:pt>
                <c:pt idx="112">
                  <c:v>-2.6532020568847599</c:v>
                </c:pt>
                <c:pt idx="113">
                  <c:v>-2.8904945850372301</c:v>
                </c:pt>
                <c:pt idx="114">
                  <c:v>-3.17369389533996</c:v>
                </c:pt>
                <c:pt idx="115">
                  <c:v>-3.3570418357849099</c:v>
                </c:pt>
                <c:pt idx="116">
                  <c:v>-3.21766185760498</c:v>
                </c:pt>
                <c:pt idx="117">
                  <c:v>-2.8422701358795051</c:v>
                </c:pt>
                <c:pt idx="118">
                  <c:v>-2.5736000537872301</c:v>
                </c:pt>
                <c:pt idx="119">
                  <c:v>-2.5185027122497501</c:v>
                </c:pt>
                <c:pt idx="120">
                  <c:v>-2.3575782775878902</c:v>
                </c:pt>
                <c:pt idx="121">
                  <c:v>-1.8078092336654601</c:v>
                </c:pt>
                <c:pt idx="122">
                  <c:v>-1.1062276363372801</c:v>
                </c:pt>
                <c:pt idx="123">
                  <c:v>-0.79738599061965898</c:v>
                </c:pt>
                <c:pt idx="124">
                  <c:v>-1.0903964042663501</c:v>
                </c:pt>
                <c:pt idx="125">
                  <c:v>-1.66173803806304</c:v>
                </c:pt>
                <c:pt idx="126">
                  <c:v>-2.12073326110839</c:v>
                </c:pt>
                <c:pt idx="127">
                  <c:v>-2.4343268871307302</c:v>
                </c:pt>
                <c:pt idx="128">
                  <c:v>-2.7600853443145699</c:v>
                </c:pt>
                <c:pt idx="129">
                  <c:v>-3.05272960662841</c:v>
                </c:pt>
                <c:pt idx="130">
                  <c:v>-3.08628225326538</c:v>
                </c:pt>
                <c:pt idx="131">
                  <c:v>-2.8203423023223801</c:v>
                </c:pt>
                <c:pt idx="132">
                  <c:v>-2.5069050788879301</c:v>
                </c:pt>
                <c:pt idx="133">
                  <c:v>-2.3741104602813698</c:v>
                </c:pt>
                <c:pt idx="134">
                  <c:v>-2.3925826549529989</c:v>
                </c:pt>
                <c:pt idx="135">
                  <c:v>-2.45312404632568</c:v>
                </c:pt>
                <c:pt idx="136">
                  <c:v>-2.5893077850341801</c:v>
                </c:pt>
                <c:pt idx="137">
                  <c:v>-2.8331389427185001</c:v>
                </c:pt>
                <c:pt idx="138">
                  <c:v>-2.96866703033447</c:v>
                </c:pt>
                <c:pt idx="139">
                  <c:v>-2.7154746055603001</c:v>
                </c:pt>
                <c:pt idx="140">
                  <c:v>-2.1978898048400799</c:v>
                </c:pt>
                <c:pt idx="141">
                  <c:v>-1.96840715408325</c:v>
                </c:pt>
                <c:pt idx="142">
                  <c:v>-2.379078388214106</c:v>
                </c:pt>
                <c:pt idx="143">
                  <c:v>-3.0745704174041699</c:v>
                </c:pt>
                <c:pt idx="144">
                  <c:v>-3.3409841060638401</c:v>
                </c:pt>
                <c:pt idx="145">
                  <c:v>-2.9290852546691801</c:v>
                </c:pt>
                <c:pt idx="146">
                  <c:v>-2.3052558898925701</c:v>
                </c:pt>
                <c:pt idx="147">
                  <c:v>-2.02996349334716</c:v>
                </c:pt>
                <c:pt idx="148">
                  <c:v>-2.1087515354156401</c:v>
                </c:pt>
                <c:pt idx="149">
                  <c:v>-2.1373987197875901</c:v>
                </c:pt>
                <c:pt idx="150">
                  <c:v>-1.95274794101715</c:v>
                </c:pt>
                <c:pt idx="151">
                  <c:v>-1.8655545711517301</c:v>
                </c:pt>
                <c:pt idx="152">
                  <c:v>-2.2060911655425999</c:v>
                </c:pt>
                <c:pt idx="153">
                  <c:v>-2.8592324256896848</c:v>
                </c:pt>
                <c:pt idx="154">
                  <c:v>-3.4029746055603001</c:v>
                </c:pt>
                <c:pt idx="155">
                  <c:v>-3.5928061008453298</c:v>
                </c:pt>
                <c:pt idx="156">
                  <c:v>-3.53155040740966</c:v>
                </c:pt>
                <c:pt idx="157">
                  <c:v>-3.3941888809204102</c:v>
                </c:pt>
                <c:pt idx="158">
                  <c:v>-3.1826498508453298</c:v>
                </c:pt>
                <c:pt idx="159">
                  <c:v>-2.836239099502559</c:v>
                </c:pt>
                <c:pt idx="160">
                  <c:v>-2.45523905754089</c:v>
                </c:pt>
                <c:pt idx="161">
                  <c:v>-2.2670156955718901</c:v>
                </c:pt>
                <c:pt idx="162">
                  <c:v>-2.3845224380493102</c:v>
                </c:pt>
                <c:pt idx="163">
                  <c:v>-2.6923756599426198</c:v>
                </c:pt>
                <c:pt idx="164">
                  <c:v>-2.9735448360443102</c:v>
                </c:pt>
                <c:pt idx="165">
                  <c:v>-3.06937527656555</c:v>
                </c:pt>
                <c:pt idx="166">
                  <c:v>-2.9130899906158381</c:v>
                </c:pt>
                <c:pt idx="167">
                  <c:v>-2.5150530338287251</c:v>
                </c:pt>
                <c:pt idx="168">
                  <c:v>-1.9938038587570099</c:v>
                </c:pt>
                <c:pt idx="169">
                  <c:v>-1.5632898807525599</c:v>
                </c:pt>
                <c:pt idx="170">
                  <c:v>-1.3838092088699301</c:v>
                </c:pt>
                <c:pt idx="171">
                  <c:v>-1.4039490222930899</c:v>
                </c:pt>
                <c:pt idx="172">
                  <c:v>-1.4140831232070901</c:v>
                </c:pt>
                <c:pt idx="173">
                  <c:v>-1.28076112270355</c:v>
                </c:pt>
                <c:pt idx="174">
                  <c:v>-1.0822401046752901</c:v>
                </c:pt>
                <c:pt idx="175">
                  <c:v>-0.98419928550720204</c:v>
                </c:pt>
                <c:pt idx="176">
                  <c:v>-1.02562379837036</c:v>
                </c:pt>
                <c:pt idx="177">
                  <c:v>-1.08424401283264</c:v>
                </c:pt>
                <c:pt idx="178">
                  <c:v>-1.0375952720642001</c:v>
                </c:pt>
                <c:pt idx="179">
                  <c:v>-0.89636272192001298</c:v>
                </c:pt>
                <c:pt idx="180">
                  <c:v>-0.76376354694366499</c:v>
                </c:pt>
                <c:pt idx="181">
                  <c:v>-0.71166080236434903</c:v>
                </c:pt>
                <c:pt idx="182">
                  <c:v>-0.73188400268554699</c:v>
                </c:pt>
                <c:pt idx="183">
                  <c:v>-0.77631676197052002</c:v>
                </c:pt>
                <c:pt idx="184">
                  <c:v>-0.79966503381729104</c:v>
                </c:pt>
                <c:pt idx="185">
                  <c:v>-0.76887732744216897</c:v>
                </c:pt>
                <c:pt idx="186">
                  <c:v>-0.66864764690399203</c:v>
                </c:pt>
                <c:pt idx="187">
                  <c:v>-0.51283168792724598</c:v>
                </c:pt>
                <c:pt idx="188">
                  <c:v>-0.32110732793808</c:v>
                </c:pt>
                <c:pt idx="189">
                  <c:v>-5.9522733092308003E-2</c:v>
                </c:pt>
                <c:pt idx="190">
                  <c:v>0.36703935265541099</c:v>
                </c:pt>
                <c:pt idx="191">
                  <c:v>1.00548803806304</c:v>
                </c:pt>
                <c:pt idx="192">
                  <c:v>1.7118250131607</c:v>
                </c:pt>
                <c:pt idx="193">
                  <c:v>2.1539328098297101</c:v>
                </c:pt>
                <c:pt idx="194">
                  <c:v>2.0319409370422301</c:v>
                </c:pt>
                <c:pt idx="195">
                  <c:v>1.35505723953247</c:v>
                </c:pt>
                <c:pt idx="196">
                  <c:v>0.50044894218444802</c:v>
                </c:pt>
                <c:pt idx="197">
                  <c:v>-4.2203955352305998E-2</c:v>
                </c:pt>
                <c:pt idx="198">
                  <c:v>-3.5832721740006998E-2</c:v>
                </c:pt>
                <c:pt idx="199">
                  <c:v>0.35656684637069702</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200792"/>
        <c:axId val="623203736"/>
      </c:lineChart>
      <c:catAx>
        <c:axId val="623200792"/>
        <c:scaling>
          <c:orientation val="minMax"/>
        </c:scaling>
        <c:delete val="0"/>
        <c:axPos val="b"/>
        <c:numFmt formatCode="General" sourceLinked="1"/>
        <c:majorTickMark val="out"/>
        <c:minorTickMark val="none"/>
        <c:tickLblPos val="none"/>
        <c:crossAx val="623203736"/>
        <c:crosses val="autoZero"/>
        <c:auto val="1"/>
        <c:lblAlgn val="ctr"/>
        <c:lblOffset val="100"/>
        <c:tickLblSkip val="25"/>
        <c:tickMarkSkip val="25"/>
        <c:noMultiLvlLbl val="0"/>
      </c:catAx>
      <c:valAx>
        <c:axId val="623203736"/>
        <c:scaling>
          <c:orientation val="minMax"/>
          <c:max val="8"/>
          <c:min val="-16"/>
        </c:scaling>
        <c:delete val="0"/>
        <c:axPos val="l"/>
        <c:numFmt formatCode="General" sourceLinked="1"/>
        <c:majorTickMark val="out"/>
        <c:minorTickMark val="none"/>
        <c:tickLblPos val="nextTo"/>
        <c:crossAx val="623200792"/>
        <c:crossesAt val="25"/>
        <c:crossBetween val="between"/>
      </c:valAx>
    </c:plotArea>
    <c:plotVisOnly val="1"/>
    <c:dispBlanksAs val="gap"/>
    <c:showDLblsOverMax val="0"/>
  </c:chart>
  <c:externalData r:id="rId1">
    <c:autoUpdate val="0"/>
  </c:externalData>
</c:chartSpace>
</file>

<file path=ppt/charts/chart8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57982380637868E-2"/>
          <c:y val="3.7270467931874225E-2"/>
          <c:w val="0.94231529473915299"/>
          <c:h val="0.92545906413625156"/>
        </c:manualLayout>
      </c:layout>
      <c:lineChart>
        <c:grouping val="standard"/>
        <c:varyColors val="0"/>
        <c:ser>
          <c:idx val="0"/>
          <c:order val="0"/>
          <c:tx>
            <c:strRef>
              <c:f>'5mir 10_12 12 (3)'!$C$1</c:f>
              <c:strCache>
                <c:ptCount val="1"/>
                <c:pt idx="0">
                  <c:v>12</c:v>
                </c:pt>
              </c:strCache>
            </c:strRef>
          </c:tx>
          <c:spPr>
            <a:ln w="25400">
              <a:solidFill>
                <a:schemeClr val="bg1">
                  <a:lumMod val="75000"/>
                </a:schemeClr>
              </a:solidFill>
            </a:ln>
          </c:spPr>
          <c:marker>
            <c:symbol val="none"/>
          </c:marker>
          <c:cat>
            <c:numRef>
              <c:f>'5mir 10_12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12 (3)'!$C$2:$C$201</c:f>
              <c:numCache>
                <c:formatCode>General</c:formatCode>
                <c:ptCount val="200"/>
                <c:pt idx="0">
                  <c:v>-1.02288842201232</c:v>
                </c:pt>
                <c:pt idx="1">
                  <c:v>-1.4089999198913501</c:v>
                </c:pt>
                <c:pt idx="2">
                  <c:v>-1.6262445449829099</c:v>
                </c:pt>
                <c:pt idx="3">
                  <c:v>-1.4454777240753101</c:v>
                </c:pt>
                <c:pt idx="4">
                  <c:v>-0.98328423500061002</c:v>
                </c:pt>
                <c:pt idx="5">
                  <c:v>-0.54645657539367698</c:v>
                </c:pt>
                <c:pt idx="6">
                  <c:v>-0.27090337872505199</c:v>
                </c:pt>
                <c:pt idx="7">
                  <c:v>-4.4386580586433001E-2</c:v>
                </c:pt>
                <c:pt idx="8">
                  <c:v>0.25191769003868097</c:v>
                </c:pt>
                <c:pt idx="9">
                  <c:v>0.586148381233215</c:v>
                </c:pt>
                <c:pt idx="10">
                  <c:v>0.88148158788680997</c:v>
                </c:pt>
                <c:pt idx="11">
                  <c:v>1.11260938644409</c:v>
                </c:pt>
                <c:pt idx="12">
                  <c:v>1.21140468120575</c:v>
                </c:pt>
                <c:pt idx="13">
                  <c:v>1.0286184549331601</c:v>
                </c:pt>
                <c:pt idx="14">
                  <c:v>0.56128114461898804</c:v>
                </c:pt>
                <c:pt idx="15">
                  <c:v>0.13272684812545801</c:v>
                </c:pt>
                <c:pt idx="16">
                  <c:v>0.114086046814919</c:v>
                </c:pt>
                <c:pt idx="17">
                  <c:v>0.43445473909378102</c:v>
                </c:pt>
                <c:pt idx="18">
                  <c:v>0.58415061235427901</c:v>
                </c:pt>
                <c:pt idx="19">
                  <c:v>0.23387855291366599</c:v>
                </c:pt>
                <c:pt idx="20">
                  <c:v>-0.30829858779907199</c:v>
                </c:pt>
                <c:pt idx="21">
                  <c:v>-0.45260989665985102</c:v>
                </c:pt>
                <c:pt idx="22">
                  <c:v>-5.6947391480206999E-2</c:v>
                </c:pt>
                <c:pt idx="23">
                  <c:v>0.435277819633484</c:v>
                </c:pt>
                <c:pt idx="24">
                  <c:v>0.59846454858779896</c:v>
                </c:pt>
                <c:pt idx="25">
                  <c:v>0.51693272590637196</c:v>
                </c:pt>
                <c:pt idx="26">
                  <c:v>0.54699492454528797</c:v>
                </c:pt>
                <c:pt idx="27">
                  <c:v>0.78922760486602805</c:v>
                </c:pt>
                <c:pt idx="28">
                  <c:v>1.04153645038604</c:v>
                </c:pt>
                <c:pt idx="29">
                  <c:v>1.2051035165786701</c:v>
                </c:pt>
                <c:pt idx="30">
                  <c:v>1.4607982635498</c:v>
                </c:pt>
                <c:pt idx="31">
                  <c:v>1.96474885940551</c:v>
                </c:pt>
                <c:pt idx="32">
                  <c:v>2.56759428977966</c:v>
                </c:pt>
                <c:pt idx="33">
                  <c:v>2.979395389556879</c:v>
                </c:pt>
                <c:pt idx="34">
                  <c:v>3.0921652317047101</c:v>
                </c:pt>
                <c:pt idx="35">
                  <c:v>2.9918315410614</c:v>
                </c:pt>
                <c:pt idx="36">
                  <c:v>2.7383394241332999</c:v>
                </c:pt>
                <c:pt idx="37">
                  <c:v>2.3279914855957</c:v>
                </c:pt>
                <c:pt idx="38">
                  <c:v>1.85569763183593</c:v>
                </c:pt>
                <c:pt idx="39">
                  <c:v>1.5115391016006401</c:v>
                </c:pt>
                <c:pt idx="40">
                  <c:v>1.3517662286758401</c:v>
                </c:pt>
                <c:pt idx="41">
                  <c:v>1.2201849222183201</c:v>
                </c:pt>
                <c:pt idx="42">
                  <c:v>0.99176514148712203</c:v>
                </c:pt>
                <c:pt idx="43">
                  <c:v>0.76762312650680498</c:v>
                </c:pt>
                <c:pt idx="44">
                  <c:v>0.68892842531204201</c:v>
                </c:pt>
                <c:pt idx="45">
                  <c:v>0.65894579887390103</c:v>
                </c:pt>
                <c:pt idx="46">
                  <c:v>0.45479902625083901</c:v>
                </c:pt>
                <c:pt idx="47">
                  <c:v>8.4896884858607996E-2</c:v>
                </c:pt>
                <c:pt idx="48">
                  <c:v>-0.195402085781097</c:v>
                </c:pt>
                <c:pt idx="49">
                  <c:v>-0.29059717059135398</c:v>
                </c:pt>
                <c:pt idx="50">
                  <c:v>-0.47492218017578097</c:v>
                </c:pt>
                <c:pt idx="51">
                  <c:v>-1.0078378915786701</c:v>
                </c:pt>
                <c:pt idx="52">
                  <c:v>-1.66560959815979</c:v>
                </c:pt>
                <c:pt idx="53">
                  <c:v>-1.91014504432678</c:v>
                </c:pt>
                <c:pt idx="54">
                  <c:v>-1.54898345470428</c:v>
                </c:pt>
                <c:pt idx="55">
                  <c:v>-1.0187907218933101</c:v>
                </c:pt>
                <c:pt idx="56">
                  <c:v>-0.91329264640808105</c:v>
                </c:pt>
                <c:pt idx="57">
                  <c:v>-1.3782435655593801</c:v>
                </c:pt>
                <c:pt idx="58">
                  <c:v>-2.0964970588684002</c:v>
                </c:pt>
                <c:pt idx="59">
                  <c:v>-2.7407858371734601</c:v>
                </c:pt>
                <c:pt idx="60">
                  <c:v>-3.2378182411193799</c:v>
                </c:pt>
                <c:pt idx="61">
                  <c:v>-3.6191663742065399</c:v>
                </c:pt>
                <c:pt idx="62">
                  <c:v>-3.8462529182433971</c:v>
                </c:pt>
                <c:pt idx="63">
                  <c:v>-3.9013967514038002</c:v>
                </c:pt>
                <c:pt idx="64">
                  <c:v>-3.91882991790771</c:v>
                </c:pt>
                <c:pt idx="65">
                  <c:v>-4.0546383857726997</c:v>
                </c:pt>
                <c:pt idx="66">
                  <c:v>-4.2502322196960396</c:v>
                </c:pt>
                <c:pt idx="67">
                  <c:v>-4.2638797760009686</c:v>
                </c:pt>
                <c:pt idx="68">
                  <c:v>-3.9717321395874001</c:v>
                </c:pt>
                <c:pt idx="69">
                  <c:v>-3.5421900749206499</c:v>
                </c:pt>
                <c:pt idx="70">
                  <c:v>-3.2478468418121298</c:v>
                </c:pt>
                <c:pt idx="71">
                  <c:v>-3.1575434207916202</c:v>
                </c:pt>
                <c:pt idx="72">
                  <c:v>-3.0945258140563898</c:v>
                </c:pt>
                <c:pt idx="73">
                  <c:v>-2.88877153396606</c:v>
                </c:pt>
                <c:pt idx="74">
                  <c:v>-2.58473348617553</c:v>
                </c:pt>
                <c:pt idx="75">
                  <c:v>-2.34900498390197</c:v>
                </c:pt>
                <c:pt idx="76">
                  <c:v>-2.2110998630523602</c:v>
                </c:pt>
                <c:pt idx="77">
                  <c:v>-1.985364317893979</c:v>
                </c:pt>
                <c:pt idx="78">
                  <c:v>-1.5068339109420701</c:v>
                </c:pt>
                <c:pt idx="79">
                  <c:v>-0.89944869279861495</c:v>
                </c:pt>
                <c:pt idx="80">
                  <c:v>-0.50439333915710405</c:v>
                </c:pt>
                <c:pt idx="81">
                  <c:v>-0.49191775918006903</c:v>
                </c:pt>
                <c:pt idx="82">
                  <c:v>-0.62121444940567005</c:v>
                </c:pt>
                <c:pt idx="83">
                  <c:v>-0.49877554178237898</c:v>
                </c:pt>
                <c:pt idx="84">
                  <c:v>-6.2964759767055997E-2</c:v>
                </c:pt>
                <c:pt idx="85">
                  <c:v>0.32103160023689298</c:v>
                </c:pt>
                <c:pt idx="86">
                  <c:v>0.30937668681144698</c:v>
                </c:pt>
                <c:pt idx="87">
                  <c:v>7.8937746584419998E-3</c:v>
                </c:pt>
                <c:pt idx="88">
                  <c:v>-0.177084550261497</c:v>
                </c:pt>
                <c:pt idx="89">
                  <c:v>-5.0725195556879002E-2</c:v>
                </c:pt>
                <c:pt idx="90">
                  <c:v>0.18692949414253199</c:v>
                </c:pt>
                <c:pt idx="91">
                  <c:v>0.28964662551879899</c:v>
                </c:pt>
                <c:pt idx="92">
                  <c:v>0.29442480206489602</c:v>
                </c:pt>
                <c:pt idx="93">
                  <c:v>0.35689708590507502</c:v>
                </c:pt>
                <c:pt idx="94">
                  <c:v>0.39393112063407898</c:v>
                </c:pt>
                <c:pt idx="95">
                  <c:v>0.131527259945869</c:v>
                </c:pt>
                <c:pt idx="96">
                  <c:v>-0.47301340103149397</c:v>
                </c:pt>
                <c:pt idx="97">
                  <c:v>-1.06917488574981</c:v>
                </c:pt>
                <c:pt idx="98">
                  <c:v>-1.29754638671875</c:v>
                </c:pt>
                <c:pt idx="99">
                  <c:v>-1.2125892639160101</c:v>
                </c:pt>
                <c:pt idx="100">
                  <c:v>-1.16104996204376</c:v>
                </c:pt>
                <c:pt idx="101">
                  <c:v>-1.29042756557464</c:v>
                </c:pt>
                <c:pt idx="102">
                  <c:v>-1.36234283447265</c:v>
                </c:pt>
                <c:pt idx="103">
                  <c:v>-1.10093450546264</c:v>
                </c:pt>
                <c:pt idx="104">
                  <c:v>-0.59147763252258301</c:v>
                </c:pt>
                <c:pt idx="105">
                  <c:v>-0.22628614306449901</c:v>
                </c:pt>
                <c:pt idx="106">
                  <c:v>-0.306676596403122</c:v>
                </c:pt>
                <c:pt idx="107">
                  <c:v>-0.79000860452652</c:v>
                </c:pt>
                <c:pt idx="108">
                  <c:v>-1.40653192996978</c:v>
                </c:pt>
                <c:pt idx="109">
                  <c:v>-1.93465340137481</c:v>
                </c:pt>
                <c:pt idx="110">
                  <c:v>-2.3409407138824401</c:v>
                </c:pt>
                <c:pt idx="111">
                  <c:v>-2.7196784019470202</c:v>
                </c:pt>
                <c:pt idx="112">
                  <c:v>-3.1432683467864901</c:v>
                </c:pt>
                <c:pt idx="113">
                  <c:v>-3.5555109977722101</c:v>
                </c:pt>
                <c:pt idx="114">
                  <c:v>-3.7997198104858398</c:v>
                </c:pt>
                <c:pt idx="115">
                  <c:v>-3.7707874774932799</c:v>
                </c:pt>
                <c:pt idx="116">
                  <c:v>-3.54097557067871</c:v>
                </c:pt>
                <c:pt idx="117">
                  <c:v>-3.2990539073943999</c:v>
                </c:pt>
                <c:pt idx="118">
                  <c:v>-3.1551096439361501</c:v>
                </c:pt>
                <c:pt idx="119">
                  <c:v>-3.0514731407165501</c:v>
                </c:pt>
                <c:pt idx="120">
                  <c:v>-2.9015243053436199</c:v>
                </c:pt>
                <c:pt idx="121">
                  <c:v>-2.7661092281341499</c:v>
                </c:pt>
                <c:pt idx="122">
                  <c:v>-2.8136930465698202</c:v>
                </c:pt>
                <c:pt idx="123">
                  <c:v>-3.0983812808990399</c:v>
                </c:pt>
                <c:pt idx="124">
                  <c:v>-3.44437503814697</c:v>
                </c:pt>
                <c:pt idx="125">
                  <c:v>-3.59843444824218</c:v>
                </c:pt>
                <c:pt idx="126">
                  <c:v>-3.4797115325927699</c:v>
                </c:pt>
                <c:pt idx="127">
                  <c:v>-3.2482135295867902</c:v>
                </c:pt>
                <c:pt idx="128">
                  <c:v>-3.12909603118896</c:v>
                </c:pt>
                <c:pt idx="129">
                  <c:v>-3.1814818382263099</c:v>
                </c:pt>
                <c:pt idx="130">
                  <c:v>-3.2341489791870099</c:v>
                </c:pt>
                <c:pt idx="131">
                  <c:v>-3.04895567893981</c:v>
                </c:pt>
                <c:pt idx="132">
                  <c:v>-2.5633504390716499</c:v>
                </c:pt>
                <c:pt idx="133">
                  <c:v>-1.9804615974426201</c:v>
                </c:pt>
                <c:pt idx="134">
                  <c:v>-1.60341048240661</c:v>
                </c:pt>
                <c:pt idx="135">
                  <c:v>-1.57477331161499</c:v>
                </c:pt>
                <c:pt idx="136">
                  <c:v>-1.78893530368804</c:v>
                </c:pt>
                <c:pt idx="137">
                  <c:v>-2.0445008277893</c:v>
                </c:pt>
                <c:pt idx="138">
                  <c:v>-2.2191388607025102</c:v>
                </c:pt>
                <c:pt idx="139">
                  <c:v>-2.2640304565429599</c:v>
                </c:pt>
                <c:pt idx="140">
                  <c:v>-2.113406419754019</c:v>
                </c:pt>
                <c:pt idx="141">
                  <c:v>-1.72655153274536</c:v>
                </c:pt>
                <c:pt idx="142">
                  <c:v>-1.2233110666275</c:v>
                </c:pt>
                <c:pt idx="143">
                  <c:v>-0.853160440921783</c:v>
                </c:pt>
                <c:pt idx="144">
                  <c:v>-0.75665301084518399</c:v>
                </c:pt>
                <c:pt idx="145">
                  <c:v>-0.82493877410888705</c:v>
                </c:pt>
                <c:pt idx="146">
                  <c:v>-0.86779707670211803</c:v>
                </c:pt>
                <c:pt idx="147">
                  <c:v>-0.86112707853317305</c:v>
                </c:pt>
                <c:pt idx="148">
                  <c:v>-0.929903864860535</c:v>
                </c:pt>
                <c:pt idx="149">
                  <c:v>-1.1207751035690301</c:v>
                </c:pt>
                <c:pt idx="150">
                  <c:v>-1.32567298412323</c:v>
                </c:pt>
                <c:pt idx="151">
                  <c:v>-1.4572111368179299</c:v>
                </c:pt>
                <c:pt idx="152">
                  <c:v>-1.5643510818481401</c:v>
                </c:pt>
                <c:pt idx="153">
                  <c:v>-1.6889955997467001</c:v>
                </c:pt>
                <c:pt idx="154">
                  <c:v>-1.72329986095428</c:v>
                </c:pt>
                <c:pt idx="155">
                  <c:v>-1.5632566213607699</c:v>
                </c:pt>
                <c:pt idx="156">
                  <c:v>-1.35298895835876</c:v>
                </c:pt>
                <c:pt idx="157">
                  <c:v>-1.3889300823211601</c:v>
                </c:pt>
                <c:pt idx="158">
                  <c:v>-1.73033034801483</c:v>
                </c:pt>
                <c:pt idx="159">
                  <c:v>-2.05554866790771</c:v>
                </c:pt>
                <c:pt idx="160">
                  <c:v>-2.0119931697845401</c:v>
                </c:pt>
                <c:pt idx="161">
                  <c:v>-1.6136453151702801</c:v>
                </c:pt>
                <c:pt idx="162">
                  <c:v>-1.16528785228729</c:v>
                </c:pt>
                <c:pt idx="163">
                  <c:v>-0.85927093029022195</c:v>
                </c:pt>
                <c:pt idx="164">
                  <c:v>-0.61977207660675004</c:v>
                </c:pt>
                <c:pt idx="165">
                  <c:v>-0.35794556140899703</c:v>
                </c:pt>
                <c:pt idx="166">
                  <c:v>-0.19574673473835</c:v>
                </c:pt>
                <c:pt idx="167">
                  <c:v>-0.313206076622009</c:v>
                </c:pt>
                <c:pt idx="168">
                  <c:v>-0.66686666011810303</c:v>
                </c:pt>
                <c:pt idx="169">
                  <c:v>-1.0033657550811701</c:v>
                </c:pt>
                <c:pt idx="170">
                  <c:v>-1.1413781642913801</c:v>
                </c:pt>
                <c:pt idx="171">
                  <c:v>-1.1260621547698899</c:v>
                </c:pt>
                <c:pt idx="172">
                  <c:v>-1.0869045257568299</c:v>
                </c:pt>
                <c:pt idx="173">
                  <c:v>-1.03689289093017</c:v>
                </c:pt>
                <c:pt idx="174">
                  <c:v>-0.87017166614532504</c:v>
                </c:pt>
                <c:pt idx="175">
                  <c:v>-0.51475834846496604</c:v>
                </c:pt>
                <c:pt idx="176">
                  <c:v>-4.1992876678705E-2</c:v>
                </c:pt>
                <c:pt idx="177">
                  <c:v>0.35429641604423501</c:v>
                </c:pt>
                <c:pt idx="178">
                  <c:v>0.481111109256744</c:v>
                </c:pt>
                <c:pt idx="179">
                  <c:v>0.30933463573455799</c:v>
                </c:pt>
                <c:pt idx="180">
                  <c:v>4.4185742735863003E-2</c:v>
                </c:pt>
                <c:pt idx="181">
                  <c:v>-2.5724411010742E-2</c:v>
                </c:pt>
                <c:pt idx="182">
                  <c:v>0.18239678442478199</c:v>
                </c:pt>
                <c:pt idx="183">
                  <c:v>0.43461301922798201</c:v>
                </c:pt>
                <c:pt idx="184">
                  <c:v>0.42642375826835599</c:v>
                </c:pt>
                <c:pt idx="185">
                  <c:v>0.12129884213209199</c:v>
                </c:pt>
                <c:pt idx="186">
                  <c:v>-0.23441542685031899</c:v>
                </c:pt>
                <c:pt idx="187">
                  <c:v>-0.41815572977066001</c:v>
                </c:pt>
                <c:pt idx="188">
                  <c:v>-0.43616670370101901</c:v>
                </c:pt>
                <c:pt idx="189">
                  <c:v>-0.39014992117881803</c:v>
                </c:pt>
                <c:pt idx="190">
                  <c:v>-0.276539117097855</c:v>
                </c:pt>
                <c:pt idx="191">
                  <c:v>-5.0704374909401002E-2</c:v>
                </c:pt>
                <c:pt idx="192">
                  <c:v>0.180807754397392</c:v>
                </c:pt>
                <c:pt idx="193">
                  <c:v>0.21532000601291701</c:v>
                </c:pt>
                <c:pt idx="194">
                  <c:v>4.5642454177141002E-2</c:v>
                </c:pt>
                <c:pt idx="195">
                  <c:v>-4.1677899658679997E-2</c:v>
                </c:pt>
                <c:pt idx="196">
                  <c:v>0.229319468140602</c:v>
                </c:pt>
                <c:pt idx="197">
                  <c:v>0.77526950836181596</c:v>
                </c:pt>
                <c:pt idx="198">
                  <c:v>1.2070164680480899</c:v>
                </c:pt>
                <c:pt idx="199">
                  <c:v>1.22191739082336</c:v>
                </c:pt>
              </c:numCache>
            </c:numRef>
          </c:val>
          <c:smooth val="0"/>
          <c:extLst>
            <c:ext xmlns:c16="http://schemas.microsoft.com/office/drawing/2014/chart" uri="{C3380CC4-5D6E-409C-BE32-E72D297353CC}">
              <c16:uniqueId val="{00000000-0D7C-450F-BD61-8601D396138B}"/>
            </c:ext>
          </c:extLst>
        </c:ser>
        <c:ser>
          <c:idx val="1"/>
          <c:order val="1"/>
          <c:tx>
            <c:strRef>
              <c:f>'5mir 10_12 12 (3)'!$D$1</c:f>
              <c:strCache>
                <c:ptCount val="1"/>
                <c:pt idx="0">
                  <c:v>12</c:v>
                </c:pt>
              </c:strCache>
            </c:strRef>
          </c:tx>
          <c:spPr>
            <a:ln w="25400">
              <a:solidFill>
                <a:schemeClr val="tx1">
                  <a:lumMod val="85000"/>
                  <a:lumOff val="15000"/>
                </a:schemeClr>
              </a:solidFill>
              <a:prstDash val="sysDash"/>
            </a:ln>
          </c:spPr>
          <c:marker>
            <c:symbol val="none"/>
          </c:marker>
          <c:cat>
            <c:numRef>
              <c:f>'5mir 10_12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12 (3)'!$D$2:$D$201</c:f>
              <c:numCache>
                <c:formatCode>General</c:formatCode>
                <c:ptCount val="200"/>
                <c:pt idx="0">
                  <c:v>2.554233931005E-2</c:v>
                </c:pt>
                <c:pt idx="1">
                  <c:v>6.8291790783404999E-2</c:v>
                </c:pt>
                <c:pt idx="2">
                  <c:v>-0.28052160143852201</c:v>
                </c:pt>
                <c:pt idx="3">
                  <c:v>-0.67403137683868397</c:v>
                </c:pt>
                <c:pt idx="4">
                  <c:v>-0.75195819139480602</c:v>
                </c:pt>
                <c:pt idx="5">
                  <c:v>-0.50240451097488403</c:v>
                </c:pt>
                <c:pt idx="6">
                  <c:v>-0.22318622469902</c:v>
                </c:pt>
                <c:pt idx="7">
                  <c:v>-0.202029049396515</c:v>
                </c:pt>
                <c:pt idx="8">
                  <c:v>-0.48451349139213601</c:v>
                </c:pt>
                <c:pt idx="9">
                  <c:v>-0.89286261796951305</c:v>
                </c:pt>
                <c:pt idx="10">
                  <c:v>-1.18458747863769</c:v>
                </c:pt>
                <c:pt idx="11">
                  <c:v>-1.2062073945999101</c:v>
                </c:pt>
                <c:pt idx="12">
                  <c:v>-0.97229713201522805</c:v>
                </c:pt>
                <c:pt idx="13">
                  <c:v>-0.63066059350967396</c:v>
                </c:pt>
                <c:pt idx="14">
                  <c:v>-0.32995411753654502</c:v>
                </c:pt>
                <c:pt idx="15">
                  <c:v>-0.10259984433651</c:v>
                </c:pt>
                <c:pt idx="16">
                  <c:v>0.124620690941811</c:v>
                </c:pt>
                <c:pt idx="17">
                  <c:v>0.424190253019333</c:v>
                </c:pt>
                <c:pt idx="18">
                  <c:v>0.792649686336517</c:v>
                </c:pt>
                <c:pt idx="19">
                  <c:v>1.1603765487670901</c:v>
                </c:pt>
                <c:pt idx="20">
                  <c:v>1.4272818565368599</c:v>
                </c:pt>
                <c:pt idx="21">
                  <c:v>1.48875963687896</c:v>
                </c:pt>
                <c:pt idx="22">
                  <c:v>1.2954630851745601</c:v>
                </c:pt>
                <c:pt idx="23">
                  <c:v>0.94618976116180398</c:v>
                </c:pt>
                <c:pt idx="24">
                  <c:v>0.68444907665252697</c:v>
                </c:pt>
                <c:pt idx="25">
                  <c:v>0.71823543310165405</c:v>
                </c:pt>
                <c:pt idx="26">
                  <c:v>1.0059665441512999</c:v>
                </c:pt>
                <c:pt idx="27">
                  <c:v>1.25567162036895</c:v>
                </c:pt>
                <c:pt idx="28">
                  <c:v>1.1841223239898599</c:v>
                </c:pt>
                <c:pt idx="29">
                  <c:v>0.78565955162048295</c:v>
                </c:pt>
                <c:pt idx="30">
                  <c:v>0.33396276831626898</c:v>
                </c:pt>
                <c:pt idx="31">
                  <c:v>0.113636441528797</c:v>
                </c:pt>
                <c:pt idx="32">
                  <c:v>0.158837735652924</c:v>
                </c:pt>
                <c:pt idx="33">
                  <c:v>0.25654757022857699</c:v>
                </c:pt>
                <c:pt idx="34">
                  <c:v>0.197323158383369</c:v>
                </c:pt>
                <c:pt idx="35">
                  <c:v>6.1724185943600003E-3</c:v>
                </c:pt>
                <c:pt idx="36">
                  <c:v>-9.2915669083594998E-2</c:v>
                </c:pt>
                <c:pt idx="37">
                  <c:v>5.3843788802623999E-2</c:v>
                </c:pt>
                <c:pt idx="38">
                  <c:v>0.32929122447967502</c:v>
                </c:pt>
                <c:pt idx="39">
                  <c:v>0.45158767700195301</c:v>
                </c:pt>
                <c:pt idx="40">
                  <c:v>0.26609739661216703</c:v>
                </c:pt>
                <c:pt idx="41">
                  <c:v>-0.122703820466995</c:v>
                </c:pt>
                <c:pt idx="42">
                  <c:v>-0.51575464010238603</c:v>
                </c:pt>
                <c:pt idx="43">
                  <c:v>-0.83600944280624401</c:v>
                </c:pt>
                <c:pt idx="44">
                  <c:v>-1.13084328174591</c:v>
                </c:pt>
                <c:pt idx="45">
                  <c:v>-1.41661596298217</c:v>
                </c:pt>
                <c:pt idx="46">
                  <c:v>-1.62513971328735</c:v>
                </c:pt>
                <c:pt idx="47">
                  <c:v>-1.70973253250122</c:v>
                </c:pt>
                <c:pt idx="48">
                  <c:v>-1.7165389060974101</c:v>
                </c:pt>
                <c:pt idx="49">
                  <c:v>-1.7103567123412999</c:v>
                </c:pt>
                <c:pt idx="50">
                  <c:v>-1.70602166652679</c:v>
                </c:pt>
                <c:pt idx="51">
                  <c:v>-1.73258864879608</c:v>
                </c:pt>
                <c:pt idx="52">
                  <c:v>-1.8948175907135001</c:v>
                </c:pt>
                <c:pt idx="53">
                  <c:v>-2.2566931247711102</c:v>
                </c:pt>
                <c:pt idx="54">
                  <c:v>-2.6672306060790998</c:v>
                </c:pt>
                <c:pt idx="55">
                  <c:v>-2.8235206604003902</c:v>
                </c:pt>
                <c:pt idx="56">
                  <c:v>-2.5757260322570801</c:v>
                </c:pt>
                <c:pt idx="57">
                  <c:v>-2.1160671710968</c:v>
                </c:pt>
                <c:pt idx="58">
                  <c:v>-1.80722868442535</c:v>
                </c:pt>
                <c:pt idx="59">
                  <c:v>-1.84902620315551</c:v>
                </c:pt>
                <c:pt idx="60">
                  <c:v>-2.1536731719970699</c:v>
                </c:pt>
                <c:pt idx="61">
                  <c:v>-2.50015997886657</c:v>
                </c:pt>
                <c:pt idx="62">
                  <c:v>-2.7343847751617401</c:v>
                </c:pt>
                <c:pt idx="63">
                  <c:v>-2.8354284763336048</c:v>
                </c:pt>
                <c:pt idx="64">
                  <c:v>-2.8728671073913499</c:v>
                </c:pt>
                <c:pt idx="65">
                  <c:v>-2.9263751506805402</c:v>
                </c:pt>
                <c:pt idx="66">
                  <c:v>-2.99286913871765</c:v>
                </c:pt>
                <c:pt idx="67">
                  <c:v>-2.9507637023925701</c:v>
                </c:pt>
                <c:pt idx="68">
                  <c:v>-2.6829571723937899</c:v>
                </c:pt>
                <c:pt idx="69">
                  <c:v>-2.27156162261962</c:v>
                </c:pt>
                <c:pt idx="70">
                  <c:v>-1.9926882982253999</c:v>
                </c:pt>
                <c:pt idx="71">
                  <c:v>-2.03846836090087</c:v>
                </c:pt>
                <c:pt idx="72">
                  <c:v>-2.27792096138</c:v>
                </c:pt>
                <c:pt idx="73">
                  <c:v>-2.3824694156646649</c:v>
                </c:pt>
                <c:pt idx="74">
                  <c:v>-2.18373227119445</c:v>
                </c:pt>
                <c:pt idx="75">
                  <c:v>-1.8235776424407899</c:v>
                </c:pt>
                <c:pt idx="76">
                  <c:v>-1.55149185657501</c:v>
                </c:pt>
                <c:pt idx="77">
                  <c:v>-1.4812297821044851</c:v>
                </c:pt>
                <c:pt idx="78">
                  <c:v>-1.5836535692214899</c:v>
                </c:pt>
                <c:pt idx="79">
                  <c:v>-1.79984855651855</c:v>
                </c:pt>
                <c:pt idx="80">
                  <c:v>-2.04573249816894</c:v>
                </c:pt>
                <c:pt idx="81">
                  <c:v>-2.1819937229156401</c:v>
                </c:pt>
                <c:pt idx="82">
                  <c:v>-2.1360814571380602</c:v>
                </c:pt>
                <c:pt idx="83">
                  <c:v>-2.0493590831756499</c:v>
                </c:pt>
                <c:pt idx="84">
                  <c:v>-2.1576046943664502</c:v>
                </c:pt>
                <c:pt idx="85">
                  <c:v>-2.4698252677917401</c:v>
                </c:pt>
                <c:pt idx="86">
                  <c:v>-2.6845340728759699</c:v>
                </c:pt>
                <c:pt idx="87">
                  <c:v>-2.53069972991943</c:v>
                </c:pt>
                <c:pt idx="88">
                  <c:v>-2.1156980991363499</c:v>
                </c:pt>
                <c:pt idx="89">
                  <c:v>-1.8038635253906199</c:v>
                </c:pt>
                <c:pt idx="90">
                  <c:v>-1.77895188331604</c:v>
                </c:pt>
                <c:pt idx="91">
                  <c:v>-1.86832511425018</c:v>
                </c:pt>
                <c:pt idx="92">
                  <c:v>-1.82805967330932</c:v>
                </c:pt>
                <c:pt idx="93">
                  <c:v>-1.67508840560913</c:v>
                </c:pt>
                <c:pt idx="94">
                  <c:v>-1.6505326032638501</c:v>
                </c:pt>
                <c:pt idx="95">
                  <c:v>-1.93447029590606</c:v>
                </c:pt>
                <c:pt idx="96">
                  <c:v>-2.4942743778228702</c:v>
                </c:pt>
                <c:pt idx="97">
                  <c:v>-3.1605739593505802</c:v>
                </c:pt>
                <c:pt idx="98">
                  <c:v>-3.73668336868286</c:v>
                </c:pt>
                <c:pt idx="99">
                  <c:v>-4.0405335426330504</c:v>
                </c:pt>
                <c:pt idx="100">
                  <c:v>-3.97334551811218</c:v>
                </c:pt>
                <c:pt idx="101">
                  <c:v>-3.6293089389800999</c:v>
                </c:pt>
                <c:pt idx="102">
                  <c:v>-3.28281450271606</c:v>
                </c:pt>
                <c:pt idx="103">
                  <c:v>-3.1856820583343501</c:v>
                </c:pt>
                <c:pt idx="104">
                  <c:v>-3.3643829822540199</c:v>
                </c:pt>
                <c:pt idx="105">
                  <c:v>-3.6377804279327299</c:v>
                </c:pt>
                <c:pt idx="106">
                  <c:v>-3.8179795742034899</c:v>
                </c:pt>
                <c:pt idx="107">
                  <c:v>-3.872094869613639</c:v>
                </c:pt>
                <c:pt idx="108">
                  <c:v>-3.914985656738279</c:v>
                </c:pt>
                <c:pt idx="109">
                  <c:v>-4.0773968696594149</c:v>
                </c:pt>
                <c:pt idx="110">
                  <c:v>-4.3599004745483398</c:v>
                </c:pt>
                <c:pt idx="111">
                  <c:v>-4.5848670005798304</c:v>
                </c:pt>
                <c:pt idx="112">
                  <c:v>-4.5270681381225497</c:v>
                </c:pt>
                <c:pt idx="113">
                  <c:v>-4.15195560455322</c:v>
                </c:pt>
                <c:pt idx="114">
                  <c:v>-3.7042970657348602</c:v>
                </c:pt>
                <c:pt idx="115">
                  <c:v>-3.4864187240600502</c:v>
                </c:pt>
                <c:pt idx="116">
                  <c:v>-3.53893566131591</c:v>
                </c:pt>
                <c:pt idx="117">
                  <c:v>-3.6165499687194802</c:v>
                </c:pt>
                <c:pt idx="118">
                  <c:v>-3.5036814212799001</c:v>
                </c:pt>
                <c:pt idx="119">
                  <c:v>-3.2689232826232901</c:v>
                </c:pt>
                <c:pt idx="120">
                  <c:v>-3.1457173824310298</c:v>
                </c:pt>
                <c:pt idx="121">
                  <c:v>-3.24331307411193</c:v>
                </c:pt>
                <c:pt idx="122">
                  <c:v>-3.4903450012207</c:v>
                </c:pt>
                <c:pt idx="123">
                  <c:v>-3.8102591037750151</c:v>
                </c:pt>
                <c:pt idx="124">
                  <c:v>-4.1876578330993599</c:v>
                </c:pt>
                <c:pt idx="125">
                  <c:v>-4.53883600234985</c:v>
                </c:pt>
                <c:pt idx="126">
                  <c:v>-4.6888298988342196</c:v>
                </c:pt>
                <c:pt idx="127">
                  <c:v>-4.5983738899230904</c:v>
                </c:pt>
                <c:pt idx="128">
                  <c:v>-4.5118083953857404</c:v>
                </c:pt>
                <c:pt idx="129">
                  <c:v>-4.7185139656066797</c:v>
                </c:pt>
                <c:pt idx="130">
                  <c:v>-5.1921296119689853</c:v>
                </c:pt>
                <c:pt idx="131">
                  <c:v>-5.6180086135864142</c:v>
                </c:pt>
                <c:pt idx="132">
                  <c:v>-5.7997817993164</c:v>
                </c:pt>
                <c:pt idx="133">
                  <c:v>-5.8786859512329066</c:v>
                </c:pt>
                <c:pt idx="134">
                  <c:v>-6.0726723670959366</c:v>
                </c:pt>
                <c:pt idx="135">
                  <c:v>-6.3356504440307599</c:v>
                </c:pt>
                <c:pt idx="136">
                  <c:v>-6.42457771301269</c:v>
                </c:pt>
                <c:pt idx="137">
                  <c:v>-6.2527065277099538</c:v>
                </c:pt>
                <c:pt idx="138">
                  <c:v>-6.0143013000488201</c:v>
                </c:pt>
                <c:pt idx="139">
                  <c:v>-5.9291872978210396</c:v>
                </c:pt>
                <c:pt idx="140">
                  <c:v>-5.9945507049560476</c:v>
                </c:pt>
                <c:pt idx="141">
                  <c:v>-6.06031990051269</c:v>
                </c:pt>
                <c:pt idx="142">
                  <c:v>-6.0565290451049796</c:v>
                </c:pt>
                <c:pt idx="143">
                  <c:v>-6.0507659912109304</c:v>
                </c:pt>
                <c:pt idx="144">
                  <c:v>-6.1165575981140066</c:v>
                </c:pt>
                <c:pt idx="145">
                  <c:v>-6.2344889640808097</c:v>
                </c:pt>
                <c:pt idx="146">
                  <c:v>-6.3260650634765598</c:v>
                </c:pt>
                <c:pt idx="147">
                  <c:v>-6.327574253082263</c:v>
                </c:pt>
                <c:pt idx="148">
                  <c:v>-6.234155654907215</c:v>
                </c:pt>
                <c:pt idx="149">
                  <c:v>-6.1224999427795366</c:v>
                </c:pt>
                <c:pt idx="150">
                  <c:v>-6.1208176612853897</c:v>
                </c:pt>
                <c:pt idx="151">
                  <c:v>-6.2859058380126864</c:v>
                </c:pt>
                <c:pt idx="152">
                  <c:v>-6.5029120445251376</c:v>
                </c:pt>
                <c:pt idx="153">
                  <c:v>-6.57460594177246</c:v>
                </c:pt>
                <c:pt idx="154">
                  <c:v>-6.4308605194091797</c:v>
                </c:pt>
                <c:pt idx="155">
                  <c:v>-6.1846561431884686</c:v>
                </c:pt>
                <c:pt idx="156">
                  <c:v>-5.9589328765868999</c:v>
                </c:pt>
                <c:pt idx="157">
                  <c:v>-5.7619109153747496</c:v>
                </c:pt>
                <c:pt idx="158">
                  <c:v>-5.6066708564758256</c:v>
                </c:pt>
                <c:pt idx="159">
                  <c:v>-5.6295328140258647</c:v>
                </c:pt>
                <c:pt idx="160">
                  <c:v>-5.91002988815307</c:v>
                </c:pt>
                <c:pt idx="161">
                  <c:v>-6.2149219512939364</c:v>
                </c:pt>
                <c:pt idx="162">
                  <c:v>-6.16599369049072</c:v>
                </c:pt>
                <c:pt idx="163">
                  <c:v>-5.76029348373413</c:v>
                </c:pt>
                <c:pt idx="164">
                  <c:v>-5.5191397666931099</c:v>
                </c:pt>
                <c:pt idx="165">
                  <c:v>-5.9020209312438903</c:v>
                </c:pt>
                <c:pt idx="166">
                  <c:v>-6.6726279258728001</c:v>
                </c:pt>
                <c:pt idx="167">
                  <c:v>-7.1142325401306046</c:v>
                </c:pt>
                <c:pt idx="168">
                  <c:v>-6.8946132659912056</c:v>
                </c:pt>
                <c:pt idx="169">
                  <c:v>-6.44801568984985</c:v>
                </c:pt>
                <c:pt idx="170">
                  <c:v>-6.3522691726684499</c:v>
                </c:pt>
                <c:pt idx="171">
                  <c:v>-6.5543346405029252</c:v>
                </c:pt>
                <c:pt idx="172">
                  <c:v>-6.5037665367126403</c:v>
                </c:pt>
                <c:pt idx="173">
                  <c:v>-5.9720892906188903</c:v>
                </c:pt>
                <c:pt idx="174">
                  <c:v>-5.3941402435302654</c:v>
                </c:pt>
                <c:pt idx="175">
                  <c:v>-5.2749094963073704</c:v>
                </c:pt>
                <c:pt idx="176">
                  <c:v>-5.5235328674316353</c:v>
                </c:pt>
                <c:pt idx="177">
                  <c:v>-5.6273555755615128</c:v>
                </c:pt>
                <c:pt idx="178">
                  <c:v>-5.363914489746084</c:v>
                </c:pt>
                <c:pt idx="179">
                  <c:v>-5.0361938476562456</c:v>
                </c:pt>
                <c:pt idx="180">
                  <c:v>-4.9712700843811</c:v>
                </c:pt>
                <c:pt idx="181">
                  <c:v>-5.0609393119811976</c:v>
                </c:pt>
                <c:pt idx="182">
                  <c:v>-4.9727783203125</c:v>
                </c:pt>
                <c:pt idx="183">
                  <c:v>-4.6497917175292898</c:v>
                </c:pt>
                <c:pt idx="184">
                  <c:v>-4.3611373901367054</c:v>
                </c:pt>
                <c:pt idx="185">
                  <c:v>-4.2887301445007298</c:v>
                </c:pt>
                <c:pt idx="186">
                  <c:v>-4.2941436767578054</c:v>
                </c:pt>
                <c:pt idx="187">
                  <c:v>-4.1747660636901802</c:v>
                </c:pt>
                <c:pt idx="188">
                  <c:v>-3.98393678665161</c:v>
                </c:pt>
                <c:pt idx="189">
                  <c:v>-3.9564886093139551</c:v>
                </c:pt>
                <c:pt idx="190">
                  <c:v>-4.1967196464538494</c:v>
                </c:pt>
                <c:pt idx="191">
                  <c:v>-4.5683145523071138</c:v>
                </c:pt>
                <c:pt idx="192">
                  <c:v>-4.8599338531494052</c:v>
                </c:pt>
                <c:pt idx="193">
                  <c:v>-4.9433670043945304</c:v>
                </c:pt>
                <c:pt idx="194">
                  <c:v>-4.7906756401061976</c:v>
                </c:pt>
                <c:pt idx="195">
                  <c:v>-4.4908895492553667</c:v>
                </c:pt>
                <c:pt idx="196">
                  <c:v>-4.2866067886352504</c:v>
                </c:pt>
                <c:pt idx="197">
                  <c:v>-4.4312291145324698</c:v>
                </c:pt>
                <c:pt idx="198">
                  <c:v>-4.8772563934326101</c:v>
                </c:pt>
                <c:pt idx="199">
                  <c:v>-5.1903514862060476</c:v>
                </c:pt>
              </c:numCache>
            </c:numRef>
          </c:val>
          <c:smooth val="0"/>
          <c:extLst>
            <c:ext xmlns:c16="http://schemas.microsoft.com/office/drawing/2014/chart" uri="{C3380CC4-5D6E-409C-BE32-E72D297353CC}">
              <c16:uniqueId val="{00000001-0D7C-450F-BD61-8601D396138B}"/>
            </c:ext>
          </c:extLst>
        </c:ser>
        <c:ser>
          <c:idx val="2"/>
          <c:order val="2"/>
          <c:tx>
            <c:strRef>
              <c:f>'5mir 10_12 12 (3)'!$E$1</c:f>
              <c:strCache>
                <c:ptCount val="1"/>
                <c:pt idx="0">
                  <c:v>12</c:v>
                </c:pt>
              </c:strCache>
            </c:strRef>
          </c:tx>
          <c:spPr>
            <a:ln w="25400">
              <a:solidFill>
                <a:schemeClr val="tx1"/>
              </a:solidFill>
              <a:prstDash val="solid"/>
            </a:ln>
          </c:spPr>
          <c:marker>
            <c:symbol val="none"/>
          </c:marker>
          <c:cat>
            <c:numRef>
              <c:f>'5mir 10_12 12 (3)'!$B$2:$B$201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'5mir 10_12 12 (3)'!$E$2:$E$201</c:f>
              <c:numCache>
                <c:formatCode>General</c:formatCode>
                <c:ptCount val="200"/>
                <c:pt idx="0">
                  <c:v>1.0435951873660001E-2</c:v>
                </c:pt>
                <c:pt idx="1">
                  <c:v>-0.7204230427742</c:v>
                </c:pt>
                <c:pt idx="2">
                  <c:v>-0.96263599395751998</c:v>
                </c:pt>
                <c:pt idx="3">
                  <c:v>-0.41981616616249101</c:v>
                </c:pt>
                <c:pt idx="4">
                  <c:v>0.44070801138877902</c:v>
                </c:pt>
                <c:pt idx="5">
                  <c:v>0.77157884836196899</c:v>
                </c:pt>
                <c:pt idx="6">
                  <c:v>0.24616177380085</c:v>
                </c:pt>
                <c:pt idx="7">
                  <c:v>-0.58749729394912698</c:v>
                </c:pt>
                <c:pt idx="8">
                  <c:v>-0.94166308641433705</c:v>
                </c:pt>
                <c:pt idx="9">
                  <c:v>-0.63544696569442705</c:v>
                </c:pt>
                <c:pt idx="10">
                  <c:v>-0.16014970839023601</c:v>
                </c:pt>
                <c:pt idx="11">
                  <c:v>-5.8046183548870001E-3</c:v>
                </c:pt>
                <c:pt idx="12">
                  <c:v>-0.161254987120628</c:v>
                </c:pt>
                <c:pt idx="13">
                  <c:v>-0.29942256212234503</c:v>
                </c:pt>
                <c:pt idx="14">
                  <c:v>-0.23423725366592399</c:v>
                </c:pt>
                <c:pt idx="15">
                  <c:v>-4.9715466797351997E-2</c:v>
                </c:pt>
                <c:pt idx="16">
                  <c:v>9.6411772072314994E-2</c:v>
                </c:pt>
                <c:pt idx="17">
                  <c:v>0.12006045877933499</c:v>
                </c:pt>
                <c:pt idx="18">
                  <c:v>1.0382162407041E-2</c:v>
                </c:pt>
                <c:pt idx="19">
                  <c:v>-0.14099709689617199</c:v>
                </c:pt>
                <c:pt idx="20">
                  <c:v>-0.107022695243359</c:v>
                </c:pt>
                <c:pt idx="21">
                  <c:v>0.294349074363708</c:v>
                </c:pt>
                <c:pt idx="22">
                  <c:v>0.91231417655944802</c:v>
                </c:pt>
                <c:pt idx="23">
                  <c:v>1.30564129352569</c:v>
                </c:pt>
                <c:pt idx="24">
                  <c:v>1.2180473804473799</c:v>
                </c:pt>
                <c:pt idx="25">
                  <c:v>0.93016952276229903</c:v>
                </c:pt>
                <c:pt idx="26">
                  <c:v>0.97841197252273604</c:v>
                </c:pt>
                <c:pt idx="27">
                  <c:v>1.5392147302627499</c:v>
                </c:pt>
                <c:pt idx="28">
                  <c:v>2.24690341949462</c:v>
                </c:pt>
                <c:pt idx="29">
                  <c:v>2.6540400981903001</c:v>
                </c:pt>
                <c:pt idx="30">
                  <c:v>2.7125921249389591</c:v>
                </c:pt>
                <c:pt idx="31">
                  <c:v>2.7027714252471902</c:v>
                </c:pt>
                <c:pt idx="32">
                  <c:v>2.80748462677002</c:v>
                </c:pt>
                <c:pt idx="33">
                  <c:v>2.9196000099182049</c:v>
                </c:pt>
                <c:pt idx="34">
                  <c:v>2.8424410820007302</c:v>
                </c:pt>
                <c:pt idx="35">
                  <c:v>2.535472631454458</c:v>
                </c:pt>
                <c:pt idx="36">
                  <c:v>2.1283998489379798</c:v>
                </c:pt>
                <c:pt idx="37">
                  <c:v>1.7947951555252</c:v>
                </c:pt>
                <c:pt idx="38">
                  <c:v>1.65569603443145</c:v>
                </c:pt>
                <c:pt idx="39">
                  <c:v>1.7182528972625699</c:v>
                </c:pt>
                <c:pt idx="40">
                  <c:v>1.84311759471893</c:v>
                </c:pt>
                <c:pt idx="41">
                  <c:v>1.8441736698150599</c:v>
                </c:pt>
                <c:pt idx="42">
                  <c:v>1.6959363222122099</c:v>
                </c:pt>
                <c:pt idx="43">
                  <c:v>1.57235419750213</c:v>
                </c:pt>
                <c:pt idx="44">
                  <c:v>1.58073937892913</c:v>
                </c:pt>
                <c:pt idx="45">
                  <c:v>1.53421223163604</c:v>
                </c:pt>
                <c:pt idx="46">
                  <c:v>1.17053294181823</c:v>
                </c:pt>
                <c:pt idx="47">
                  <c:v>0.60075545310974099</c:v>
                </c:pt>
                <c:pt idx="48">
                  <c:v>0.30698692798614502</c:v>
                </c:pt>
                <c:pt idx="49">
                  <c:v>0.53928828239440896</c:v>
                </c:pt>
                <c:pt idx="50">
                  <c:v>0.87556362152099598</c:v>
                </c:pt>
                <c:pt idx="51">
                  <c:v>0.64509594440460205</c:v>
                </c:pt>
                <c:pt idx="52">
                  <c:v>-0.215551197528839</c:v>
                </c:pt>
                <c:pt idx="53">
                  <c:v>-0.98974037170410201</c:v>
                </c:pt>
                <c:pt idx="54">
                  <c:v>-1.0060176849365201</c:v>
                </c:pt>
                <c:pt idx="55">
                  <c:v>-0.47206428647041299</c:v>
                </c:pt>
                <c:pt idx="56">
                  <c:v>-0.26149713993072499</c:v>
                </c:pt>
                <c:pt idx="57">
                  <c:v>-0.90996509790420499</c:v>
                </c:pt>
                <c:pt idx="58">
                  <c:v>-2.04536533355712</c:v>
                </c:pt>
                <c:pt idx="59">
                  <c:v>-2.8813776969909601</c:v>
                </c:pt>
                <c:pt idx="60">
                  <c:v>-3.088275909423817</c:v>
                </c:pt>
                <c:pt idx="61">
                  <c:v>-3.0051145553588801</c:v>
                </c:pt>
                <c:pt idx="62">
                  <c:v>-3.08821368217468</c:v>
                </c:pt>
                <c:pt idx="63">
                  <c:v>-3.38750076293945</c:v>
                </c:pt>
                <c:pt idx="64">
                  <c:v>-3.63768434524536</c:v>
                </c:pt>
                <c:pt idx="65">
                  <c:v>-3.6976442337036102</c:v>
                </c:pt>
                <c:pt idx="66">
                  <c:v>-3.7162263393402051</c:v>
                </c:pt>
                <c:pt idx="67">
                  <c:v>-3.8717968463897701</c:v>
                </c:pt>
                <c:pt idx="68">
                  <c:v>-4.0918512344360298</c:v>
                </c:pt>
                <c:pt idx="69">
                  <c:v>-4.1195573806762704</c:v>
                </c:pt>
                <c:pt idx="70">
                  <c:v>-3.816750526428216</c:v>
                </c:pt>
                <c:pt idx="71">
                  <c:v>-3.31755495071411</c:v>
                </c:pt>
                <c:pt idx="72">
                  <c:v>-2.8486669063568102</c:v>
                </c:pt>
                <c:pt idx="73">
                  <c:v>-2.4387431144714302</c:v>
                </c:pt>
                <c:pt idx="74">
                  <c:v>-1.8750786781311</c:v>
                </c:pt>
                <c:pt idx="75">
                  <c:v>-0.99628853797912598</c:v>
                </c:pt>
                <c:pt idx="76">
                  <c:v>6.2757069826999999E-5</c:v>
                </c:pt>
                <c:pt idx="77">
                  <c:v>0.64011383056640603</c:v>
                </c:pt>
                <c:pt idx="78">
                  <c:v>0.6349738240242</c:v>
                </c:pt>
                <c:pt idx="79">
                  <c:v>0.22727707028388999</c:v>
                </c:pt>
                <c:pt idx="80">
                  <c:v>-1.3716644607484001E-2</c:v>
                </c:pt>
                <c:pt idx="81">
                  <c:v>0.240647003054619</c:v>
                </c:pt>
                <c:pt idx="82">
                  <c:v>0.79902374744415305</c:v>
                </c:pt>
                <c:pt idx="83">
                  <c:v>1.279766798019399</c:v>
                </c:pt>
                <c:pt idx="84">
                  <c:v>1.60018134117126</c:v>
                </c:pt>
                <c:pt idx="85">
                  <c:v>1.9719265699386599</c:v>
                </c:pt>
                <c:pt idx="86">
                  <c:v>2.4369649887084899</c:v>
                </c:pt>
                <c:pt idx="87">
                  <c:v>2.6489856243133501</c:v>
                </c:pt>
                <c:pt idx="88">
                  <c:v>2.2914462089538499</c:v>
                </c:pt>
                <c:pt idx="89">
                  <c:v>1.5963442325592001</c:v>
                </c:pt>
                <c:pt idx="90">
                  <c:v>1.19674515724182</c:v>
                </c:pt>
                <c:pt idx="91">
                  <c:v>1.4117838144302299</c:v>
                </c:pt>
                <c:pt idx="92">
                  <c:v>1.87234854698181</c:v>
                </c:pt>
                <c:pt idx="93">
                  <c:v>1.98370492458343</c:v>
                </c:pt>
                <c:pt idx="94">
                  <c:v>1.6143093109130799</c:v>
                </c:pt>
                <c:pt idx="95">
                  <c:v>1.12397801876068</c:v>
                </c:pt>
                <c:pt idx="96">
                  <c:v>0.784324049949646</c:v>
                </c:pt>
                <c:pt idx="97">
                  <c:v>0.458490580320358</c:v>
                </c:pt>
                <c:pt idx="98">
                  <c:v>-5.3482428193091999E-2</c:v>
                </c:pt>
                <c:pt idx="99">
                  <c:v>-0.60354316234588601</c:v>
                </c:pt>
                <c:pt idx="100">
                  <c:v>-0.87986725568771396</c:v>
                </c:pt>
                <c:pt idx="101">
                  <c:v>-0.90024024248123202</c:v>
                </c:pt>
                <c:pt idx="102">
                  <c:v>-1.02905261516571</c:v>
                </c:pt>
                <c:pt idx="103">
                  <c:v>-1.45156097412109</c:v>
                </c:pt>
                <c:pt idx="104">
                  <c:v>-1.88559782505035</c:v>
                </c:pt>
                <c:pt idx="105">
                  <c:v>-1.9781926870346001</c:v>
                </c:pt>
                <c:pt idx="106">
                  <c:v>-1.8131533861160201</c:v>
                </c:pt>
                <c:pt idx="107">
                  <c:v>-1.7900576591491699</c:v>
                </c:pt>
                <c:pt idx="108">
                  <c:v>-2.0758934020996</c:v>
                </c:pt>
                <c:pt idx="109">
                  <c:v>-2.4487924575805602</c:v>
                </c:pt>
                <c:pt idx="110">
                  <c:v>-2.718452692031859</c:v>
                </c:pt>
                <c:pt idx="111">
                  <c:v>-3.022353410720819</c:v>
                </c:pt>
                <c:pt idx="112">
                  <c:v>-3.5262355804443302</c:v>
                </c:pt>
                <c:pt idx="113">
                  <c:v>-4.0342092514037997</c:v>
                </c:pt>
                <c:pt idx="114">
                  <c:v>-4.1811418533325204</c:v>
                </c:pt>
                <c:pt idx="115">
                  <c:v>-3.9645936489105198</c:v>
                </c:pt>
                <c:pt idx="116">
                  <c:v>-3.79874515533447</c:v>
                </c:pt>
                <c:pt idx="117">
                  <c:v>-3.9624683856964098</c:v>
                </c:pt>
                <c:pt idx="118">
                  <c:v>-4.2302951812744096</c:v>
                </c:pt>
                <c:pt idx="119">
                  <c:v>-4.2207164764404252</c:v>
                </c:pt>
                <c:pt idx="120">
                  <c:v>-3.9480814933776802</c:v>
                </c:pt>
                <c:pt idx="121">
                  <c:v>-3.7917556762695299</c:v>
                </c:pt>
                <c:pt idx="122">
                  <c:v>-3.966073036193837</c:v>
                </c:pt>
                <c:pt idx="123">
                  <c:v>-4.2626056671142454</c:v>
                </c:pt>
                <c:pt idx="124">
                  <c:v>-4.3639683723449698</c:v>
                </c:pt>
                <c:pt idx="125">
                  <c:v>-4.2040867805480886</c:v>
                </c:pt>
                <c:pt idx="126">
                  <c:v>-3.9048182964324898</c:v>
                </c:pt>
                <c:pt idx="127">
                  <c:v>-3.5196747779846098</c:v>
                </c:pt>
                <c:pt idx="128">
                  <c:v>-3.0252377986907901</c:v>
                </c:pt>
                <c:pt idx="129">
                  <c:v>-2.4905335903167698</c:v>
                </c:pt>
                <c:pt idx="130">
                  <c:v>-2.05356669425964</c:v>
                </c:pt>
                <c:pt idx="131">
                  <c:v>-1.7217545509338299</c:v>
                </c:pt>
                <c:pt idx="132">
                  <c:v>-1.3737779855728101</c:v>
                </c:pt>
                <c:pt idx="133">
                  <c:v>-1.0141581296920701</c:v>
                </c:pt>
                <c:pt idx="134">
                  <c:v>-0.86869090795517001</c:v>
                </c:pt>
                <c:pt idx="135">
                  <c:v>-1.1099261045455899</c:v>
                </c:pt>
                <c:pt idx="136">
                  <c:v>-1.5843244791030799</c:v>
                </c:pt>
                <c:pt idx="137">
                  <c:v>-1.94215452671051</c:v>
                </c:pt>
                <c:pt idx="138">
                  <c:v>-1.9881719350814799</c:v>
                </c:pt>
                <c:pt idx="139">
                  <c:v>-1.7914242744445801</c:v>
                </c:pt>
                <c:pt idx="140">
                  <c:v>-1.4994434118270801</c:v>
                </c:pt>
                <c:pt idx="141">
                  <c:v>-1.20878434181213</c:v>
                </c:pt>
                <c:pt idx="142">
                  <c:v>-1.02510786056518</c:v>
                </c:pt>
                <c:pt idx="143">
                  <c:v>-1.05954909324646</c:v>
                </c:pt>
                <c:pt idx="144">
                  <c:v>-1.2596350908279399</c:v>
                </c:pt>
                <c:pt idx="145">
                  <c:v>-1.37513291835784</c:v>
                </c:pt>
                <c:pt idx="146">
                  <c:v>-1.2452433109283401</c:v>
                </c:pt>
                <c:pt idx="147">
                  <c:v>-1.0526293516159</c:v>
                </c:pt>
                <c:pt idx="148">
                  <c:v>-1.12789142131805</c:v>
                </c:pt>
                <c:pt idx="149">
                  <c:v>-1.51291620731353</c:v>
                </c:pt>
                <c:pt idx="150">
                  <c:v>-1.8782210350036601</c:v>
                </c:pt>
                <c:pt idx="151">
                  <c:v>-1.9193747043609599</c:v>
                </c:pt>
                <c:pt idx="152">
                  <c:v>-1.6923586130142201</c:v>
                </c:pt>
                <c:pt idx="153">
                  <c:v>-1.47685015201568</c:v>
                </c:pt>
                <c:pt idx="154">
                  <c:v>-1.435566306114189</c:v>
                </c:pt>
                <c:pt idx="155">
                  <c:v>-1.5300886631011901</c:v>
                </c:pt>
                <c:pt idx="156">
                  <c:v>-1.67840576171875</c:v>
                </c:pt>
                <c:pt idx="157">
                  <c:v>-1.8194817304611199</c:v>
                </c:pt>
                <c:pt idx="158">
                  <c:v>-1.8354303836822501</c:v>
                </c:pt>
                <c:pt idx="159">
                  <c:v>-1.5967394113540601</c:v>
                </c:pt>
                <c:pt idx="160">
                  <c:v>-1.1665786504745399</c:v>
                </c:pt>
                <c:pt idx="161">
                  <c:v>-0.83272910118103005</c:v>
                </c:pt>
                <c:pt idx="162">
                  <c:v>-0.81851440668106101</c:v>
                </c:pt>
                <c:pt idx="163">
                  <c:v>-1.02997851371765</c:v>
                </c:pt>
                <c:pt idx="164">
                  <c:v>-1.1949616670608501</c:v>
                </c:pt>
                <c:pt idx="165">
                  <c:v>-1.1964478492736801</c:v>
                </c:pt>
                <c:pt idx="166">
                  <c:v>-1.1503821611404399</c:v>
                </c:pt>
                <c:pt idx="167">
                  <c:v>-1.18428170680999</c:v>
                </c:pt>
                <c:pt idx="168">
                  <c:v>-1.2768977880477901</c:v>
                </c:pt>
                <c:pt idx="169">
                  <c:v>-1.3373878002166699</c:v>
                </c:pt>
                <c:pt idx="170">
                  <c:v>-1.3240370750427199</c:v>
                </c:pt>
                <c:pt idx="171">
                  <c:v>-1.2396006584167401</c:v>
                </c:pt>
                <c:pt idx="172">
                  <c:v>-1.11564004421234</c:v>
                </c:pt>
                <c:pt idx="173">
                  <c:v>-1.06160593032836</c:v>
                </c:pt>
                <c:pt idx="174">
                  <c:v>-1.19833707809448</c:v>
                </c:pt>
                <c:pt idx="175">
                  <c:v>-1.4236075878143299</c:v>
                </c:pt>
                <c:pt idx="176">
                  <c:v>-1.3682814836502</c:v>
                </c:pt>
                <c:pt idx="177">
                  <c:v>-0.79747748374938998</c:v>
                </c:pt>
                <c:pt idx="178">
                  <c:v>-3.1905122101306999E-2</c:v>
                </c:pt>
                <c:pt idx="179">
                  <c:v>0.27652963995933499</c:v>
                </c:pt>
                <c:pt idx="180">
                  <c:v>-0.11571274697780599</c:v>
                </c:pt>
                <c:pt idx="181">
                  <c:v>-0.71642994880676303</c:v>
                </c:pt>
                <c:pt idx="182">
                  <c:v>-0.86917835474014304</c:v>
                </c:pt>
                <c:pt idx="183">
                  <c:v>-0.509368896484375</c:v>
                </c:pt>
                <c:pt idx="184">
                  <c:v>-0.13073693215846999</c:v>
                </c:pt>
                <c:pt idx="185">
                  <c:v>-7.3867291212082006E-2</c:v>
                </c:pt>
                <c:pt idx="186">
                  <c:v>-0.13680079579353299</c:v>
                </c:pt>
                <c:pt idx="187">
                  <c:v>2.8783718124032E-2</c:v>
                </c:pt>
                <c:pt idx="188">
                  <c:v>0.39834371209144598</c:v>
                </c:pt>
                <c:pt idx="189">
                  <c:v>0.66560721397399902</c:v>
                </c:pt>
                <c:pt idx="190">
                  <c:v>0.70381331443786599</c:v>
                </c:pt>
                <c:pt idx="191">
                  <c:v>0.67416411638259899</c:v>
                </c:pt>
                <c:pt idx="192">
                  <c:v>0.69300681352615401</c:v>
                </c:pt>
                <c:pt idx="193">
                  <c:v>0.64676618576049805</c:v>
                </c:pt>
                <c:pt idx="194">
                  <c:v>0.42934960126876798</c:v>
                </c:pt>
                <c:pt idx="195">
                  <c:v>0.17249459028243999</c:v>
                </c:pt>
                <c:pt idx="196">
                  <c:v>8.1132970750332004E-2</c:v>
                </c:pt>
                <c:pt idx="197">
                  <c:v>0.142856195569038</c:v>
                </c:pt>
                <c:pt idx="198">
                  <c:v>0.17121656239032701</c:v>
                </c:pt>
                <c:pt idx="199">
                  <c:v>9.0077959001063995E-2</c:v>
                </c:pt>
              </c:numCache>
            </c:numRef>
          </c:val>
          <c:smooth val="0"/>
          <c:extLst>
            <c:ext xmlns:c16="http://schemas.microsoft.com/office/drawing/2014/chart" uri="{C3380CC4-5D6E-409C-BE32-E72D297353CC}">
              <c16:uniqueId val="{00000002-0D7C-450F-BD61-8601D396138B}"/>
            </c:ext>
          </c:extLst>
        </c:ser>
        <c:dLbls>
          <c:showLegendKey val="0"/>
          <c:showVal val="0"/>
          <c:showCatName val="0"/>
          <c:showSerName val="0"/>
          <c:showPercent val="0"/>
          <c:showBubbleSize val="0"/>
        </c:dLbls>
        <c:smooth val="0"/>
        <c:axId val="623233432"/>
        <c:axId val="623236376"/>
      </c:lineChart>
      <c:catAx>
        <c:axId val="623233432"/>
        <c:scaling>
          <c:orientation val="minMax"/>
        </c:scaling>
        <c:delete val="0"/>
        <c:axPos val="b"/>
        <c:numFmt formatCode="General" sourceLinked="1"/>
        <c:majorTickMark val="out"/>
        <c:minorTickMark val="none"/>
        <c:tickLblPos val="none"/>
        <c:crossAx val="623236376"/>
        <c:crosses val="autoZero"/>
        <c:auto val="1"/>
        <c:lblAlgn val="ctr"/>
        <c:lblOffset val="100"/>
        <c:tickLblSkip val="25"/>
        <c:tickMarkSkip val="25"/>
        <c:noMultiLvlLbl val="0"/>
      </c:catAx>
      <c:valAx>
        <c:axId val="623236376"/>
        <c:scaling>
          <c:orientation val="minMax"/>
          <c:max val="8"/>
          <c:min val="-16"/>
        </c:scaling>
        <c:delete val="0"/>
        <c:axPos val="l"/>
        <c:numFmt formatCode="General" sourceLinked="1"/>
        <c:majorTickMark val="out"/>
        <c:minorTickMark val="none"/>
        <c:tickLblPos val="nextTo"/>
        <c:crossAx val="623233432"/>
        <c:crossesAt val="25"/>
        <c:crossBetween val="between"/>
      </c:valAx>
    </c:plotArea>
    <c:plotVisOnly val="1"/>
    <c:dispBlanksAs val="gap"/>
    <c:showDLblsOverMax val="0"/>
  </c:chart>
  <c:externalData r:id="rId1">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62887309355105E-3"/>
          <c:y val="2.4410078740157479E-2"/>
          <c:w val="0.99837112690644902"/>
          <c:h val="0.95117984251968501"/>
        </c:manualLayout>
      </c:layout>
      <c:lineChart>
        <c:grouping val="standard"/>
        <c:varyColors val="0"/>
        <c:ser>
          <c:idx val="0"/>
          <c:order val="0"/>
          <c:tx>
            <c:strRef>
              <c:f>'12_F3 1Mir'!$B$1</c:f>
              <c:strCache>
                <c:ptCount val="1"/>
                <c:pt idx="0">
                  <c:v>Pretest</c:v>
                </c:pt>
              </c:strCache>
            </c:strRef>
          </c:tx>
          <c:spPr>
            <a:ln w="25400">
              <a:solidFill>
                <a:schemeClr val="bg1">
                  <a:lumMod val="75000"/>
                </a:schemeClr>
              </a:solidFill>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1Mir'!$B$2:$B$201</c:f>
              <c:numCache>
                <c:formatCode>General</c:formatCode>
                <c:ptCount val="200"/>
                <c:pt idx="0">
                  <c:v>0.36924362182617199</c:v>
                </c:pt>
                <c:pt idx="1">
                  <c:v>0.54437166452407804</c:v>
                </c:pt>
                <c:pt idx="2">
                  <c:v>0.80745548009872403</c:v>
                </c:pt>
                <c:pt idx="3">
                  <c:v>1.12467944622039</c:v>
                </c:pt>
                <c:pt idx="4">
                  <c:v>1.29138278961181</c:v>
                </c:pt>
                <c:pt idx="5">
                  <c:v>1.0917818546295099</c:v>
                </c:pt>
                <c:pt idx="6">
                  <c:v>0.52928143739700295</c:v>
                </c:pt>
                <c:pt idx="7">
                  <c:v>-0.12665992975234999</c:v>
                </c:pt>
                <c:pt idx="8">
                  <c:v>-0.54331856966018699</c:v>
                </c:pt>
                <c:pt idx="9">
                  <c:v>-0.58383917808532704</c:v>
                </c:pt>
                <c:pt idx="10">
                  <c:v>-0.38745716214179998</c:v>
                </c:pt>
                <c:pt idx="11">
                  <c:v>-0.22266413271427199</c:v>
                </c:pt>
                <c:pt idx="12">
                  <c:v>-0.26727074384689298</c:v>
                </c:pt>
                <c:pt idx="13">
                  <c:v>-0.49128487706184398</c:v>
                </c:pt>
                <c:pt idx="14">
                  <c:v>-0.70654743909835804</c:v>
                </c:pt>
                <c:pt idx="15">
                  <c:v>-0.73247414827346802</c:v>
                </c:pt>
                <c:pt idx="16">
                  <c:v>-0.55716872215270996</c:v>
                </c:pt>
                <c:pt idx="17">
                  <c:v>-0.35317048430442799</c:v>
                </c:pt>
                <c:pt idx="18">
                  <c:v>-0.30294334888458302</c:v>
                </c:pt>
                <c:pt idx="19">
                  <c:v>-0.38888299465179399</c:v>
                </c:pt>
                <c:pt idx="20">
                  <c:v>-0.39454564452171298</c:v>
                </c:pt>
                <c:pt idx="21">
                  <c:v>-0.162388101220131</c:v>
                </c:pt>
                <c:pt idx="22">
                  <c:v>0.17161425948143</c:v>
                </c:pt>
                <c:pt idx="23">
                  <c:v>0.278758615255356</c:v>
                </c:pt>
                <c:pt idx="24">
                  <c:v>1.2049328535795E-2</c:v>
                </c:pt>
                <c:pt idx="25">
                  <c:v>-0.36885789036750799</c:v>
                </c:pt>
                <c:pt idx="26">
                  <c:v>-0.41710117459297202</c:v>
                </c:pt>
                <c:pt idx="27">
                  <c:v>5.5091664195061001E-2</c:v>
                </c:pt>
                <c:pt idx="28">
                  <c:v>0.79240727424621604</c:v>
                </c:pt>
                <c:pt idx="29">
                  <c:v>1.34412109851837</c:v>
                </c:pt>
                <c:pt idx="30">
                  <c:v>1.4440512657165501</c:v>
                </c:pt>
                <c:pt idx="31">
                  <c:v>1.14644122123718</c:v>
                </c:pt>
                <c:pt idx="32">
                  <c:v>0.68149036169052102</c:v>
                </c:pt>
                <c:pt idx="33">
                  <c:v>0.26847508549690202</c:v>
                </c:pt>
                <c:pt idx="34">
                  <c:v>4.7501206398009997E-2</c:v>
                </c:pt>
                <c:pt idx="35">
                  <c:v>7.6433613896370003E-2</c:v>
                </c:pt>
                <c:pt idx="36">
                  <c:v>0.31185394525527999</c:v>
                </c:pt>
                <c:pt idx="37">
                  <c:v>0.60838216543197599</c:v>
                </c:pt>
                <c:pt idx="38">
                  <c:v>0.790172159671783</c:v>
                </c:pt>
                <c:pt idx="39">
                  <c:v>0.75376623868942305</c:v>
                </c:pt>
                <c:pt idx="40">
                  <c:v>0.51696658134460405</c:v>
                </c:pt>
                <c:pt idx="41">
                  <c:v>0.185905441641808</c:v>
                </c:pt>
                <c:pt idx="42">
                  <c:v>-0.132773786783218</c:v>
                </c:pt>
                <c:pt idx="43">
                  <c:v>-0.42156761884689298</c:v>
                </c:pt>
                <c:pt idx="44">
                  <c:v>-0.76791089773178101</c:v>
                </c:pt>
                <c:pt idx="45">
                  <c:v>-1.2567893266677801</c:v>
                </c:pt>
                <c:pt idx="46">
                  <c:v>-1.8193233013153001</c:v>
                </c:pt>
                <c:pt idx="47">
                  <c:v>-2.21995902061462</c:v>
                </c:pt>
                <c:pt idx="48">
                  <c:v>-2.2491972446441602</c:v>
                </c:pt>
                <c:pt idx="49">
                  <c:v>-1.935262799263</c:v>
                </c:pt>
                <c:pt idx="50">
                  <c:v>-1.52261698246002</c:v>
                </c:pt>
                <c:pt idx="51">
                  <c:v>-1.24905121326446</c:v>
                </c:pt>
                <c:pt idx="52">
                  <c:v>-1.2023171186447099</c:v>
                </c:pt>
                <c:pt idx="53">
                  <c:v>-1.39337146282196</c:v>
                </c:pt>
                <c:pt idx="54">
                  <c:v>-1.8498840332031199</c:v>
                </c:pt>
                <c:pt idx="55">
                  <c:v>-2.53133225440979</c:v>
                </c:pt>
                <c:pt idx="56">
                  <c:v>-3.2105078697204501</c:v>
                </c:pt>
                <c:pt idx="57">
                  <c:v>-3.5981965065002401</c:v>
                </c:pt>
                <c:pt idx="58">
                  <c:v>-3.6402387619018501</c:v>
                </c:pt>
                <c:pt idx="59">
                  <c:v>-3.5967962741851802</c:v>
                </c:pt>
                <c:pt idx="60">
                  <c:v>-3.7391548156738201</c:v>
                </c:pt>
                <c:pt idx="61">
                  <c:v>-4.0211734771728498</c:v>
                </c:pt>
                <c:pt idx="62">
                  <c:v>-4.1558709144592196</c:v>
                </c:pt>
                <c:pt idx="63">
                  <c:v>-3.9981551170349099</c:v>
                </c:pt>
                <c:pt idx="64">
                  <c:v>-3.73800492286682</c:v>
                </c:pt>
                <c:pt idx="65">
                  <c:v>-3.66551613807678</c:v>
                </c:pt>
                <c:pt idx="66">
                  <c:v>-3.8230340480804399</c:v>
                </c:pt>
                <c:pt idx="67">
                  <c:v>-3.9759390354156401</c:v>
                </c:pt>
                <c:pt idx="68">
                  <c:v>-3.9030098915100102</c:v>
                </c:pt>
                <c:pt idx="69">
                  <c:v>-3.6438567638397199</c:v>
                </c:pt>
                <c:pt idx="70">
                  <c:v>-3.44535827636718</c:v>
                </c:pt>
                <c:pt idx="71">
                  <c:v>-3.5053632259368901</c:v>
                </c:pt>
                <c:pt idx="72">
                  <c:v>-3.7862253189086901</c:v>
                </c:pt>
                <c:pt idx="73">
                  <c:v>-4.05385398864746</c:v>
                </c:pt>
                <c:pt idx="74">
                  <c:v>-4.0918869972228986</c:v>
                </c:pt>
                <c:pt idx="75">
                  <c:v>-3.8998353481292698</c:v>
                </c:pt>
                <c:pt idx="76">
                  <c:v>-3.68397045135498</c:v>
                </c:pt>
                <c:pt idx="77">
                  <c:v>-3.63208603858947</c:v>
                </c:pt>
                <c:pt idx="78">
                  <c:v>-3.70177769660949</c:v>
                </c:pt>
                <c:pt idx="79">
                  <c:v>-3.6787352561950599</c:v>
                </c:pt>
                <c:pt idx="80">
                  <c:v>-3.45381259918212</c:v>
                </c:pt>
                <c:pt idx="81">
                  <c:v>-3.1781575679778999</c:v>
                </c:pt>
                <c:pt idx="82">
                  <c:v>-3.0813438892364502</c:v>
                </c:pt>
                <c:pt idx="83">
                  <c:v>-3.1721708774566602</c:v>
                </c:pt>
                <c:pt idx="84">
                  <c:v>-3.2091400623321502</c:v>
                </c:pt>
                <c:pt idx="85">
                  <c:v>-2.9861872196197501</c:v>
                </c:pt>
                <c:pt idx="86">
                  <c:v>-2.5823709964752202</c:v>
                </c:pt>
                <c:pt idx="87">
                  <c:v>-2.2802269458770699</c:v>
                </c:pt>
                <c:pt idx="88">
                  <c:v>-2.2762272357940598</c:v>
                </c:pt>
                <c:pt idx="89">
                  <c:v>-2.5136406421661301</c:v>
                </c:pt>
                <c:pt idx="90">
                  <c:v>-2.7645914554595898</c:v>
                </c:pt>
                <c:pt idx="91">
                  <c:v>-2.8230600357055602</c:v>
                </c:pt>
                <c:pt idx="92">
                  <c:v>-2.6433629989624001</c:v>
                </c:pt>
                <c:pt idx="93">
                  <c:v>-2.36951231956481</c:v>
                </c:pt>
                <c:pt idx="94">
                  <c:v>-2.2374091148376398</c:v>
                </c:pt>
                <c:pt idx="95">
                  <c:v>-2.3807744979858398</c:v>
                </c:pt>
                <c:pt idx="96">
                  <c:v>-2.7006919384002601</c:v>
                </c:pt>
                <c:pt idx="97">
                  <c:v>-2.9770383834838761</c:v>
                </c:pt>
                <c:pt idx="98">
                  <c:v>-3.1346952915191602</c:v>
                </c:pt>
                <c:pt idx="99">
                  <c:v>-3.32557773590087</c:v>
                </c:pt>
                <c:pt idx="100">
                  <c:v>-3.6694593429565399</c:v>
                </c:pt>
                <c:pt idx="101">
                  <c:v>-3.97682332992553</c:v>
                </c:pt>
                <c:pt idx="102">
                  <c:v>-3.88418340682983</c:v>
                </c:pt>
                <c:pt idx="103">
                  <c:v>-3.3130638599395699</c:v>
                </c:pt>
                <c:pt idx="104">
                  <c:v>-2.6718773841857901</c:v>
                </c:pt>
                <c:pt idx="105">
                  <c:v>-2.4783868789672798</c:v>
                </c:pt>
                <c:pt idx="106">
                  <c:v>-2.8123905658721902</c:v>
                </c:pt>
                <c:pt idx="107">
                  <c:v>-3.2576367855071999</c:v>
                </c:pt>
                <c:pt idx="108">
                  <c:v>-3.39728379249572</c:v>
                </c:pt>
                <c:pt idx="109">
                  <c:v>-3.26023244857788</c:v>
                </c:pt>
                <c:pt idx="110">
                  <c:v>-3.222808122634877</c:v>
                </c:pt>
                <c:pt idx="111">
                  <c:v>-3.5616178512573202</c:v>
                </c:pt>
                <c:pt idx="112">
                  <c:v>-4.2034659385681099</c:v>
                </c:pt>
                <c:pt idx="113">
                  <c:v>-4.8731064796447701</c:v>
                </c:pt>
                <c:pt idx="114">
                  <c:v>-5.3554868698120028</c:v>
                </c:pt>
                <c:pt idx="115">
                  <c:v>-5.5750918388366699</c:v>
                </c:pt>
                <c:pt idx="116">
                  <c:v>-5.530116558074945</c:v>
                </c:pt>
                <c:pt idx="117">
                  <c:v>-5.2730607986450204</c:v>
                </c:pt>
                <c:pt idx="118">
                  <c:v>-4.9469790458679199</c:v>
                </c:pt>
                <c:pt idx="119">
                  <c:v>-4.7333998680114702</c:v>
                </c:pt>
                <c:pt idx="120">
                  <c:v>-4.7063527107238698</c:v>
                </c:pt>
                <c:pt idx="121">
                  <c:v>-4.778076171875</c:v>
                </c:pt>
                <c:pt idx="122">
                  <c:v>-4.8349580764770428</c:v>
                </c:pt>
                <c:pt idx="123">
                  <c:v>-4.8800883293151767</c:v>
                </c:pt>
                <c:pt idx="124">
                  <c:v>-4.9626398086547798</c:v>
                </c:pt>
                <c:pt idx="125">
                  <c:v>-4.9936885833740199</c:v>
                </c:pt>
                <c:pt idx="126">
                  <c:v>-4.7721982002258301</c:v>
                </c:pt>
                <c:pt idx="127">
                  <c:v>-4.2777476310729901</c:v>
                </c:pt>
                <c:pt idx="128">
                  <c:v>-3.8418626785278298</c:v>
                </c:pt>
                <c:pt idx="129">
                  <c:v>-3.8525085449218701</c:v>
                </c:pt>
                <c:pt idx="130">
                  <c:v>-4.2637133598327601</c:v>
                </c:pt>
                <c:pt idx="131">
                  <c:v>-4.5674810409545854</c:v>
                </c:pt>
                <c:pt idx="132">
                  <c:v>-4.3847408294677654</c:v>
                </c:pt>
                <c:pt idx="133">
                  <c:v>-3.9822609424590998</c:v>
                </c:pt>
                <c:pt idx="134">
                  <c:v>-4.0006251335143999</c:v>
                </c:pt>
                <c:pt idx="135">
                  <c:v>-4.6537685394287056</c:v>
                </c:pt>
                <c:pt idx="136">
                  <c:v>-5.4127779006957999</c:v>
                </c:pt>
                <c:pt idx="137">
                  <c:v>-5.6334381103515598</c:v>
                </c:pt>
                <c:pt idx="138">
                  <c:v>-5.3583111763000346</c:v>
                </c:pt>
                <c:pt idx="139">
                  <c:v>-5.2443351745605398</c:v>
                </c:pt>
                <c:pt idx="140">
                  <c:v>-5.6827626228332502</c:v>
                </c:pt>
                <c:pt idx="141">
                  <c:v>-6.2385334968566797</c:v>
                </c:pt>
                <c:pt idx="142">
                  <c:v>-6.1454396247863698</c:v>
                </c:pt>
                <c:pt idx="143">
                  <c:v>-5.2491283416748002</c:v>
                </c:pt>
                <c:pt idx="144">
                  <c:v>-4.2476329803466797</c:v>
                </c:pt>
                <c:pt idx="145">
                  <c:v>-3.97433257102966</c:v>
                </c:pt>
                <c:pt idx="146">
                  <c:v>-4.5842571258544904</c:v>
                </c:pt>
                <c:pt idx="147">
                  <c:v>-5.4910817146301198</c:v>
                </c:pt>
                <c:pt idx="148">
                  <c:v>-5.9776306152343697</c:v>
                </c:pt>
                <c:pt idx="149">
                  <c:v>-5.7829189300537056</c:v>
                </c:pt>
                <c:pt idx="150">
                  <c:v>-5.1970386505126864</c:v>
                </c:pt>
                <c:pt idx="151">
                  <c:v>-4.7327952384948704</c:v>
                </c:pt>
                <c:pt idx="152">
                  <c:v>-4.6992883682250852</c:v>
                </c:pt>
                <c:pt idx="153">
                  <c:v>-4.9863643646240199</c:v>
                </c:pt>
                <c:pt idx="154">
                  <c:v>-5.2310085296630797</c:v>
                </c:pt>
                <c:pt idx="155">
                  <c:v>-5.2325816154479856</c:v>
                </c:pt>
                <c:pt idx="156">
                  <c:v>-5.1741147041320774</c:v>
                </c:pt>
                <c:pt idx="157">
                  <c:v>-5.342043876647935</c:v>
                </c:pt>
                <c:pt idx="158">
                  <c:v>-5.6615691184997496</c:v>
                </c:pt>
                <c:pt idx="159">
                  <c:v>-5.6992478370666477</c:v>
                </c:pt>
                <c:pt idx="160">
                  <c:v>-5.2211632728576598</c:v>
                </c:pt>
                <c:pt idx="161">
                  <c:v>-4.5876913070678702</c:v>
                </c:pt>
                <c:pt idx="162">
                  <c:v>-4.39302158355712</c:v>
                </c:pt>
                <c:pt idx="163">
                  <c:v>-4.7570223808288503</c:v>
                </c:pt>
                <c:pt idx="164">
                  <c:v>-5.1951823234558052</c:v>
                </c:pt>
                <c:pt idx="165">
                  <c:v>-5.2424778938293404</c:v>
                </c:pt>
                <c:pt idx="166">
                  <c:v>-5.0041546821594149</c:v>
                </c:pt>
                <c:pt idx="167">
                  <c:v>-4.9374423027038503</c:v>
                </c:pt>
                <c:pt idx="168">
                  <c:v>-5.2252001762390066</c:v>
                </c:pt>
                <c:pt idx="169">
                  <c:v>-5.5929851531982351</c:v>
                </c:pt>
                <c:pt idx="170">
                  <c:v>-5.7216167449951101</c:v>
                </c:pt>
                <c:pt idx="171">
                  <c:v>-5.6110973358154297</c:v>
                </c:pt>
                <c:pt idx="172">
                  <c:v>-5.4576535224914497</c:v>
                </c:pt>
                <c:pt idx="173">
                  <c:v>-5.35957431793212</c:v>
                </c:pt>
                <c:pt idx="174">
                  <c:v>-5.2951922416686976</c:v>
                </c:pt>
                <c:pt idx="175">
                  <c:v>-5.2700505256652797</c:v>
                </c:pt>
                <c:pt idx="176">
                  <c:v>-5.290114879608141</c:v>
                </c:pt>
                <c:pt idx="177">
                  <c:v>-5.2253870964050204</c:v>
                </c:pt>
                <c:pt idx="178">
                  <c:v>-4.9096775054931596</c:v>
                </c:pt>
                <c:pt idx="179">
                  <c:v>-4.4214282035827601</c:v>
                </c:pt>
                <c:pt idx="180">
                  <c:v>-4.0793433189392001</c:v>
                </c:pt>
                <c:pt idx="181">
                  <c:v>-4.04194831848144</c:v>
                </c:pt>
                <c:pt idx="182">
                  <c:v>-4.0521769523620597</c:v>
                </c:pt>
                <c:pt idx="183">
                  <c:v>-3.7662880420684801</c:v>
                </c:pt>
                <c:pt idx="184">
                  <c:v>-3.2642562389373699</c:v>
                </c:pt>
                <c:pt idx="185">
                  <c:v>-3.0019760131835902</c:v>
                </c:pt>
                <c:pt idx="186">
                  <c:v>-3.2148270606994598</c:v>
                </c:pt>
                <c:pt idx="187">
                  <c:v>-3.5799138545989901</c:v>
                </c:pt>
                <c:pt idx="188">
                  <c:v>-3.6139168739318799</c:v>
                </c:pt>
                <c:pt idx="189">
                  <c:v>-3.2692377567291202</c:v>
                </c:pt>
                <c:pt idx="190">
                  <c:v>-2.9295186996459899</c:v>
                </c:pt>
                <c:pt idx="191">
                  <c:v>-2.85419344902038</c:v>
                </c:pt>
                <c:pt idx="192">
                  <c:v>-2.8621225357055602</c:v>
                </c:pt>
                <c:pt idx="193">
                  <c:v>-2.65767097473144</c:v>
                </c:pt>
                <c:pt idx="194">
                  <c:v>-2.2931926250457701</c:v>
                </c:pt>
                <c:pt idx="195">
                  <c:v>-2.1193885803222599</c:v>
                </c:pt>
                <c:pt idx="196">
                  <c:v>-2.3274374008178702</c:v>
                </c:pt>
                <c:pt idx="197">
                  <c:v>-2.7226135730743399</c:v>
                </c:pt>
                <c:pt idx="198">
                  <c:v>-2.9795937538146902</c:v>
                </c:pt>
                <c:pt idx="199">
                  <c:v>-2.9734916687011701</c:v>
                </c:pt>
              </c:numCache>
            </c:numRef>
          </c:val>
          <c:smooth val="0"/>
          <c:extLst>
            <c:ext xmlns:c16="http://schemas.microsoft.com/office/drawing/2014/chart" uri="{C3380CC4-5D6E-409C-BE32-E72D297353CC}">
              <c16:uniqueId val="{00000000-9CEE-4779-A3D5-E9F56C58C1D5}"/>
            </c:ext>
          </c:extLst>
        </c:ser>
        <c:ser>
          <c:idx val="1"/>
          <c:order val="1"/>
          <c:tx>
            <c:strRef>
              <c:f>'12_F3 1Mir'!$C$1</c:f>
              <c:strCache>
                <c:ptCount val="1"/>
                <c:pt idx="0">
                  <c:v>Practice</c:v>
                </c:pt>
              </c:strCache>
            </c:strRef>
          </c:tx>
          <c:spPr>
            <a:ln w="25400">
              <a:solidFill>
                <a:schemeClr val="tx1">
                  <a:lumMod val="95000"/>
                  <a:lumOff val="5000"/>
                </a:schemeClr>
              </a:solidFill>
              <a:prstDash val="sysDash"/>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1Mir'!$C$2:$C$201</c:f>
              <c:numCache>
                <c:formatCode>General</c:formatCode>
                <c:ptCount val="200"/>
                <c:pt idx="0">
                  <c:v>-0.15172414481639901</c:v>
                </c:pt>
                <c:pt idx="1">
                  <c:v>-0.55275321006774902</c:v>
                </c:pt>
                <c:pt idx="2">
                  <c:v>-0.85239124298095703</c:v>
                </c:pt>
                <c:pt idx="3">
                  <c:v>-0.80564570426940896</c:v>
                </c:pt>
                <c:pt idx="4">
                  <c:v>-0.41788673400878901</c:v>
                </c:pt>
                <c:pt idx="5">
                  <c:v>2.9587636236100001E-3</c:v>
                </c:pt>
                <c:pt idx="6">
                  <c:v>8.2664698362350006E-2</c:v>
                </c:pt>
                <c:pt idx="7">
                  <c:v>-0.25726792216300998</c:v>
                </c:pt>
                <c:pt idx="8">
                  <c:v>-0.70799070596694902</c:v>
                </c:pt>
                <c:pt idx="9">
                  <c:v>-0.90841174125671398</c:v>
                </c:pt>
                <c:pt idx="10">
                  <c:v>-0.83797413110732999</c:v>
                </c:pt>
                <c:pt idx="11">
                  <c:v>-0.78358727693557695</c:v>
                </c:pt>
                <c:pt idx="12">
                  <c:v>-0.93051934242248502</c:v>
                </c:pt>
                <c:pt idx="13">
                  <c:v>-1.1129841804504299</c:v>
                </c:pt>
                <c:pt idx="14">
                  <c:v>-1.03657221794128</c:v>
                </c:pt>
                <c:pt idx="15">
                  <c:v>-0.64356839656829801</c:v>
                </c:pt>
                <c:pt idx="16">
                  <c:v>-0.136514812707901</c:v>
                </c:pt>
                <c:pt idx="17">
                  <c:v>0.312298744916916</c:v>
                </c:pt>
                <c:pt idx="18">
                  <c:v>0.72997355461120605</c:v>
                </c:pt>
                <c:pt idx="19">
                  <c:v>1.1911537647247299</c:v>
                </c:pt>
                <c:pt idx="20">
                  <c:v>1.6212509870529099</c:v>
                </c:pt>
                <c:pt idx="21">
                  <c:v>1.8459677696228001</c:v>
                </c:pt>
                <c:pt idx="22">
                  <c:v>1.78099393844604</c:v>
                </c:pt>
                <c:pt idx="23">
                  <c:v>1.4887279272079399</c:v>
                </c:pt>
                <c:pt idx="24">
                  <c:v>1.0798225402832</c:v>
                </c:pt>
                <c:pt idx="25">
                  <c:v>0.65002846717834495</c:v>
                </c:pt>
                <c:pt idx="26">
                  <c:v>0.29489919543266302</c:v>
                </c:pt>
                <c:pt idx="27">
                  <c:v>7.5871951878070998E-2</c:v>
                </c:pt>
                <c:pt idx="28">
                  <c:v>-4.4526364654303E-2</c:v>
                </c:pt>
                <c:pt idx="29">
                  <c:v>-0.13519579172134399</c:v>
                </c:pt>
                <c:pt idx="30">
                  <c:v>-0.13165923953056299</c:v>
                </c:pt>
                <c:pt idx="31">
                  <c:v>0.13623711466789201</c:v>
                </c:pt>
                <c:pt idx="32">
                  <c:v>0.65460914373397805</c:v>
                </c:pt>
                <c:pt idx="33">
                  <c:v>1.0710654258728001</c:v>
                </c:pt>
                <c:pt idx="34">
                  <c:v>1.0154904127120901</c:v>
                </c:pt>
                <c:pt idx="35">
                  <c:v>0.56428343057632402</c:v>
                </c:pt>
                <c:pt idx="36">
                  <c:v>0.18433202803134899</c:v>
                </c:pt>
                <c:pt idx="37">
                  <c:v>0.14241541922092399</c:v>
                </c:pt>
                <c:pt idx="38">
                  <c:v>0.16281634569168099</c:v>
                </c:pt>
                <c:pt idx="39">
                  <c:v>-0.15218518674373599</c:v>
                </c:pt>
                <c:pt idx="40">
                  <c:v>-0.68944239616393999</c:v>
                </c:pt>
                <c:pt idx="41">
                  <c:v>-0.88838696479797397</c:v>
                </c:pt>
                <c:pt idx="42">
                  <c:v>-0.462610453367233</c:v>
                </c:pt>
                <c:pt idx="43">
                  <c:v>0.20420594513416301</c:v>
                </c:pt>
                <c:pt idx="44">
                  <c:v>0.53185641765594505</c:v>
                </c:pt>
                <c:pt idx="45">
                  <c:v>0.41973283886909502</c:v>
                </c:pt>
                <c:pt idx="46">
                  <c:v>0.219563618302345</c:v>
                </c:pt>
                <c:pt idx="47">
                  <c:v>0.136249214410782</c:v>
                </c:pt>
                <c:pt idx="48">
                  <c:v>-3.5945590585469998E-2</c:v>
                </c:pt>
                <c:pt idx="49">
                  <c:v>-0.50612366199493397</c:v>
                </c:pt>
                <c:pt idx="50">
                  <c:v>-1.07879185676574</c:v>
                </c:pt>
                <c:pt idx="51">
                  <c:v>-1.37458336353302</c:v>
                </c:pt>
                <c:pt idx="52">
                  <c:v>-1.3394796848297099</c:v>
                </c:pt>
                <c:pt idx="53">
                  <c:v>-1.28300321102142</c:v>
                </c:pt>
                <c:pt idx="54">
                  <c:v>-1.41234731674194</c:v>
                </c:pt>
                <c:pt idx="55">
                  <c:v>-1.5566543340682899</c:v>
                </c:pt>
                <c:pt idx="56">
                  <c:v>-1.4534934759139999</c:v>
                </c:pt>
                <c:pt idx="57">
                  <c:v>-1.15627658367157</c:v>
                </c:pt>
                <c:pt idx="58">
                  <c:v>-1.00064480304718</c:v>
                </c:pt>
                <c:pt idx="59">
                  <c:v>-1.21929371356964</c:v>
                </c:pt>
                <c:pt idx="60">
                  <c:v>-1.71234583854675</c:v>
                </c:pt>
                <c:pt idx="61">
                  <c:v>-2.16540050506591</c:v>
                </c:pt>
                <c:pt idx="62">
                  <c:v>-2.2900009155273402</c:v>
                </c:pt>
                <c:pt idx="63">
                  <c:v>-1.98083508014679</c:v>
                </c:pt>
                <c:pt idx="64">
                  <c:v>-1.3877533674240099</c:v>
                </c:pt>
                <c:pt idx="65">
                  <c:v>-0.87140363454818703</c:v>
                </c:pt>
                <c:pt idx="66">
                  <c:v>-0.75951343774795499</c:v>
                </c:pt>
                <c:pt idx="67">
                  <c:v>-1.0721867084503101</c:v>
                </c:pt>
                <c:pt idx="68">
                  <c:v>-1.5570876598358101</c:v>
                </c:pt>
                <c:pt idx="69">
                  <c:v>-2.0200135707855198</c:v>
                </c:pt>
                <c:pt idx="70">
                  <c:v>-2.474788904190059</c:v>
                </c:pt>
                <c:pt idx="71">
                  <c:v>-2.8748230934142951</c:v>
                </c:pt>
                <c:pt idx="72">
                  <c:v>-2.8947284221649099</c:v>
                </c:pt>
                <c:pt idx="73">
                  <c:v>-2.2565855979919398</c:v>
                </c:pt>
                <c:pt idx="74">
                  <c:v>-1.24088430404663</c:v>
                </c:pt>
                <c:pt idx="75">
                  <c:v>-0.55271410942077603</c:v>
                </c:pt>
                <c:pt idx="76">
                  <c:v>-0.54570496082305897</c:v>
                </c:pt>
                <c:pt idx="77">
                  <c:v>-0.82583290338516202</c:v>
                </c:pt>
                <c:pt idx="78">
                  <c:v>-0.84385073184966997</c:v>
                </c:pt>
                <c:pt idx="79">
                  <c:v>-0.673145532608032</c:v>
                </c:pt>
                <c:pt idx="80">
                  <c:v>-0.82812398672103904</c:v>
                </c:pt>
                <c:pt idx="81">
                  <c:v>-1.35621213912963</c:v>
                </c:pt>
                <c:pt idx="82">
                  <c:v>-1.57314729690551</c:v>
                </c:pt>
                <c:pt idx="83">
                  <c:v>-0.93811225891113303</c:v>
                </c:pt>
                <c:pt idx="84">
                  <c:v>0.124196574091911</c:v>
                </c:pt>
                <c:pt idx="85">
                  <c:v>0.65948009490966797</c:v>
                </c:pt>
                <c:pt idx="86">
                  <c:v>0.32429865002632102</c:v>
                </c:pt>
                <c:pt idx="87">
                  <c:v>-0.29862442612647999</c:v>
                </c:pt>
                <c:pt idx="88">
                  <c:v>-0.55019748210907005</c:v>
                </c:pt>
                <c:pt idx="89">
                  <c:v>-0.46467408537864702</c:v>
                </c:pt>
                <c:pt idx="90">
                  <c:v>-0.48622855544090299</c:v>
                </c:pt>
                <c:pt idx="91">
                  <c:v>-0.74100708961486805</c:v>
                </c:pt>
                <c:pt idx="92">
                  <c:v>-0.96296399831771895</c:v>
                </c:pt>
                <c:pt idx="93">
                  <c:v>-1.0127583742141699</c:v>
                </c:pt>
                <c:pt idx="94">
                  <c:v>-1.06288230419158</c:v>
                </c:pt>
                <c:pt idx="95">
                  <c:v>-1.2151634693145701</c:v>
                </c:pt>
                <c:pt idx="96">
                  <c:v>-1.2870750427246</c:v>
                </c:pt>
                <c:pt idx="97">
                  <c:v>-1.1486070156097401</c:v>
                </c:pt>
                <c:pt idx="98">
                  <c:v>-0.98808026313781705</c:v>
                </c:pt>
                <c:pt idx="99">
                  <c:v>-1.00097644329071</c:v>
                </c:pt>
                <c:pt idx="100">
                  <c:v>-1.0341812372207599</c:v>
                </c:pt>
                <c:pt idx="101">
                  <c:v>-0.87789863348007202</c:v>
                </c:pt>
                <c:pt idx="102">
                  <c:v>-0.79028737545013406</c:v>
                </c:pt>
                <c:pt idx="103">
                  <c:v>-1.2842534780502299</c:v>
                </c:pt>
                <c:pt idx="104">
                  <c:v>-2.3046355247497501</c:v>
                </c:pt>
                <c:pt idx="105">
                  <c:v>-3.04260182380676</c:v>
                </c:pt>
                <c:pt idx="106">
                  <c:v>-2.8640098571777299</c:v>
                </c:pt>
                <c:pt idx="107">
                  <c:v>-2.1473264694213801</c:v>
                </c:pt>
                <c:pt idx="108">
                  <c:v>-1.8106594085693299</c:v>
                </c:pt>
                <c:pt idx="109">
                  <c:v>-2.13873863220214</c:v>
                </c:pt>
                <c:pt idx="110">
                  <c:v>-2.53147196769714</c:v>
                </c:pt>
                <c:pt idx="111">
                  <c:v>-2.4597170352935702</c:v>
                </c:pt>
                <c:pt idx="112">
                  <c:v>-2.2109231948852499</c:v>
                </c:pt>
                <c:pt idx="113">
                  <c:v>-2.40911364555358</c:v>
                </c:pt>
                <c:pt idx="114">
                  <c:v>-3.11313772201538</c:v>
                </c:pt>
                <c:pt idx="115">
                  <c:v>-3.7921102046966499</c:v>
                </c:pt>
                <c:pt idx="116">
                  <c:v>-4.0587029457092196</c:v>
                </c:pt>
                <c:pt idx="117">
                  <c:v>-4.0116119384765598</c:v>
                </c:pt>
                <c:pt idx="118">
                  <c:v>-3.8577635288238499</c:v>
                </c:pt>
                <c:pt idx="119">
                  <c:v>-3.6314961910247781</c:v>
                </c:pt>
                <c:pt idx="120">
                  <c:v>-3.4627592563629102</c:v>
                </c:pt>
                <c:pt idx="121">
                  <c:v>-3.7359123229980402</c:v>
                </c:pt>
                <c:pt idx="122">
                  <c:v>-4.6072335243225098</c:v>
                </c:pt>
                <c:pt idx="123">
                  <c:v>-5.5503249168395996</c:v>
                </c:pt>
                <c:pt idx="124">
                  <c:v>-5.8061861991882298</c:v>
                </c:pt>
                <c:pt idx="125">
                  <c:v>-5.2936191558837802</c:v>
                </c:pt>
                <c:pt idx="126">
                  <c:v>-4.7156991958618102</c:v>
                </c:pt>
                <c:pt idx="127">
                  <c:v>-4.6693205833434996</c:v>
                </c:pt>
                <c:pt idx="128">
                  <c:v>-4.9853839874267498</c:v>
                </c:pt>
                <c:pt idx="129">
                  <c:v>-5.1483645439147896</c:v>
                </c:pt>
                <c:pt idx="130">
                  <c:v>-5.0502963066101003</c:v>
                </c:pt>
                <c:pt idx="131">
                  <c:v>-4.9732999801635698</c:v>
                </c:pt>
                <c:pt idx="132">
                  <c:v>-5.0097455978393501</c:v>
                </c:pt>
                <c:pt idx="133">
                  <c:v>-4.9644322395324654</c:v>
                </c:pt>
                <c:pt idx="134">
                  <c:v>-4.8595714569091797</c:v>
                </c:pt>
                <c:pt idx="135">
                  <c:v>-5.0757660865783603</c:v>
                </c:pt>
                <c:pt idx="136">
                  <c:v>-5.7388415336608798</c:v>
                </c:pt>
                <c:pt idx="137">
                  <c:v>-6.3037357330322203</c:v>
                </c:pt>
                <c:pt idx="138">
                  <c:v>-6.1443133354186976</c:v>
                </c:pt>
                <c:pt idx="139">
                  <c:v>-5.4269318580627353</c:v>
                </c:pt>
                <c:pt idx="140">
                  <c:v>-4.9885997772216797</c:v>
                </c:pt>
                <c:pt idx="141">
                  <c:v>-5.3081078529357839</c:v>
                </c:pt>
                <c:pt idx="142">
                  <c:v>-5.9680895805358798</c:v>
                </c:pt>
                <c:pt idx="143">
                  <c:v>-6.2870178222656197</c:v>
                </c:pt>
                <c:pt idx="144">
                  <c:v>-6.1678895950317276</c:v>
                </c:pt>
                <c:pt idx="145">
                  <c:v>-6.034510612487785</c:v>
                </c:pt>
                <c:pt idx="146">
                  <c:v>-6.1327304840087802</c:v>
                </c:pt>
                <c:pt idx="147">
                  <c:v>-6.2788710594177202</c:v>
                </c:pt>
                <c:pt idx="148">
                  <c:v>-6.2852077484130797</c:v>
                </c:pt>
                <c:pt idx="149">
                  <c:v>-6.2662792205810502</c:v>
                </c:pt>
                <c:pt idx="150">
                  <c:v>-6.3802013397216797</c:v>
                </c:pt>
                <c:pt idx="151">
                  <c:v>-6.5303635597229004</c:v>
                </c:pt>
                <c:pt idx="152">
                  <c:v>-6.5429949760436941</c:v>
                </c:pt>
                <c:pt idx="153">
                  <c:v>-6.4809832572936976</c:v>
                </c:pt>
                <c:pt idx="154">
                  <c:v>-6.5332670211791903</c:v>
                </c:pt>
                <c:pt idx="155">
                  <c:v>-6.6616287231445304</c:v>
                </c:pt>
                <c:pt idx="156">
                  <c:v>-6.623230457305894</c:v>
                </c:pt>
                <c:pt idx="157">
                  <c:v>-6.3704447746276802</c:v>
                </c:pt>
                <c:pt idx="158">
                  <c:v>-6.1835856437683052</c:v>
                </c:pt>
                <c:pt idx="159">
                  <c:v>-6.297285556793204</c:v>
                </c:pt>
                <c:pt idx="160">
                  <c:v>-6.5918025970458904</c:v>
                </c:pt>
                <c:pt idx="161">
                  <c:v>-6.8205776214599538</c:v>
                </c:pt>
                <c:pt idx="162">
                  <c:v>-6.9971928596496467</c:v>
                </c:pt>
                <c:pt idx="163">
                  <c:v>-7.3255968093871928</c:v>
                </c:pt>
                <c:pt idx="164">
                  <c:v>-7.7877073287963796</c:v>
                </c:pt>
                <c:pt idx="165">
                  <c:v>-8.0533285140991193</c:v>
                </c:pt>
                <c:pt idx="166">
                  <c:v>-7.8830628395080486</c:v>
                </c:pt>
                <c:pt idx="167">
                  <c:v>-7.45646047592163</c:v>
                </c:pt>
                <c:pt idx="168">
                  <c:v>-7.1776576042175204</c:v>
                </c:pt>
                <c:pt idx="169">
                  <c:v>-7.2524676322937003</c:v>
                </c:pt>
                <c:pt idx="170">
                  <c:v>-7.5706725120544398</c:v>
                </c:pt>
                <c:pt idx="171">
                  <c:v>-7.9185948371887127</c:v>
                </c:pt>
                <c:pt idx="172">
                  <c:v>-8.1534318923950195</c:v>
                </c:pt>
                <c:pt idx="173">
                  <c:v>-8.1992492675781197</c:v>
                </c:pt>
                <c:pt idx="174">
                  <c:v>-8.0378541946411097</c:v>
                </c:pt>
                <c:pt idx="175">
                  <c:v>-7.7570009231567276</c:v>
                </c:pt>
                <c:pt idx="176">
                  <c:v>-7.5036044120788503</c:v>
                </c:pt>
                <c:pt idx="177">
                  <c:v>-7.3283185958862296</c:v>
                </c:pt>
                <c:pt idx="178">
                  <c:v>-7.1562924385070801</c:v>
                </c:pt>
                <c:pt idx="179">
                  <c:v>-6.9667363166808984</c:v>
                </c:pt>
                <c:pt idx="180">
                  <c:v>-6.9094252586364666</c:v>
                </c:pt>
                <c:pt idx="181">
                  <c:v>-7.1394133567809996</c:v>
                </c:pt>
                <c:pt idx="182">
                  <c:v>-7.5860972404479856</c:v>
                </c:pt>
                <c:pt idx="183">
                  <c:v>-7.9935975074767951</c:v>
                </c:pt>
                <c:pt idx="184">
                  <c:v>-8.1718606948852504</c:v>
                </c:pt>
                <c:pt idx="185">
                  <c:v>-8.1158761978149396</c:v>
                </c:pt>
                <c:pt idx="186">
                  <c:v>-7.9156856536865199</c:v>
                </c:pt>
                <c:pt idx="187">
                  <c:v>-7.6858654022216797</c:v>
                </c:pt>
                <c:pt idx="188">
                  <c:v>-7.5870304107665998</c:v>
                </c:pt>
                <c:pt idx="189">
                  <c:v>-7.73921775817871</c:v>
                </c:pt>
                <c:pt idx="190">
                  <c:v>-8.0139884948730398</c:v>
                </c:pt>
                <c:pt idx="191">
                  <c:v>-8.0603780746459908</c:v>
                </c:pt>
                <c:pt idx="192">
                  <c:v>-7.7115526199340803</c:v>
                </c:pt>
                <c:pt idx="193">
                  <c:v>-7.2833614349365199</c:v>
                </c:pt>
                <c:pt idx="194">
                  <c:v>-7.2530269622802699</c:v>
                </c:pt>
                <c:pt idx="195">
                  <c:v>-7.6442899703979341</c:v>
                </c:pt>
                <c:pt idx="196">
                  <c:v>-7.9676055908203098</c:v>
                </c:pt>
                <c:pt idx="197">
                  <c:v>-7.86144590377807</c:v>
                </c:pt>
                <c:pt idx="198">
                  <c:v>-7.5658082962036097</c:v>
                </c:pt>
                <c:pt idx="199">
                  <c:v>-7.5496339797973597</c:v>
                </c:pt>
              </c:numCache>
            </c:numRef>
          </c:val>
          <c:smooth val="0"/>
          <c:extLst>
            <c:ext xmlns:c16="http://schemas.microsoft.com/office/drawing/2014/chart" uri="{C3380CC4-5D6E-409C-BE32-E72D297353CC}">
              <c16:uniqueId val="{00000001-9CEE-4779-A3D5-E9F56C58C1D5}"/>
            </c:ext>
          </c:extLst>
        </c:ser>
        <c:ser>
          <c:idx val="2"/>
          <c:order val="2"/>
          <c:tx>
            <c:strRef>
              <c:f>'12_F3 1Mir'!$D$1</c:f>
              <c:strCache>
                <c:ptCount val="1"/>
                <c:pt idx="0">
                  <c:v>Posttest</c:v>
                </c:pt>
              </c:strCache>
            </c:strRef>
          </c:tx>
          <c:spPr>
            <a:ln w="25400">
              <a:solidFill>
                <a:schemeClr val="tx1">
                  <a:lumMod val="95000"/>
                  <a:lumOff val="5000"/>
                </a:schemeClr>
              </a:solidFill>
              <a:prstDash val="solid"/>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1Mir'!$D$2:$D$201</c:f>
              <c:numCache>
                <c:formatCode>General</c:formatCode>
                <c:ptCount val="200"/>
                <c:pt idx="0">
                  <c:v>0.22568888962268799</c:v>
                </c:pt>
                <c:pt idx="1">
                  <c:v>0.29046595096588101</c:v>
                </c:pt>
                <c:pt idx="2">
                  <c:v>0.55266362428665206</c:v>
                </c:pt>
                <c:pt idx="3">
                  <c:v>1.1530921459198</c:v>
                </c:pt>
                <c:pt idx="4">
                  <c:v>1.83127605915069</c:v>
                </c:pt>
                <c:pt idx="5">
                  <c:v>2.11255931854248</c:v>
                </c:pt>
                <c:pt idx="6">
                  <c:v>1.8841636180877599</c:v>
                </c:pt>
                <c:pt idx="7">
                  <c:v>1.5695884227752599</c:v>
                </c:pt>
                <c:pt idx="8">
                  <c:v>1.5664477348327599</c:v>
                </c:pt>
                <c:pt idx="9">
                  <c:v>1.6816293001174889</c:v>
                </c:pt>
                <c:pt idx="10">
                  <c:v>1.3846186399459799</c:v>
                </c:pt>
                <c:pt idx="11">
                  <c:v>0.56725811958312999</c:v>
                </c:pt>
                <c:pt idx="12">
                  <c:v>-0.246647894382477</c:v>
                </c:pt>
                <c:pt idx="13">
                  <c:v>-0.54397654533386197</c:v>
                </c:pt>
                <c:pt idx="14">
                  <c:v>-0.43817719817161599</c:v>
                </c:pt>
                <c:pt idx="15">
                  <c:v>-0.453621685504913</c:v>
                </c:pt>
                <c:pt idx="16">
                  <c:v>-0.84637361764907804</c:v>
                </c:pt>
                <c:pt idx="17">
                  <c:v>-1.37825667858123</c:v>
                </c:pt>
                <c:pt idx="18">
                  <c:v>-1.7176200151443399</c:v>
                </c:pt>
                <c:pt idx="19">
                  <c:v>-1.80290567874908</c:v>
                </c:pt>
                <c:pt idx="20">
                  <c:v>-1.74864196777343</c:v>
                </c:pt>
                <c:pt idx="21">
                  <c:v>-1.61781454086303</c:v>
                </c:pt>
                <c:pt idx="22">
                  <c:v>-1.44255447387695</c:v>
                </c:pt>
                <c:pt idx="23">
                  <c:v>-1.3185725212097099</c:v>
                </c:pt>
                <c:pt idx="24">
                  <c:v>-1.26427018642425</c:v>
                </c:pt>
                <c:pt idx="25">
                  <c:v>-1.0430613756179801</c:v>
                </c:pt>
                <c:pt idx="26">
                  <c:v>-0.35922011733055098</c:v>
                </c:pt>
                <c:pt idx="27">
                  <c:v>0.70910066366195701</c:v>
                </c:pt>
                <c:pt idx="28">
                  <c:v>1.64459872245788</c:v>
                </c:pt>
                <c:pt idx="29">
                  <c:v>1.9720867872238099</c:v>
                </c:pt>
                <c:pt idx="30">
                  <c:v>1.7117905616760201</c:v>
                </c:pt>
                <c:pt idx="31">
                  <c:v>1.2601453065872099</c:v>
                </c:pt>
                <c:pt idx="32">
                  <c:v>0.91149294376373302</c:v>
                </c:pt>
                <c:pt idx="33">
                  <c:v>0.63220977783203103</c:v>
                </c:pt>
                <c:pt idx="34">
                  <c:v>0.25921472907066301</c:v>
                </c:pt>
                <c:pt idx="35">
                  <c:v>-0.24254450201988201</c:v>
                </c:pt>
                <c:pt idx="36">
                  <c:v>-0.75201565027236905</c:v>
                </c:pt>
                <c:pt idx="37">
                  <c:v>-1.09991347789764</c:v>
                </c:pt>
                <c:pt idx="38">
                  <c:v>-1.15774810314178</c:v>
                </c:pt>
                <c:pt idx="39">
                  <c:v>-0.92484092712402299</c:v>
                </c:pt>
                <c:pt idx="40">
                  <c:v>-0.59274661540985096</c:v>
                </c:pt>
                <c:pt idx="41">
                  <c:v>-0.41531103849411</c:v>
                </c:pt>
                <c:pt idx="42">
                  <c:v>-0.41381594538688699</c:v>
                </c:pt>
                <c:pt idx="43">
                  <c:v>-0.30206328630447399</c:v>
                </c:pt>
                <c:pt idx="44">
                  <c:v>0.14550971984863301</c:v>
                </c:pt>
                <c:pt idx="45">
                  <c:v>0.70082896947860696</c:v>
                </c:pt>
                <c:pt idx="46">
                  <c:v>0.85569095611572299</c:v>
                </c:pt>
                <c:pt idx="47">
                  <c:v>0.424969702959061</c:v>
                </c:pt>
                <c:pt idx="48">
                  <c:v>-0.21262115240096999</c:v>
                </c:pt>
                <c:pt idx="49">
                  <c:v>-0.59092092514038097</c:v>
                </c:pt>
                <c:pt idx="50">
                  <c:v>-0.71004986763000499</c:v>
                </c:pt>
                <c:pt idx="51">
                  <c:v>-0.91540437936782804</c:v>
                </c:pt>
                <c:pt idx="52">
                  <c:v>-1.3264644145965501</c:v>
                </c:pt>
                <c:pt idx="53">
                  <c:v>-1.6741070747375399</c:v>
                </c:pt>
                <c:pt idx="54">
                  <c:v>-1.7587800025939899</c:v>
                </c:pt>
                <c:pt idx="55">
                  <c:v>-1.79700171947479</c:v>
                </c:pt>
                <c:pt idx="56">
                  <c:v>-2.1065320968627899</c:v>
                </c:pt>
                <c:pt idx="57">
                  <c:v>-2.6051549911499001</c:v>
                </c:pt>
                <c:pt idx="58">
                  <c:v>-2.9026405811309801</c:v>
                </c:pt>
                <c:pt idx="59">
                  <c:v>-2.8716838359832648</c:v>
                </c:pt>
                <c:pt idx="60">
                  <c:v>-2.8603806495666499</c:v>
                </c:pt>
                <c:pt idx="61">
                  <c:v>-3.23176097869873</c:v>
                </c:pt>
                <c:pt idx="62">
                  <c:v>-3.8829276561736998</c:v>
                </c:pt>
                <c:pt idx="63">
                  <c:v>-4.3984169960021866</c:v>
                </c:pt>
                <c:pt idx="64">
                  <c:v>-4.577234268188465</c:v>
                </c:pt>
                <c:pt idx="65">
                  <c:v>-4.6025929450988698</c:v>
                </c:pt>
                <c:pt idx="66">
                  <c:v>-4.7040562629699654</c:v>
                </c:pt>
                <c:pt idx="67">
                  <c:v>-4.8508744239807076</c:v>
                </c:pt>
                <c:pt idx="68">
                  <c:v>-4.8571643829345703</c:v>
                </c:pt>
                <c:pt idx="69">
                  <c:v>-4.6534085273742543</c:v>
                </c:pt>
                <c:pt idx="70">
                  <c:v>-4.3381118774413929</c:v>
                </c:pt>
                <c:pt idx="71">
                  <c:v>-4.03405666351318</c:v>
                </c:pt>
                <c:pt idx="72">
                  <c:v>-3.80714559555053</c:v>
                </c:pt>
                <c:pt idx="73">
                  <c:v>-3.6921243667602499</c:v>
                </c:pt>
                <c:pt idx="74">
                  <c:v>-3.6820008754730198</c:v>
                </c:pt>
                <c:pt idx="75">
                  <c:v>-3.6769936084747301</c:v>
                </c:pt>
                <c:pt idx="76">
                  <c:v>-3.531945705413805</c:v>
                </c:pt>
                <c:pt idx="77">
                  <c:v>-3.1931581497192298</c:v>
                </c:pt>
                <c:pt idx="78">
                  <c:v>-2.7454640865325901</c:v>
                </c:pt>
                <c:pt idx="79">
                  <c:v>-2.3166368007659899</c:v>
                </c:pt>
                <c:pt idx="80">
                  <c:v>-2.0031385421752899</c:v>
                </c:pt>
                <c:pt idx="81">
                  <c:v>-1.8965137004852199</c:v>
                </c:pt>
                <c:pt idx="82">
                  <c:v>-2.0716745853424001</c:v>
                </c:pt>
                <c:pt idx="83">
                  <c:v>-2.476443290710439</c:v>
                </c:pt>
                <c:pt idx="84">
                  <c:v>-2.9172334671020499</c:v>
                </c:pt>
                <c:pt idx="85">
                  <c:v>-3.2563393115997301</c:v>
                </c:pt>
                <c:pt idx="86">
                  <c:v>-3.5609047412872301</c:v>
                </c:pt>
                <c:pt idx="87">
                  <c:v>-3.9262390136718701</c:v>
                </c:pt>
                <c:pt idx="88">
                  <c:v>-4.2065682411193803</c:v>
                </c:pt>
                <c:pt idx="89">
                  <c:v>-4.1320638656616202</c:v>
                </c:pt>
                <c:pt idx="90">
                  <c:v>-3.7550880908965998</c:v>
                </c:pt>
                <c:pt idx="91">
                  <c:v>-3.5628175735473602</c:v>
                </c:pt>
                <c:pt idx="92">
                  <c:v>-3.9470617771148602</c:v>
                </c:pt>
                <c:pt idx="93">
                  <c:v>-4.6685361862182528</c:v>
                </c:pt>
                <c:pt idx="94">
                  <c:v>-5.0896496772766104</c:v>
                </c:pt>
                <c:pt idx="95">
                  <c:v>-4.9386782646179199</c:v>
                </c:pt>
                <c:pt idx="96">
                  <c:v>-4.6028919219970676</c:v>
                </c:pt>
                <c:pt idx="97">
                  <c:v>-4.5800242424011204</c:v>
                </c:pt>
                <c:pt idx="98">
                  <c:v>-4.8700232505798304</c:v>
                </c:pt>
                <c:pt idx="99">
                  <c:v>-5.1113338470458851</c:v>
                </c:pt>
                <c:pt idx="100">
                  <c:v>-5.1626629829406703</c:v>
                </c:pt>
                <c:pt idx="101">
                  <c:v>-5.2476105690002353</c:v>
                </c:pt>
                <c:pt idx="102">
                  <c:v>-5.5319743156433097</c:v>
                </c:pt>
                <c:pt idx="103">
                  <c:v>-5.8576707839965803</c:v>
                </c:pt>
                <c:pt idx="104">
                  <c:v>-6.027919292449945</c:v>
                </c:pt>
                <c:pt idx="105">
                  <c:v>-6.1181240081787029</c:v>
                </c:pt>
                <c:pt idx="106">
                  <c:v>-6.2717957496643004</c:v>
                </c:pt>
                <c:pt idx="107">
                  <c:v>-6.3363847732543901</c:v>
                </c:pt>
                <c:pt idx="108">
                  <c:v>-6.0231642723083452</c:v>
                </c:pt>
                <c:pt idx="109">
                  <c:v>-5.4431834220886204</c:v>
                </c:pt>
                <c:pt idx="110">
                  <c:v>-5.1721925735473597</c:v>
                </c:pt>
                <c:pt idx="111">
                  <c:v>-5.5996379852294904</c:v>
                </c:pt>
                <c:pt idx="112">
                  <c:v>-6.4026799201965297</c:v>
                </c:pt>
                <c:pt idx="113">
                  <c:v>-6.8959231376647896</c:v>
                </c:pt>
                <c:pt idx="114">
                  <c:v>-6.810121059417714</c:v>
                </c:pt>
                <c:pt idx="115">
                  <c:v>-6.4785304069518999</c:v>
                </c:pt>
                <c:pt idx="116">
                  <c:v>-6.2722811698913503</c:v>
                </c:pt>
                <c:pt idx="117">
                  <c:v>-6.1502943038940403</c:v>
                </c:pt>
                <c:pt idx="118">
                  <c:v>-5.9122114181518501</c:v>
                </c:pt>
                <c:pt idx="119">
                  <c:v>-5.65362501144409</c:v>
                </c:pt>
                <c:pt idx="120">
                  <c:v>-5.6739511489868066</c:v>
                </c:pt>
                <c:pt idx="121">
                  <c:v>-5.9899325370788477</c:v>
                </c:pt>
                <c:pt idx="122">
                  <c:v>-6.2391605377197203</c:v>
                </c:pt>
                <c:pt idx="123">
                  <c:v>-6.1600098609924254</c:v>
                </c:pt>
                <c:pt idx="124">
                  <c:v>-5.9480743408203098</c:v>
                </c:pt>
                <c:pt idx="125">
                  <c:v>-5.9586291313171298</c:v>
                </c:pt>
                <c:pt idx="126">
                  <c:v>-6.1873812675475914</c:v>
                </c:pt>
                <c:pt idx="127">
                  <c:v>-6.2856688499450604</c:v>
                </c:pt>
                <c:pt idx="128">
                  <c:v>-6.08729743957519</c:v>
                </c:pt>
                <c:pt idx="129">
                  <c:v>-5.8939824104308967</c:v>
                </c:pt>
                <c:pt idx="130">
                  <c:v>-6.1106295585632298</c:v>
                </c:pt>
                <c:pt idx="131">
                  <c:v>-6.71817922592163</c:v>
                </c:pt>
                <c:pt idx="132">
                  <c:v>-7.2691726684570286</c:v>
                </c:pt>
                <c:pt idx="133">
                  <c:v>-7.3799667358398402</c:v>
                </c:pt>
                <c:pt idx="134">
                  <c:v>-7.0957798957824698</c:v>
                </c:pt>
                <c:pt idx="135">
                  <c:v>-6.7480511665344203</c:v>
                </c:pt>
                <c:pt idx="136">
                  <c:v>-6.57476329803466</c:v>
                </c:pt>
                <c:pt idx="137">
                  <c:v>-6.5652437210082999</c:v>
                </c:pt>
                <c:pt idx="138">
                  <c:v>-6.5978393554687456</c:v>
                </c:pt>
                <c:pt idx="139">
                  <c:v>-6.6038546562194709</c:v>
                </c:pt>
                <c:pt idx="140">
                  <c:v>-6.5835466384887704</c:v>
                </c:pt>
                <c:pt idx="141">
                  <c:v>-6.55944395065307</c:v>
                </c:pt>
                <c:pt idx="142">
                  <c:v>-6.5795521736145002</c:v>
                </c:pt>
                <c:pt idx="143">
                  <c:v>-6.7186541557312003</c:v>
                </c:pt>
                <c:pt idx="144">
                  <c:v>-6.9989695549011204</c:v>
                </c:pt>
                <c:pt idx="145">
                  <c:v>-7.3063659667968697</c:v>
                </c:pt>
                <c:pt idx="146">
                  <c:v>-7.4491024017333904</c:v>
                </c:pt>
                <c:pt idx="147">
                  <c:v>-7.3317413330078098</c:v>
                </c:pt>
                <c:pt idx="148">
                  <c:v>-7.0418009757995597</c:v>
                </c:pt>
                <c:pt idx="149">
                  <c:v>-6.7424440383911097</c:v>
                </c:pt>
                <c:pt idx="150">
                  <c:v>-6.5217022895812899</c:v>
                </c:pt>
                <c:pt idx="151">
                  <c:v>-6.3975682258605886</c:v>
                </c:pt>
                <c:pt idx="152">
                  <c:v>-6.4318561553954998</c:v>
                </c:pt>
                <c:pt idx="153">
                  <c:v>-6.7211108207702539</c:v>
                </c:pt>
                <c:pt idx="154">
                  <c:v>-7.2198925018310502</c:v>
                </c:pt>
                <c:pt idx="155">
                  <c:v>-7.656394958496084</c:v>
                </c:pt>
                <c:pt idx="156">
                  <c:v>-7.7442045211791877</c:v>
                </c:pt>
                <c:pt idx="157">
                  <c:v>-7.4874157905578604</c:v>
                </c:pt>
                <c:pt idx="158">
                  <c:v>-7.1864299774169851</c:v>
                </c:pt>
                <c:pt idx="159">
                  <c:v>-7.1125087738037056</c:v>
                </c:pt>
                <c:pt idx="160">
                  <c:v>-7.260559558868394</c:v>
                </c:pt>
                <c:pt idx="161">
                  <c:v>-7.4658694267272896</c:v>
                </c:pt>
                <c:pt idx="162">
                  <c:v>-7.653160572051994</c:v>
                </c:pt>
                <c:pt idx="163">
                  <c:v>-7.8419342041015598</c:v>
                </c:pt>
                <c:pt idx="164">
                  <c:v>-7.9597034454345703</c:v>
                </c:pt>
                <c:pt idx="165">
                  <c:v>-7.8485288619995046</c:v>
                </c:pt>
                <c:pt idx="166">
                  <c:v>-7.5261988639831499</c:v>
                </c:pt>
                <c:pt idx="167">
                  <c:v>-7.2773356437683097</c:v>
                </c:pt>
                <c:pt idx="168">
                  <c:v>-7.3242082595825151</c:v>
                </c:pt>
                <c:pt idx="169">
                  <c:v>-7.49031639099121</c:v>
                </c:pt>
                <c:pt idx="170">
                  <c:v>-7.39873838424682</c:v>
                </c:pt>
                <c:pt idx="171">
                  <c:v>-7.0138440132141104</c:v>
                </c:pt>
                <c:pt idx="172">
                  <c:v>-6.7599911689758301</c:v>
                </c:pt>
                <c:pt idx="173">
                  <c:v>-6.96181297302246</c:v>
                </c:pt>
                <c:pt idx="174">
                  <c:v>-7.3349170684814329</c:v>
                </c:pt>
                <c:pt idx="175">
                  <c:v>-7.29615974426269</c:v>
                </c:pt>
                <c:pt idx="176">
                  <c:v>-6.7598996162414497</c:v>
                </c:pt>
                <c:pt idx="177">
                  <c:v>-6.3470978736877353</c:v>
                </c:pt>
                <c:pt idx="178">
                  <c:v>-6.6448268890380753</c:v>
                </c:pt>
                <c:pt idx="179">
                  <c:v>-7.43412065505981</c:v>
                </c:pt>
                <c:pt idx="180">
                  <c:v>-7.900085926055894</c:v>
                </c:pt>
                <c:pt idx="181">
                  <c:v>-7.5811634063720703</c:v>
                </c:pt>
                <c:pt idx="182">
                  <c:v>-6.8642168045043856</c:v>
                </c:pt>
                <c:pt idx="183">
                  <c:v>-6.4400181770324698</c:v>
                </c:pt>
                <c:pt idx="184">
                  <c:v>-6.4614872932434002</c:v>
                </c:pt>
                <c:pt idx="185">
                  <c:v>-6.4660110473632786</c:v>
                </c:pt>
                <c:pt idx="186">
                  <c:v>-6.0877046585082928</c:v>
                </c:pt>
                <c:pt idx="187">
                  <c:v>-5.5929074287414453</c:v>
                </c:pt>
                <c:pt idx="188">
                  <c:v>-5.5634851455688397</c:v>
                </c:pt>
                <c:pt idx="189">
                  <c:v>-6.1626696586608798</c:v>
                </c:pt>
                <c:pt idx="190">
                  <c:v>-6.9041843414306596</c:v>
                </c:pt>
                <c:pt idx="191">
                  <c:v>-7.1800751686096076</c:v>
                </c:pt>
                <c:pt idx="192">
                  <c:v>-6.8897686004638601</c:v>
                </c:pt>
                <c:pt idx="193">
                  <c:v>-6.4565830230712802</c:v>
                </c:pt>
                <c:pt idx="194">
                  <c:v>-6.2894225120544398</c:v>
                </c:pt>
                <c:pt idx="195">
                  <c:v>-6.3598232269287056</c:v>
                </c:pt>
                <c:pt idx="196">
                  <c:v>-6.3440442085266051</c:v>
                </c:pt>
                <c:pt idx="197">
                  <c:v>-6.0663971900939897</c:v>
                </c:pt>
                <c:pt idx="198">
                  <c:v>-5.6671118736266877</c:v>
                </c:pt>
                <c:pt idx="199">
                  <c:v>-5.3354754447937003</c:v>
                </c:pt>
              </c:numCache>
            </c:numRef>
          </c:val>
          <c:smooth val="0"/>
          <c:extLst>
            <c:ext xmlns:c16="http://schemas.microsoft.com/office/drawing/2014/chart" uri="{C3380CC4-5D6E-409C-BE32-E72D297353CC}">
              <c16:uniqueId val="{00000002-9CEE-4779-A3D5-E9F56C58C1D5}"/>
            </c:ext>
          </c:extLst>
        </c:ser>
        <c:ser>
          <c:idx val="6"/>
          <c:order val="3"/>
          <c:tx>
            <c:strRef>
              <c:f>'60_F4 1Mir'!#REF!</c:f>
              <c:strCache>
                <c:ptCount val="1"/>
                <c:pt idx="0">
                  <c:v>#REF!</c:v>
                </c:pt>
              </c:strCache>
            </c:strRef>
          </c:tx>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9CEE-4779-A3D5-E9F56C58C1D5}"/>
            </c:ext>
          </c:extLst>
        </c:ser>
        <c:dLbls>
          <c:showLegendKey val="0"/>
          <c:showVal val="0"/>
          <c:showCatName val="0"/>
          <c:showSerName val="0"/>
          <c:showPercent val="0"/>
          <c:showBubbleSize val="0"/>
        </c:dLbls>
        <c:smooth val="0"/>
        <c:axId val="623393016"/>
        <c:axId val="623396136"/>
      </c:lineChart>
      <c:catAx>
        <c:axId val="623393016"/>
        <c:scaling>
          <c:orientation val="minMax"/>
        </c:scaling>
        <c:delete val="0"/>
        <c:axPos val="b"/>
        <c:numFmt formatCode="General" sourceLinked="1"/>
        <c:majorTickMark val="out"/>
        <c:minorTickMark val="none"/>
        <c:tickLblPos val="none"/>
        <c:crossAx val="623396136"/>
        <c:crosses val="autoZero"/>
        <c:auto val="1"/>
        <c:lblAlgn val="ctr"/>
        <c:lblOffset val="100"/>
        <c:tickLblSkip val="50"/>
        <c:tickMarkSkip val="25"/>
        <c:noMultiLvlLbl val="0"/>
      </c:catAx>
      <c:valAx>
        <c:axId val="623396136"/>
        <c:scaling>
          <c:orientation val="minMax"/>
          <c:max val="5"/>
          <c:min val="-12"/>
        </c:scaling>
        <c:delete val="0"/>
        <c:axPos val="l"/>
        <c:numFmt formatCode="General" sourceLinked="1"/>
        <c:majorTickMark val="out"/>
        <c:minorTickMark val="none"/>
        <c:tickLblPos val="nextTo"/>
        <c:crossAx val="623393016"/>
        <c:crossesAt val="25"/>
        <c:crossBetween val="between"/>
      </c:valAx>
    </c:plotArea>
    <c:legend>
      <c:legendPos val="r"/>
      <c:legendEntry>
        <c:idx val="3"/>
        <c:delete val="1"/>
      </c:legendEntry>
      <c:layout>
        <c:manualLayout>
          <c:xMode val="edge"/>
          <c:yMode val="edge"/>
          <c:x val="0.58583704983371643"/>
          <c:y val="3.55023622047244E-2"/>
          <c:w val="0.30686684908693551"/>
          <c:h val="0.14499496062992126"/>
        </c:manualLayout>
      </c:layout>
      <c:overlay val="0"/>
    </c:legend>
    <c:plotVisOnly val="1"/>
    <c:dispBlanksAs val="gap"/>
    <c:showDLblsOverMax val="0"/>
  </c:chart>
  <c:externalData r:id="rId1">
    <c:autoUpdate val="0"/>
  </c:externalData>
</c:chartSpace>
</file>

<file path=ppt/charts/chart8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7538287842110297E-2"/>
          <c:y val="2.4545458059478598E-2"/>
          <c:w val="0.91620949960459896"/>
          <c:h val="0.93863635485130303"/>
        </c:manualLayout>
      </c:layout>
      <c:lineChart>
        <c:grouping val="standard"/>
        <c:varyColors val="0"/>
        <c:ser>
          <c:idx val="3"/>
          <c:order val="0"/>
          <c:tx>
            <c:strRef>
              <c:f>'12_F3 1Mir'!$E$1</c:f>
              <c:strCache>
                <c:ptCount val="1"/>
                <c:pt idx="0">
                  <c:v>Pretest</c:v>
                </c:pt>
              </c:strCache>
            </c:strRef>
          </c:tx>
          <c:spPr>
            <a:ln w="25400">
              <a:solidFill>
                <a:schemeClr val="bg1">
                  <a:lumMod val="75000"/>
                </a:schemeClr>
              </a:solidFill>
              <a:prstDash val="solid"/>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1Mir'!$E$2:$E$201</c:f>
              <c:numCache>
                <c:formatCode>General</c:formatCode>
                <c:ptCount val="200"/>
                <c:pt idx="0">
                  <c:v>-0.80759847164154097</c:v>
                </c:pt>
                <c:pt idx="1">
                  <c:v>-0.57110983133315996</c:v>
                </c:pt>
                <c:pt idx="2">
                  <c:v>-0.70378977060318004</c:v>
                </c:pt>
                <c:pt idx="3">
                  <c:v>-0.90113717317581199</c:v>
                </c:pt>
                <c:pt idx="4">
                  <c:v>-0.77189439535141002</c:v>
                </c:pt>
                <c:pt idx="5">
                  <c:v>-0.391643136739731</c:v>
                </c:pt>
                <c:pt idx="6">
                  <c:v>-0.110010765492916</c:v>
                </c:pt>
                <c:pt idx="7">
                  <c:v>-1.8082451075315E-2</c:v>
                </c:pt>
                <c:pt idx="8">
                  <c:v>8.1732094287871995E-2</c:v>
                </c:pt>
                <c:pt idx="9">
                  <c:v>0.247818738222122</c:v>
                </c:pt>
                <c:pt idx="10">
                  <c:v>0.28129416704177901</c:v>
                </c:pt>
                <c:pt idx="11">
                  <c:v>0.10365867614746101</c:v>
                </c:pt>
                <c:pt idx="12">
                  <c:v>-4.0331959724425999E-2</c:v>
                </c:pt>
                <c:pt idx="13">
                  <c:v>6.6755257546901994E-2</c:v>
                </c:pt>
                <c:pt idx="14">
                  <c:v>0.26085656881332397</c:v>
                </c:pt>
                <c:pt idx="15">
                  <c:v>0.23120088875293701</c:v>
                </c:pt>
                <c:pt idx="16">
                  <c:v>6.9283246994020003E-3</c:v>
                </c:pt>
                <c:pt idx="17">
                  <c:v>-6.1866141855716997E-2</c:v>
                </c:pt>
                <c:pt idx="18">
                  <c:v>0.190193891525269</c:v>
                </c:pt>
                <c:pt idx="19">
                  <c:v>0.51615452766418501</c:v>
                </c:pt>
                <c:pt idx="20">
                  <c:v>0.62584799528121904</c:v>
                </c:pt>
                <c:pt idx="21">
                  <c:v>0.55463790893554699</c:v>
                </c:pt>
                <c:pt idx="22">
                  <c:v>0.49422460794448902</c:v>
                </c:pt>
                <c:pt idx="23">
                  <c:v>0.44069799780845598</c:v>
                </c:pt>
                <c:pt idx="24">
                  <c:v>0.275475203990936</c:v>
                </c:pt>
                <c:pt idx="25">
                  <c:v>0.12812617421150199</c:v>
                </c:pt>
                <c:pt idx="26">
                  <c:v>0.34758564829826399</c:v>
                </c:pt>
                <c:pt idx="27">
                  <c:v>1.00889003276825</c:v>
                </c:pt>
                <c:pt idx="28">
                  <c:v>1.6795904636382999</c:v>
                </c:pt>
                <c:pt idx="29">
                  <c:v>1.8573385477066</c:v>
                </c:pt>
                <c:pt idx="30">
                  <c:v>1.52002573013305</c:v>
                </c:pt>
                <c:pt idx="31">
                  <c:v>1.06819176673889</c:v>
                </c:pt>
                <c:pt idx="32">
                  <c:v>0.813787341117859</c:v>
                </c:pt>
                <c:pt idx="33">
                  <c:v>0.73764944076538097</c:v>
                </c:pt>
                <c:pt idx="34">
                  <c:v>0.72035616636276201</c:v>
                </c:pt>
                <c:pt idx="35">
                  <c:v>0.75251507759094205</c:v>
                </c:pt>
                <c:pt idx="36">
                  <c:v>0.81632441282272294</c:v>
                </c:pt>
                <c:pt idx="37">
                  <c:v>0.77430832386016801</c:v>
                </c:pt>
                <c:pt idx="38">
                  <c:v>0.56433975696563698</c:v>
                </c:pt>
                <c:pt idx="39">
                  <c:v>0.37970018386840798</c:v>
                </c:pt>
                <c:pt idx="40">
                  <c:v>0.43939581513404802</c:v>
                </c:pt>
                <c:pt idx="41">
                  <c:v>0.62581115961074796</c:v>
                </c:pt>
                <c:pt idx="42">
                  <c:v>0.58255445957183805</c:v>
                </c:pt>
                <c:pt idx="43">
                  <c:v>0.20491757988929701</c:v>
                </c:pt>
                <c:pt idx="44">
                  <c:v>-0.18809977173805201</c:v>
                </c:pt>
                <c:pt idx="45">
                  <c:v>-0.28572455048561102</c:v>
                </c:pt>
                <c:pt idx="46">
                  <c:v>-0.199317172169685</c:v>
                </c:pt>
                <c:pt idx="47">
                  <c:v>-0.239831447601318</c:v>
                </c:pt>
                <c:pt idx="48">
                  <c:v>-0.40298318862915</c:v>
                </c:pt>
                <c:pt idx="49">
                  <c:v>-0.362210422754288</c:v>
                </c:pt>
                <c:pt idx="50">
                  <c:v>7.9515455290680003E-3</c:v>
                </c:pt>
                <c:pt idx="51">
                  <c:v>0.38363391160964999</c:v>
                </c:pt>
                <c:pt idx="52">
                  <c:v>0.421986013650894</c:v>
                </c:pt>
                <c:pt idx="53">
                  <c:v>0.23880663514137301</c:v>
                </c:pt>
                <c:pt idx="54">
                  <c:v>0.221140712499619</c:v>
                </c:pt>
                <c:pt idx="55">
                  <c:v>0.45005160570144698</c:v>
                </c:pt>
                <c:pt idx="56">
                  <c:v>0.57568895816803001</c:v>
                </c:pt>
                <c:pt idx="57">
                  <c:v>0.30157676339149497</c:v>
                </c:pt>
                <c:pt idx="58">
                  <c:v>-0.23782177269458801</c:v>
                </c:pt>
                <c:pt idx="59">
                  <c:v>-0.70891034603118896</c:v>
                </c:pt>
                <c:pt idx="60">
                  <c:v>-1.00484299659729</c:v>
                </c:pt>
                <c:pt idx="61">
                  <c:v>-1.2380509376525799</c:v>
                </c:pt>
                <c:pt idx="62">
                  <c:v>-1.4147586822509699</c:v>
                </c:pt>
                <c:pt idx="63">
                  <c:v>-1.3817781209945601</c:v>
                </c:pt>
                <c:pt idx="64">
                  <c:v>-1.1357352733612001</c:v>
                </c:pt>
                <c:pt idx="65">
                  <c:v>-0.964197278022766</c:v>
                </c:pt>
                <c:pt idx="66">
                  <c:v>-1.1437578201293901</c:v>
                </c:pt>
                <c:pt idx="67">
                  <c:v>-1.62651515007019</c:v>
                </c:pt>
                <c:pt idx="68">
                  <c:v>-2.1672663688659601</c:v>
                </c:pt>
                <c:pt idx="69">
                  <c:v>-2.6600415706634499</c:v>
                </c:pt>
                <c:pt idx="70">
                  <c:v>-3.15924739837646</c:v>
                </c:pt>
                <c:pt idx="71">
                  <c:v>-3.6053061485290501</c:v>
                </c:pt>
                <c:pt idx="72">
                  <c:v>-3.7686405181884699</c:v>
                </c:pt>
                <c:pt idx="73">
                  <c:v>-3.5652866363525302</c:v>
                </c:pt>
                <c:pt idx="74">
                  <c:v>-3.2569727897643999</c:v>
                </c:pt>
                <c:pt idx="75">
                  <c:v>-3.1713185310363698</c:v>
                </c:pt>
                <c:pt idx="76">
                  <c:v>-3.3021049499511701</c:v>
                </c:pt>
                <c:pt idx="77">
                  <c:v>-3.3593163490295401</c:v>
                </c:pt>
                <c:pt idx="78">
                  <c:v>-3.1984717845916699</c:v>
                </c:pt>
                <c:pt idx="79">
                  <c:v>-3.0133931636810298</c:v>
                </c:pt>
                <c:pt idx="80">
                  <c:v>-3.0443034172058101</c:v>
                </c:pt>
                <c:pt idx="81">
                  <c:v>-3.25650906562805</c:v>
                </c:pt>
                <c:pt idx="82">
                  <c:v>-3.4383251667022701</c:v>
                </c:pt>
                <c:pt idx="83">
                  <c:v>-3.50922274589538</c:v>
                </c:pt>
                <c:pt idx="84">
                  <c:v>-3.5608718395233101</c:v>
                </c:pt>
                <c:pt idx="85">
                  <c:v>-3.6352524757385161</c:v>
                </c:pt>
                <c:pt idx="86">
                  <c:v>-3.6694138050079301</c:v>
                </c:pt>
                <c:pt idx="87">
                  <c:v>-3.7186865806579501</c:v>
                </c:pt>
                <c:pt idx="88">
                  <c:v>-4.0382537841796804</c:v>
                </c:pt>
                <c:pt idx="89">
                  <c:v>-4.7586159706115696</c:v>
                </c:pt>
                <c:pt idx="90">
                  <c:v>-5.5606698989868102</c:v>
                </c:pt>
                <c:pt idx="91">
                  <c:v>-5.8931212425231898</c:v>
                </c:pt>
                <c:pt idx="92">
                  <c:v>-5.5734510421752894</c:v>
                </c:pt>
                <c:pt idx="93">
                  <c:v>-5.0281867980956951</c:v>
                </c:pt>
                <c:pt idx="94">
                  <c:v>-4.8273172378539906</c:v>
                </c:pt>
                <c:pt idx="95">
                  <c:v>-5.0661444664001376</c:v>
                </c:pt>
                <c:pt idx="96">
                  <c:v>-5.3476967811584402</c:v>
                </c:pt>
                <c:pt idx="97">
                  <c:v>-5.3520059585571138</c:v>
                </c:pt>
                <c:pt idx="98">
                  <c:v>-5.2447943687438876</c:v>
                </c:pt>
                <c:pt idx="99">
                  <c:v>-5.4267907142639098</c:v>
                </c:pt>
                <c:pt idx="100">
                  <c:v>-5.98445272445678</c:v>
                </c:pt>
                <c:pt idx="101">
                  <c:v>-6.5632591247558496</c:v>
                </c:pt>
                <c:pt idx="102">
                  <c:v>-6.8054251670837376</c:v>
                </c:pt>
                <c:pt idx="103">
                  <c:v>-6.7667264938354403</c:v>
                </c:pt>
                <c:pt idx="104">
                  <c:v>-6.7925109863281197</c:v>
                </c:pt>
                <c:pt idx="105">
                  <c:v>-7.0485658645629794</c:v>
                </c:pt>
                <c:pt idx="106">
                  <c:v>-7.3261899948120099</c:v>
                </c:pt>
                <c:pt idx="107">
                  <c:v>-7.3436355590820286</c:v>
                </c:pt>
                <c:pt idx="108">
                  <c:v>-7.1094908714294354</c:v>
                </c:pt>
                <c:pt idx="109">
                  <c:v>-6.8765640258789</c:v>
                </c:pt>
                <c:pt idx="110">
                  <c:v>-6.7976212501525799</c:v>
                </c:pt>
                <c:pt idx="111">
                  <c:v>-6.78131103515625</c:v>
                </c:pt>
                <c:pt idx="112">
                  <c:v>-6.7167282104492099</c:v>
                </c:pt>
                <c:pt idx="113">
                  <c:v>-6.6836080551147399</c:v>
                </c:pt>
                <c:pt idx="114">
                  <c:v>-6.8148407936096103</c:v>
                </c:pt>
                <c:pt idx="115">
                  <c:v>-7.0449647903442303</c:v>
                </c:pt>
                <c:pt idx="116">
                  <c:v>-7.1771135330200204</c:v>
                </c:pt>
                <c:pt idx="117">
                  <c:v>-7.2053976058959899</c:v>
                </c:pt>
                <c:pt idx="118">
                  <c:v>-7.3833875656127876</c:v>
                </c:pt>
                <c:pt idx="119">
                  <c:v>-7.8600821495056046</c:v>
                </c:pt>
                <c:pt idx="120">
                  <c:v>-8.3733806610107404</c:v>
                </c:pt>
                <c:pt idx="121">
                  <c:v>-8.4892435073852504</c:v>
                </c:pt>
                <c:pt idx="122">
                  <c:v>-8.1179618835449183</c:v>
                </c:pt>
                <c:pt idx="123">
                  <c:v>-7.6125879287719629</c:v>
                </c:pt>
                <c:pt idx="124">
                  <c:v>-7.3235268592834339</c:v>
                </c:pt>
                <c:pt idx="125">
                  <c:v>-7.2410354614257786</c:v>
                </c:pt>
                <c:pt idx="126">
                  <c:v>-7.20367336273193</c:v>
                </c:pt>
                <c:pt idx="127">
                  <c:v>-7.2933182716369549</c:v>
                </c:pt>
                <c:pt idx="128">
                  <c:v>-7.7674436569213796</c:v>
                </c:pt>
                <c:pt idx="129">
                  <c:v>-8.5991306304931605</c:v>
                </c:pt>
                <c:pt idx="130">
                  <c:v>-9.3261146545410103</c:v>
                </c:pt>
                <c:pt idx="131">
                  <c:v>-9.5047101974487305</c:v>
                </c:pt>
                <c:pt idx="132">
                  <c:v>-9.2046699523925604</c:v>
                </c:pt>
                <c:pt idx="133">
                  <c:v>-8.9043312072753906</c:v>
                </c:pt>
                <c:pt idx="134">
                  <c:v>-8.9512891769409109</c:v>
                </c:pt>
                <c:pt idx="135">
                  <c:v>-9.2792921066284109</c:v>
                </c:pt>
                <c:pt idx="136">
                  <c:v>-9.6357479095458896</c:v>
                </c:pt>
                <c:pt idx="137">
                  <c:v>-9.8888902664184499</c:v>
                </c:pt>
                <c:pt idx="138">
                  <c:v>-10.0198497772216</c:v>
                </c:pt>
                <c:pt idx="139">
                  <c:v>-9.9617261886596609</c:v>
                </c:pt>
                <c:pt idx="140">
                  <c:v>-9.6351985931396396</c:v>
                </c:pt>
                <c:pt idx="141">
                  <c:v>-9.137177467346179</c:v>
                </c:pt>
                <c:pt idx="142">
                  <c:v>-8.75300693511962</c:v>
                </c:pt>
                <c:pt idx="143">
                  <c:v>-8.7026405334472603</c:v>
                </c:pt>
                <c:pt idx="144">
                  <c:v>-8.9189128875732404</c:v>
                </c:pt>
                <c:pt idx="145">
                  <c:v>-9.1175041198730398</c:v>
                </c:pt>
                <c:pt idx="146">
                  <c:v>-9.0668268203735298</c:v>
                </c:pt>
                <c:pt idx="147">
                  <c:v>-8.7767486572265607</c:v>
                </c:pt>
                <c:pt idx="148">
                  <c:v>-8.4557113647460902</c:v>
                </c:pt>
                <c:pt idx="149">
                  <c:v>-8.3039236068725479</c:v>
                </c:pt>
                <c:pt idx="150">
                  <c:v>-8.3259029388427699</c:v>
                </c:pt>
                <c:pt idx="151">
                  <c:v>-8.3342380523681605</c:v>
                </c:pt>
                <c:pt idx="152">
                  <c:v>-8.1653690338134695</c:v>
                </c:pt>
                <c:pt idx="153">
                  <c:v>-7.8944497108459366</c:v>
                </c:pt>
                <c:pt idx="154">
                  <c:v>-7.7631273269653276</c:v>
                </c:pt>
                <c:pt idx="155">
                  <c:v>-7.8575124740600453</c:v>
                </c:pt>
                <c:pt idx="156">
                  <c:v>-7.9486289024353001</c:v>
                </c:pt>
                <c:pt idx="157">
                  <c:v>-7.7592897415161097</c:v>
                </c:pt>
                <c:pt idx="158">
                  <c:v>-7.3468718528747496</c:v>
                </c:pt>
                <c:pt idx="159">
                  <c:v>-7.0606050491332999</c:v>
                </c:pt>
                <c:pt idx="160">
                  <c:v>-7.0791993141174299</c:v>
                </c:pt>
                <c:pt idx="161">
                  <c:v>-7.1496443748474086</c:v>
                </c:pt>
                <c:pt idx="162">
                  <c:v>-6.9161162376403764</c:v>
                </c:pt>
                <c:pt idx="163">
                  <c:v>-6.4042549133300701</c:v>
                </c:pt>
                <c:pt idx="164">
                  <c:v>-5.9804935455322203</c:v>
                </c:pt>
                <c:pt idx="165">
                  <c:v>-5.8462371826171804</c:v>
                </c:pt>
                <c:pt idx="166">
                  <c:v>-5.7966361045837402</c:v>
                </c:pt>
                <c:pt idx="167">
                  <c:v>-5.5819520950317303</c:v>
                </c:pt>
                <c:pt idx="168">
                  <c:v>-5.3258337974548304</c:v>
                </c:pt>
                <c:pt idx="169">
                  <c:v>-5.3750758171081454</c:v>
                </c:pt>
                <c:pt idx="170">
                  <c:v>-5.7968778610229377</c:v>
                </c:pt>
                <c:pt idx="171">
                  <c:v>-6.2516112327575604</c:v>
                </c:pt>
                <c:pt idx="172">
                  <c:v>-6.41503810882568</c:v>
                </c:pt>
                <c:pt idx="173">
                  <c:v>-6.3347320556640598</c:v>
                </c:pt>
                <c:pt idx="174">
                  <c:v>-6.2373776435851997</c:v>
                </c:pt>
                <c:pt idx="175">
                  <c:v>-6.1260309219360254</c:v>
                </c:pt>
                <c:pt idx="176">
                  <c:v>-5.7965049743652246</c:v>
                </c:pt>
                <c:pt idx="177">
                  <c:v>-5.2549605369567729</c:v>
                </c:pt>
                <c:pt idx="178">
                  <c:v>-4.8962287902831996</c:v>
                </c:pt>
                <c:pt idx="179">
                  <c:v>-5.1089529991149876</c:v>
                </c:pt>
                <c:pt idx="180">
                  <c:v>-5.7849168777465696</c:v>
                </c:pt>
                <c:pt idx="181">
                  <c:v>-6.3795003890991202</c:v>
                </c:pt>
                <c:pt idx="182">
                  <c:v>-6.4779891967773402</c:v>
                </c:pt>
                <c:pt idx="183">
                  <c:v>-6.1983785629272354</c:v>
                </c:pt>
                <c:pt idx="184">
                  <c:v>-5.98522901535034</c:v>
                </c:pt>
                <c:pt idx="185">
                  <c:v>-6.0961399078369052</c:v>
                </c:pt>
                <c:pt idx="186">
                  <c:v>-6.3991537094116202</c:v>
                </c:pt>
                <c:pt idx="187">
                  <c:v>-6.6442170143127397</c:v>
                </c:pt>
                <c:pt idx="188">
                  <c:v>-6.7869310379028303</c:v>
                </c:pt>
                <c:pt idx="189">
                  <c:v>-6.9523825645446697</c:v>
                </c:pt>
                <c:pt idx="190">
                  <c:v>-7.1457734107971103</c:v>
                </c:pt>
                <c:pt idx="191">
                  <c:v>-7.1525850296020428</c:v>
                </c:pt>
                <c:pt idx="192">
                  <c:v>-6.7983093261718697</c:v>
                </c:pt>
                <c:pt idx="193">
                  <c:v>-6.2274427413940403</c:v>
                </c:pt>
                <c:pt idx="194">
                  <c:v>-5.8017377853393501</c:v>
                </c:pt>
                <c:pt idx="195">
                  <c:v>-5.7030267715454066</c:v>
                </c:pt>
                <c:pt idx="196">
                  <c:v>-5.7328019142150799</c:v>
                </c:pt>
                <c:pt idx="197">
                  <c:v>-5.5750365257263086</c:v>
                </c:pt>
                <c:pt idx="198">
                  <c:v>-5.1946325302123952</c:v>
                </c:pt>
                <c:pt idx="199">
                  <c:v>-4.8667521476745597</c:v>
                </c:pt>
              </c:numCache>
            </c:numRef>
          </c:val>
          <c:smooth val="0"/>
          <c:extLst>
            <c:ext xmlns:c16="http://schemas.microsoft.com/office/drawing/2014/chart" uri="{C3380CC4-5D6E-409C-BE32-E72D297353CC}">
              <c16:uniqueId val="{00000000-FE09-4E4D-9AF7-366188681D66}"/>
            </c:ext>
          </c:extLst>
        </c:ser>
        <c:ser>
          <c:idx val="4"/>
          <c:order val="1"/>
          <c:tx>
            <c:strRef>
              <c:f>'12_F3 1Mir'!$F$1</c:f>
              <c:strCache>
                <c:ptCount val="1"/>
                <c:pt idx="0">
                  <c:v>Practice </c:v>
                </c:pt>
              </c:strCache>
            </c:strRef>
          </c:tx>
          <c:spPr>
            <a:ln w="25400">
              <a:solidFill>
                <a:schemeClr val="tx1">
                  <a:lumMod val="95000"/>
                  <a:lumOff val="5000"/>
                </a:schemeClr>
              </a:solidFill>
              <a:prstDash val="sysDash"/>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1Mir'!$F$2:$F$201</c:f>
              <c:numCache>
                <c:formatCode>General</c:formatCode>
                <c:ptCount val="200"/>
                <c:pt idx="0">
                  <c:v>0.42259231209754899</c:v>
                </c:pt>
                <c:pt idx="1">
                  <c:v>0.62022095918655396</c:v>
                </c:pt>
                <c:pt idx="2">
                  <c:v>0.46663489937782299</c:v>
                </c:pt>
                <c:pt idx="3">
                  <c:v>5.7404458522796999E-2</c:v>
                </c:pt>
                <c:pt idx="4">
                  <c:v>-0.214054495096207</c:v>
                </c:pt>
                <c:pt idx="5">
                  <c:v>-0.15172827243804901</c:v>
                </c:pt>
                <c:pt idx="6">
                  <c:v>6.8307377398013999E-2</c:v>
                </c:pt>
                <c:pt idx="7">
                  <c:v>0.22498917579650901</c:v>
                </c:pt>
                <c:pt idx="8">
                  <c:v>0.33210581541061401</c:v>
                </c:pt>
                <c:pt idx="9">
                  <c:v>0.46564444899558999</c:v>
                </c:pt>
                <c:pt idx="10">
                  <c:v>0.48838597536086997</c:v>
                </c:pt>
                <c:pt idx="11">
                  <c:v>0.19558532536029799</c:v>
                </c:pt>
                <c:pt idx="12">
                  <c:v>-0.29026988148689298</c:v>
                </c:pt>
                <c:pt idx="13">
                  <c:v>-0.531399846076965</c:v>
                </c:pt>
                <c:pt idx="14">
                  <c:v>-0.304207623004913</c:v>
                </c:pt>
                <c:pt idx="15">
                  <c:v>6.4870059490203996E-2</c:v>
                </c:pt>
                <c:pt idx="16">
                  <c:v>9.6070803701877996E-2</c:v>
                </c:pt>
                <c:pt idx="17">
                  <c:v>-0.19913852214813199</c:v>
                </c:pt>
                <c:pt idx="18">
                  <c:v>-0.32832401990890497</c:v>
                </c:pt>
                <c:pt idx="19">
                  <c:v>-1.3488054275513001E-2</c:v>
                </c:pt>
                <c:pt idx="20">
                  <c:v>0.37148547172546398</c:v>
                </c:pt>
                <c:pt idx="21">
                  <c:v>0.255343347787857</c:v>
                </c:pt>
                <c:pt idx="22">
                  <c:v>-0.367206990718842</c:v>
                </c:pt>
                <c:pt idx="23">
                  <c:v>-0.89001715183258101</c:v>
                </c:pt>
                <c:pt idx="24">
                  <c:v>-0.83981192111969005</c:v>
                </c:pt>
                <c:pt idx="25">
                  <c:v>-0.43447104096412698</c:v>
                </c:pt>
                <c:pt idx="26">
                  <c:v>-0.24858041107654599</c:v>
                </c:pt>
                <c:pt idx="27">
                  <c:v>-0.47237390279769897</c:v>
                </c:pt>
                <c:pt idx="28">
                  <c:v>-0.73753750324249301</c:v>
                </c:pt>
                <c:pt idx="29">
                  <c:v>-0.67373311519622803</c:v>
                </c:pt>
                <c:pt idx="30">
                  <c:v>-0.40294465422630299</c:v>
                </c:pt>
                <c:pt idx="31">
                  <c:v>-0.34127476811409002</c:v>
                </c:pt>
                <c:pt idx="32">
                  <c:v>-0.63834750652313199</c:v>
                </c:pt>
                <c:pt idx="33">
                  <c:v>-1.0229977369308401</c:v>
                </c:pt>
                <c:pt idx="34">
                  <c:v>-1.21041476726532</c:v>
                </c:pt>
                <c:pt idx="35">
                  <c:v>-1.26776218414306</c:v>
                </c:pt>
                <c:pt idx="36">
                  <c:v>-1.4520993232727</c:v>
                </c:pt>
                <c:pt idx="37">
                  <c:v>-1.78613376617431</c:v>
                </c:pt>
                <c:pt idx="38">
                  <c:v>-1.98063659667968</c:v>
                </c:pt>
                <c:pt idx="39">
                  <c:v>-1.8141734600067101</c:v>
                </c:pt>
                <c:pt idx="40">
                  <c:v>-1.45287609100341</c:v>
                </c:pt>
                <c:pt idx="41">
                  <c:v>-1.27479803562164</c:v>
                </c:pt>
                <c:pt idx="42">
                  <c:v>-1.42628037929534</c:v>
                </c:pt>
                <c:pt idx="43">
                  <c:v>-1.6871637105941699</c:v>
                </c:pt>
                <c:pt idx="44">
                  <c:v>-1.7993873357772801</c:v>
                </c:pt>
                <c:pt idx="45">
                  <c:v>-1.7982883453369101</c:v>
                </c:pt>
                <c:pt idx="46">
                  <c:v>-1.9046046733856199</c:v>
                </c:pt>
                <c:pt idx="47">
                  <c:v>-2.1544950008392298</c:v>
                </c:pt>
                <c:pt idx="48">
                  <c:v>-2.3149669170379599</c:v>
                </c:pt>
                <c:pt idx="49">
                  <c:v>-2.23176121711731</c:v>
                </c:pt>
                <c:pt idx="50">
                  <c:v>-2.1212692260742099</c:v>
                </c:pt>
                <c:pt idx="51">
                  <c:v>-2.3488960266113201</c:v>
                </c:pt>
                <c:pt idx="52">
                  <c:v>-2.9277062416076598</c:v>
                </c:pt>
                <c:pt idx="53">
                  <c:v>-3.40537977218627</c:v>
                </c:pt>
                <c:pt idx="54">
                  <c:v>-3.3461594581603999</c:v>
                </c:pt>
                <c:pt idx="55">
                  <c:v>-2.8434305191039999</c:v>
                </c:pt>
                <c:pt idx="56">
                  <c:v>-2.4366977214813201</c:v>
                </c:pt>
                <c:pt idx="57">
                  <c:v>-2.5443863868713299</c:v>
                </c:pt>
                <c:pt idx="58">
                  <c:v>-3.0918927192687851</c:v>
                </c:pt>
                <c:pt idx="59">
                  <c:v>-3.7013535499572701</c:v>
                </c:pt>
                <c:pt idx="60">
                  <c:v>-4.1060323715209854</c:v>
                </c:pt>
                <c:pt idx="61">
                  <c:v>-4.2906227111816397</c:v>
                </c:pt>
                <c:pt idx="62">
                  <c:v>-4.3372912406921298</c:v>
                </c:pt>
                <c:pt idx="63">
                  <c:v>-4.3179216384887651</c:v>
                </c:pt>
                <c:pt idx="64">
                  <c:v>-4.3499894142150799</c:v>
                </c:pt>
                <c:pt idx="65">
                  <c:v>-4.5852727890014604</c:v>
                </c:pt>
                <c:pt idx="66">
                  <c:v>-5.0201916694641104</c:v>
                </c:pt>
                <c:pt idx="67">
                  <c:v>-5.4018044471740696</c:v>
                </c:pt>
                <c:pt idx="68">
                  <c:v>-5.4652781486511204</c:v>
                </c:pt>
                <c:pt idx="69">
                  <c:v>-5.2528228759765598</c:v>
                </c:pt>
                <c:pt idx="70">
                  <c:v>-5.0755305290222053</c:v>
                </c:pt>
                <c:pt idx="71">
                  <c:v>-5.1226549148559428</c:v>
                </c:pt>
                <c:pt idx="72">
                  <c:v>-5.2211241722106898</c:v>
                </c:pt>
                <c:pt idx="73">
                  <c:v>-5.0677013397216797</c:v>
                </c:pt>
                <c:pt idx="74">
                  <c:v>-4.6153254508972053</c:v>
                </c:pt>
                <c:pt idx="75">
                  <c:v>-4.0980200767516974</c:v>
                </c:pt>
                <c:pt idx="76">
                  <c:v>-3.6986610889434801</c:v>
                </c:pt>
                <c:pt idx="77">
                  <c:v>-3.3484930992126398</c:v>
                </c:pt>
                <c:pt idx="78">
                  <c:v>-2.91382884979248</c:v>
                </c:pt>
                <c:pt idx="79">
                  <c:v>-2.4574947357177699</c:v>
                </c:pt>
                <c:pt idx="80">
                  <c:v>-2.1813468933105402</c:v>
                </c:pt>
                <c:pt idx="81">
                  <c:v>-2.15588998794555</c:v>
                </c:pt>
                <c:pt idx="82">
                  <c:v>-2.2459943294525102</c:v>
                </c:pt>
                <c:pt idx="83">
                  <c:v>-2.3109440803527801</c:v>
                </c:pt>
                <c:pt idx="84">
                  <c:v>-2.340096473693837</c:v>
                </c:pt>
                <c:pt idx="85">
                  <c:v>-2.3392128944396848</c:v>
                </c:pt>
                <c:pt idx="86">
                  <c:v>-2.2301461696624698</c:v>
                </c:pt>
                <c:pt idx="87">
                  <c:v>-2.0112843513488698</c:v>
                </c:pt>
                <c:pt idx="88">
                  <c:v>-1.9396746158599749</c:v>
                </c:pt>
                <c:pt idx="89">
                  <c:v>-2.3376162052154501</c:v>
                </c:pt>
                <c:pt idx="90">
                  <c:v>-3.1545643806457502</c:v>
                </c:pt>
                <c:pt idx="91">
                  <c:v>-3.8905386924743599</c:v>
                </c:pt>
                <c:pt idx="92">
                  <c:v>-4.1030573844909597</c:v>
                </c:pt>
                <c:pt idx="93">
                  <c:v>-3.9088115692138601</c:v>
                </c:pt>
                <c:pt idx="94">
                  <c:v>-3.8170306682586599</c:v>
                </c:pt>
                <c:pt idx="95">
                  <c:v>-4.0923261642456001</c:v>
                </c:pt>
                <c:pt idx="96">
                  <c:v>-4.4800004959106401</c:v>
                </c:pt>
                <c:pt idx="97">
                  <c:v>-4.6245417594909508</c:v>
                </c:pt>
                <c:pt idx="98">
                  <c:v>-4.5663685798645002</c:v>
                </c:pt>
                <c:pt idx="99">
                  <c:v>-4.6407890319824201</c:v>
                </c:pt>
                <c:pt idx="100">
                  <c:v>-4.9847164154052699</c:v>
                </c:pt>
                <c:pt idx="101">
                  <c:v>-5.3843927383422798</c:v>
                </c:pt>
                <c:pt idx="102">
                  <c:v>-5.6415238380432067</c:v>
                </c:pt>
                <c:pt idx="103">
                  <c:v>-5.8651895523071138</c:v>
                </c:pt>
                <c:pt idx="104">
                  <c:v>-6.2544622421264551</c:v>
                </c:pt>
                <c:pt idx="105">
                  <c:v>-6.7373719215393004</c:v>
                </c:pt>
                <c:pt idx="106">
                  <c:v>-7.0371541976928702</c:v>
                </c:pt>
                <c:pt idx="107">
                  <c:v>-7.0573363304138086</c:v>
                </c:pt>
                <c:pt idx="108">
                  <c:v>-6.9880700111389098</c:v>
                </c:pt>
                <c:pt idx="109">
                  <c:v>-6.98917531967163</c:v>
                </c:pt>
                <c:pt idx="110">
                  <c:v>-6.9694504737853986</c:v>
                </c:pt>
                <c:pt idx="111">
                  <c:v>-6.8066544532775799</c:v>
                </c:pt>
                <c:pt idx="112">
                  <c:v>-6.6322388648986799</c:v>
                </c:pt>
                <c:pt idx="113">
                  <c:v>-6.69477939605712</c:v>
                </c:pt>
                <c:pt idx="114">
                  <c:v>-6.9936017990112296</c:v>
                </c:pt>
                <c:pt idx="115">
                  <c:v>-7.2630333900451598</c:v>
                </c:pt>
                <c:pt idx="116">
                  <c:v>-7.3485107421874938</c:v>
                </c:pt>
                <c:pt idx="117">
                  <c:v>-7.3938722610473597</c:v>
                </c:pt>
                <c:pt idx="118">
                  <c:v>-7.5617551803588796</c:v>
                </c:pt>
                <c:pt idx="119">
                  <c:v>-7.7563142776489089</c:v>
                </c:pt>
                <c:pt idx="120">
                  <c:v>-7.8071036338806099</c:v>
                </c:pt>
                <c:pt idx="121">
                  <c:v>-7.8040456771850408</c:v>
                </c:pt>
                <c:pt idx="122">
                  <c:v>-7.9896798133850098</c:v>
                </c:pt>
                <c:pt idx="123">
                  <c:v>-8.3253660202026296</c:v>
                </c:pt>
                <c:pt idx="124">
                  <c:v>-8.4547834396362305</c:v>
                </c:pt>
                <c:pt idx="125">
                  <c:v>-8.2300672531127876</c:v>
                </c:pt>
                <c:pt idx="126">
                  <c:v>-8.0346193313598597</c:v>
                </c:pt>
                <c:pt idx="127">
                  <c:v>-8.3240633010864187</c:v>
                </c:pt>
                <c:pt idx="128">
                  <c:v>-8.9630861282348597</c:v>
                </c:pt>
                <c:pt idx="129">
                  <c:v>-9.3361606597900302</c:v>
                </c:pt>
                <c:pt idx="130">
                  <c:v>-9.1589679718017507</c:v>
                </c:pt>
                <c:pt idx="131">
                  <c:v>-8.8838844299316406</c:v>
                </c:pt>
                <c:pt idx="132">
                  <c:v>-9.1130218505859304</c:v>
                </c:pt>
                <c:pt idx="133">
                  <c:v>-9.8049554824829102</c:v>
                </c:pt>
                <c:pt idx="134">
                  <c:v>-10.333028793334901</c:v>
                </c:pt>
                <c:pt idx="135">
                  <c:v>-10.2714176177978</c:v>
                </c:pt>
                <c:pt idx="136">
                  <c:v>-9.85102939605712</c:v>
                </c:pt>
                <c:pt idx="137">
                  <c:v>-9.5858564376831001</c:v>
                </c:pt>
                <c:pt idx="138">
                  <c:v>-9.6875858306884695</c:v>
                </c:pt>
                <c:pt idx="139">
                  <c:v>-9.9960174560546804</c:v>
                </c:pt>
                <c:pt idx="140">
                  <c:v>-10.3111038208007</c:v>
                </c:pt>
                <c:pt idx="141">
                  <c:v>-10.5601644515991</c:v>
                </c:pt>
                <c:pt idx="142">
                  <c:v>-10.6950311660766</c:v>
                </c:pt>
                <c:pt idx="143">
                  <c:v>-10.660207748413001</c:v>
                </c:pt>
                <c:pt idx="144">
                  <c:v>-10.5259141921997</c:v>
                </c:pt>
                <c:pt idx="145">
                  <c:v>-10.482642173766999</c:v>
                </c:pt>
                <c:pt idx="146">
                  <c:v>-10.594764709472599</c:v>
                </c:pt>
                <c:pt idx="147">
                  <c:v>-10.676083564758301</c:v>
                </c:pt>
                <c:pt idx="148">
                  <c:v>-10.5387258529663</c:v>
                </c:pt>
                <c:pt idx="149">
                  <c:v>-10.2959842681884</c:v>
                </c:pt>
                <c:pt idx="150">
                  <c:v>-10.2703142166137</c:v>
                </c:pt>
                <c:pt idx="151">
                  <c:v>-10.6042261123657</c:v>
                </c:pt>
                <c:pt idx="152">
                  <c:v>-11.0851783752441</c:v>
                </c:pt>
                <c:pt idx="153">
                  <c:v>-11.3822269439697</c:v>
                </c:pt>
                <c:pt idx="154">
                  <c:v>-11.3611545562744</c:v>
                </c:pt>
                <c:pt idx="155">
                  <c:v>-11.132184982299799</c:v>
                </c:pt>
                <c:pt idx="156">
                  <c:v>-10.897503852844199</c:v>
                </c:pt>
                <c:pt idx="157">
                  <c:v>-10.830816268920801</c:v>
                </c:pt>
                <c:pt idx="158">
                  <c:v>-11.0159082412719</c:v>
                </c:pt>
                <c:pt idx="159">
                  <c:v>-11.3768310546875</c:v>
                </c:pt>
                <c:pt idx="160">
                  <c:v>-11.6902103424072</c:v>
                </c:pt>
                <c:pt idx="161">
                  <c:v>-11.7718076705932</c:v>
                </c:pt>
                <c:pt idx="162">
                  <c:v>-11.661352157592701</c:v>
                </c:pt>
                <c:pt idx="163">
                  <c:v>-11.5390148162841</c:v>
                </c:pt>
                <c:pt idx="164">
                  <c:v>-11.461217880249</c:v>
                </c:pt>
                <c:pt idx="165">
                  <c:v>-11.2924289703369</c:v>
                </c:pt>
                <c:pt idx="166">
                  <c:v>-10.937201499938899</c:v>
                </c:pt>
                <c:pt idx="167">
                  <c:v>-10.5245265960693</c:v>
                </c:pt>
                <c:pt idx="168">
                  <c:v>-10.264523506164499</c:v>
                </c:pt>
                <c:pt idx="169">
                  <c:v>-10.1979961395263</c:v>
                </c:pt>
                <c:pt idx="170">
                  <c:v>-10.205166816711399</c:v>
                </c:pt>
                <c:pt idx="171">
                  <c:v>-10.2178792953491</c:v>
                </c:pt>
                <c:pt idx="172">
                  <c:v>-10.269455909729</c:v>
                </c:pt>
                <c:pt idx="173">
                  <c:v>-10.324689865112299</c:v>
                </c:pt>
                <c:pt idx="174">
                  <c:v>-10.229356765746999</c:v>
                </c:pt>
                <c:pt idx="175">
                  <c:v>-9.9320993423461896</c:v>
                </c:pt>
                <c:pt idx="176">
                  <c:v>-9.6397809982299805</c:v>
                </c:pt>
                <c:pt idx="177">
                  <c:v>-9.6067857742309499</c:v>
                </c:pt>
                <c:pt idx="178">
                  <c:v>-9.8199052810668892</c:v>
                </c:pt>
                <c:pt idx="179">
                  <c:v>-10.039710998535099</c:v>
                </c:pt>
                <c:pt idx="180">
                  <c:v>-10.1396484375</c:v>
                </c:pt>
                <c:pt idx="181">
                  <c:v>-10.2282104492187</c:v>
                </c:pt>
                <c:pt idx="182">
                  <c:v>-10.378836631774901</c:v>
                </c:pt>
                <c:pt idx="183">
                  <c:v>-10.412721633911101</c:v>
                </c:pt>
                <c:pt idx="184">
                  <c:v>-10.1195726394653</c:v>
                </c:pt>
                <c:pt idx="185">
                  <c:v>-9.62098884582519</c:v>
                </c:pt>
                <c:pt idx="186">
                  <c:v>-9.3172426223754776</c:v>
                </c:pt>
                <c:pt idx="187">
                  <c:v>-9.4292173385620099</c:v>
                </c:pt>
                <c:pt idx="188">
                  <c:v>-9.7349567413329918</c:v>
                </c:pt>
                <c:pt idx="189">
                  <c:v>-9.8458013534545898</c:v>
                </c:pt>
                <c:pt idx="190">
                  <c:v>-9.6452541351318306</c:v>
                </c:pt>
                <c:pt idx="191">
                  <c:v>-9.3485860824584908</c:v>
                </c:pt>
                <c:pt idx="192">
                  <c:v>-9.1886863708496005</c:v>
                </c:pt>
                <c:pt idx="193">
                  <c:v>-9.1743621826171626</c:v>
                </c:pt>
                <c:pt idx="194">
                  <c:v>-9.1736984252929599</c:v>
                </c:pt>
                <c:pt idx="195">
                  <c:v>-9.1225881576537997</c:v>
                </c:pt>
                <c:pt idx="196">
                  <c:v>-9.0781698226928675</c:v>
                </c:pt>
                <c:pt idx="197">
                  <c:v>-9.1179199218749982</c:v>
                </c:pt>
                <c:pt idx="198">
                  <c:v>-9.2555065155029297</c:v>
                </c:pt>
                <c:pt idx="199">
                  <c:v>-9.4480075836181516</c:v>
                </c:pt>
              </c:numCache>
            </c:numRef>
          </c:val>
          <c:smooth val="0"/>
          <c:extLst>
            <c:ext xmlns:c16="http://schemas.microsoft.com/office/drawing/2014/chart" uri="{C3380CC4-5D6E-409C-BE32-E72D297353CC}">
              <c16:uniqueId val="{00000001-FE09-4E4D-9AF7-366188681D66}"/>
            </c:ext>
          </c:extLst>
        </c:ser>
        <c:ser>
          <c:idx val="5"/>
          <c:order val="2"/>
          <c:tx>
            <c:strRef>
              <c:f>'12_F3 1Mir'!$G$1</c:f>
              <c:strCache>
                <c:ptCount val="1"/>
                <c:pt idx="0">
                  <c:v>Posttest</c:v>
                </c:pt>
              </c:strCache>
            </c:strRef>
          </c:tx>
          <c:spPr>
            <a:ln w="25400">
              <a:solidFill>
                <a:schemeClr val="tx1">
                  <a:lumMod val="95000"/>
                  <a:lumOff val="5000"/>
                </a:schemeClr>
              </a:solidFill>
              <a:prstDash val="solid"/>
            </a:ln>
          </c:spPr>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1Mir'!$G$2:$G$201</c:f>
              <c:numCache>
                <c:formatCode>General</c:formatCode>
                <c:ptCount val="200"/>
                <c:pt idx="0">
                  <c:v>0.84320163726806596</c:v>
                </c:pt>
                <c:pt idx="1">
                  <c:v>1.56149137020111</c:v>
                </c:pt>
                <c:pt idx="2">
                  <c:v>2.1282856464385902</c:v>
                </c:pt>
                <c:pt idx="3">
                  <c:v>1.9479354619979801</c:v>
                </c:pt>
                <c:pt idx="4">
                  <c:v>1.1278283596038801</c:v>
                </c:pt>
                <c:pt idx="5">
                  <c:v>0.35349154472351102</c:v>
                </c:pt>
                <c:pt idx="6">
                  <c:v>0.106037236750126</c:v>
                </c:pt>
                <c:pt idx="7">
                  <c:v>0.21903669834136999</c:v>
                </c:pt>
                <c:pt idx="8">
                  <c:v>0.21896615624427801</c:v>
                </c:pt>
                <c:pt idx="9">
                  <c:v>-0.12281713634729401</c:v>
                </c:pt>
                <c:pt idx="10">
                  <c:v>-0.67706471681594804</c:v>
                </c:pt>
                <c:pt idx="11">
                  <c:v>-1.2093091011047301</c:v>
                </c:pt>
                <c:pt idx="12">
                  <c:v>-1.55881023406982</c:v>
                </c:pt>
                <c:pt idx="13">
                  <c:v>-1.63382339477539</c:v>
                </c:pt>
                <c:pt idx="14">
                  <c:v>-1.41720366477966</c:v>
                </c:pt>
                <c:pt idx="15">
                  <c:v>-1.01061511039733</c:v>
                </c:pt>
                <c:pt idx="16">
                  <c:v>-0.57748782634735096</c:v>
                </c:pt>
                <c:pt idx="17">
                  <c:v>-0.216940402984619</c:v>
                </c:pt>
                <c:pt idx="18">
                  <c:v>4.6694874763488999E-2</c:v>
                </c:pt>
                <c:pt idx="19">
                  <c:v>0.175747245550156</c:v>
                </c:pt>
                <c:pt idx="20">
                  <c:v>0.13321776688098899</c:v>
                </c:pt>
                <c:pt idx="21">
                  <c:v>-1.0415935888886001E-2</c:v>
                </c:pt>
                <c:pt idx="22">
                  <c:v>-0.111567988991737</c:v>
                </c:pt>
                <c:pt idx="23">
                  <c:v>-0.13636739552020999</c:v>
                </c:pt>
                <c:pt idx="24">
                  <c:v>-0.17951670289039601</c:v>
                </c:pt>
                <c:pt idx="25">
                  <c:v>-0.22096848487854001</c:v>
                </c:pt>
                <c:pt idx="26">
                  <c:v>-1.3294029049574999E-2</c:v>
                </c:pt>
                <c:pt idx="27">
                  <c:v>0.60854995250701904</c:v>
                </c:pt>
                <c:pt idx="28">
                  <c:v>1.3879882097244201</c:v>
                </c:pt>
                <c:pt idx="29">
                  <c:v>1.84486007690429</c:v>
                </c:pt>
                <c:pt idx="30">
                  <c:v>1.81994569301605</c:v>
                </c:pt>
                <c:pt idx="31">
                  <c:v>1.6075769662857</c:v>
                </c:pt>
                <c:pt idx="32">
                  <c:v>1.4862811565399101</c:v>
                </c:pt>
                <c:pt idx="33">
                  <c:v>1.3529984951019201</c:v>
                </c:pt>
                <c:pt idx="34">
                  <c:v>0.99350434541702304</c:v>
                </c:pt>
                <c:pt idx="35">
                  <c:v>0.52668219804763805</c:v>
                </c:pt>
                <c:pt idx="36">
                  <c:v>0.29609480500221302</c:v>
                </c:pt>
                <c:pt idx="37">
                  <c:v>0.37562641501426702</c:v>
                </c:pt>
                <c:pt idx="38">
                  <c:v>0.479340940713882</c:v>
                </c:pt>
                <c:pt idx="39">
                  <c:v>0.41321212053299</c:v>
                </c:pt>
                <c:pt idx="40">
                  <c:v>0.336864203214645</c:v>
                </c:pt>
                <c:pt idx="41">
                  <c:v>0.43597871065139798</c:v>
                </c:pt>
                <c:pt idx="42">
                  <c:v>0.58536177873611495</c:v>
                </c:pt>
                <c:pt idx="43">
                  <c:v>0.59026116132736195</c:v>
                </c:pt>
                <c:pt idx="44">
                  <c:v>0.58963143825530995</c:v>
                </c:pt>
                <c:pt idx="45">
                  <c:v>0.87259596586227395</c:v>
                </c:pt>
                <c:pt idx="46">
                  <c:v>1.319294095039359</c:v>
                </c:pt>
                <c:pt idx="47">
                  <c:v>1.404564857482909</c:v>
                </c:pt>
                <c:pt idx="48">
                  <c:v>0.91037195920944203</c:v>
                </c:pt>
                <c:pt idx="49">
                  <c:v>0.32789778709411599</c:v>
                </c:pt>
                <c:pt idx="50">
                  <c:v>0.26967769861221302</c:v>
                </c:pt>
                <c:pt idx="51">
                  <c:v>0.66330581903457597</c:v>
                </c:pt>
                <c:pt idx="52">
                  <c:v>0.88200151920318604</c:v>
                </c:pt>
                <c:pt idx="53">
                  <c:v>0.63807582855224598</c:v>
                </c:pt>
                <c:pt idx="54">
                  <c:v>0.37265720963478099</c:v>
                </c:pt>
                <c:pt idx="55">
                  <c:v>0.62177449464797996</c:v>
                </c:pt>
                <c:pt idx="56">
                  <c:v>1.2867616415023799</c:v>
                </c:pt>
                <c:pt idx="57">
                  <c:v>1.7814083099365201</c:v>
                </c:pt>
                <c:pt idx="58">
                  <c:v>1.7387653589248599</c:v>
                </c:pt>
                <c:pt idx="59">
                  <c:v>1.29062235355377</c:v>
                </c:pt>
                <c:pt idx="60">
                  <c:v>0.71388125419616699</c:v>
                </c:pt>
                <c:pt idx="61">
                  <c:v>0.106690883636475</c:v>
                </c:pt>
                <c:pt idx="62">
                  <c:v>-0.516190886497498</c:v>
                </c:pt>
                <c:pt idx="63">
                  <c:v>-1.0606652498245199</c:v>
                </c:pt>
                <c:pt idx="64">
                  <c:v>-1.4586715698242101</c:v>
                </c:pt>
                <c:pt idx="65">
                  <c:v>-1.7948631048202499</c:v>
                </c:pt>
                <c:pt idx="66">
                  <c:v>-2.1552810668945299</c:v>
                </c:pt>
                <c:pt idx="67">
                  <c:v>-2.4415500164031898</c:v>
                </c:pt>
                <c:pt idx="68">
                  <c:v>-2.49911141395568</c:v>
                </c:pt>
                <c:pt idx="69">
                  <c:v>-2.3747172355651802</c:v>
                </c:pt>
                <c:pt idx="70">
                  <c:v>-2.27589583396911</c:v>
                </c:pt>
                <c:pt idx="71">
                  <c:v>-2.2928290367126398</c:v>
                </c:pt>
                <c:pt idx="72">
                  <c:v>-2.35168004035949</c:v>
                </c:pt>
                <c:pt idx="73">
                  <c:v>-2.4680538177490199</c:v>
                </c:pt>
                <c:pt idx="74">
                  <c:v>-2.8164403438568049</c:v>
                </c:pt>
                <c:pt idx="75">
                  <c:v>-3.4065902233123699</c:v>
                </c:pt>
                <c:pt idx="76">
                  <c:v>-3.8686528205871502</c:v>
                </c:pt>
                <c:pt idx="77">
                  <c:v>-3.7945568561553902</c:v>
                </c:pt>
                <c:pt idx="78">
                  <c:v>-3.2409577369689901</c:v>
                </c:pt>
                <c:pt idx="79">
                  <c:v>-2.6702461242675701</c:v>
                </c:pt>
                <c:pt idx="80">
                  <c:v>-2.3758311271667401</c:v>
                </c:pt>
                <c:pt idx="81">
                  <c:v>-2.1854994297027499</c:v>
                </c:pt>
                <c:pt idx="82">
                  <c:v>-1.8274608850479099</c:v>
                </c:pt>
                <c:pt idx="83">
                  <c:v>-1.3945274353027299</c:v>
                </c:pt>
                <c:pt idx="84">
                  <c:v>-1.24812924861908</c:v>
                </c:pt>
                <c:pt idx="85">
                  <c:v>-1.5430322885513299</c:v>
                </c:pt>
                <c:pt idx="86">
                  <c:v>-2.0403122901916499</c:v>
                </c:pt>
                <c:pt idx="87">
                  <c:v>-2.39021515846252</c:v>
                </c:pt>
                <c:pt idx="88">
                  <c:v>-2.44981336593627</c:v>
                </c:pt>
                <c:pt idx="89">
                  <c:v>-2.3024685382842951</c:v>
                </c:pt>
                <c:pt idx="90">
                  <c:v>-2.1182014942169101</c:v>
                </c:pt>
                <c:pt idx="91">
                  <c:v>-2.0561497211456299</c:v>
                </c:pt>
                <c:pt idx="92">
                  <c:v>-2.1737110614776598</c:v>
                </c:pt>
                <c:pt idx="93">
                  <c:v>-2.3363633155822701</c:v>
                </c:pt>
                <c:pt idx="94">
                  <c:v>-2.3143677711486799</c:v>
                </c:pt>
                <c:pt idx="95">
                  <c:v>-2.0731818675994802</c:v>
                </c:pt>
                <c:pt idx="96">
                  <c:v>-1.88891673088073</c:v>
                </c:pt>
                <c:pt idx="97">
                  <c:v>-2.04106593132019</c:v>
                </c:pt>
                <c:pt idx="98">
                  <c:v>-2.4505374431610099</c:v>
                </c:pt>
                <c:pt idx="99">
                  <c:v>-2.78976082801818</c:v>
                </c:pt>
                <c:pt idx="100">
                  <c:v>-2.9333758354186981</c:v>
                </c:pt>
                <c:pt idx="101">
                  <c:v>-3.0865197181701598</c:v>
                </c:pt>
                <c:pt idx="102">
                  <c:v>-3.39807701110839</c:v>
                </c:pt>
                <c:pt idx="103">
                  <c:v>-3.6726078987121502</c:v>
                </c:pt>
                <c:pt idx="104">
                  <c:v>-3.6662096977233798</c:v>
                </c:pt>
                <c:pt idx="105">
                  <c:v>-3.5387256145477202</c:v>
                </c:pt>
                <c:pt idx="106">
                  <c:v>-3.74760746955871</c:v>
                </c:pt>
                <c:pt idx="107">
                  <c:v>-4.4739923477172798</c:v>
                </c:pt>
                <c:pt idx="108">
                  <c:v>-5.3701472282409597</c:v>
                </c:pt>
                <c:pt idx="109">
                  <c:v>-5.9548592567443794</c:v>
                </c:pt>
                <c:pt idx="110">
                  <c:v>-6.0904912948608398</c:v>
                </c:pt>
                <c:pt idx="111">
                  <c:v>-5.9695739746093697</c:v>
                </c:pt>
                <c:pt idx="112">
                  <c:v>-5.8107061386108398</c:v>
                </c:pt>
                <c:pt idx="113">
                  <c:v>-5.752488136291495</c:v>
                </c:pt>
                <c:pt idx="114">
                  <c:v>-5.9194526672363201</c:v>
                </c:pt>
                <c:pt idx="115">
                  <c:v>-6.320195674896234</c:v>
                </c:pt>
                <c:pt idx="116">
                  <c:v>-6.6839194297790456</c:v>
                </c:pt>
                <c:pt idx="117">
                  <c:v>-6.6643514633178667</c:v>
                </c:pt>
                <c:pt idx="118">
                  <c:v>-6.3128418922424299</c:v>
                </c:pt>
                <c:pt idx="119">
                  <c:v>-6.1370382308959828</c:v>
                </c:pt>
                <c:pt idx="120">
                  <c:v>-6.5080771446228001</c:v>
                </c:pt>
                <c:pt idx="121">
                  <c:v>-7.1632318496704039</c:v>
                </c:pt>
                <c:pt idx="122">
                  <c:v>-7.5339727401733398</c:v>
                </c:pt>
                <c:pt idx="123">
                  <c:v>-7.477176666259755</c:v>
                </c:pt>
                <c:pt idx="124">
                  <c:v>-7.38179111480712</c:v>
                </c:pt>
                <c:pt idx="125">
                  <c:v>-7.5149664878845197</c:v>
                </c:pt>
                <c:pt idx="126">
                  <c:v>-7.5920243263244549</c:v>
                </c:pt>
                <c:pt idx="127">
                  <c:v>-7.2159943580627353</c:v>
                </c:pt>
                <c:pt idx="128">
                  <c:v>-6.5277070999145499</c:v>
                </c:pt>
                <c:pt idx="129">
                  <c:v>-6.1012578010558984</c:v>
                </c:pt>
                <c:pt idx="130">
                  <c:v>-6.2409682273864666</c:v>
                </c:pt>
                <c:pt idx="131">
                  <c:v>-6.6892075538635201</c:v>
                </c:pt>
                <c:pt idx="132">
                  <c:v>-7.08741903305053</c:v>
                </c:pt>
                <c:pt idx="133">
                  <c:v>-7.4204101562499938</c:v>
                </c:pt>
                <c:pt idx="134">
                  <c:v>-7.8060050010681099</c:v>
                </c:pt>
                <c:pt idx="135">
                  <c:v>-8.0860853195190394</c:v>
                </c:pt>
                <c:pt idx="136">
                  <c:v>-7.95993900299072</c:v>
                </c:pt>
                <c:pt idx="137">
                  <c:v>-7.4799280166625897</c:v>
                </c:pt>
                <c:pt idx="138">
                  <c:v>-7.0931129455566397</c:v>
                </c:pt>
                <c:pt idx="139">
                  <c:v>-7.0937070846557599</c:v>
                </c:pt>
                <c:pt idx="140">
                  <c:v>-7.2780685424804599</c:v>
                </c:pt>
                <c:pt idx="141">
                  <c:v>-7.3041543960571138</c:v>
                </c:pt>
                <c:pt idx="142">
                  <c:v>-7.19083547592163</c:v>
                </c:pt>
                <c:pt idx="143">
                  <c:v>-7.2025551795959339</c:v>
                </c:pt>
                <c:pt idx="144">
                  <c:v>-7.3450899124145499</c:v>
                </c:pt>
                <c:pt idx="145">
                  <c:v>-7.3102531433105398</c:v>
                </c:pt>
                <c:pt idx="146">
                  <c:v>-6.9938483238220197</c:v>
                </c:pt>
                <c:pt idx="147">
                  <c:v>-6.7770485877990696</c:v>
                </c:pt>
                <c:pt idx="148">
                  <c:v>-7.0643587112426696</c:v>
                </c:pt>
                <c:pt idx="149">
                  <c:v>-7.6810874938964799</c:v>
                </c:pt>
                <c:pt idx="150">
                  <c:v>-7.9931831359863201</c:v>
                </c:pt>
                <c:pt idx="151">
                  <c:v>-7.6321349143981854</c:v>
                </c:pt>
                <c:pt idx="152">
                  <c:v>-6.8931069374084339</c:v>
                </c:pt>
                <c:pt idx="153">
                  <c:v>-6.3571481704711896</c:v>
                </c:pt>
                <c:pt idx="154">
                  <c:v>-6.2933645248412997</c:v>
                </c:pt>
                <c:pt idx="155">
                  <c:v>-6.5489144325256294</c:v>
                </c:pt>
                <c:pt idx="156">
                  <c:v>-6.8776268959045401</c:v>
                </c:pt>
                <c:pt idx="157">
                  <c:v>-7.162989139556875</c:v>
                </c:pt>
                <c:pt idx="158">
                  <c:v>-7.3521294593811</c:v>
                </c:pt>
                <c:pt idx="159">
                  <c:v>-7.3939971923828098</c:v>
                </c:pt>
                <c:pt idx="160">
                  <c:v>-7.33304691314697</c:v>
                </c:pt>
                <c:pt idx="161">
                  <c:v>-7.3289732933044398</c:v>
                </c:pt>
                <c:pt idx="162">
                  <c:v>-7.4740171432495099</c:v>
                </c:pt>
                <c:pt idx="163">
                  <c:v>-7.6754798889160076</c:v>
                </c:pt>
                <c:pt idx="164">
                  <c:v>-7.8374047279357839</c:v>
                </c:pt>
                <c:pt idx="165">
                  <c:v>-8.0846023559570295</c:v>
                </c:pt>
                <c:pt idx="166">
                  <c:v>-8.6187868118286097</c:v>
                </c:pt>
                <c:pt idx="167">
                  <c:v>-9.3205051422119105</c:v>
                </c:pt>
                <c:pt idx="168">
                  <c:v>-9.6817340850830007</c:v>
                </c:pt>
                <c:pt idx="169">
                  <c:v>-9.2951021194458008</c:v>
                </c:pt>
                <c:pt idx="170">
                  <c:v>-8.3520793914794904</c:v>
                </c:pt>
                <c:pt idx="171">
                  <c:v>-7.5034818649291886</c:v>
                </c:pt>
                <c:pt idx="172">
                  <c:v>-7.2116737365722603</c:v>
                </c:pt>
                <c:pt idx="173">
                  <c:v>-7.3559761047363201</c:v>
                </c:pt>
                <c:pt idx="174">
                  <c:v>-7.5021810531616202</c:v>
                </c:pt>
                <c:pt idx="175">
                  <c:v>-7.4248476028442303</c:v>
                </c:pt>
                <c:pt idx="176">
                  <c:v>-7.2527532577514551</c:v>
                </c:pt>
                <c:pt idx="177">
                  <c:v>-7.1850485801696697</c:v>
                </c:pt>
                <c:pt idx="178">
                  <c:v>-7.2305312156677202</c:v>
                </c:pt>
                <c:pt idx="179">
                  <c:v>-7.2579665184020996</c:v>
                </c:pt>
                <c:pt idx="180">
                  <c:v>-7.1710410118103001</c:v>
                </c:pt>
                <c:pt idx="181">
                  <c:v>-6.9412984848022399</c:v>
                </c:pt>
                <c:pt idx="182">
                  <c:v>-6.5417966842651296</c:v>
                </c:pt>
                <c:pt idx="183">
                  <c:v>-5.9698166847229004</c:v>
                </c:pt>
                <c:pt idx="184">
                  <c:v>-5.3426733016967702</c:v>
                </c:pt>
                <c:pt idx="185">
                  <c:v>-4.8798055648803702</c:v>
                </c:pt>
                <c:pt idx="186">
                  <c:v>-4.7404117584228498</c:v>
                </c:pt>
                <c:pt idx="187">
                  <c:v>-4.9087271690368599</c:v>
                </c:pt>
                <c:pt idx="188">
                  <c:v>-5.2423162460327051</c:v>
                </c:pt>
                <c:pt idx="189">
                  <c:v>-5.5770616531371999</c:v>
                </c:pt>
                <c:pt idx="190">
                  <c:v>-5.7618908882141104</c:v>
                </c:pt>
                <c:pt idx="191">
                  <c:v>-5.6800336837768501</c:v>
                </c:pt>
                <c:pt idx="192">
                  <c:v>-5.3473391532897896</c:v>
                </c:pt>
                <c:pt idx="193">
                  <c:v>-4.9790687561035103</c:v>
                </c:pt>
                <c:pt idx="194">
                  <c:v>-4.8473124504089267</c:v>
                </c:pt>
                <c:pt idx="195">
                  <c:v>-5.010135650634755</c:v>
                </c:pt>
                <c:pt idx="196">
                  <c:v>-5.2390871047973597</c:v>
                </c:pt>
                <c:pt idx="197">
                  <c:v>-5.2755346298217676</c:v>
                </c:pt>
                <c:pt idx="198">
                  <c:v>-5.11832571029663</c:v>
                </c:pt>
                <c:pt idx="199">
                  <c:v>-4.9806528091430602</c:v>
                </c:pt>
              </c:numCache>
            </c:numRef>
          </c:val>
          <c:smooth val="0"/>
          <c:extLst>
            <c:ext xmlns:c16="http://schemas.microsoft.com/office/drawing/2014/chart" uri="{C3380CC4-5D6E-409C-BE32-E72D297353CC}">
              <c16:uniqueId val="{00000002-FE09-4E4D-9AF7-366188681D66}"/>
            </c:ext>
          </c:extLst>
        </c:ser>
        <c:ser>
          <c:idx val="6"/>
          <c:order val="3"/>
          <c:tx>
            <c:strRef>
              <c:f>'60_F4 1Mir'!#REF!</c:f>
              <c:strCache>
                <c:ptCount val="1"/>
                <c:pt idx="0">
                  <c:v>#REF!</c:v>
                </c:pt>
              </c:strCache>
            </c:strRef>
          </c:tx>
          <c:marker>
            <c:symbol val="none"/>
          </c:marker>
          <c:cat>
            <c:numRef>
              <c:f>'12_F3 1Mir'!$A$2:$A$201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FE09-4E4D-9AF7-366188681D66}"/>
            </c:ext>
          </c:extLst>
        </c:ser>
        <c:dLbls>
          <c:showLegendKey val="0"/>
          <c:showVal val="0"/>
          <c:showCatName val="0"/>
          <c:showSerName val="0"/>
          <c:showPercent val="0"/>
          <c:showBubbleSize val="0"/>
        </c:dLbls>
        <c:smooth val="0"/>
        <c:axId val="623429048"/>
        <c:axId val="623432168"/>
      </c:lineChart>
      <c:catAx>
        <c:axId val="623429048"/>
        <c:scaling>
          <c:orientation val="minMax"/>
        </c:scaling>
        <c:delete val="0"/>
        <c:axPos val="b"/>
        <c:numFmt formatCode="General" sourceLinked="1"/>
        <c:majorTickMark val="out"/>
        <c:minorTickMark val="none"/>
        <c:tickLblPos val="nextTo"/>
        <c:crossAx val="623432168"/>
        <c:crosses val="autoZero"/>
        <c:auto val="1"/>
        <c:lblAlgn val="ctr"/>
        <c:lblOffset val="100"/>
        <c:tickLblSkip val="50"/>
        <c:tickMarkSkip val="25"/>
        <c:noMultiLvlLbl val="0"/>
      </c:catAx>
      <c:valAx>
        <c:axId val="623432168"/>
        <c:scaling>
          <c:orientation val="minMax"/>
          <c:max val="5"/>
          <c:min val="-12"/>
        </c:scaling>
        <c:delete val="0"/>
        <c:axPos val="l"/>
        <c:numFmt formatCode="General" sourceLinked="1"/>
        <c:majorTickMark val="out"/>
        <c:minorTickMark val="none"/>
        <c:tickLblPos val="nextTo"/>
        <c:crossAx val="623429048"/>
        <c:crossesAt val="25"/>
        <c:crossBetween val="between"/>
      </c:valAx>
    </c:plotArea>
    <c:legend>
      <c:legendPos val="r"/>
      <c:legendEntry>
        <c:idx val="3"/>
        <c:delete val="1"/>
      </c:legendEntry>
      <c:layout>
        <c:manualLayout>
          <c:xMode val="edge"/>
          <c:yMode val="edge"/>
          <c:x val="0.681515095294145"/>
          <c:y val="4.0007163923719101E-4"/>
          <c:w val="0.318484904705855"/>
          <c:h val="0.24647215411197601"/>
        </c:manualLayout>
      </c:layout>
      <c:overlay val="0"/>
    </c:legend>
    <c:plotVisOnly val="1"/>
    <c:dispBlanksAs val="gap"/>
    <c:showDLblsOverMax val="0"/>
  </c:chart>
  <c:externalData r:id="rId1">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4215237231467499E-2"/>
          <c:w val="1"/>
          <c:h val="0.95074201270569048"/>
        </c:manualLayout>
      </c:layout>
      <c:lineChart>
        <c:grouping val="standard"/>
        <c:varyColors val="0"/>
        <c:ser>
          <c:idx val="0"/>
          <c:order val="0"/>
          <c:tx>
            <c:strRef>
              <c:f>'12_F3 3Mir (2)'!$B$1</c:f>
              <c:strCache>
                <c:ptCount val="1"/>
                <c:pt idx="0">
                  <c:v>12</c:v>
                </c:pt>
              </c:strCache>
            </c:strRef>
          </c:tx>
          <c:spPr>
            <a:ln w="25400">
              <a:solidFill>
                <a:schemeClr val="bg1">
                  <a:lumMod val="75000"/>
                </a:schemeClr>
              </a:solidFill>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(2)'!$B$2:$B$201</c:f>
              <c:numCache>
                <c:formatCode>General</c:formatCode>
                <c:ptCount val="200"/>
                <c:pt idx="0">
                  <c:v>-0.97662186622619596</c:v>
                </c:pt>
                <c:pt idx="1">
                  <c:v>-0.4794020652771</c:v>
                </c:pt>
                <c:pt idx="2">
                  <c:v>-0.205306440591812</c:v>
                </c:pt>
                <c:pt idx="3">
                  <c:v>-5.9250768274068999E-2</c:v>
                </c:pt>
                <c:pt idx="4">
                  <c:v>5.3917106240988E-2</c:v>
                </c:pt>
                <c:pt idx="5">
                  <c:v>0.13236422836780501</c:v>
                </c:pt>
                <c:pt idx="6">
                  <c:v>0.15320557355880701</c:v>
                </c:pt>
                <c:pt idx="7">
                  <c:v>0.15987080335617099</c:v>
                </c:pt>
                <c:pt idx="8">
                  <c:v>0.215165615081787</c:v>
                </c:pt>
                <c:pt idx="9">
                  <c:v>0.302594155073166</c:v>
                </c:pt>
                <c:pt idx="10">
                  <c:v>0.347333014011383</c:v>
                </c:pt>
                <c:pt idx="11">
                  <c:v>0.33775559067726102</c:v>
                </c:pt>
                <c:pt idx="12">
                  <c:v>0.36296558380126998</c:v>
                </c:pt>
                <c:pt idx="13">
                  <c:v>0.49496269226074202</c:v>
                </c:pt>
                <c:pt idx="14">
                  <c:v>0.66817498207092296</c:v>
                </c:pt>
                <c:pt idx="15">
                  <c:v>0.71889728307723999</c:v>
                </c:pt>
                <c:pt idx="16">
                  <c:v>0.53534293174743697</c:v>
                </c:pt>
                <c:pt idx="17">
                  <c:v>0.14380881190299999</c:v>
                </c:pt>
                <c:pt idx="18">
                  <c:v>-0.32803028821945202</c:v>
                </c:pt>
                <c:pt idx="19">
                  <c:v>-0.72427743673324596</c:v>
                </c:pt>
                <c:pt idx="20">
                  <c:v>-0.90580236911773704</c:v>
                </c:pt>
                <c:pt idx="21">
                  <c:v>-0.79764193296432495</c:v>
                </c:pt>
                <c:pt idx="22">
                  <c:v>-0.44821435213089</c:v>
                </c:pt>
                <c:pt idx="23">
                  <c:v>-2.0950501784682E-2</c:v>
                </c:pt>
                <c:pt idx="24">
                  <c:v>0.31912615895271301</c:v>
                </c:pt>
                <c:pt idx="25">
                  <c:v>0.51569104194641102</c:v>
                </c:pt>
                <c:pt idx="26">
                  <c:v>0.62013620138168302</c:v>
                </c:pt>
                <c:pt idx="27">
                  <c:v>0.72692716121673595</c:v>
                </c:pt>
                <c:pt idx="28">
                  <c:v>0.95394271612167403</c:v>
                </c:pt>
                <c:pt idx="29">
                  <c:v>1.43290531635284</c:v>
                </c:pt>
                <c:pt idx="30">
                  <c:v>2.18244004249572</c:v>
                </c:pt>
                <c:pt idx="31">
                  <c:v>2.9491271972656201</c:v>
                </c:pt>
                <c:pt idx="32">
                  <c:v>3.29201960563659</c:v>
                </c:pt>
                <c:pt idx="33">
                  <c:v>2.96666407585144</c:v>
                </c:pt>
                <c:pt idx="34">
                  <c:v>2.22117018699646</c:v>
                </c:pt>
                <c:pt idx="35">
                  <c:v>1.6020255088806099</c:v>
                </c:pt>
                <c:pt idx="36">
                  <c:v>1.4349216222762999</c:v>
                </c:pt>
                <c:pt idx="37">
                  <c:v>1.5781062841415401</c:v>
                </c:pt>
                <c:pt idx="38">
                  <c:v>1.7088202238082799</c:v>
                </c:pt>
                <c:pt idx="39">
                  <c:v>1.7227703332901001</c:v>
                </c:pt>
                <c:pt idx="40">
                  <c:v>1.73590576648712</c:v>
                </c:pt>
                <c:pt idx="41">
                  <c:v>1.7833991050720199</c:v>
                </c:pt>
                <c:pt idx="42">
                  <c:v>1.7292910814285201</c:v>
                </c:pt>
                <c:pt idx="43">
                  <c:v>1.53415215015411</c:v>
                </c:pt>
                <c:pt idx="44">
                  <c:v>1.44136226177215</c:v>
                </c:pt>
                <c:pt idx="45">
                  <c:v>1.7216836214065501</c:v>
                </c:pt>
                <c:pt idx="46">
                  <c:v>2.2688229084014799</c:v>
                </c:pt>
                <c:pt idx="47">
                  <c:v>2.6235930919647199</c:v>
                </c:pt>
                <c:pt idx="48">
                  <c:v>2.45356249809265</c:v>
                </c:pt>
                <c:pt idx="49">
                  <c:v>1.9044438600540099</c:v>
                </c:pt>
                <c:pt idx="50">
                  <c:v>1.4064818620681701</c:v>
                </c:pt>
                <c:pt idx="51">
                  <c:v>1.2177914381027199</c:v>
                </c:pt>
                <c:pt idx="52">
                  <c:v>1.25702488422393</c:v>
                </c:pt>
                <c:pt idx="53">
                  <c:v>1.32316386699676</c:v>
                </c:pt>
                <c:pt idx="54">
                  <c:v>1.3276661634445099</c:v>
                </c:pt>
                <c:pt idx="55">
                  <c:v>1.27084016799926</c:v>
                </c:pt>
                <c:pt idx="56">
                  <c:v>1.1197308301925599</c:v>
                </c:pt>
                <c:pt idx="57">
                  <c:v>0.83256131410598799</c:v>
                </c:pt>
                <c:pt idx="58">
                  <c:v>0.466665178537369</c:v>
                </c:pt>
                <c:pt idx="59">
                  <c:v>0.15048724412918099</c:v>
                </c:pt>
                <c:pt idx="60">
                  <c:v>-7.1958065032958998E-2</c:v>
                </c:pt>
                <c:pt idx="61">
                  <c:v>-0.29480651021003701</c:v>
                </c:pt>
                <c:pt idx="62">
                  <c:v>-0.60997599363327004</c:v>
                </c:pt>
                <c:pt idx="63">
                  <c:v>-0.96966451406478904</c:v>
                </c:pt>
                <c:pt idx="64">
                  <c:v>-1.2444815635681099</c:v>
                </c:pt>
                <c:pt idx="65">
                  <c:v>-1.3844749927520701</c:v>
                </c:pt>
                <c:pt idx="66">
                  <c:v>-1.44378077983856</c:v>
                </c:pt>
                <c:pt idx="67">
                  <c:v>-1.4469243288040099</c:v>
                </c:pt>
                <c:pt idx="68">
                  <c:v>-1.3199559450149501</c:v>
                </c:pt>
                <c:pt idx="69">
                  <c:v>-1.00204801559448</c:v>
                </c:pt>
                <c:pt idx="70">
                  <c:v>-0.57446056604385398</c:v>
                </c:pt>
                <c:pt idx="71">
                  <c:v>-0.20766630768775901</c:v>
                </c:pt>
                <c:pt idx="72">
                  <c:v>9.6004660008500002E-4</c:v>
                </c:pt>
                <c:pt idx="73">
                  <c:v>7.9434610903262995E-2</c:v>
                </c:pt>
                <c:pt idx="74">
                  <c:v>8.6288973689078993E-2</c:v>
                </c:pt>
                <c:pt idx="75">
                  <c:v>4.5764252543448999E-2</c:v>
                </c:pt>
                <c:pt idx="76">
                  <c:v>1.5037536621094E-2</c:v>
                </c:pt>
                <c:pt idx="77">
                  <c:v>0.12448339164257</c:v>
                </c:pt>
                <c:pt idx="78">
                  <c:v>0.43820983171463002</c:v>
                </c:pt>
                <c:pt idx="79">
                  <c:v>0.79709631204605103</c:v>
                </c:pt>
                <c:pt idx="80">
                  <c:v>0.93435305356979403</c:v>
                </c:pt>
                <c:pt idx="81">
                  <c:v>0.81030756235122703</c:v>
                </c:pt>
                <c:pt idx="82">
                  <c:v>0.73145574331283603</c:v>
                </c:pt>
                <c:pt idx="83">
                  <c:v>1.0200771093368499</c:v>
                </c:pt>
                <c:pt idx="84">
                  <c:v>1.60530269145965</c:v>
                </c:pt>
                <c:pt idx="85">
                  <c:v>2.0823888778686501</c:v>
                </c:pt>
                <c:pt idx="86">
                  <c:v>2.2082979679107599</c:v>
                </c:pt>
                <c:pt idx="87">
                  <c:v>2.2006413936614901</c:v>
                </c:pt>
                <c:pt idx="88">
                  <c:v>2.4278757572174001</c:v>
                </c:pt>
                <c:pt idx="89">
                  <c:v>2.8827846050262398</c:v>
                </c:pt>
                <c:pt idx="90">
                  <c:v>3.1426656246185249</c:v>
                </c:pt>
                <c:pt idx="91">
                  <c:v>2.8930552005767791</c:v>
                </c:pt>
                <c:pt idx="92">
                  <c:v>2.342070579528797</c:v>
                </c:pt>
                <c:pt idx="93">
                  <c:v>1.9982987642288199</c:v>
                </c:pt>
                <c:pt idx="94">
                  <c:v>2.1054446697235099</c:v>
                </c:pt>
                <c:pt idx="95">
                  <c:v>2.420657873153679</c:v>
                </c:pt>
                <c:pt idx="96">
                  <c:v>2.5518922805786102</c:v>
                </c:pt>
                <c:pt idx="97">
                  <c:v>2.4008691310882448</c:v>
                </c:pt>
                <c:pt idx="98">
                  <c:v>2.2151417732238698</c:v>
                </c:pt>
                <c:pt idx="99">
                  <c:v>2.2702610492706299</c:v>
                </c:pt>
                <c:pt idx="100">
                  <c:v>2.58017826080322</c:v>
                </c:pt>
                <c:pt idx="101">
                  <c:v>2.9051277637481601</c:v>
                </c:pt>
                <c:pt idx="102">
                  <c:v>2.98648905754089</c:v>
                </c:pt>
                <c:pt idx="103">
                  <c:v>2.7669625282287602</c:v>
                </c:pt>
                <c:pt idx="104">
                  <c:v>2.41512751579284</c:v>
                </c:pt>
                <c:pt idx="105">
                  <c:v>2.1481082439422599</c:v>
                </c:pt>
                <c:pt idx="106">
                  <c:v>2.0251450538635201</c:v>
                </c:pt>
                <c:pt idx="107">
                  <c:v>1.9238406419753999</c:v>
                </c:pt>
                <c:pt idx="108">
                  <c:v>1.72824907302856</c:v>
                </c:pt>
                <c:pt idx="109">
                  <c:v>1.48732233047485</c:v>
                </c:pt>
                <c:pt idx="110">
                  <c:v>1.3140240907669001</c:v>
                </c:pt>
                <c:pt idx="111">
                  <c:v>1.1629335880279501</c:v>
                </c:pt>
                <c:pt idx="112">
                  <c:v>0.84196287393569902</c:v>
                </c:pt>
                <c:pt idx="113">
                  <c:v>0.314346343278885</c:v>
                </c:pt>
                <c:pt idx="114">
                  <c:v>-0.120719477534294</c:v>
                </c:pt>
                <c:pt idx="115">
                  <c:v>-0.105806067585945</c:v>
                </c:pt>
                <c:pt idx="116">
                  <c:v>0.32148024439811701</c:v>
                </c:pt>
                <c:pt idx="117">
                  <c:v>0.69294369220733598</c:v>
                </c:pt>
                <c:pt idx="118">
                  <c:v>0.58948153257369995</c:v>
                </c:pt>
                <c:pt idx="119">
                  <c:v>6.6384598612785006E-2</c:v>
                </c:pt>
                <c:pt idx="120">
                  <c:v>-0.47678419947624201</c:v>
                </c:pt>
                <c:pt idx="121">
                  <c:v>-0.76325899362564098</c:v>
                </c:pt>
                <c:pt idx="122">
                  <c:v>-0.84589523077011097</c:v>
                </c:pt>
                <c:pt idx="123">
                  <c:v>-0.879277944564819</c:v>
                </c:pt>
                <c:pt idx="124">
                  <c:v>-0.85761314630508401</c:v>
                </c:pt>
                <c:pt idx="125">
                  <c:v>-0.66410827636718806</c:v>
                </c:pt>
                <c:pt idx="126">
                  <c:v>-0.28072741627693198</c:v>
                </c:pt>
                <c:pt idx="127">
                  <c:v>0.17042493820190399</c:v>
                </c:pt>
                <c:pt idx="128">
                  <c:v>0.56438755989074696</c:v>
                </c:pt>
                <c:pt idx="129">
                  <c:v>0.84238904714584395</c:v>
                </c:pt>
                <c:pt idx="130">
                  <c:v>0.93938082456588701</c:v>
                </c:pt>
                <c:pt idx="131">
                  <c:v>0.76940500736236594</c:v>
                </c:pt>
                <c:pt idx="132">
                  <c:v>0.37002858519554099</c:v>
                </c:pt>
                <c:pt idx="133">
                  <c:v>-9.5764510333539998E-3</c:v>
                </c:pt>
                <c:pt idx="134">
                  <c:v>-8.6408466100692999E-2</c:v>
                </c:pt>
                <c:pt idx="135">
                  <c:v>0.15721990168094599</c:v>
                </c:pt>
                <c:pt idx="136">
                  <c:v>0.41032078862190202</c:v>
                </c:pt>
                <c:pt idx="137">
                  <c:v>0.33231490850448597</c:v>
                </c:pt>
                <c:pt idx="138">
                  <c:v>-8.5179522633552995E-2</c:v>
                </c:pt>
                <c:pt idx="139">
                  <c:v>-0.486647099256516</c:v>
                </c:pt>
                <c:pt idx="140">
                  <c:v>-0.49312305450439498</c:v>
                </c:pt>
                <c:pt idx="141">
                  <c:v>-7.2360560297966003E-2</c:v>
                </c:pt>
                <c:pt idx="142">
                  <c:v>0.43001401424407998</c:v>
                </c:pt>
                <c:pt idx="143">
                  <c:v>0.61714994907379195</c:v>
                </c:pt>
                <c:pt idx="144">
                  <c:v>0.39608153700828602</c:v>
                </c:pt>
                <c:pt idx="145">
                  <c:v>1.4894312247634E-2</c:v>
                </c:pt>
                <c:pt idx="146">
                  <c:v>-0.23078757524490401</c:v>
                </c:pt>
                <c:pt idx="147">
                  <c:v>-0.29199674725532498</c:v>
                </c:pt>
                <c:pt idx="148">
                  <c:v>-0.36031910777092002</c:v>
                </c:pt>
                <c:pt idx="149">
                  <c:v>-0.60328519344329801</c:v>
                </c:pt>
                <c:pt idx="150">
                  <c:v>-0.95063155889511097</c:v>
                </c:pt>
                <c:pt idx="151">
                  <c:v>-1.1511540412902801</c:v>
                </c:pt>
                <c:pt idx="152">
                  <c:v>-1.01282811164856</c:v>
                </c:pt>
                <c:pt idx="153">
                  <c:v>-0.57218599319457997</c:v>
                </c:pt>
                <c:pt idx="154">
                  <c:v>-5.9565242379904002E-2</c:v>
                </c:pt>
                <c:pt idx="155">
                  <c:v>0.27871301770210299</c:v>
                </c:pt>
                <c:pt idx="156">
                  <c:v>0.351624995470047</c:v>
                </c:pt>
                <c:pt idx="157">
                  <c:v>0.26136940717697099</c:v>
                </c:pt>
                <c:pt idx="158">
                  <c:v>0.18770332634449</c:v>
                </c:pt>
                <c:pt idx="159">
                  <c:v>0.22640973329544101</c:v>
                </c:pt>
                <c:pt idx="160">
                  <c:v>0.33646029233932501</c:v>
                </c:pt>
                <c:pt idx="161">
                  <c:v>0.433826804161072</c:v>
                </c:pt>
                <c:pt idx="162">
                  <c:v>0.48554182052612299</c:v>
                </c:pt>
                <c:pt idx="163">
                  <c:v>0.474967390298843</c:v>
                </c:pt>
                <c:pt idx="164">
                  <c:v>0.33068096637725802</c:v>
                </c:pt>
                <c:pt idx="165">
                  <c:v>4.6236733905970001E-3</c:v>
                </c:pt>
                <c:pt idx="166">
                  <c:v>-0.35642555356025701</c:v>
                </c:pt>
                <c:pt idx="167">
                  <c:v>-0.43776890635490401</c:v>
                </c:pt>
                <c:pt idx="168">
                  <c:v>-6.6022418439387998E-2</c:v>
                </c:pt>
                <c:pt idx="169">
                  <c:v>0.55168783664703402</c:v>
                </c:pt>
                <c:pt idx="170">
                  <c:v>1.00498294830322</c:v>
                </c:pt>
                <c:pt idx="171">
                  <c:v>1.0951817035675</c:v>
                </c:pt>
                <c:pt idx="172">
                  <c:v>0.96612572669982899</c:v>
                </c:pt>
                <c:pt idx="173">
                  <c:v>0.81422591209411599</c:v>
                </c:pt>
                <c:pt idx="174">
                  <c:v>0.62802606821060203</c:v>
                </c:pt>
                <c:pt idx="175">
                  <c:v>0.33535173535347002</c:v>
                </c:pt>
                <c:pt idx="176">
                  <c:v>9.7687266767024994E-2</c:v>
                </c:pt>
                <c:pt idx="177">
                  <c:v>0.24889959394931799</c:v>
                </c:pt>
                <c:pt idx="178">
                  <c:v>0.89879328012466397</c:v>
                </c:pt>
                <c:pt idx="179">
                  <c:v>1.7455894947052</c:v>
                </c:pt>
                <c:pt idx="180">
                  <c:v>2.37556672096252</c:v>
                </c:pt>
                <c:pt idx="181">
                  <c:v>2.6573030948638898</c:v>
                </c:pt>
                <c:pt idx="182">
                  <c:v>2.7400636672973602</c:v>
                </c:pt>
                <c:pt idx="183">
                  <c:v>2.74146103858947</c:v>
                </c:pt>
                <c:pt idx="184">
                  <c:v>2.60078573226928</c:v>
                </c:pt>
                <c:pt idx="185">
                  <c:v>2.2561368942260702</c:v>
                </c:pt>
                <c:pt idx="186">
                  <c:v>1.83204770088195</c:v>
                </c:pt>
                <c:pt idx="187">
                  <c:v>1.56400883197784</c:v>
                </c:pt>
                <c:pt idx="188">
                  <c:v>1.5837692022323591</c:v>
                </c:pt>
                <c:pt idx="189">
                  <c:v>1.8382086753845199</c:v>
                </c:pt>
                <c:pt idx="190">
                  <c:v>2.1811609268188401</c:v>
                </c:pt>
                <c:pt idx="191">
                  <c:v>2.4902067184448202</c:v>
                </c:pt>
                <c:pt idx="192">
                  <c:v>2.72182941436767</c:v>
                </c:pt>
                <c:pt idx="193">
                  <c:v>2.9061644077300999</c:v>
                </c:pt>
                <c:pt idx="194">
                  <c:v>3.0757977962493901</c:v>
                </c:pt>
                <c:pt idx="195">
                  <c:v>3.1620690822601301</c:v>
                </c:pt>
                <c:pt idx="196">
                  <c:v>3.0082557201385498</c:v>
                </c:pt>
                <c:pt idx="197">
                  <c:v>2.56885838508606</c:v>
                </c:pt>
                <c:pt idx="198">
                  <c:v>2.0644838809967001</c:v>
                </c:pt>
                <c:pt idx="199">
                  <c:v>1.8118141889572099</c:v>
                </c:pt>
              </c:numCache>
            </c:numRef>
          </c:val>
          <c:smooth val="0"/>
          <c:extLst>
            <c:ext xmlns:c16="http://schemas.microsoft.com/office/drawing/2014/chart" uri="{C3380CC4-5D6E-409C-BE32-E72D297353CC}">
              <c16:uniqueId val="{00000000-CA0D-4E51-B366-D922211FBE4F}"/>
            </c:ext>
          </c:extLst>
        </c:ser>
        <c:ser>
          <c:idx val="1"/>
          <c:order val="1"/>
          <c:tx>
            <c:strRef>
              <c:f>'12_F3 3Mir (2)'!$C$1</c:f>
              <c:strCache>
                <c:ptCount val="1"/>
                <c:pt idx="0">
                  <c:v>12</c:v>
                </c:pt>
              </c:strCache>
            </c:strRef>
          </c:tx>
          <c:spPr>
            <a:ln w="25400">
              <a:solidFill>
                <a:schemeClr val="tx1">
                  <a:lumMod val="95000"/>
                  <a:lumOff val="5000"/>
                </a:schemeClr>
              </a:solidFill>
              <a:prstDash val="sysDash"/>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(2)'!$C$2:$C$201</c:f>
              <c:numCache>
                <c:formatCode>General</c:formatCode>
                <c:ptCount val="200"/>
                <c:pt idx="0">
                  <c:v>1.1912375688552801</c:v>
                </c:pt>
                <c:pt idx="1">
                  <c:v>1.06710994243621</c:v>
                </c:pt>
                <c:pt idx="2">
                  <c:v>0.60061037540435802</c:v>
                </c:pt>
                <c:pt idx="3">
                  <c:v>4.8079106956719998E-2</c:v>
                </c:pt>
                <c:pt idx="4">
                  <c:v>-0.21838817000389099</c:v>
                </c:pt>
                <c:pt idx="5">
                  <c:v>-6.6964380443095994E-2</c:v>
                </c:pt>
                <c:pt idx="6">
                  <c:v>0.27334889769554099</c:v>
                </c:pt>
                <c:pt idx="7">
                  <c:v>0.47646358609199502</c:v>
                </c:pt>
                <c:pt idx="8">
                  <c:v>0.445582896471024</c:v>
                </c:pt>
                <c:pt idx="9">
                  <c:v>0.31170055270195002</c:v>
                </c:pt>
                <c:pt idx="10">
                  <c:v>0.16309513151645699</c:v>
                </c:pt>
                <c:pt idx="11">
                  <c:v>-7.0034809410571996E-2</c:v>
                </c:pt>
                <c:pt idx="12">
                  <c:v>-0.40241050720214799</c:v>
                </c:pt>
                <c:pt idx="13">
                  <c:v>-0.61499887704849199</c:v>
                </c:pt>
                <c:pt idx="14">
                  <c:v>-0.470694810152054</c:v>
                </c:pt>
                <c:pt idx="15">
                  <c:v>-8.5942521691321994E-2</c:v>
                </c:pt>
                <c:pt idx="16">
                  <c:v>0.10248856246471399</c:v>
                </c:pt>
                <c:pt idx="17">
                  <c:v>-0.162223801016808</c:v>
                </c:pt>
                <c:pt idx="18">
                  <c:v>-0.60699486732482899</c:v>
                </c:pt>
                <c:pt idx="19">
                  <c:v>-0.72296440601348899</c:v>
                </c:pt>
                <c:pt idx="20">
                  <c:v>-0.37403714656829801</c:v>
                </c:pt>
                <c:pt idx="21">
                  <c:v>4.1726764291524998E-2</c:v>
                </c:pt>
                <c:pt idx="22">
                  <c:v>7.0056185126305001E-2</c:v>
                </c:pt>
                <c:pt idx="23">
                  <c:v>-0.29731079936027499</c:v>
                </c:pt>
                <c:pt idx="24">
                  <c:v>-0.69853025674819902</c:v>
                </c:pt>
                <c:pt idx="25">
                  <c:v>-0.88327974081039395</c:v>
                </c:pt>
                <c:pt idx="26">
                  <c:v>-0.95300954580306996</c:v>
                </c:pt>
                <c:pt idx="27">
                  <c:v>-1.1170248985290501</c:v>
                </c:pt>
                <c:pt idx="28">
                  <c:v>-1.37132060527801</c:v>
                </c:pt>
                <c:pt idx="29">
                  <c:v>-1.53794682025909</c:v>
                </c:pt>
                <c:pt idx="30">
                  <c:v>-1.55639147758483</c:v>
                </c:pt>
                <c:pt idx="31">
                  <c:v>-1.5858801603317201</c:v>
                </c:pt>
                <c:pt idx="32">
                  <c:v>-1.77894818782806</c:v>
                </c:pt>
                <c:pt idx="33">
                  <c:v>-2.046289443969719</c:v>
                </c:pt>
                <c:pt idx="34">
                  <c:v>-2.1295993328094398</c:v>
                </c:pt>
                <c:pt idx="35">
                  <c:v>-1.89058649539947</c:v>
                </c:pt>
                <c:pt idx="36">
                  <c:v>-1.47246277332305</c:v>
                </c:pt>
                <c:pt idx="37">
                  <c:v>-1.1700736284255899</c:v>
                </c:pt>
                <c:pt idx="38">
                  <c:v>-1.17233610153198</c:v>
                </c:pt>
                <c:pt idx="39">
                  <c:v>-1.4322255849838199</c:v>
                </c:pt>
                <c:pt idx="40">
                  <c:v>-1.74269247055053</c:v>
                </c:pt>
                <c:pt idx="41">
                  <c:v>-1.9138332605361901</c:v>
                </c:pt>
                <c:pt idx="42">
                  <c:v>-1.91303670406341</c:v>
                </c:pt>
                <c:pt idx="43">
                  <c:v>-1.8854262828826891</c:v>
                </c:pt>
                <c:pt idx="44">
                  <c:v>-2.0280265808105402</c:v>
                </c:pt>
                <c:pt idx="45">
                  <c:v>-2.3903632164001398</c:v>
                </c:pt>
                <c:pt idx="46">
                  <c:v>-2.7880828380584699</c:v>
                </c:pt>
                <c:pt idx="47">
                  <c:v>-2.9672930240631099</c:v>
                </c:pt>
                <c:pt idx="48">
                  <c:v>-2.89256715774536</c:v>
                </c:pt>
                <c:pt idx="49">
                  <c:v>-2.82026147842407</c:v>
                </c:pt>
                <c:pt idx="50">
                  <c:v>-3.0080132484436</c:v>
                </c:pt>
                <c:pt idx="51">
                  <c:v>-3.37367486953735</c:v>
                </c:pt>
                <c:pt idx="52">
                  <c:v>-3.5614776611328098</c:v>
                </c:pt>
                <c:pt idx="53">
                  <c:v>-3.396447181701657</c:v>
                </c:pt>
                <c:pt idx="54">
                  <c:v>-3.1705222129821702</c:v>
                </c:pt>
                <c:pt idx="55">
                  <c:v>-3.3469634056091251</c:v>
                </c:pt>
                <c:pt idx="56">
                  <c:v>-3.9916906356811501</c:v>
                </c:pt>
                <c:pt idx="57">
                  <c:v>-4.6309528350829998</c:v>
                </c:pt>
                <c:pt idx="58">
                  <c:v>-4.745484828948964</c:v>
                </c:pt>
                <c:pt idx="59">
                  <c:v>-4.3456392288207999</c:v>
                </c:pt>
                <c:pt idx="60">
                  <c:v>-3.97047519683837</c:v>
                </c:pt>
                <c:pt idx="61">
                  <c:v>-4.1322269439697203</c:v>
                </c:pt>
                <c:pt idx="62">
                  <c:v>-4.8244524002075151</c:v>
                </c:pt>
                <c:pt idx="63">
                  <c:v>-5.56266164779663</c:v>
                </c:pt>
                <c:pt idx="64">
                  <c:v>-5.8333072662353453</c:v>
                </c:pt>
                <c:pt idx="65">
                  <c:v>-5.5029344558715776</c:v>
                </c:pt>
                <c:pt idx="66">
                  <c:v>-4.8704338073730398</c:v>
                </c:pt>
                <c:pt idx="67">
                  <c:v>-4.3722653388976997</c:v>
                </c:pt>
                <c:pt idx="68">
                  <c:v>-4.2103619575500399</c:v>
                </c:pt>
                <c:pt idx="69">
                  <c:v>-4.2250394821166903</c:v>
                </c:pt>
                <c:pt idx="70">
                  <c:v>-4.1350908279418874</c:v>
                </c:pt>
                <c:pt idx="71">
                  <c:v>-3.8955779075622501</c:v>
                </c:pt>
                <c:pt idx="72">
                  <c:v>-3.7462625503539999</c:v>
                </c:pt>
                <c:pt idx="73">
                  <c:v>-3.87499976158142</c:v>
                </c:pt>
                <c:pt idx="74">
                  <c:v>-4.1428112983703604</c:v>
                </c:pt>
                <c:pt idx="75">
                  <c:v>-4.2731389999389604</c:v>
                </c:pt>
                <c:pt idx="76">
                  <c:v>-4.2501177787780646</c:v>
                </c:pt>
                <c:pt idx="77">
                  <c:v>-4.3313794136047301</c:v>
                </c:pt>
                <c:pt idx="78">
                  <c:v>-4.6271009445190341</c:v>
                </c:pt>
                <c:pt idx="79">
                  <c:v>-4.8763561248779297</c:v>
                </c:pt>
                <c:pt idx="80">
                  <c:v>-4.8109650611877353</c:v>
                </c:pt>
                <c:pt idx="81">
                  <c:v>-4.59852695465087</c:v>
                </c:pt>
                <c:pt idx="82">
                  <c:v>-4.6726393699645996</c:v>
                </c:pt>
                <c:pt idx="83">
                  <c:v>-5.1377229690551696</c:v>
                </c:pt>
                <c:pt idx="84">
                  <c:v>-5.5981750488281197</c:v>
                </c:pt>
                <c:pt idx="85">
                  <c:v>-5.6771945953369052</c:v>
                </c:pt>
                <c:pt idx="86">
                  <c:v>-5.48195028305053</c:v>
                </c:pt>
                <c:pt idx="87">
                  <c:v>-5.3542933464050151</c:v>
                </c:pt>
                <c:pt idx="88">
                  <c:v>-5.3161072731017951</c:v>
                </c:pt>
                <c:pt idx="89">
                  <c:v>-5.0669498443603498</c:v>
                </c:pt>
                <c:pt idx="90">
                  <c:v>-4.5353465080261204</c:v>
                </c:pt>
                <c:pt idx="91">
                  <c:v>-4.1298680305480886</c:v>
                </c:pt>
                <c:pt idx="92">
                  <c:v>-4.2654705047607386</c:v>
                </c:pt>
                <c:pt idx="93">
                  <c:v>-4.8023958206176696</c:v>
                </c:pt>
                <c:pt idx="94">
                  <c:v>-5.1563153266906676</c:v>
                </c:pt>
                <c:pt idx="95">
                  <c:v>-4.9210338592529297</c:v>
                </c:pt>
                <c:pt idx="96">
                  <c:v>-4.2398700714111301</c:v>
                </c:pt>
                <c:pt idx="97">
                  <c:v>-3.59856128692627</c:v>
                </c:pt>
                <c:pt idx="98">
                  <c:v>-3.3970308303832999</c:v>
                </c:pt>
                <c:pt idx="99">
                  <c:v>-3.6924860477447501</c:v>
                </c:pt>
                <c:pt idx="100">
                  <c:v>-4.1803264617919904</c:v>
                </c:pt>
                <c:pt idx="101">
                  <c:v>-4.3941035270690829</c:v>
                </c:pt>
                <c:pt idx="102">
                  <c:v>-4.1065292358398402</c:v>
                </c:pt>
                <c:pt idx="103">
                  <c:v>-3.6293706893920898</c:v>
                </c:pt>
                <c:pt idx="104">
                  <c:v>-3.56505894660949</c:v>
                </c:pt>
                <c:pt idx="105">
                  <c:v>-4.1350231170654297</c:v>
                </c:pt>
                <c:pt idx="106">
                  <c:v>-4.8969926834106401</c:v>
                </c:pt>
                <c:pt idx="107">
                  <c:v>-5.2912611961364702</c:v>
                </c:pt>
                <c:pt idx="108">
                  <c:v>-5.3143763542175151</c:v>
                </c:pt>
                <c:pt idx="109">
                  <c:v>-5.385785579681384</c:v>
                </c:pt>
                <c:pt idx="110">
                  <c:v>-5.6392197608947701</c:v>
                </c:pt>
                <c:pt idx="111">
                  <c:v>-5.7456479072570801</c:v>
                </c:pt>
                <c:pt idx="112">
                  <c:v>-5.5420985221862704</c:v>
                </c:pt>
                <c:pt idx="113">
                  <c:v>-5.4194145202636701</c:v>
                </c:pt>
                <c:pt idx="114">
                  <c:v>-5.7505307197570756</c:v>
                </c:pt>
                <c:pt idx="115">
                  <c:v>-6.2171735763549751</c:v>
                </c:pt>
                <c:pt idx="116">
                  <c:v>-6.2060379981994602</c:v>
                </c:pt>
                <c:pt idx="117">
                  <c:v>-5.8140530586242596</c:v>
                </c:pt>
                <c:pt idx="118">
                  <c:v>-5.8960371017456001</c:v>
                </c:pt>
                <c:pt idx="119">
                  <c:v>-6.8985323905944798</c:v>
                </c:pt>
                <c:pt idx="120">
                  <c:v>-8.1205205917358398</c:v>
                </c:pt>
                <c:pt idx="121">
                  <c:v>-8.56929111480712</c:v>
                </c:pt>
                <c:pt idx="122">
                  <c:v>-8.2644920349121005</c:v>
                </c:pt>
                <c:pt idx="123">
                  <c:v>-8.1256723403930575</c:v>
                </c:pt>
                <c:pt idx="124">
                  <c:v>-8.6264514923095685</c:v>
                </c:pt>
                <c:pt idx="125">
                  <c:v>-9.1874532699584908</c:v>
                </c:pt>
                <c:pt idx="126">
                  <c:v>-9.1386747360229403</c:v>
                </c:pt>
                <c:pt idx="127">
                  <c:v>-8.743848800659169</c:v>
                </c:pt>
                <c:pt idx="128">
                  <c:v>-8.7600774765014577</c:v>
                </c:pt>
                <c:pt idx="129">
                  <c:v>-9.2833042144775302</c:v>
                </c:pt>
                <c:pt idx="130">
                  <c:v>-9.6568613052368004</c:v>
                </c:pt>
                <c:pt idx="131">
                  <c:v>-9.5093507766723597</c:v>
                </c:pt>
                <c:pt idx="132">
                  <c:v>-9.2718095779418892</c:v>
                </c:pt>
                <c:pt idx="133">
                  <c:v>-9.4272823333740199</c:v>
                </c:pt>
                <c:pt idx="134">
                  <c:v>-9.7458705902099592</c:v>
                </c:pt>
                <c:pt idx="135">
                  <c:v>-9.7113656997680504</c:v>
                </c:pt>
                <c:pt idx="136">
                  <c:v>-9.4114942550659109</c:v>
                </c:pt>
                <c:pt idx="137">
                  <c:v>-9.4354829788208008</c:v>
                </c:pt>
                <c:pt idx="138">
                  <c:v>-9.9406871795654297</c:v>
                </c:pt>
                <c:pt idx="139">
                  <c:v>-10.379280090331999</c:v>
                </c:pt>
                <c:pt idx="140">
                  <c:v>-10.322289466857899</c:v>
                </c:pt>
                <c:pt idx="141">
                  <c:v>-10.081915855407701</c:v>
                </c:pt>
                <c:pt idx="142">
                  <c:v>-10.1644124984741</c:v>
                </c:pt>
                <c:pt idx="143">
                  <c:v>-10.434601783752401</c:v>
                </c:pt>
                <c:pt idx="144">
                  <c:v>-10.325620651245099</c:v>
                </c:pt>
                <c:pt idx="145">
                  <c:v>-9.77742099761962</c:v>
                </c:pt>
                <c:pt idx="146">
                  <c:v>-9.4341192245483398</c:v>
                </c:pt>
                <c:pt idx="147">
                  <c:v>-9.7587471008300604</c:v>
                </c:pt>
                <c:pt idx="148">
                  <c:v>-10.369687080383301</c:v>
                </c:pt>
                <c:pt idx="149">
                  <c:v>-10.557648658752401</c:v>
                </c:pt>
                <c:pt idx="150">
                  <c:v>-10.199683189391999</c:v>
                </c:pt>
                <c:pt idx="151">
                  <c:v>-9.7854547500610298</c:v>
                </c:pt>
                <c:pt idx="152">
                  <c:v>-9.6412477493286097</c:v>
                </c:pt>
                <c:pt idx="153">
                  <c:v>-9.5443077087402308</c:v>
                </c:pt>
                <c:pt idx="154">
                  <c:v>-9.2007875442504776</c:v>
                </c:pt>
                <c:pt idx="155">
                  <c:v>-8.7658967971801705</c:v>
                </c:pt>
                <c:pt idx="156">
                  <c:v>-8.6545534133911097</c:v>
                </c:pt>
                <c:pt idx="157">
                  <c:v>-8.9994564056396396</c:v>
                </c:pt>
                <c:pt idx="158">
                  <c:v>-9.5245981216430575</c:v>
                </c:pt>
                <c:pt idx="159">
                  <c:v>-9.8899488449096609</c:v>
                </c:pt>
                <c:pt idx="160">
                  <c:v>-9.9673252105712802</c:v>
                </c:pt>
                <c:pt idx="161">
                  <c:v>-9.8053846359252894</c:v>
                </c:pt>
                <c:pt idx="162">
                  <c:v>-9.5327253341674805</c:v>
                </c:pt>
                <c:pt idx="163">
                  <c:v>-9.3417491912841797</c:v>
                </c:pt>
                <c:pt idx="164">
                  <c:v>-9.4011306762695295</c:v>
                </c:pt>
                <c:pt idx="165">
                  <c:v>-9.6889858245849592</c:v>
                </c:pt>
                <c:pt idx="166">
                  <c:v>-9.9983386993408185</c:v>
                </c:pt>
                <c:pt idx="167">
                  <c:v>-10.168605804443301</c:v>
                </c:pt>
                <c:pt idx="168">
                  <c:v>-10.221939086914</c:v>
                </c:pt>
                <c:pt idx="169">
                  <c:v>-10.2196950912475</c:v>
                </c:pt>
                <c:pt idx="170">
                  <c:v>-10.123108863830501</c:v>
                </c:pt>
                <c:pt idx="171">
                  <c:v>-9.9221811294555504</c:v>
                </c:pt>
                <c:pt idx="172">
                  <c:v>-9.7985229492187482</c:v>
                </c:pt>
                <c:pt idx="173">
                  <c:v>-9.9657688140869105</c:v>
                </c:pt>
                <c:pt idx="174">
                  <c:v>-10.367545127868601</c:v>
                </c:pt>
                <c:pt idx="175">
                  <c:v>-10.721854209899901</c:v>
                </c:pt>
                <c:pt idx="176">
                  <c:v>-10.8877353668212</c:v>
                </c:pt>
                <c:pt idx="177">
                  <c:v>-10.9838771820068</c:v>
                </c:pt>
                <c:pt idx="178">
                  <c:v>-11.0554666519165</c:v>
                </c:pt>
                <c:pt idx="179">
                  <c:v>-10.851523399353001</c:v>
                </c:pt>
                <c:pt idx="180">
                  <c:v>-10.1595191955566</c:v>
                </c:pt>
                <c:pt idx="181">
                  <c:v>-9.2338914871215625</c:v>
                </c:pt>
                <c:pt idx="182">
                  <c:v>-8.6073083877563317</c:v>
                </c:pt>
                <c:pt idx="183">
                  <c:v>-8.46288967132568</c:v>
                </c:pt>
                <c:pt idx="184">
                  <c:v>-8.4462499618530185</c:v>
                </c:pt>
                <c:pt idx="185">
                  <c:v>-8.1954097747802699</c:v>
                </c:pt>
                <c:pt idx="186">
                  <c:v>-7.8165650367736799</c:v>
                </c:pt>
                <c:pt idx="187">
                  <c:v>-7.6391525268554528</c:v>
                </c:pt>
                <c:pt idx="188">
                  <c:v>-7.6747026443481401</c:v>
                </c:pt>
                <c:pt idx="189">
                  <c:v>-7.6092472076415998</c:v>
                </c:pt>
                <c:pt idx="190">
                  <c:v>-7.2938275337219203</c:v>
                </c:pt>
                <c:pt idx="191">
                  <c:v>-6.9490375518798801</c:v>
                </c:pt>
                <c:pt idx="192">
                  <c:v>-6.802859306335435</c:v>
                </c:pt>
                <c:pt idx="193">
                  <c:v>-6.7799816131591797</c:v>
                </c:pt>
                <c:pt idx="194">
                  <c:v>-6.7158465385436976</c:v>
                </c:pt>
                <c:pt idx="195">
                  <c:v>-6.6796498298645002</c:v>
                </c:pt>
                <c:pt idx="196">
                  <c:v>-6.8292312622070286</c:v>
                </c:pt>
                <c:pt idx="197">
                  <c:v>-7.0454249382018954</c:v>
                </c:pt>
                <c:pt idx="198">
                  <c:v>-7.0188007354736301</c:v>
                </c:pt>
                <c:pt idx="199">
                  <c:v>-6.7308030128479004</c:v>
                </c:pt>
              </c:numCache>
            </c:numRef>
          </c:val>
          <c:smooth val="0"/>
          <c:extLst>
            <c:ext xmlns:c16="http://schemas.microsoft.com/office/drawing/2014/chart" uri="{C3380CC4-5D6E-409C-BE32-E72D297353CC}">
              <c16:uniqueId val="{00000001-CA0D-4E51-B366-D922211FBE4F}"/>
            </c:ext>
          </c:extLst>
        </c:ser>
        <c:ser>
          <c:idx val="2"/>
          <c:order val="2"/>
          <c:tx>
            <c:strRef>
              <c:f>'12_F3 3Mir (2)'!$D$1</c:f>
              <c:strCache>
                <c:ptCount val="1"/>
                <c:pt idx="0">
                  <c:v>12</c:v>
                </c:pt>
              </c:strCache>
            </c:strRef>
          </c:tx>
          <c:spPr>
            <a:ln w="25400">
              <a:solidFill>
                <a:schemeClr val="tx1">
                  <a:lumMod val="95000"/>
                  <a:lumOff val="5000"/>
                </a:schemeClr>
              </a:solidFill>
              <a:prstDash val="solid"/>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(2)'!$D$2:$D$201</c:f>
              <c:numCache>
                <c:formatCode>General</c:formatCode>
                <c:ptCount val="200"/>
                <c:pt idx="0">
                  <c:v>-1.2581251859664899</c:v>
                </c:pt>
                <c:pt idx="1">
                  <c:v>-0.71507799625396695</c:v>
                </c:pt>
                <c:pt idx="2">
                  <c:v>-0.36602020263671903</c:v>
                </c:pt>
                <c:pt idx="3">
                  <c:v>-0.62213045358657804</c:v>
                </c:pt>
                <c:pt idx="4">
                  <c:v>-1.21973752975463</c:v>
                </c:pt>
                <c:pt idx="5">
                  <c:v>-1.4380955696105899</c:v>
                </c:pt>
                <c:pt idx="6">
                  <c:v>-0.92521917819976796</c:v>
                </c:pt>
                <c:pt idx="7">
                  <c:v>-0.10824985802173601</c:v>
                </c:pt>
                <c:pt idx="8">
                  <c:v>0.31331449747085599</c:v>
                </c:pt>
                <c:pt idx="9">
                  <c:v>0.15178173780441301</c:v>
                </c:pt>
                <c:pt idx="10">
                  <c:v>-0.13689188659191101</c:v>
                </c:pt>
                <c:pt idx="11">
                  <c:v>-4.3698605149983999E-2</c:v>
                </c:pt>
                <c:pt idx="12">
                  <c:v>0.43953272700309798</c:v>
                </c:pt>
                <c:pt idx="13">
                  <c:v>0.89421975612640403</c:v>
                </c:pt>
                <c:pt idx="14">
                  <c:v>0.96439552307128895</c:v>
                </c:pt>
                <c:pt idx="15">
                  <c:v>0.66479808092117298</c:v>
                </c:pt>
                <c:pt idx="16">
                  <c:v>0.26905333995819097</c:v>
                </c:pt>
                <c:pt idx="17">
                  <c:v>2.3517901077866998E-2</c:v>
                </c:pt>
                <c:pt idx="18">
                  <c:v>-2.8126239776610001E-3</c:v>
                </c:pt>
                <c:pt idx="19">
                  <c:v>0.117881014943123</c:v>
                </c:pt>
                <c:pt idx="20">
                  <c:v>0.27673652768135099</c:v>
                </c:pt>
                <c:pt idx="21">
                  <c:v>0.41384926438331598</c:v>
                </c:pt>
                <c:pt idx="22">
                  <c:v>0.55008250474929798</c:v>
                </c:pt>
                <c:pt idx="23">
                  <c:v>0.74405550956726096</c:v>
                </c:pt>
                <c:pt idx="24">
                  <c:v>1.0128573179245</c:v>
                </c:pt>
                <c:pt idx="25">
                  <c:v>1.3213185071945099</c:v>
                </c:pt>
                <c:pt idx="26">
                  <c:v>1.6748244762420601</c:v>
                </c:pt>
                <c:pt idx="27">
                  <c:v>2.1799719333648571</c:v>
                </c:pt>
                <c:pt idx="28">
                  <c:v>2.9215052127838099</c:v>
                </c:pt>
                <c:pt idx="29">
                  <c:v>3.7382996082305899</c:v>
                </c:pt>
                <c:pt idx="30">
                  <c:v>4.2023668289184446</c:v>
                </c:pt>
                <c:pt idx="31">
                  <c:v>3.952742099761958</c:v>
                </c:pt>
                <c:pt idx="32">
                  <c:v>3.0965445041656401</c:v>
                </c:pt>
                <c:pt idx="33">
                  <c:v>2.2107801437377899</c:v>
                </c:pt>
                <c:pt idx="34">
                  <c:v>1.8532532453536901</c:v>
                </c:pt>
                <c:pt idx="35">
                  <c:v>2.0657427310943599</c:v>
                </c:pt>
                <c:pt idx="36">
                  <c:v>2.4145848751068102</c:v>
                </c:pt>
                <c:pt idx="37">
                  <c:v>2.5117597579956001</c:v>
                </c:pt>
                <c:pt idx="38">
                  <c:v>2.4060609340667649</c:v>
                </c:pt>
                <c:pt idx="39">
                  <c:v>2.4112198352813698</c:v>
                </c:pt>
                <c:pt idx="40">
                  <c:v>2.64272761344909</c:v>
                </c:pt>
                <c:pt idx="41">
                  <c:v>2.8656816482543901</c:v>
                </c:pt>
                <c:pt idx="42">
                  <c:v>2.8033394813537602</c:v>
                </c:pt>
                <c:pt idx="43">
                  <c:v>2.4602277278900102</c:v>
                </c:pt>
                <c:pt idx="44">
                  <c:v>2.0641736984252899</c:v>
                </c:pt>
                <c:pt idx="45">
                  <c:v>1.77752065658569</c:v>
                </c:pt>
                <c:pt idx="46">
                  <c:v>1.58606040477752</c:v>
                </c:pt>
                <c:pt idx="47">
                  <c:v>1.4284234046936</c:v>
                </c:pt>
                <c:pt idx="48">
                  <c:v>1.2965475320816</c:v>
                </c:pt>
                <c:pt idx="49">
                  <c:v>1.1934682130813601</c:v>
                </c:pt>
                <c:pt idx="50">
                  <c:v>1.1197803020477199</c:v>
                </c:pt>
                <c:pt idx="51">
                  <c:v>1.14771020412445</c:v>
                </c:pt>
                <c:pt idx="52">
                  <c:v>1.3621462583541799</c:v>
                </c:pt>
                <c:pt idx="53">
                  <c:v>1.62125587463378</c:v>
                </c:pt>
                <c:pt idx="54">
                  <c:v>1.5189857482910101</c:v>
                </c:pt>
                <c:pt idx="55">
                  <c:v>0.80700629949569702</c:v>
                </c:pt>
                <c:pt idx="56">
                  <c:v>-0.17870269715786</c:v>
                </c:pt>
                <c:pt idx="57">
                  <c:v>-0.77218610048294101</c:v>
                </c:pt>
                <c:pt idx="58">
                  <c:v>-0.75295484066009499</c:v>
                </c:pt>
                <c:pt idx="59">
                  <c:v>-0.63876479864120495</c:v>
                </c:pt>
                <c:pt idx="60">
                  <c:v>-1.01581919193267</c:v>
                </c:pt>
                <c:pt idx="61">
                  <c:v>-1.75751769542694</c:v>
                </c:pt>
                <c:pt idx="62">
                  <c:v>-2.2153341770172101</c:v>
                </c:pt>
                <c:pt idx="63">
                  <c:v>-2.1348648071289</c:v>
                </c:pt>
                <c:pt idx="64">
                  <c:v>-1.99259376525878</c:v>
                </c:pt>
                <c:pt idx="65">
                  <c:v>-2.26120924949646</c:v>
                </c:pt>
                <c:pt idx="66">
                  <c:v>-2.6736497879028298</c:v>
                </c:pt>
                <c:pt idx="67">
                  <c:v>-2.5810055732727002</c:v>
                </c:pt>
                <c:pt idx="68">
                  <c:v>-1.89772081375122</c:v>
                </c:pt>
                <c:pt idx="69">
                  <c:v>-1.26125144958496</c:v>
                </c:pt>
                <c:pt idx="70">
                  <c:v>-1.1757732629776001</c:v>
                </c:pt>
                <c:pt idx="71">
                  <c:v>-1.3679995536804199</c:v>
                </c:pt>
                <c:pt idx="72">
                  <c:v>-1.2401379346847501</c:v>
                </c:pt>
                <c:pt idx="73">
                  <c:v>-0.70482707023620605</c:v>
                </c:pt>
                <c:pt idx="74">
                  <c:v>-0.21497306227683999</c:v>
                </c:pt>
                <c:pt idx="75">
                  <c:v>-6.0065984725952003E-2</c:v>
                </c:pt>
                <c:pt idx="76">
                  <c:v>-2.2953379899263E-2</c:v>
                </c:pt>
                <c:pt idx="77">
                  <c:v>0.17819805443286901</c:v>
                </c:pt>
                <c:pt idx="78">
                  <c:v>0.45385706424713101</c:v>
                </c:pt>
                <c:pt idx="79">
                  <c:v>0.58774060010910001</c:v>
                </c:pt>
                <c:pt idx="80">
                  <c:v>0.68318927288055398</c:v>
                </c:pt>
                <c:pt idx="81">
                  <c:v>1.0204647779464699</c:v>
                </c:pt>
                <c:pt idx="82">
                  <c:v>1.5320788621902399</c:v>
                </c:pt>
                <c:pt idx="83">
                  <c:v>1.7822860479354801</c:v>
                </c:pt>
                <c:pt idx="84">
                  <c:v>1.59107017517089</c:v>
                </c:pt>
                <c:pt idx="85">
                  <c:v>1.4003546237945499</c:v>
                </c:pt>
                <c:pt idx="86">
                  <c:v>1.76616370677948</c:v>
                </c:pt>
                <c:pt idx="87">
                  <c:v>2.6047289371490399</c:v>
                </c:pt>
                <c:pt idx="88">
                  <c:v>3.2054865360260001</c:v>
                </c:pt>
                <c:pt idx="89">
                  <c:v>3.0178413391113201</c:v>
                </c:pt>
                <c:pt idx="90">
                  <c:v>2.24015092849731</c:v>
                </c:pt>
                <c:pt idx="91">
                  <c:v>1.5596008300781199</c:v>
                </c:pt>
                <c:pt idx="92">
                  <c:v>1.42996942996978</c:v>
                </c:pt>
                <c:pt idx="93">
                  <c:v>1.69750452041626</c:v>
                </c:pt>
                <c:pt idx="94">
                  <c:v>1.8606868982314999</c:v>
                </c:pt>
                <c:pt idx="95">
                  <c:v>1.5913668870925901</c:v>
                </c:pt>
                <c:pt idx="96">
                  <c:v>1.0270743370056099</c:v>
                </c:pt>
                <c:pt idx="97">
                  <c:v>0.62530022859573398</c:v>
                </c:pt>
                <c:pt idx="98">
                  <c:v>0.71957564353942904</c:v>
                </c:pt>
                <c:pt idx="99">
                  <c:v>1.1712794303894001</c:v>
                </c:pt>
                <c:pt idx="100">
                  <c:v>1.4793895483016899</c:v>
                </c:pt>
                <c:pt idx="101">
                  <c:v>1.2901543378829901</c:v>
                </c:pt>
                <c:pt idx="102">
                  <c:v>0.76881635189056396</c:v>
                </c:pt>
                <c:pt idx="103">
                  <c:v>0.390394806861877</c:v>
                </c:pt>
                <c:pt idx="104">
                  <c:v>0.39494988322258001</c:v>
                </c:pt>
                <c:pt idx="105">
                  <c:v>0.57091099023819003</c:v>
                </c:pt>
                <c:pt idx="106">
                  <c:v>0.587521612644196</c:v>
                </c:pt>
                <c:pt idx="107">
                  <c:v>0.387111276388168</c:v>
                </c:pt>
                <c:pt idx="108">
                  <c:v>0.14176021516323101</c:v>
                </c:pt>
                <c:pt idx="109">
                  <c:v>-6.7538760602474004E-2</c:v>
                </c:pt>
                <c:pt idx="110">
                  <c:v>-0.34149253368377702</c:v>
                </c:pt>
                <c:pt idx="111">
                  <c:v>-0.73056185245513905</c:v>
                </c:pt>
                <c:pt idx="112">
                  <c:v>-1.09132015705108</c:v>
                </c:pt>
                <c:pt idx="113">
                  <c:v>-1.2572671175003001</c:v>
                </c:pt>
                <c:pt idx="114">
                  <c:v>-1.2436928749084399</c:v>
                </c:pt>
                <c:pt idx="115">
                  <c:v>-1.17369592189788</c:v>
                </c:pt>
                <c:pt idx="116">
                  <c:v>-1.0662910938262899</c:v>
                </c:pt>
                <c:pt idx="117">
                  <c:v>-0.83132076263427701</c:v>
                </c:pt>
                <c:pt idx="118">
                  <c:v>-0.46692809462547302</c:v>
                </c:pt>
                <c:pt idx="119">
                  <c:v>-0.132166713476181</c:v>
                </c:pt>
                <c:pt idx="120">
                  <c:v>2.6711367070675E-2</c:v>
                </c:pt>
                <c:pt idx="121">
                  <c:v>1.9396694377065E-2</c:v>
                </c:pt>
                <c:pt idx="122">
                  <c:v>-8.9970499277114993E-2</c:v>
                </c:pt>
                <c:pt idx="123">
                  <c:v>-0.34550714492797902</c:v>
                </c:pt>
                <c:pt idx="124">
                  <c:v>-0.83601832389831499</c:v>
                </c:pt>
                <c:pt idx="125">
                  <c:v>-1.46902132034301</c:v>
                </c:pt>
                <c:pt idx="126">
                  <c:v>-1.9287967681884699</c:v>
                </c:pt>
                <c:pt idx="127">
                  <c:v>-1.9469424486160201</c:v>
                </c:pt>
                <c:pt idx="128">
                  <c:v>-1.58273541927337</c:v>
                </c:pt>
                <c:pt idx="129">
                  <c:v>-1.1756327152252199</c:v>
                </c:pt>
                <c:pt idx="130">
                  <c:v>-1.03314113616943</c:v>
                </c:pt>
                <c:pt idx="131">
                  <c:v>-1.2120213508605899</c:v>
                </c:pt>
                <c:pt idx="132">
                  <c:v>-1.58592081069946</c:v>
                </c:pt>
                <c:pt idx="133">
                  <c:v>-2.0341780185699401</c:v>
                </c:pt>
                <c:pt idx="134">
                  <c:v>-2.4776735305786102</c:v>
                </c:pt>
                <c:pt idx="135">
                  <c:v>-2.76750564575195</c:v>
                </c:pt>
                <c:pt idx="136">
                  <c:v>-2.6861906051635702</c:v>
                </c:pt>
                <c:pt idx="137">
                  <c:v>-2.1760835647582999</c:v>
                </c:pt>
                <c:pt idx="138">
                  <c:v>-1.53840672969818</c:v>
                </c:pt>
                <c:pt idx="139">
                  <c:v>-1.2661389112472501</c:v>
                </c:pt>
                <c:pt idx="140">
                  <c:v>-1.587362408638</c:v>
                </c:pt>
                <c:pt idx="141">
                  <c:v>-2.2172071933746298</c:v>
                </c:pt>
                <c:pt idx="142">
                  <c:v>-2.6413934230804399</c:v>
                </c:pt>
                <c:pt idx="143">
                  <c:v>-2.6276226043701101</c:v>
                </c:pt>
                <c:pt idx="144">
                  <c:v>-2.3799819946289</c:v>
                </c:pt>
                <c:pt idx="145">
                  <c:v>-2.2085072994232098</c:v>
                </c:pt>
                <c:pt idx="146">
                  <c:v>-2.1715927124023402</c:v>
                </c:pt>
                <c:pt idx="147">
                  <c:v>-2.1099321842193599</c:v>
                </c:pt>
                <c:pt idx="148">
                  <c:v>-1.9343338012695299</c:v>
                </c:pt>
                <c:pt idx="149">
                  <c:v>-1.74730229377746</c:v>
                </c:pt>
                <c:pt idx="150">
                  <c:v>-1.6956981420516899</c:v>
                </c:pt>
                <c:pt idx="151">
                  <c:v>-1.8131521940231301</c:v>
                </c:pt>
                <c:pt idx="152">
                  <c:v>-2.03657698631286</c:v>
                </c:pt>
                <c:pt idx="153">
                  <c:v>-2.2895426750183101</c:v>
                </c:pt>
                <c:pt idx="154">
                  <c:v>-2.4937143325805602</c:v>
                </c:pt>
                <c:pt idx="155">
                  <c:v>-2.5663385391235298</c:v>
                </c:pt>
                <c:pt idx="156">
                  <c:v>-2.47938084602356</c:v>
                </c:pt>
                <c:pt idx="157">
                  <c:v>-2.2804567813873202</c:v>
                </c:pt>
                <c:pt idx="158">
                  <c:v>-2.0053722858428902</c:v>
                </c:pt>
                <c:pt idx="159">
                  <c:v>-1.64229536056518</c:v>
                </c:pt>
                <c:pt idx="160">
                  <c:v>-1.2581859827041599</c:v>
                </c:pt>
                <c:pt idx="161">
                  <c:v>-1.0782604217529299</c:v>
                </c:pt>
                <c:pt idx="162">
                  <c:v>-1.2809073925018299</c:v>
                </c:pt>
                <c:pt idx="163">
                  <c:v>-1.7239733934402399</c:v>
                </c:pt>
                <c:pt idx="164">
                  <c:v>-2.0455477237701398</c:v>
                </c:pt>
                <c:pt idx="165">
                  <c:v>-2.0868780612945499</c:v>
                </c:pt>
                <c:pt idx="166">
                  <c:v>-2.0459311008453298</c:v>
                </c:pt>
                <c:pt idx="167">
                  <c:v>-2.10990309715271</c:v>
                </c:pt>
                <c:pt idx="168">
                  <c:v>-2.1279277801513601</c:v>
                </c:pt>
                <c:pt idx="169">
                  <c:v>-1.88071584701538</c:v>
                </c:pt>
                <c:pt idx="170">
                  <c:v>-1.56729936599731</c:v>
                </c:pt>
                <c:pt idx="171">
                  <c:v>-1.6776748895645099</c:v>
                </c:pt>
                <c:pt idx="172">
                  <c:v>-2.30611896514892</c:v>
                </c:pt>
                <c:pt idx="173">
                  <c:v>-2.9027822017669598</c:v>
                </c:pt>
                <c:pt idx="174">
                  <c:v>-2.92650294303894</c:v>
                </c:pt>
                <c:pt idx="175">
                  <c:v>-2.5178129673004102</c:v>
                </c:pt>
                <c:pt idx="176">
                  <c:v>-2.2125473022460902</c:v>
                </c:pt>
                <c:pt idx="177">
                  <c:v>-2.1317682266235298</c:v>
                </c:pt>
                <c:pt idx="178">
                  <c:v>-1.88386571407318</c:v>
                </c:pt>
                <c:pt idx="179">
                  <c:v>-1.32634305953979</c:v>
                </c:pt>
                <c:pt idx="180">
                  <c:v>-0.97343468666076705</c:v>
                </c:pt>
                <c:pt idx="181">
                  <c:v>-1.3332654237747099</c:v>
                </c:pt>
                <c:pt idx="182">
                  <c:v>-2.1147553920745801</c:v>
                </c:pt>
                <c:pt idx="183">
                  <c:v>-2.5109748840332</c:v>
                </c:pt>
                <c:pt idx="184">
                  <c:v>-2.2122013568878098</c:v>
                </c:pt>
                <c:pt idx="185">
                  <c:v>-1.7247848510742101</c:v>
                </c:pt>
                <c:pt idx="186">
                  <c:v>-1.599923253059379</c:v>
                </c:pt>
                <c:pt idx="187">
                  <c:v>-1.7321801185607899</c:v>
                </c:pt>
                <c:pt idx="188">
                  <c:v>-1.6631615161895701</c:v>
                </c:pt>
                <c:pt idx="189">
                  <c:v>-1.2859984636306701</c:v>
                </c:pt>
                <c:pt idx="190">
                  <c:v>-0.87156242132186901</c:v>
                </c:pt>
                <c:pt idx="191">
                  <c:v>-0.52958357334136996</c:v>
                </c:pt>
                <c:pt idx="192">
                  <c:v>-8.2827657461165993E-2</c:v>
                </c:pt>
                <c:pt idx="193">
                  <c:v>0.46006914973259</c:v>
                </c:pt>
                <c:pt idx="194">
                  <c:v>0.70440888404846203</c:v>
                </c:pt>
                <c:pt idx="195">
                  <c:v>0.39017647504806502</c:v>
                </c:pt>
                <c:pt idx="196">
                  <c:v>-0.14367146790027599</c:v>
                </c:pt>
                <c:pt idx="197">
                  <c:v>-0.33522492647170998</c:v>
                </c:pt>
                <c:pt idx="198">
                  <c:v>-0.12350793182849901</c:v>
                </c:pt>
                <c:pt idx="199">
                  <c:v>4.0633376687764997E-2</c:v>
                </c:pt>
              </c:numCache>
            </c:numRef>
          </c:val>
          <c:smooth val="0"/>
          <c:extLst>
            <c:ext xmlns:c16="http://schemas.microsoft.com/office/drawing/2014/chart" uri="{C3380CC4-5D6E-409C-BE32-E72D297353CC}">
              <c16:uniqueId val="{00000002-CA0D-4E51-B366-D922211FBE4F}"/>
            </c:ext>
          </c:extLst>
        </c:ser>
        <c:ser>
          <c:idx val="6"/>
          <c:order val="3"/>
          <c:tx>
            <c:strRef>
              <c:f>'60_F4 1Mir'!#REF!</c:f>
              <c:strCache>
                <c:ptCount val="1"/>
                <c:pt idx="0">
                  <c:v>#REF!</c:v>
                </c:pt>
              </c:strCache>
            </c:strRef>
          </c:tx>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CA0D-4E51-B366-D922211FBE4F}"/>
            </c:ext>
          </c:extLst>
        </c:ser>
        <c:dLbls>
          <c:showLegendKey val="0"/>
          <c:showVal val="0"/>
          <c:showCatName val="0"/>
          <c:showSerName val="0"/>
          <c:showPercent val="0"/>
          <c:showBubbleSize val="0"/>
        </c:dLbls>
        <c:smooth val="0"/>
        <c:axId val="623464792"/>
        <c:axId val="623467912"/>
      </c:lineChart>
      <c:catAx>
        <c:axId val="623464792"/>
        <c:scaling>
          <c:orientation val="minMax"/>
        </c:scaling>
        <c:delete val="0"/>
        <c:axPos val="b"/>
        <c:numFmt formatCode="General" sourceLinked="1"/>
        <c:majorTickMark val="out"/>
        <c:minorTickMark val="none"/>
        <c:tickLblPos val="none"/>
        <c:crossAx val="623467912"/>
        <c:crosses val="autoZero"/>
        <c:auto val="1"/>
        <c:lblAlgn val="ctr"/>
        <c:lblOffset val="100"/>
        <c:tickLblSkip val="50"/>
        <c:tickMarkSkip val="25"/>
        <c:noMultiLvlLbl val="0"/>
      </c:catAx>
      <c:valAx>
        <c:axId val="623467912"/>
        <c:scaling>
          <c:orientation val="minMax"/>
          <c:max val="5"/>
        </c:scaling>
        <c:delete val="0"/>
        <c:axPos val="l"/>
        <c:numFmt formatCode="General" sourceLinked="1"/>
        <c:majorTickMark val="out"/>
        <c:minorTickMark val="none"/>
        <c:tickLblPos val="nextTo"/>
        <c:crossAx val="623464792"/>
        <c:crossesAt val="25"/>
        <c:crossBetween val="between"/>
      </c:valAx>
    </c:plotArea>
    <c:plotVisOnly val="1"/>
    <c:dispBlanksAs val="gap"/>
    <c:showDLblsOverMax val="0"/>
  </c:chart>
  <c:externalData r:id="rId1">
    <c:autoUpdate val="0"/>
  </c:externalData>
</c:chartSpace>
</file>

<file path=ppt/charts/chart8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004800230090199E-3"/>
          <c:y val="2.5471702843504501E-2"/>
          <c:w val="0.99869951997699102"/>
          <c:h val="0.94818614399534695"/>
        </c:manualLayout>
      </c:layout>
      <c:lineChart>
        <c:grouping val="standard"/>
        <c:varyColors val="0"/>
        <c:ser>
          <c:idx val="3"/>
          <c:order val="0"/>
          <c:tx>
            <c:strRef>
              <c:f>'12_F3 3Mir (2)'!$E$1</c:f>
              <c:strCache>
                <c:ptCount val="1"/>
                <c:pt idx="0">
                  <c:v>12</c:v>
                </c:pt>
              </c:strCache>
            </c:strRef>
          </c:tx>
          <c:spPr>
            <a:ln w="25400">
              <a:solidFill>
                <a:schemeClr val="bg1">
                  <a:lumMod val="75000"/>
                </a:schemeClr>
              </a:solidFill>
              <a:prstDash val="solid"/>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(2)'!$E$2:$E$201</c:f>
              <c:numCache>
                <c:formatCode>General</c:formatCode>
                <c:ptCount val="200"/>
                <c:pt idx="0">
                  <c:v>-1.98788678646087</c:v>
                </c:pt>
                <c:pt idx="1">
                  <c:v>-1.5051561594009399</c:v>
                </c:pt>
                <c:pt idx="2">
                  <c:v>-1.0550847053527801</c:v>
                </c:pt>
                <c:pt idx="3">
                  <c:v>-0.94184762239456199</c:v>
                </c:pt>
                <c:pt idx="4">
                  <c:v>-1.1392343044280999</c:v>
                </c:pt>
                <c:pt idx="5">
                  <c:v>-1.29964995384216</c:v>
                </c:pt>
                <c:pt idx="6">
                  <c:v>-1.1606023311614899</c:v>
                </c:pt>
                <c:pt idx="7">
                  <c:v>-0.80782204866409302</c:v>
                </c:pt>
                <c:pt idx="8">
                  <c:v>-0.48581999540329002</c:v>
                </c:pt>
                <c:pt idx="9">
                  <c:v>-0.27972000837326</c:v>
                </c:pt>
                <c:pt idx="10">
                  <c:v>-0.101521156728268</c:v>
                </c:pt>
                <c:pt idx="11">
                  <c:v>9.7340866923332006E-2</c:v>
                </c:pt>
                <c:pt idx="12">
                  <c:v>0.27883026003837602</c:v>
                </c:pt>
                <c:pt idx="13">
                  <c:v>0.48027792572975198</c:v>
                </c:pt>
                <c:pt idx="14">
                  <c:v>0.83721888065338101</c:v>
                </c:pt>
                <c:pt idx="15">
                  <c:v>1.3422605991363501</c:v>
                </c:pt>
                <c:pt idx="16">
                  <c:v>1.7052637338638299</c:v>
                </c:pt>
                <c:pt idx="17">
                  <c:v>1.62412989139556</c:v>
                </c:pt>
                <c:pt idx="18">
                  <c:v>1.16594934463501</c:v>
                </c:pt>
                <c:pt idx="19">
                  <c:v>0.72320491075515703</c:v>
                </c:pt>
                <c:pt idx="20">
                  <c:v>0.56452280282974199</c:v>
                </c:pt>
                <c:pt idx="21">
                  <c:v>0.56796401739120495</c:v>
                </c:pt>
                <c:pt idx="22">
                  <c:v>0.48916929960250899</c:v>
                </c:pt>
                <c:pt idx="23">
                  <c:v>0.37152820825576799</c:v>
                </c:pt>
                <c:pt idx="24">
                  <c:v>0.51668697595596302</c:v>
                </c:pt>
                <c:pt idx="25">
                  <c:v>1.0430886745452801</c:v>
                </c:pt>
                <c:pt idx="26">
                  <c:v>1.6323560476303101</c:v>
                </c:pt>
                <c:pt idx="27">
                  <c:v>1.80932581424713</c:v>
                </c:pt>
                <c:pt idx="28">
                  <c:v>1.41914403438568</c:v>
                </c:pt>
                <c:pt idx="29">
                  <c:v>0.75577354431152299</c:v>
                </c:pt>
                <c:pt idx="30">
                  <c:v>0.25405281782150302</c:v>
                </c:pt>
                <c:pt idx="31">
                  <c:v>0.127160593867302</c:v>
                </c:pt>
                <c:pt idx="32">
                  <c:v>0.27033334970474199</c:v>
                </c:pt>
                <c:pt idx="33">
                  <c:v>0.42017307877540599</c:v>
                </c:pt>
                <c:pt idx="34">
                  <c:v>0.37113481760025002</c:v>
                </c:pt>
                <c:pt idx="35">
                  <c:v>0.10582510381937001</c:v>
                </c:pt>
                <c:pt idx="36">
                  <c:v>-0.20518331229686701</c:v>
                </c:pt>
                <c:pt idx="37">
                  <c:v>-0.32692939043045</c:v>
                </c:pt>
                <c:pt idx="38">
                  <c:v>-0.13279537856578799</c:v>
                </c:pt>
                <c:pt idx="39">
                  <c:v>0.29794511198997498</c:v>
                </c:pt>
                <c:pt idx="40">
                  <c:v>0.73603165149688698</c:v>
                </c:pt>
                <c:pt idx="41">
                  <c:v>0.95209014415741</c:v>
                </c:pt>
                <c:pt idx="42">
                  <c:v>0.84953802824020397</c:v>
                </c:pt>
                <c:pt idx="43">
                  <c:v>0.51683950424194303</c:v>
                </c:pt>
                <c:pt idx="44">
                  <c:v>0.180564120411873</c:v>
                </c:pt>
                <c:pt idx="45">
                  <c:v>5.9116341173649001E-2</c:v>
                </c:pt>
                <c:pt idx="46">
                  <c:v>0.187364056706429</c:v>
                </c:pt>
                <c:pt idx="47">
                  <c:v>0.37512105703353898</c:v>
                </c:pt>
                <c:pt idx="48">
                  <c:v>0.38135346770286599</c:v>
                </c:pt>
                <c:pt idx="49">
                  <c:v>0.137354761362076</c:v>
                </c:pt>
                <c:pt idx="50">
                  <c:v>-0.236645132303238</c:v>
                </c:pt>
                <c:pt idx="51">
                  <c:v>-0.616935074329376</c:v>
                </c:pt>
                <c:pt idx="52">
                  <c:v>-0.99776715040206898</c:v>
                </c:pt>
                <c:pt idx="53">
                  <c:v>-1.3886899948120099</c:v>
                </c:pt>
                <c:pt idx="54">
                  <c:v>-1.68277931213378</c:v>
                </c:pt>
                <c:pt idx="55">
                  <c:v>-1.74947190284729</c:v>
                </c:pt>
                <c:pt idx="56">
                  <c:v>-1.64885258674621</c:v>
                </c:pt>
                <c:pt idx="57">
                  <c:v>-1.63797736167907</c:v>
                </c:pt>
                <c:pt idx="58">
                  <c:v>-1.9243516921996999</c:v>
                </c:pt>
                <c:pt idx="59">
                  <c:v>-2.4934005737304599</c:v>
                </c:pt>
                <c:pt idx="60">
                  <c:v>-3.2153556346893302</c:v>
                </c:pt>
                <c:pt idx="61">
                  <c:v>-4.0084028244018501</c:v>
                </c:pt>
                <c:pt idx="62">
                  <c:v>-4.7788801193237296</c:v>
                </c:pt>
                <c:pt idx="63">
                  <c:v>-5.2749791145324698</c:v>
                </c:pt>
                <c:pt idx="64">
                  <c:v>-5.2094488143920898</c:v>
                </c:pt>
                <c:pt idx="65">
                  <c:v>-4.6164879798889009</c:v>
                </c:pt>
                <c:pt idx="66">
                  <c:v>-3.9632873535156201</c:v>
                </c:pt>
                <c:pt idx="67">
                  <c:v>-3.7621829509735099</c:v>
                </c:pt>
                <c:pt idx="68">
                  <c:v>-4.0800194740295401</c:v>
                </c:pt>
                <c:pt idx="69">
                  <c:v>-4.5055389404296804</c:v>
                </c:pt>
                <c:pt idx="70">
                  <c:v>-4.590945243835435</c:v>
                </c:pt>
                <c:pt idx="71">
                  <c:v>-4.2569727897643999</c:v>
                </c:pt>
                <c:pt idx="72">
                  <c:v>-3.7784678936004599</c:v>
                </c:pt>
                <c:pt idx="73">
                  <c:v>-3.4663822650909402</c:v>
                </c:pt>
                <c:pt idx="74">
                  <c:v>-3.3935859203338561</c:v>
                </c:pt>
                <c:pt idx="75">
                  <c:v>-3.3604321479797301</c:v>
                </c:pt>
                <c:pt idx="76">
                  <c:v>-3.0938823223114</c:v>
                </c:pt>
                <c:pt idx="77">
                  <c:v>-2.55117440223693</c:v>
                </c:pt>
                <c:pt idx="78">
                  <c:v>-2.0629019737243599</c:v>
                </c:pt>
                <c:pt idx="79">
                  <c:v>-2.0680737495422301</c:v>
                </c:pt>
                <c:pt idx="80">
                  <c:v>-2.5971987247467001</c:v>
                </c:pt>
                <c:pt idx="81">
                  <c:v>-3.09817290306091</c:v>
                </c:pt>
                <c:pt idx="82">
                  <c:v>-2.9483780860900799</c:v>
                </c:pt>
                <c:pt idx="83">
                  <c:v>-2.1538386344909601</c:v>
                </c:pt>
                <c:pt idx="84">
                  <c:v>-1.3829865455627399</c:v>
                </c:pt>
                <c:pt idx="85">
                  <c:v>-1.24663865566253</c:v>
                </c:pt>
                <c:pt idx="86">
                  <c:v>-1.69940721988678</c:v>
                </c:pt>
                <c:pt idx="87">
                  <c:v>-2.2642619609832701</c:v>
                </c:pt>
                <c:pt idx="88">
                  <c:v>-2.67402195930481</c:v>
                </c:pt>
                <c:pt idx="89">
                  <c:v>-3.0288071632385201</c:v>
                </c:pt>
                <c:pt idx="90">
                  <c:v>-3.3665299415588299</c:v>
                </c:pt>
                <c:pt idx="91">
                  <c:v>-3.4163322448730402</c:v>
                </c:pt>
                <c:pt idx="92">
                  <c:v>-2.9698462486267001</c:v>
                </c:pt>
                <c:pt idx="93">
                  <c:v>-2.3051505088806099</c:v>
                </c:pt>
                <c:pt idx="94">
                  <c:v>-1.9713943004608101</c:v>
                </c:pt>
                <c:pt idx="95">
                  <c:v>-2.1825804710388099</c:v>
                </c:pt>
                <c:pt idx="96">
                  <c:v>-2.6427912712097101</c:v>
                </c:pt>
                <c:pt idx="97">
                  <c:v>-2.9895436763763401</c:v>
                </c:pt>
                <c:pt idx="98">
                  <c:v>-3.1860728263854901</c:v>
                </c:pt>
                <c:pt idx="99">
                  <c:v>-3.37966680526733</c:v>
                </c:pt>
                <c:pt idx="100">
                  <c:v>-3.5795943737029998</c:v>
                </c:pt>
                <c:pt idx="101">
                  <c:v>-3.69390416145324</c:v>
                </c:pt>
                <c:pt idx="102">
                  <c:v>-3.7974591255187851</c:v>
                </c:pt>
                <c:pt idx="103">
                  <c:v>-4.1225342750549228</c:v>
                </c:pt>
                <c:pt idx="104">
                  <c:v>-4.7385091781616202</c:v>
                </c:pt>
                <c:pt idx="105">
                  <c:v>-5.4155397415161097</c:v>
                </c:pt>
                <c:pt idx="106">
                  <c:v>-5.8951544761657608</c:v>
                </c:pt>
                <c:pt idx="107">
                  <c:v>-6.1748809814453054</c:v>
                </c:pt>
                <c:pt idx="108">
                  <c:v>-6.4234390258789</c:v>
                </c:pt>
                <c:pt idx="109">
                  <c:v>-6.71913242340087</c:v>
                </c:pt>
                <c:pt idx="110">
                  <c:v>-7.00923299789428</c:v>
                </c:pt>
                <c:pt idx="111">
                  <c:v>-7.26843166351318</c:v>
                </c:pt>
                <c:pt idx="112">
                  <c:v>-7.5408163070678684</c:v>
                </c:pt>
                <c:pt idx="113">
                  <c:v>-7.8127851486205939</c:v>
                </c:pt>
                <c:pt idx="114">
                  <c:v>-7.9730958938598597</c:v>
                </c:pt>
                <c:pt idx="115">
                  <c:v>-7.9453649520873997</c:v>
                </c:pt>
                <c:pt idx="116">
                  <c:v>-7.7629404067993066</c:v>
                </c:pt>
                <c:pt idx="117">
                  <c:v>-7.4702577590942303</c:v>
                </c:pt>
                <c:pt idx="118">
                  <c:v>-7.0630979537963796</c:v>
                </c:pt>
                <c:pt idx="119">
                  <c:v>-6.6108102798461799</c:v>
                </c:pt>
                <c:pt idx="120">
                  <c:v>-6.3322649002075204</c:v>
                </c:pt>
                <c:pt idx="121">
                  <c:v>-6.4013419151306099</c:v>
                </c:pt>
                <c:pt idx="122">
                  <c:v>-6.7073211669921804</c:v>
                </c:pt>
                <c:pt idx="123">
                  <c:v>-6.9473738670349086</c:v>
                </c:pt>
                <c:pt idx="124">
                  <c:v>-6.9659967422485298</c:v>
                </c:pt>
                <c:pt idx="125">
                  <c:v>-6.86335849761962</c:v>
                </c:pt>
                <c:pt idx="126">
                  <c:v>-6.74027252197265</c:v>
                </c:pt>
                <c:pt idx="127">
                  <c:v>-6.5192937850952104</c:v>
                </c:pt>
                <c:pt idx="128">
                  <c:v>-6.1512260437011701</c:v>
                </c:pt>
                <c:pt idx="129">
                  <c:v>-5.8594946861266957</c:v>
                </c:pt>
                <c:pt idx="130">
                  <c:v>-5.9497032165527299</c:v>
                </c:pt>
                <c:pt idx="131">
                  <c:v>-6.3776135444641104</c:v>
                </c:pt>
                <c:pt idx="132">
                  <c:v>-6.7138700485229377</c:v>
                </c:pt>
                <c:pt idx="133">
                  <c:v>-6.6357297897338796</c:v>
                </c:pt>
                <c:pt idx="134">
                  <c:v>-6.3187685012817303</c:v>
                </c:pt>
                <c:pt idx="135">
                  <c:v>-6.2170028686523384</c:v>
                </c:pt>
                <c:pt idx="136">
                  <c:v>-6.5401434898376403</c:v>
                </c:pt>
                <c:pt idx="137">
                  <c:v>-7.0830888748168874</c:v>
                </c:pt>
                <c:pt idx="138">
                  <c:v>-7.5219674110412598</c:v>
                </c:pt>
                <c:pt idx="139">
                  <c:v>-7.7149796485900746</c:v>
                </c:pt>
                <c:pt idx="140">
                  <c:v>-7.6966133117675701</c:v>
                </c:pt>
                <c:pt idx="141">
                  <c:v>-7.5431275367736799</c:v>
                </c:pt>
                <c:pt idx="142">
                  <c:v>-7.3479104042053196</c:v>
                </c:pt>
                <c:pt idx="143">
                  <c:v>-7.2321562767028764</c:v>
                </c:pt>
                <c:pt idx="144">
                  <c:v>-7.2459197044372496</c:v>
                </c:pt>
                <c:pt idx="145">
                  <c:v>-7.2839508056640598</c:v>
                </c:pt>
                <c:pt idx="146">
                  <c:v>-7.2057638168334899</c:v>
                </c:pt>
                <c:pt idx="147">
                  <c:v>-7.0360288619995099</c:v>
                </c:pt>
                <c:pt idx="148">
                  <c:v>-6.9455986022949201</c:v>
                </c:pt>
                <c:pt idx="149">
                  <c:v>-7.0083861351013104</c:v>
                </c:pt>
                <c:pt idx="150">
                  <c:v>-7.0735015869140598</c:v>
                </c:pt>
                <c:pt idx="151">
                  <c:v>-6.9470176696777246</c:v>
                </c:pt>
                <c:pt idx="152">
                  <c:v>-6.6478586196899352</c:v>
                </c:pt>
                <c:pt idx="153">
                  <c:v>-6.4070844650268466</c:v>
                </c:pt>
                <c:pt idx="154">
                  <c:v>-6.4188055992126403</c:v>
                </c:pt>
                <c:pt idx="155">
                  <c:v>-6.628684997558584</c:v>
                </c:pt>
                <c:pt idx="156">
                  <c:v>-6.7618112564086852</c:v>
                </c:pt>
                <c:pt idx="157">
                  <c:v>-6.5504937171936</c:v>
                </c:pt>
                <c:pt idx="158">
                  <c:v>-5.9804787635803196</c:v>
                </c:pt>
                <c:pt idx="159">
                  <c:v>-5.3598937988281197</c:v>
                </c:pt>
                <c:pt idx="160">
                  <c:v>-5.1064124107360804</c:v>
                </c:pt>
                <c:pt idx="161">
                  <c:v>-5.3798007965087802</c:v>
                </c:pt>
                <c:pt idx="162">
                  <c:v>-5.9035615921020499</c:v>
                </c:pt>
                <c:pt idx="163">
                  <c:v>-6.2106976509094203</c:v>
                </c:pt>
                <c:pt idx="164">
                  <c:v>-6.09326076507568</c:v>
                </c:pt>
                <c:pt idx="165">
                  <c:v>-5.7706098556518501</c:v>
                </c:pt>
                <c:pt idx="166">
                  <c:v>-5.604981899261464</c:v>
                </c:pt>
                <c:pt idx="167">
                  <c:v>-5.7176132202148402</c:v>
                </c:pt>
                <c:pt idx="168">
                  <c:v>-5.9189286231994602</c:v>
                </c:pt>
                <c:pt idx="169">
                  <c:v>-5.9448037147521902</c:v>
                </c:pt>
                <c:pt idx="170">
                  <c:v>-5.7013144493103001</c:v>
                </c:pt>
                <c:pt idx="171">
                  <c:v>-5.3358659744262686</c:v>
                </c:pt>
                <c:pt idx="172">
                  <c:v>-5.1465873718261674</c:v>
                </c:pt>
                <c:pt idx="173">
                  <c:v>-5.3652901649475098</c:v>
                </c:pt>
                <c:pt idx="174">
                  <c:v>-5.9040460586547798</c:v>
                </c:pt>
                <c:pt idx="175">
                  <c:v>-6.33668661117553</c:v>
                </c:pt>
                <c:pt idx="176">
                  <c:v>-6.2857866287231401</c:v>
                </c:pt>
                <c:pt idx="177">
                  <c:v>-5.8589792251586896</c:v>
                </c:pt>
                <c:pt idx="178">
                  <c:v>-5.5433487892150799</c:v>
                </c:pt>
                <c:pt idx="179">
                  <c:v>-5.5853533744812003</c:v>
                </c:pt>
                <c:pt idx="180">
                  <c:v>-5.6624593734741202</c:v>
                </c:pt>
                <c:pt idx="181">
                  <c:v>-5.3618988990783603</c:v>
                </c:pt>
                <c:pt idx="182">
                  <c:v>-4.8354506492614666</c:v>
                </c:pt>
                <c:pt idx="183">
                  <c:v>-4.6424021720886204</c:v>
                </c:pt>
                <c:pt idx="184">
                  <c:v>-4.9191727638244602</c:v>
                </c:pt>
                <c:pt idx="185">
                  <c:v>-5.0816316604614196</c:v>
                </c:pt>
                <c:pt idx="186">
                  <c:v>-4.5931034088134703</c:v>
                </c:pt>
                <c:pt idx="187">
                  <c:v>-3.7621486186981201</c:v>
                </c:pt>
                <c:pt idx="188">
                  <c:v>-3.3904507160186701</c:v>
                </c:pt>
                <c:pt idx="189">
                  <c:v>-3.7008099555969198</c:v>
                </c:pt>
                <c:pt idx="190">
                  <c:v>-4.0416607856750399</c:v>
                </c:pt>
                <c:pt idx="191">
                  <c:v>-3.78773760795593</c:v>
                </c:pt>
                <c:pt idx="192">
                  <c:v>-3.1569864749908381</c:v>
                </c:pt>
                <c:pt idx="193">
                  <c:v>-2.8150839805603001</c:v>
                </c:pt>
                <c:pt idx="194">
                  <c:v>-2.9041380882263099</c:v>
                </c:pt>
                <c:pt idx="195">
                  <c:v>-2.9111618995666499</c:v>
                </c:pt>
                <c:pt idx="196">
                  <c:v>-2.49713087081909</c:v>
                </c:pt>
                <c:pt idx="197">
                  <c:v>-2.0112333297729399</c:v>
                </c:pt>
                <c:pt idx="198">
                  <c:v>-1.9582036733627299</c:v>
                </c:pt>
                <c:pt idx="199">
                  <c:v>-2.2645239830017001</c:v>
                </c:pt>
              </c:numCache>
            </c:numRef>
          </c:val>
          <c:smooth val="0"/>
          <c:extLst>
            <c:ext xmlns:c16="http://schemas.microsoft.com/office/drawing/2014/chart" uri="{C3380CC4-5D6E-409C-BE32-E72D297353CC}">
              <c16:uniqueId val="{00000000-A7E0-468E-B4AA-307F9CB0FB6C}"/>
            </c:ext>
          </c:extLst>
        </c:ser>
        <c:ser>
          <c:idx val="4"/>
          <c:order val="1"/>
          <c:tx>
            <c:strRef>
              <c:f>'12_F3 3Mir (2)'!$F$1</c:f>
              <c:strCache>
                <c:ptCount val="1"/>
                <c:pt idx="0">
                  <c:v>12</c:v>
                </c:pt>
              </c:strCache>
            </c:strRef>
          </c:tx>
          <c:spPr>
            <a:ln w="25400">
              <a:solidFill>
                <a:schemeClr val="tx1">
                  <a:lumMod val="95000"/>
                  <a:lumOff val="5000"/>
                </a:schemeClr>
              </a:solidFill>
              <a:prstDash val="sysDash"/>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(2)'!$F$2:$F$201</c:f>
              <c:numCache>
                <c:formatCode>General</c:formatCode>
                <c:ptCount val="200"/>
                <c:pt idx="0">
                  <c:v>1.3046205043793E-2</c:v>
                </c:pt>
                <c:pt idx="1">
                  <c:v>5.6273937225340001E-3</c:v>
                </c:pt>
                <c:pt idx="2">
                  <c:v>-7.3120944201945995E-2</c:v>
                </c:pt>
                <c:pt idx="3">
                  <c:v>-0.13971415162086501</c:v>
                </c:pt>
                <c:pt idx="4">
                  <c:v>-2.8090119361877001E-2</c:v>
                </c:pt>
                <c:pt idx="5">
                  <c:v>0.23353126645088201</c:v>
                </c:pt>
                <c:pt idx="6">
                  <c:v>0.39020818471908603</c:v>
                </c:pt>
                <c:pt idx="7">
                  <c:v>0.273351579904556</c:v>
                </c:pt>
                <c:pt idx="8">
                  <c:v>2.9181206598878E-2</c:v>
                </c:pt>
                <c:pt idx="9">
                  <c:v>-8.3867631852626995E-2</c:v>
                </c:pt>
                <c:pt idx="10">
                  <c:v>-3.9669327437878002E-2</c:v>
                </c:pt>
                <c:pt idx="11">
                  <c:v>-1.7641782760619999E-2</c:v>
                </c:pt>
                <c:pt idx="12">
                  <c:v>-5.4769404232501998E-2</c:v>
                </c:pt>
                <c:pt idx="13">
                  <c:v>6.3332937657833002E-2</c:v>
                </c:pt>
                <c:pt idx="14">
                  <c:v>0.469182729721069</c:v>
                </c:pt>
                <c:pt idx="15">
                  <c:v>0.92839068174362205</c:v>
                </c:pt>
                <c:pt idx="16">
                  <c:v>1.0561385154724101</c:v>
                </c:pt>
                <c:pt idx="17">
                  <c:v>0.75232779979705799</c:v>
                </c:pt>
                <c:pt idx="18">
                  <c:v>0.253369510173798</c:v>
                </c:pt>
                <c:pt idx="19">
                  <c:v>-0.22004194557666801</c:v>
                </c:pt>
                <c:pt idx="20">
                  <c:v>-0.65861856937408403</c:v>
                </c:pt>
                <c:pt idx="21">
                  <c:v>-1.0489085912704399</c:v>
                </c:pt>
                <c:pt idx="22">
                  <c:v>-1.1685587167739799</c:v>
                </c:pt>
                <c:pt idx="23">
                  <c:v>-0.80619317293167103</c:v>
                </c:pt>
                <c:pt idx="24">
                  <c:v>-0.12848906219005601</c:v>
                </c:pt>
                <c:pt idx="25">
                  <c:v>0.37849614024162298</c:v>
                </c:pt>
                <c:pt idx="26">
                  <c:v>0.38773757219314597</c:v>
                </c:pt>
                <c:pt idx="27">
                  <c:v>3.1275667250156E-2</c:v>
                </c:pt>
                <c:pt idx="28">
                  <c:v>-0.31632417440414401</c:v>
                </c:pt>
                <c:pt idx="29">
                  <c:v>-0.42330914735794101</c:v>
                </c:pt>
                <c:pt idx="30">
                  <c:v>-0.29198780655860901</c:v>
                </c:pt>
                <c:pt idx="31">
                  <c:v>-3.8298845756800002E-3</c:v>
                </c:pt>
                <c:pt idx="32">
                  <c:v>0.34060674905777</c:v>
                </c:pt>
                <c:pt idx="33">
                  <c:v>0.55699461698532104</c:v>
                </c:pt>
                <c:pt idx="34">
                  <c:v>0.44531553983688399</c:v>
                </c:pt>
                <c:pt idx="35">
                  <c:v>1.3336325064301E-2</c:v>
                </c:pt>
                <c:pt idx="36">
                  <c:v>-0.45578321814536998</c:v>
                </c:pt>
                <c:pt idx="37">
                  <c:v>-0.64589768648147605</c:v>
                </c:pt>
                <c:pt idx="38">
                  <c:v>-0.48693037033081099</c:v>
                </c:pt>
                <c:pt idx="39">
                  <c:v>-0.157239750027657</c:v>
                </c:pt>
                <c:pt idx="40">
                  <c:v>0.120959542691708</c:v>
                </c:pt>
                <c:pt idx="41">
                  <c:v>0.211007565259933</c:v>
                </c:pt>
                <c:pt idx="42">
                  <c:v>5.2604675292969E-2</c:v>
                </c:pt>
                <c:pt idx="43">
                  <c:v>-0.33973765373230003</c:v>
                </c:pt>
                <c:pt idx="44">
                  <c:v>-0.84675616025924705</c:v>
                </c:pt>
                <c:pt idx="45">
                  <c:v>-1.31511235237121</c:v>
                </c:pt>
                <c:pt idx="46">
                  <c:v>-1.7048082351684499</c:v>
                </c:pt>
                <c:pt idx="47">
                  <c:v>-2.0867218971252401</c:v>
                </c:pt>
                <c:pt idx="48">
                  <c:v>-2.4487919807434002</c:v>
                </c:pt>
                <c:pt idx="49">
                  <c:v>-2.6038403511047301</c:v>
                </c:pt>
                <c:pt idx="50">
                  <c:v>-2.4025681018829301</c:v>
                </c:pt>
                <c:pt idx="51">
                  <c:v>-1.9937715530395499</c:v>
                </c:pt>
                <c:pt idx="52">
                  <c:v>-1.7325847148895199</c:v>
                </c:pt>
                <c:pt idx="53">
                  <c:v>-1.80643081665039</c:v>
                </c:pt>
                <c:pt idx="54">
                  <c:v>-2.06469631195068</c:v>
                </c:pt>
                <c:pt idx="55">
                  <c:v>-2.2631878852844198</c:v>
                </c:pt>
                <c:pt idx="56">
                  <c:v>-2.3600492477416899</c:v>
                </c:pt>
                <c:pt idx="57">
                  <c:v>-2.4667003154754599</c:v>
                </c:pt>
                <c:pt idx="58">
                  <c:v>-2.5898668766021702</c:v>
                </c:pt>
                <c:pt idx="59">
                  <c:v>-2.5907196998596098</c:v>
                </c:pt>
                <c:pt idx="60">
                  <c:v>-2.4190995693206698</c:v>
                </c:pt>
                <c:pt idx="61">
                  <c:v>-2.23967385292053</c:v>
                </c:pt>
                <c:pt idx="62">
                  <c:v>-2.2300992012023899</c:v>
                </c:pt>
                <c:pt idx="63">
                  <c:v>-2.3351306915283199</c:v>
                </c:pt>
                <c:pt idx="64">
                  <c:v>-2.3384327888488698</c:v>
                </c:pt>
                <c:pt idx="65">
                  <c:v>-2.1641964912414502</c:v>
                </c:pt>
                <c:pt idx="66">
                  <c:v>-1.9873406887054399</c:v>
                </c:pt>
                <c:pt idx="67">
                  <c:v>-1.9948594570159901</c:v>
                </c:pt>
                <c:pt idx="68">
                  <c:v>-2.1209964752197199</c:v>
                </c:pt>
                <c:pt idx="69">
                  <c:v>-2.1139845848083501</c:v>
                </c:pt>
                <c:pt idx="70">
                  <c:v>-1.8566715717315601</c:v>
                </c:pt>
                <c:pt idx="71">
                  <c:v>-1.5317068099975499</c:v>
                </c:pt>
                <c:pt idx="72">
                  <c:v>-1.4121024608612001</c:v>
                </c:pt>
                <c:pt idx="73">
                  <c:v>-1.5212230682373</c:v>
                </c:pt>
                <c:pt idx="74">
                  <c:v>-1.57742083072662</c:v>
                </c:pt>
                <c:pt idx="75">
                  <c:v>-1.31202340126037</c:v>
                </c:pt>
                <c:pt idx="76">
                  <c:v>-0.79303753376007102</c:v>
                </c:pt>
                <c:pt idx="77">
                  <c:v>-0.35275807976722701</c:v>
                </c:pt>
                <c:pt idx="78">
                  <c:v>-0.19294683635234799</c:v>
                </c:pt>
                <c:pt idx="79">
                  <c:v>-0.16232243180274999</c:v>
                </c:pt>
                <c:pt idx="80">
                  <c:v>1.054573105648E-3</c:v>
                </c:pt>
                <c:pt idx="81">
                  <c:v>0.28258410096168501</c:v>
                </c:pt>
                <c:pt idx="82">
                  <c:v>0.391127049922943</c:v>
                </c:pt>
                <c:pt idx="83">
                  <c:v>0.15732613205909701</c:v>
                </c:pt>
                <c:pt idx="84">
                  <c:v>-0.22624444961547899</c:v>
                </c:pt>
                <c:pt idx="85">
                  <c:v>-0.47161468863487199</c:v>
                </c:pt>
                <c:pt idx="86">
                  <c:v>-0.58596551418304399</c:v>
                </c:pt>
                <c:pt idx="87">
                  <c:v>-0.81734925508499101</c:v>
                </c:pt>
                <c:pt idx="88">
                  <c:v>-1.2484073638916</c:v>
                </c:pt>
                <c:pt idx="89">
                  <c:v>-1.65994048118591</c:v>
                </c:pt>
                <c:pt idx="90">
                  <c:v>-1.86857032775878</c:v>
                </c:pt>
                <c:pt idx="91">
                  <c:v>-2.00041532516479</c:v>
                </c:pt>
                <c:pt idx="92">
                  <c:v>-2.2464153766632</c:v>
                </c:pt>
                <c:pt idx="93">
                  <c:v>-2.46983289718627</c:v>
                </c:pt>
                <c:pt idx="94">
                  <c:v>-2.3251523971557591</c:v>
                </c:pt>
                <c:pt idx="95">
                  <c:v>-1.78341937065124</c:v>
                </c:pt>
                <c:pt idx="96">
                  <c:v>-1.2906129360198899</c:v>
                </c:pt>
                <c:pt idx="97">
                  <c:v>-1.26724076271057</c:v>
                </c:pt>
                <c:pt idx="98">
                  <c:v>-1.61315822601318</c:v>
                </c:pt>
                <c:pt idx="99">
                  <c:v>-1.8932746648788401</c:v>
                </c:pt>
                <c:pt idx="100">
                  <c:v>-1.91582739353179</c:v>
                </c:pt>
                <c:pt idx="101">
                  <c:v>-1.8985641002655</c:v>
                </c:pt>
                <c:pt idx="102">
                  <c:v>-2.0714542865753098</c:v>
                </c:pt>
                <c:pt idx="103">
                  <c:v>-2.3592820167541451</c:v>
                </c:pt>
                <c:pt idx="104">
                  <c:v>-2.5584788322448651</c:v>
                </c:pt>
                <c:pt idx="105">
                  <c:v>-2.6402409076690598</c:v>
                </c:pt>
                <c:pt idx="106">
                  <c:v>-2.7158179283142001</c:v>
                </c:pt>
                <c:pt idx="107">
                  <c:v>-2.8205103874206499</c:v>
                </c:pt>
                <c:pt idx="108">
                  <c:v>-2.9279046058654701</c:v>
                </c:pt>
                <c:pt idx="109">
                  <c:v>-3.1213860511779701</c:v>
                </c:pt>
                <c:pt idx="110">
                  <c:v>-3.5323929786682098</c:v>
                </c:pt>
                <c:pt idx="111">
                  <c:v>-4.0795946121215803</c:v>
                </c:pt>
                <c:pt idx="112">
                  <c:v>-4.4699668884277299</c:v>
                </c:pt>
                <c:pt idx="113">
                  <c:v>-4.5531868934631303</c:v>
                </c:pt>
                <c:pt idx="114">
                  <c:v>-4.5131673812866202</c:v>
                </c:pt>
                <c:pt idx="115">
                  <c:v>-4.5817160606384197</c:v>
                </c:pt>
                <c:pt idx="116">
                  <c:v>-4.71512651443481</c:v>
                </c:pt>
                <c:pt idx="117">
                  <c:v>-4.7513723373412997</c:v>
                </c:pt>
                <c:pt idx="118">
                  <c:v>-4.77850246429443</c:v>
                </c:pt>
                <c:pt idx="119">
                  <c:v>-5.0644798278808452</c:v>
                </c:pt>
                <c:pt idx="120">
                  <c:v>-5.6000299453735298</c:v>
                </c:pt>
                <c:pt idx="121">
                  <c:v>-5.9981064796447701</c:v>
                </c:pt>
                <c:pt idx="122">
                  <c:v>-6.0048952102661053</c:v>
                </c:pt>
                <c:pt idx="123">
                  <c:v>-5.89430809020996</c:v>
                </c:pt>
                <c:pt idx="124">
                  <c:v>-6.1042370796203604</c:v>
                </c:pt>
                <c:pt idx="125">
                  <c:v>-6.5910553932189897</c:v>
                </c:pt>
                <c:pt idx="126">
                  <c:v>-6.8497934341430602</c:v>
                </c:pt>
                <c:pt idx="127">
                  <c:v>-6.5965638160705504</c:v>
                </c:pt>
                <c:pt idx="128">
                  <c:v>-6.1375083923339799</c:v>
                </c:pt>
                <c:pt idx="129">
                  <c:v>-5.9245176315307528</c:v>
                </c:pt>
                <c:pt idx="130">
                  <c:v>-5.9775133132934499</c:v>
                </c:pt>
                <c:pt idx="131">
                  <c:v>-5.9836215972900302</c:v>
                </c:pt>
                <c:pt idx="132">
                  <c:v>-5.83367872238159</c:v>
                </c:pt>
                <c:pt idx="133">
                  <c:v>-5.7648081779479829</c:v>
                </c:pt>
                <c:pt idx="134">
                  <c:v>-5.9645166397094629</c:v>
                </c:pt>
                <c:pt idx="135">
                  <c:v>-6.2981252670287908</c:v>
                </c:pt>
                <c:pt idx="136">
                  <c:v>-6.5344133377075204</c:v>
                </c:pt>
                <c:pt idx="137">
                  <c:v>-6.647119045257555</c:v>
                </c:pt>
                <c:pt idx="138">
                  <c:v>-6.7409920692443803</c:v>
                </c:pt>
                <c:pt idx="139">
                  <c:v>-6.8218827247619602</c:v>
                </c:pt>
                <c:pt idx="140">
                  <c:v>-6.8359251022338796</c:v>
                </c:pt>
                <c:pt idx="141">
                  <c:v>-6.8598022460937456</c:v>
                </c:pt>
                <c:pt idx="142">
                  <c:v>-7.0333657264709402</c:v>
                </c:pt>
                <c:pt idx="143">
                  <c:v>-7.3005433082580486</c:v>
                </c:pt>
                <c:pt idx="144">
                  <c:v>-7.4235601425170898</c:v>
                </c:pt>
                <c:pt idx="145">
                  <c:v>-7.3185729980468697</c:v>
                </c:pt>
                <c:pt idx="146">
                  <c:v>-7.1912207603454474</c:v>
                </c:pt>
                <c:pt idx="147">
                  <c:v>-7.2236618995666504</c:v>
                </c:pt>
                <c:pt idx="148">
                  <c:v>-7.2973265647888086</c:v>
                </c:pt>
                <c:pt idx="149">
                  <c:v>-7.2116823196411097</c:v>
                </c:pt>
                <c:pt idx="150">
                  <c:v>-7.0617156028747496</c:v>
                </c:pt>
                <c:pt idx="151">
                  <c:v>-7.1389107704162527</c:v>
                </c:pt>
                <c:pt idx="152">
                  <c:v>-7.4537277221679599</c:v>
                </c:pt>
                <c:pt idx="153">
                  <c:v>-7.6205506324767907</c:v>
                </c:pt>
                <c:pt idx="154">
                  <c:v>-7.3498029708862296</c:v>
                </c:pt>
                <c:pt idx="155">
                  <c:v>-6.8653144836425701</c:v>
                </c:pt>
                <c:pt idx="156">
                  <c:v>-6.6321868896484251</c:v>
                </c:pt>
                <c:pt idx="157">
                  <c:v>-6.7626924514770499</c:v>
                </c:pt>
                <c:pt idx="158">
                  <c:v>-6.9072618484496999</c:v>
                </c:pt>
                <c:pt idx="159">
                  <c:v>-6.7267599105834899</c:v>
                </c:pt>
                <c:pt idx="160">
                  <c:v>-6.2715940475463796</c:v>
                </c:pt>
                <c:pt idx="161">
                  <c:v>-5.8346815109252841</c:v>
                </c:pt>
                <c:pt idx="162">
                  <c:v>-5.6016435623168901</c:v>
                </c:pt>
                <c:pt idx="163">
                  <c:v>-5.5642805099487251</c:v>
                </c:pt>
                <c:pt idx="164">
                  <c:v>-5.6525335311889506</c:v>
                </c:pt>
                <c:pt idx="165">
                  <c:v>-5.7894105911254776</c:v>
                </c:pt>
                <c:pt idx="166">
                  <c:v>-5.8707914352416903</c:v>
                </c:pt>
                <c:pt idx="167">
                  <c:v>-5.8524918556213299</c:v>
                </c:pt>
                <c:pt idx="168">
                  <c:v>-5.8536033630370996</c:v>
                </c:pt>
                <c:pt idx="169">
                  <c:v>-6.0321869850158603</c:v>
                </c:pt>
                <c:pt idx="170">
                  <c:v>-6.3346500396728498</c:v>
                </c:pt>
                <c:pt idx="171">
                  <c:v>-6.5040984153747496</c:v>
                </c:pt>
                <c:pt idx="172">
                  <c:v>-6.3953399658203098</c:v>
                </c:pt>
                <c:pt idx="173">
                  <c:v>-6.1562232971191397</c:v>
                </c:pt>
                <c:pt idx="174">
                  <c:v>-6.0090804100036603</c:v>
                </c:pt>
                <c:pt idx="175">
                  <c:v>-5.9737162590026802</c:v>
                </c:pt>
                <c:pt idx="176">
                  <c:v>-5.9453125</c:v>
                </c:pt>
                <c:pt idx="177">
                  <c:v>-5.9488544464111301</c:v>
                </c:pt>
                <c:pt idx="178">
                  <c:v>-6.1033501625061</c:v>
                </c:pt>
                <c:pt idx="179">
                  <c:v>-6.3330564498901296</c:v>
                </c:pt>
                <c:pt idx="180">
                  <c:v>-6.3435125350952051</c:v>
                </c:pt>
                <c:pt idx="181">
                  <c:v>-6.00970363616943</c:v>
                </c:pt>
                <c:pt idx="182">
                  <c:v>-5.6330227851867596</c:v>
                </c:pt>
                <c:pt idx="183">
                  <c:v>-5.6260199546813876</c:v>
                </c:pt>
                <c:pt idx="184">
                  <c:v>-6.0050992965698198</c:v>
                </c:pt>
                <c:pt idx="185">
                  <c:v>-6.3907289505004776</c:v>
                </c:pt>
                <c:pt idx="186">
                  <c:v>-6.5146241188049299</c:v>
                </c:pt>
                <c:pt idx="187">
                  <c:v>-6.5326147079467676</c:v>
                </c:pt>
                <c:pt idx="188">
                  <c:v>-6.7403650283813397</c:v>
                </c:pt>
                <c:pt idx="189">
                  <c:v>-7.1236963272094664</c:v>
                </c:pt>
                <c:pt idx="190">
                  <c:v>-7.3521523475646866</c:v>
                </c:pt>
                <c:pt idx="191">
                  <c:v>-7.1773505210876376</c:v>
                </c:pt>
                <c:pt idx="192">
                  <c:v>-6.6980476379394442</c:v>
                </c:pt>
                <c:pt idx="193">
                  <c:v>-6.2194404602050701</c:v>
                </c:pt>
                <c:pt idx="194">
                  <c:v>-5.9613723754882804</c:v>
                </c:pt>
                <c:pt idx="195">
                  <c:v>-5.9337172508239702</c:v>
                </c:pt>
                <c:pt idx="196">
                  <c:v>-5.9947719573974538</c:v>
                </c:pt>
                <c:pt idx="197">
                  <c:v>-5.9680528640746999</c:v>
                </c:pt>
                <c:pt idx="198">
                  <c:v>-5.7666602134704501</c:v>
                </c:pt>
                <c:pt idx="199">
                  <c:v>-5.4829421043395996</c:v>
                </c:pt>
              </c:numCache>
            </c:numRef>
          </c:val>
          <c:smooth val="0"/>
          <c:extLst>
            <c:ext xmlns:c16="http://schemas.microsoft.com/office/drawing/2014/chart" uri="{C3380CC4-5D6E-409C-BE32-E72D297353CC}">
              <c16:uniqueId val="{00000001-A7E0-468E-B4AA-307F9CB0FB6C}"/>
            </c:ext>
          </c:extLst>
        </c:ser>
        <c:ser>
          <c:idx val="5"/>
          <c:order val="2"/>
          <c:tx>
            <c:strRef>
              <c:f>'12_F3 3Mir (2)'!$G$1</c:f>
              <c:strCache>
                <c:ptCount val="1"/>
                <c:pt idx="0">
                  <c:v>12</c:v>
                </c:pt>
              </c:strCache>
            </c:strRef>
          </c:tx>
          <c:spPr>
            <a:ln w="25400">
              <a:solidFill>
                <a:schemeClr val="tx1">
                  <a:lumMod val="95000"/>
                  <a:lumOff val="5000"/>
                </a:schemeClr>
              </a:solidFill>
              <a:prstDash val="solid"/>
            </a:ln>
          </c:spPr>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3Mir (2)'!$G$2:$G$201</c:f>
              <c:numCache>
                <c:formatCode>General</c:formatCode>
                <c:ptCount val="200"/>
                <c:pt idx="0">
                  <c:v>-1.9011939764022801</c:v>
                </c:pt>
                <c:pt idx="1">
                  <c:v>-1.40693736076355</c:v>
                </c:pt>
                <c:pt idx="2">
                  <c:v>-1.1257624626159599</c:v>
                </c:pt>
                <c:pt idx="3">
                  <c:v>-0.74102938175201405</c:v>
                </c:pt>
                <c:pt idx="4">
                  <c:v>-0.20720711350441001</c:v>
                </c:pt>
                <c:pt idx="5">
                  <c:v>9.9061645567417006E-2</c:v>
                </c:pt>
                <c:pt idx="6">
                  <c:v>-6.6139973700046997E-2</c:v>
                </c:pt>
                <c:pt idx="7">
                  <c:v>-0.42376178503036499</c:v>
                </c:pt>
                <c:pt idx="8">
                  <c:v>-0.53626239299774203</c:v>
                </c:pt>
                <c:pt idx="9">
                  <c:v>-0.36200112104415899</c:v>
                </c:pt>
                <c:pt idx="10">
                  <c:v>-0.195202901959419</c:v>
                </c:pt>
                <c:pt idx="11">
                  <c:v>-0.158249527215958</c:v>
                </c:pt>
                <c:pt idx="12">
                  <c:v>-4.7508478164672997E-2</c:v>
                </c:pt>
                <c:pt idx="13">
                  <c:v>0.28406205773353599</c:v>
                </c:pt>
                <c:pt idx="14">
                  <c:v>0.65176433324813798</c:v>
                </c:pt>
                <c:pt idx="15">
                  <c:v>0.78203415870666504</c:v>
                </c:pt>
                <c:pt idx="16">
                  <c:v>0.66273462772369396</c:v>
                </c:pt>
                <c:pt idx="17">
                  <c:v>0.48517736792564398</c:v>
                </c:pt>
                <c:pt idx="18">
                  <c:v>0.354684948921204</c:v>
                </c:pt>
                <c:pt idx="19">
                  <c:v>0.25541648268699602</c:v>
                </c:pt>
                <c:pt idx="20">
                  <c:v>0.24296133220195801</c:v>
                </c:pt>
                <c:pt idx="21">
                  <c:v>0.43989247083663902</c:v>
                </c:pt>
                <c:pt idx="22">
                  <c:v>0.79151087999343905</c:v>
                </c:pt>
                <c:pt idx="23">
                  <c:v>1.0405809879302901</c:v>
                </c:pt>
                <c:pt idx="24">
                  <c:v>1.08136618137359</c:v>
                </c:pt>
                <c:pt idx="25">
                  <c:v>1.1811306476593</c:v>
                </c:pt>
                <c:pt idx="26">
                  <c:v>1.65202808380127</c:v>
                </c:pt>
                <c:pt idx="27">
                  <c:v>2.38033819198608</c:v>
                </c:pt>
                <c:pt idx="28">
                  <c:v>2.9131197929382302</c:v>
                </c:pt>
                <c:pt idx="29">
                  <c:v>3.0236656665802002</c:v>
                </c:pt>
                <c:pt idx="30">
                  <c:v>2.9576344490051198</c:v>
                </c:pt>
                <c:pt idx="31">
                  <c:v>3.0101749897003098</c:v>
                </c:pt>
                <c:pt idx="32">
                  <c:v>3.07279920578002</c:v>
                </c:pt>
                <c:pt idx="33">
                  <c:v>2.8403556346893302</c:v>
                </c:pt>
                <c:pt idx="34">
                  <c:v>2.3651947975158598</c:v>
                </c:pt>
                <c:pt idx="35">
                  <c:v>2.092155933380115</c:v>
                </c:pt>
                <c:pt idx="36">
                  <c:v>2.2545959949493399</c:v>
                </c:pt>
                <c:pt idx="37">
                  <c:v>2.4890754222869802</c:v>
                </c:pt>
                <c:pt idx="38">
                  <c:v>2.2811045646667401</c:v>
                </c:pt>
                <c:pt idx="39">
                  <c:v>1.6797282695770199</c:v>
                </c:pt>
                <c:pt idx="40">
                  <c:v>1.28969955444335</c:v>
                </c:pt>
                <c:pt idx="41">
                  <c:v>1.52028155326843</c:v>
                </c:pt>
                <c:pt idx="42">
                  <c:v>2.0811412334442099</c:v>
                </c:pt>
                <c:pt idx="43">
                  <c:v>2.3799774646759002</c:v>
                </c:pt>
                <c:pt idx="44">
                  <c:v>2.25860095024108</c:v>
                </c:pt>
                <c:pt idx="45">
                  <c:v>2.0900852680206299</c:v>
                </c:pt>
                <c:pt idx="46">
                  <c:v>2.18039727210998</c:v>
                </c:pt>
                <c:pt idx="47">
                  <c:v>2.3455433845520002</c:v>
                </c:pt>
                <c:pt idx="48">
                  <c:v>2.2206537723541202</c:v>
                </c:pt>
                <c:pt idx="49">
                  <c:v>1.8136084079742401</c:v>
                </c:pt>
                <c:pt idx="50">
                  <c:v>1.51492047309875</c:v>
                </c:pt>
                <c:pt idx="51">
                  <c:v>1.57748055458068</c:v>
                </c:pt>
                <c:pt idx="52">
                  <c:v>1.8119652271270701</c:v>
                </c:pt>
                <c:pt idx="53">
                  <c:v>1.8825200796127299</c:v>
                </c:pt>
                <c:pt idx="54">
                  <c:v>1.7272380590438801</c:v>
                </c:pt>
                <c:pt idx="55">
                  <c:v>1.51282203197479</c:v>
                </c:pt>
                <c:pt idx="56">
                  <c:v>1.27350389957428</c:v>
                </c:pt>
                <c:pt idx="57">
                  <c:v>0.84402501583099399</c:v>
                </c:pt>
                <c:pt idx="58">
                  <c:v>0.203826859593391</c:v>
                </c:pt>
                <c:pt idx="59">
                  <c:v>-0.32681748270988498</c:v>
                </c:pt>
                <c:pt idx="60">
                  <c:v>-0.41364687681198098</c:v>
                </c:pt>
                <c:pt idx="61">
                  <c:v>-0.15410809218883501</c:v>
                </c:pt>
                <c:pt idx="62">
                  <c:v>-2.3997784592210002E-3</c:v>
                </c:pt>
                <c:pt idx="63">
                  <c:v>-0.22388085722923301</c:v>
                </c:pt>
                <c:pt idx="64">
                  <c:v>-0.58560121059417702</c:v>
                </c:pt>
                <c:pt idx="65">
                  <c:v>-0.67611891031265303</c:v>
                </c:pt>
                <c:pt idx="66">
                  <c:v>-0.420876115560532</c:v>
                </c:pt>
                <c:pt idx="67">
                  <c:v>-0.137820795178413</c:v>
                </c:pt>
                <c:pt idx="68">
                  <c:v>-0.121461011469364</c:v>
                </c:pt>
                <c:pt idx="69">
                  <c:v>-0.31955161690711997</c:v>
                </c:pt>
                <c:pt idx="70">
                  <c:v>-0.45681032538414001</c:v>
                </c:pt>
                <c:pt idx="71">
                  <c:v>-0.37041062116622903</c:v>
                </c:pt>
                <c:pt idx="72">
                  <c:v>-0.14618797600269301</c:v>
                </c:pt>
                <c:pt idx="73">
                  <c:v>1.9971083849668999E-2</c:v>
                </c:pt>
                <c:pt idx="74">
                  <c:v>1.6670942306518999E-2</c:v>
                </c:pt>
                <c:pt idx="75">
                  <c:v>-0.10065183788538</c:v>
                </c:pt>
                <c:pt idx="76">
                  <c:v>-0.151480153203011</c:v>
                </c:pt>
                <c:pt idx="77">
                  <c:v>2.9872227460145999E-2</c:v>
                </c:pt>
                <c:pt idx="78">
                  <c:v>0.409742832183838</c:v>
                </c:pt>
                <c:pt idx="79">
                  <c:v>0.70528829097747803</c:v>
                </c:pt>
                <c:pt idx="80">
                  <c:v>0.61374866962432895</c:v>
                </c:pt>
                <c:pt idx="81">
                  <c:v>0.14640708267688801</c:v>
                </c:pt>
                <c:pt idx="82">
                  <c:v>-0.32449689507484403</c:v>
                </c:pt>
                <c:pt idx="83">
                  <c:v>-0.43215093016624501</c:v>
                </c:pt>
                <c:pt idx="84">
                  <c:v>-0.20200666785240201</c:v>
                </c:pt>
                <c:pt idx="85">
                  <c:v>4.5456411316990002E-3</c:v>
                </c:pt>
                <c:pt idx="86">
                  <c:v>-7.7403210103512005E-2</c:v>
                </c:pt>
                <c:pt idx="87">
                  <c:v>-0.33611616492271401</c:v>
                </c:pt>
                <c:pt idx="88">
                  <c:v>-0.47846031188964799</c:v>
                </c:pt>
                <c:pt idx="89">
                  <c:v>-0.420099556446075</c:v>
                </c:pt>
                <c:pt idx="90">
                  <c:v>-0.3771792948246</c:v>
                </c:pt>
                <c:pt idx="91">
                  <c:v>-0.57131874561309803</c:v>
                </c:pt>
                <c:pt idx="92">
                  <c:v>-0.92860758304595903</c:v>
                </c:pt>
                <c:pt idx="93">
                  <c:v>-1.12940037250518</c:v>
                </c:pt>
                <c:pt idx="94">
                  <c:v>-0.94671040773391701</c:v>
                </c:pt>
                <c:pt idx="95">
                  <c:v>-0.50233089923858598</c:v>
                </c:pt>
                <c:pt idx="96">
                  <c:v>-0.17950268089771301</c:v>
                </c:pt>
                <c:pt idx="97">
                  <c:v>-0.27665501832961997</c:v>
                </c:pt>
                <c:pt idx="98">
                  <c:v>-0.743738353252411</c:v>
                </c:pt>
                <c:pt idx="99">
                  <c:v>-1.26494753360748</c:v>
                </c:pt>
                <c:pt idx="100">
                  <c:v>-1.60408246517181</c:v>
                </c:pt>
                <c:pt idx="101">
                  <c:v>-1.8446308374404901</c:v>
                </c:pt>
                <c:pt idx="102">
                  <c:v>-2.2506749629974299</c:v>
                </c:pt>
                <c:pt idx="103">
                  <c:v>-2.9017963409423801</c:v>
                </c:pt>
                <c:pt idx="104">
                  <c:v>-3.5416679382324201</c:v>
                </c:pt>
                <c:pt idx="105">
                  <c:v>-3.83521127700805</c:v>
                </c:pt>
                <c:pt idx="106">
                  <c:v>-3.7211432456970202</c:v>
                </c:pt>
                <c:pt idx="107">
                  <c:v>-3.4349129199981561</c:v>
                </c:pt>
                <c:pt idx="108">
                  <c:v>-3.2149691581725999</c:v>
                </c:pt>
                <c:pt idx="109">
                  <c:v>-3.0901315212249698</c:v>
                </c:pt>
                <c:pt idx="110">
                  <c:v>-2.9820454120635849</c:v>
                </c:pt>
                <c:pt idx="111">
                  <c:v>-2.9002375602722101</c:v>
                </c:pt>
                <c:pt idx="112">
                  <c:v>-2.9228162765502899</c:v>
                </c:pt>
                <c:pt idx="113">
                  <c:v>-3.0244626998901301</c:v>
                </c:pt>
                <c:pt idx="114">
                  <c:v>-3.0629076957702601</c:v>
                </c:pt>
                <c:pt idx="115">
                  <c:v>-2.9738059043884171</c:v>
                </c:pt>
                <c:pt idx="116">
                  <c:v>-2.870965480804438</c:v>
                </c:pt>
                <c:pt idx="117">
                  <c:v>-2.8580160140991171</c:v>
                </c:pt>
                <c:pt idx="118">
                  <c:v>-2.8050503730773899</c:v>
                </c:pt>
                <c:pt idx="119">
                  <c:v>-2.4511239528656001</c:v>
                </c:pt>
                <c:pt idx="120">
                  <c:v>-1.7636630535125699</c:v>
                </c:pt>
                <c:pt idx="121">
                  <c:v>-1.0921609401702801</c:v>
                </c:pt>
                <c:pt idx="122">
                  <c:v>-0.87509077787399303</c:v>
                </c:pt>
                <c:pt idx="123">
                  <c:v>-1.2232190370559599</c:v>
                </c:pt>
                <c:pt idx="124">
                  <c:v>-1.8616847991943299</c:v>
                </c:pt>
                <c:pt idx="125">
                  <c:v>-2.46821856498718</c:v>
                </c:pt>
                <c:pt idx="126">
                  <c:v>-2.9716591835021848</c:v>
                </c:pt>
                <c:pt idx="127">
                  <c:v>-3.4807922840118399</c:v>
                </c:pt>
                <c:pt idx="128">
                  <c:v>-4.0130963325500399</c:v>
                </c:pt>
                <c:pt idx="129">
                  <c:v>-4.4162497520446697</c:v>
                </c:pt>
                <c:pt idx="130">
                  <c:v>-4.562974452972405</c:v>
                </c:pt>
                <c:pt idx="131">
                  <c:v>-4.5150232315063397</c:v>
                </c:pt>
                <c:pt idx="132">
                  <c:v>-4.4334044456481898</c:v>
                </c:pt>
                <c:pt idx="133">
                  <c:v>-4.3935904502868599</c:v>
                </c:pt>
                <c:pt idx="134">
                  <c:v>-4.3810491561889604</c:v>
                </c:pt>
                <c:pt idx="135">
                  <c:v>-4.4304265975952086</c:v>
                </c:pt>
                <c:pt idx="136">
                  <c:v>-4.6244597434997452</c:v>
                </c:pt>
                <c:pt idx="137">
                  <c:v>-4.90307521820068</c:v>
                </c:pt>
                <c:pt idx="138">
                  <c:v>-5.0045304298400746</c:v>
                </c:pt>
                <c:pt idx="139">
                  <c:v>-4.7438378334045401</c:v>
                </c:pt>
                <c:pt idx="140">
                  <c:v>-4.3106527328491202</c:v>
                </c:pt>
                <c:pt idx="141">
                  <c:v>-4.1184105873107839</c:v>
                </c:pt>
                <c:pt idx="142">
                  <c:v>-4.3028054237365696</c:v>
                </c:pt>
                <c:pt idx="143">
                  <c:v>-4.51444339752197</c:v>
                </c:pt>
                <c:pt idx="144">
                  <c:v>-4.3392419815063397</c:v>
                </c:pt>
                <c:pt idx="145">
                  <c:v>-3.8417429924011191</c:v>
                </c:pt>
                <c:pt idx="146">
                  <c:v>-3.51453208923339</c:v>
                </c:pt>
                <c:pt idx="147">
                  <c:v>-3.6789176464080802</c:v>
                </c:pt>
                <c:pt idx="148">
                  <c:v>-4.1117019653320304</c:v>
                </c:pt>
                <c:pt idx="149">
                  <c:v>-4.3564844131469647</c:v>
                </c:pt>
                <c:pt idx="150">
                  <c:v>-4.2640562057495046</c:v>
                </c:pt>
                <c:pt idx="151">
                  <c:v>-4.0688095092773384</c:v>
                </c:pt>
                <c:pt idx="152">
                  <c:v>-4.00549221038818</c:v>
                </c:pt>
                <c:pt idx="153">
                  <c:v>-4.05425548553466</c:v>
                </c:pt>
                <c:pt idx="154">
                  <c:v>-4.0992221832275302</c:v>
                </c:pt>
                <c:pt idx="155">
                  <c:v>-4.1477608680725053</c:v>
                </c:pt>
                <c:pt idx="156">
                  <c:v>-4.2596316337585396</c:v>
                </c:pt>
                <c:pt idx="157">
                  <c:v>-4.3619966506957928</c:v>
                </c:pt>
                <c:pt idx="158">
                  <c:v>-4.2977805137634197</c:v>
                </c:pt>
                <c:pt idx="159">
                  <c:v>-4.0450010299682599</c:v>
                </c:pt>
                <c:pt idx="160">
                  <c:v>-3.76695561408996</c:v>
                </c:pt>
                <c:pt idx="161">
                  <c:v>-3.6414771080017001</c:v>
                </c:pt>
                <c:pt idx="162">
                  <c:v>-3.7385375499725302</c:v>
                </c:pt>
                <c:pt idx="163">
                  <c:v>-4.0471353530883656</c:v>
                </c:pt>
                <c:pt idx="164">
                  <c:v>-4.4606523513793901</c:v>
                </c:pt>
                <c:pt idx="165">
                  <c:v>-4.6946802139282129</c:v>
                </c:pt>
                <c:pt idx="166">
                  <c:v>-4.4207487106323198</c:v>
                </c:pt>
                <c:pt idx="167">
                  <c:v>-3.6634936332702601</c:v>
                </c:pt>
                <c:pt idx="168">
                  <c:v>-2.9556362628936701</c:v>
                </c:pt>
                <c:pt idx="169">
                  <c:v>-2.8533129692077601</c:v>
                </c:pt>
                <c:pt idx="170">
                  <c:v>-3.2801170349121</c:v>
                </c:pt>
                <c:pt idx="171">
                  <c:v>-3.56414794921875</c:v>
                </c:pt>
                <c:pt idx="172">
                  <c:v>-3.2116265296936</c:v>
                </c:pt>
                <c:pt idx="173">
                  <c:v>-2.4565634727478001</c:v>
                </c:pt>
                <c:pt idx="174">
                  <c:v>-1.89601325988769</c:v>
                </c:pt>
                <c:pt idx="175">
                  <c:v>-1.7452424764633101</c:v>
                </c:pt>
                <c:pt idx="176">
                  <c:v>-1.71141529083252</c:v>
                </c:pt>
                <c:pt idx="177">
                  <c:v>-1.55339562892913</c:v>
                </c:pt>
                <c:pt idx="178">
                  <c:v>-1.447934389114379</c:v>
                </c:pt>
                <c:pt idx="179">
                  <c:v>-1.65788614749908</c:v>
                </c:pt>
                <c:pt idx="180">
                  <c:v>-2.0482969284057599</c:v>
                </c:pt>
                <c:pt idx="181">
                  <c:v>-2.1771373748779301</c:v>
                </c:pt>
                <c:pt idx="182">
                  <c:v>-1.8173701763153001</c:v>
                </c:pt>
                <c:pt idx="183">
                  <c:v>-1.19782495498657</c:v>
                </c:pt>
                <c:pt idx="184">
                  <c:v>-0.72052305936813399</c:v>
                </c:pt>
                <c:pt idx="185">
                  <c:v>-0.59572440385818504</c:v>
                </c:pt>
                <c:pt idx="186">
                  <c:v>-0.77953243255615201</c:v>
                </c:pt>
                <c:pt idx="187">
                  <c:v>-1.0992631912231401</c:v>
                </c:pt>
                <c:pt idx="188">
                  <c:v>-1.3381937742233201</c:v>
                </c:pt>
                <c:pt idx="189">
                  <c:v>-1.3126413822173999</c:v>
                </c:pt>
                <c:pt idx="190">
                  <c:v>-1.0040082931518499</c:v>
                </c:pt>
                <c:pt idx="191">
                  <c:v>-0.58294212818145796</c:v>
                </c:pt>
                <c:pt idx="192">
                  <c:v>-0.23334543406963301</c:v>
                </c:pt>
                <c:pt idx="193">
                  <c:v>-1.3911533169447999E-2</c:v>
                </c:pt>
                <c:pt idx="194">
                  <c:v>3.8610231131315002E-2</c:v>
                </c:pt>
                <c:pt idx="195">
                  <c:v>-0.19950333237647999</c:v>
                </c:pt>
                <c:pt idx="196">
                  <c:v>-0.73604810237884499</c:v>
                </c:pt>
                <c:pt idx="197">
                  <c:v>-1.19953536987304</c:v>
                </c:pt>
                <c:pt idx="198">
                  <c:v>-1.07312452793121</c:v>
                </c:pt>
                <c:pt idx="199">
                  <c:v>-0.32607370615005499</c:v>
                </c:pt>
              </c:numCache>
            </c:numRef>
          </c:val>
          <c:smooth val="0"/>
          <c:extLst>
            <c:ext xmlns:c16="http://schemas.microsoft.com/office/drawing/2014/chart" uri="{C3380CC4-5D6E-409C-BE32-E72D297353CC}">
              <c16:uniqueId val="{00000002-A7E0-468E-B4AA-307F9CB0FB6C}"/>
            </c:ext>
          </c:extLst>
        </c:ser>
        <c:ser>
          <c:idx val="6"/>
          <c:order val="3"/>
          <c:tx>
            <c:strRef>
              <c:f>'60_F4 1Mir'!#REF!</c:f>
              <c:strCache>
                <c:ptCount val="1"/>
                <c:pt idx="0">
                  <c:v>#REF!</c:v>
                </c:pt>
              </c:strCache>
            </c:strRef>
          </c:tx>
          <c:marker>
            <c:symbol val="none"/>
          </c:marker>
          <c:cat>
            <c:numRef>
              <c:f>'12_F3 3Mir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A7E0-468E-B4AA-307F9CB0FB6C}"/>
            </c:ext>
          </c:extLst>
        </c:ser>
        <c:dLbls>
          <c:showLegendKey val="0"/>
          <c:showVal val="0"/>
          <c:showCatName val="0"/>
          <c:showSerName val="0"/>
          <c:showPercent val="0"/>
          <c:showBubbleSize val="0"/>
        </c:dLbls>
        <c:smooth val="0"/>
        <c:axId val="623498248"/>
        <c:axId val="623501368"/>
      </c:lineChart>
      <c:catAx>
        <c:axId val="623498248"/>
        <c:scaling>
          <c:orientation val="minMax"/>
        </c:scaling>
        <c:delete val="0"/>
        <c:axPos val="b"/>
        <c:numFmt formatCode="General" sourceLinked="1"/>
        <c:majorTickMark val="out"/>
        <c:minorTickMark val="none"/>
        <c:tickLblPos val="none"/>
        <c:crossAx val="623501368"/>
        <c:crosses val="autoZero"/>
        <c:auto val="1"/>
        <c:lblAlgn val="ctr"/>
        <c:lblOffset val="100"/>
        <c:tickLblSkip val="50"/>
        <c:tickMarkSkip val="25"/>
        <c:noMultiLvlLbl val="0"/>
      </c:catAx>
      <c:valAx>
        <c:axId val="623501368"/>
        <c:scaling>
          <c:orientation val="minMax"/>
          <c:max val="5"/>
          <c:min val="-12"/>
        </c:scaling>
        <c:delete val="0"/>
        <c:axPos val="l"/>
        <c:numFmt formatCode="General" sourceLinked="1"/>
        <c:majorTickMark val="out"/>
        <c:minorTickMark val="none"/>
        <c:tickLblPos val="nextTo"/>
        <c:crossAx val="623498248"/>
        <c:crossesAt val="25"/>
        <c:crossBetween val="between"/>
      </c:valAx>
    </c:plotArea>
    <c:plotVisOnly val="1"/>
    <c:dispBlanksAs val="gap"/>
    <c:showDLblsOverMax val="0"/>
  </c:chart>
  <c:externalData r:id="rId1">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0621433393384999E-2"/>
          <c:y val="2.4015163557635371E-2"/>
          <c:w val="0.98937856660661505"/>
          <c:h val="0.95196967288472922"/>
        </c:manualLayout>
      </c:layout>
      <c:lineChart>
        <c:grouping val="standard"/>
        <c:varyColors val="0"/>
        <c:ser>
          <c:idx val="0"/>
          <c:order val="0"/>
          <c:tx>
            <c:strRef>
              <c:f>'12_F3 5Mir (3)'!$B$1</c:f>
              <c:strCache>
                <c:ptCount val="1"/>
                <c:pt idx="0">
                  <c:v>12</c:v>
                </c:pt>
              </c:strCache>
            </c:strRef>
          </c:tx>
          <c:spPr>
            <a:ln w="25400">
              <a:solidFill>
                <a:schemeClr val="bg1">
                  <a:lumMod val="75000"/>
                </a:schemeClr>
              </a:solidFill>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(3)'!$B$2:$B$201</c:f>
              <c:numCache>
                <c:formatCode>General</c:formatCode>
                <c:ptCount val="200"/>
                <c:pt idx="0">
                  <c:v>-0.64668267965316795</c:v>
                </c:pt>
                <c:pt idx="1">
                  <c:v>-0.50196212530136097</c:v>
                </c:pt>
                <c:pt idx="2">
                  <c:v>-0.48835709691047702</c:v>
                </c:pt>
                <c:pt idx="3">
                  <c:v>-0.539184510707855</c:v>
                </c:pt>
                <c:pt idx="4">
                  <c:v>-0.46748799085617099</c:v>
                </c:pt>
                <c:pt idx="5">
                  <c:v>-0.24424552917480499</c:v>
                </c:pt>
                <c:pt idx="6">
                  <c:v>-6.6376321017742004E-2</c:v>
                </c:pt>
                <c:pt idx="7">
                  <c:v>-0.127775609493256</c:v>
                </c:pt>
                <c:pt idx="8">
                  <c:v>-0.37253940105438199</c:v>
                </c:pt>
                <c:pt idx="9">
                  <c:v>-0.52471292018890403</c:v>
                </c:pt>
                <c:pt idx="10">
                  <c:v>-0.36605635285377502</c:v>
                </c:pt>
                <c:pt idx="11">
                  <c:v>4.3236862868070998E-2</c:v>
                </c:pt>
                <c:pt idx="12">
                  <c:v>0.43667373061180098</c:v>
                </c:pt>
                <c:pt idx="13">
                  <c:v>0.61451971530914296</c:v>
                </c:pt>
                <c:pt idx="14">
                  <c:v>0.61299669742584195</c:v>
                </c:pt>
                <c:pt idx="15">
                  <c:v>0.59933167695999101</c:v>
                </c:pt>
                <c:pt idx="16">
                  <c:v>0.64203405380249001</c:v>
                </c:pt>
                <c:pt idx="17">
                  <c:v>0.63546842336654696</c:v>
                </c:pt>
                <c:pt idx="18">
                  <c:v>0.45489996671676602</c:v>
                </c:pt>
                <c:pt idx="19">
                  <c:v>0.13314320147037501</c:v>
                </c:pt>
                <c:pt idx="20">
                  <c:v>-0.15400755405426</c:v>
                </c:pt>
                <c:pt idx="21">
                  <c:v>-0.25137379765510598</c:v>
                </c:pt>
                <c:pt idx="22">
                  <c:v>-0.13003374636173201</c:v>
                </c:pt>
                <c:pt idx="23">
                  <c:v>0.15736150741577101</c:v>
                </c:pt>
                <c:pt idx="24">
                  <c:v>0.55112856626510598</c:v>
                </c:pt>
                <c:pt idx="25">
                  <c:v>0.97578907012939498</c:v>
                </c:pt>
                <c:pt idx="26">
                  <c:v>1.30973088741302</c:v>
                </c:pt>
                <c:pt idx="27">
                  <c:v>1.44790458679199</c:v>
                </c:pt>
                <c:pt idx="28">
                  <c:v>1.4143077135086</c:v>
                </c:pt>
                <c:pt idx="29">
                  <c:v>1.3641206026077199</c:v>
                </c:pt>
                <c:pt idx="30">
                  <c:v>1.4394927024841291</c:v>
                </c:pt>
                <c:pt idx="31">
                  <c:v>1.6438667774200399</c:v>
                </c:pt>
                <c:pt idx="32">
                  <c:v>1.8819451332092201</c:v>
                </c:pt>
                <c:pt idx="33">
                  <c:v>2.096245050430285</c:v>
                </c:pt>
                <c:pt idx="34">
                  <c:v>2.3046782016754102</c:v>
                </c:pt>
                <c:pt idx="35">
                  <c:v>2.4948272705078098</c:v>
                </c:pt>
                <c:pt idx="36">
                  <c:v>2.5409574508666899</c:v>
                </c:pt>
                <c:pt idx="37">
                  <c:v>2.2968015670776301</c:v>
                </c:pt>
                <c:pt idx="38">
                  <c:v>1.7780508995056099</c:v>
                </c:pt>
                <c:pt idx="39">
                  <c:v>1.2126380205154399</c:v>
                </c:pt>
                <c:pt idx="40">
                  <c:v>0.87997955083847001</c:v>
                </c:pt>
                <c:pt idx="41">
                  <c:v>0.88941955566406194</c:v>
                </c:pt>
                <c:pt idx="42">
                  <c:v>1.11642158031463</c:v>
                </c:pt>
                <c:pt idx="43">
                  <c:v>1.3411997556686399</c:v>
                </c:pt>
                <c:pt idx="44">
                  <c:v>1.4255324602127</c:v>
                </c:pt>
                <c:pt idx="45">
                  <c:v>1.35775578022003</c:v>
                </c:pt>
                <c:pt idx="46">
                  <c:v>1.1815984249114899</c:v>
                </c:pt>
                <c:pt idx="47">
                  <c:v>0.93886446952819802</c:v>
                </c:pt>
                <c:pt idx="48">
                  <c:v>0.68345898389816295</c:v>
                </c:pt>
                <c:pt idx="49">
                  <c:v>0.491456478834152</c:v>
                </c:pt>
                <c:pt idx="50">
                  <c:v>0.396838068962097</c:v>
                </c:pt>
                <c:pt idx="51">
                  <c:v>0.33717811107635498</c:v>
                </c:pt>
                <c:pt idx="52">
                  <c:v>0.23222476243972801</c:v>
                </c:pt>
                <c:pt idx="53">
                  <c:v>0.12997193634509999</c:v>
                </c:pt>
                <c:pt idx="54">
                  <c:v>0.19149945676326799</c:v>
                </c:pt>
                <c:pt idx="55">
                  <c:v>0.45943549275398299</c:v>
                </c:pt>
                <c:pt idx="56">
                  <c:v>0.68980652093887296</c:v>
                </c:pt>
                <c:pt idx="57">
                  <c:v>0.52628177404403698</c:v>
                </c:pt>
                <c:pt idx="58">
                  <c:v>-0.126531451940536</c:v>
                </c:pt>
                <c:pt idx="59">
                  <c:v>-0.97596645355224598</c:v>
                </c:pt>
                <c:pt idx="60">
                  <c:v>-1.63590931892395</c:v>
                </c:pt>
                <c:pt idx="61">
                  <c:v>-1.9957011938095</c:v>
                </c:pt>
                <c:pt idx="62">
                  <c:v>-2.2340788841247501</c:v>
                </c:pt>
                <c:pt idx="63">
                  <c:v>-2.52497386932373</c:v>
                </c:pt>
                <c:pt idx="64">
                  <c:v>-2.8436925411224299</c:v>
                </c:pt>
                <c:pt idx="65">
                  <c:v>-3.0674355030059801</c:v>
                </c:pt>
                <c:pt idx="66">
                  <c:v>-3.1432588100433301</c:v>
                </c:pt>
                <c:pt idx="67">
                  <c:v>-3.0822756290435649</c:v>
                </c:pt>
                <c:pt idx="68">
                  <c:v>-2.8782823085784899</c:v>
                </c:pt>
                <c:pt idx="69">
                  <c:v>-2.5503525733947701</c:v>
                </c:pt>
                <c:pt idx="70">
                  <c:v>-2.23148345947265</c:v>
                </c:pt>
                <c:pt idx="71">
                  <c:v>-2.08430671691894</c:v>
                </c:pt>
                <c:pt idx="72">
                  <c:v>-2.1063556671142498</c:v>
                </c:pt>
                <c:pt idx="73">
                  <c:v>-2.12391757965087</c:v>
                </c:pt>
                <c:pt idx="74">
                  <c:v>-2.0202360153198202</c:v>
                </c:pt>
                <c:pt idx="75">
                  <c:v>-1.8536725044250399</c:v>
                </c:pt>
                <c:pt idx="76">
                  <c:v>-1.66606068611145</c:v>
                </c:pt>
                <c:pt idx="77">
                  <c:v>-1.30069363117218</c:v>
                </c:pt>
                <c:pt idx="78">
                  <c:v>-0.60135805606841997</c:v>
                </c:pt>
                <c:pt idx="79">
                  <c:v>0.241053491830826</c:v>
                </c:pt>
                <c:pt idx="80">
                  <c:v>0.76966094970703103</c:v>
                </c:pt>
                <c:pt idx="81">
                  <c:v>0.79669111967086803</c:v>
                </c:pt>
                <c:pt idx="82">
                  <c:v>0.696941018104553</c:v>
                </c:pt>
                <c:pt idx="83">
                  <c:v>0.97910308837890603</c:v>
                </c:pt>
                <c:pt idx="84">
                  <c:v>1.6292915344238199</c:v>
                </c:pt>
                <c:pt idx="85">
                  <c:v>2.10533547401428</c:v>
                </c:pt>
                <c:pt idx="86">
                  <c:v>2.0274634361267001</c:v>
                </c:pt>
                <c:pt idx="87">
                  <c:v>1.6706175804138099</c:v>
                </c:pt>
                <c:pt idx="88">
                  <c:v>1.61078381538391</c:v>
                </c:pt>
                <c:pt idx="89">
                  <c:v>1.9976589679718</c:v>
                </c:pt>
                <c:pt idx="90">
                  <c:v>2.3899085521697998</c:v>
                </c:pt>
                <c:pt idx="91">
                  <c:v>2.3181462287902801</c:v>
                </c:pt>
                <c:pt idx="92">
                  <c:v>1.81712293624877</c:v>
                </c:pt>
                <c:pt idx="93">
                  <c:v>1.2933977842330899</c:v>
                </c:pt>
                <c:pt idx="94">
                  <c:v>1.0021343231201101</c:v>
                </c:pt>
                <c:pt idx="95">
                  <c:v>0.83313649892806996</c:v>
                </c:pt>
                <c:pt idx="96">
                  <c:v>0.59507226943969704</c:v>
                </c:pt>
                <c:pt idx="97">
                  <c:v>0.32872161269187899</c:v>
                </c:pt>
                <c:pt idx="98">
                  <c:v>0.22848610579967499</c:v>
                </c:pt>
                <c:pt idx="99">
                  <c:v>0.33727493882179299</c:v>
                </c:pt>
                <c:pt idx="100">
                  <c:v>0.47282168269157399</c:v>
                </c:pt>
                <c:pt idx="101">
                  <c:v>0.48827764391899098</c:v>
                </c:pt>
                <c:pt idx="102">
                  <c:v>0.49070623517036399</c:v>
                </c:pt>
                <c:pt idx="103">
                  <c:v>0.68071067333221402</c:v>
                </c:pt>
                <c:pt idx="104">
                  <c:v>0.98953473567962602</c:v>
                </c:pt>
                <c:pt idx="105">
                  <c:v>1.0127995014190601</c:v>
                </c:pt>
                <c:pt idx="106">
                  <c:v>0.42678740620613098</c:v>
                </c:pt>
                <c:pt idx="107">
                  <c:v>-0.56137901544570901</c:v>
                </c:pt>
                <c:pt idx="108">
                  <c:v>-1.3234881162643399</c:v>
                </c:pt>
                <c:pt idx="109">
                  <c:v>-1.4537665843963601</c:v>
                </c:pt>
                <c:pt idx="110">
                  <c:v>-1.22015953063964</c:v>
                </c:pt>
                <c:pt idx="111">
                  <c:v>-1.2400492429733201</c:v>
                </c:pt>
                <c:pt idx="112">
                  <c:v>-1.72225797176361</c:v>
                </c:pt>
                <c:pt idx="113">
                  <c:v>-2.2011086940765301</c:v>
                </c:pt>
                <c:pt idx="114">
                  <c:v>-2.11720371246337</c:v>
                </c:pt>
                <c:pt idx="115">
                  <c:v>-1.5363578796386701</c:v>
                </c:pt>
                <c:pt idx="116">
                  <c:v>-1.10689532756805</c:v>
                </c:pt>
                <c:pt idx="117">
                  <c:v>-1.3028906583786</c:v>
                </c:pt>
                <c:pt idx="118">
                  <c:v>-1.87816774845123</c:v>
                </c:pt>
                <c:pt idx="119">
                  <c:v>-2.1638307571411102</c:v>
                </c:pt>
                <c:pt idx="120">
                  <c:v>-1.8140780925750699</c:v>
                </c:pt>
                <c:pt idx="121">
                  <c:v>-1.13867211341857</c:v>
                </c:pt>
                <c:pt idx="122">
                  <c:v>-0.72994101047515902</c:v>
                </c:pt>
                <c:pt idx="123">
                  <c:v>-0.87402689456939697</c:v>
                </c:pt>
                <c:pt idx="124">
                  <c:v>-1.3438308238983101</c:v>
                </c:pt>
                <c:pt idx="125">
                  <c:v>-1.6779429912567101</c:v>
                </c:pt>
                <c:pt idx="126">
                  <c:v>-1.60847544670105</c:v>
                </c:pt>
                <c:pt idx="127">
                  <c:v>-1.2610714435577299</c:v>
                </c:pt>
                <c:pt idx="128">
                  <c:v>-0.98876094818115201</c:v>
                </c:pt>
                <c:pt idx="129">
                  <c:v>-1.01210641860961</c:v>
                </c:pt>
                <c:pt idx="130">
                  <c:v>-1.2174907922744651</c:v>
                </c:pt>
                <c:pt idx="131">
                  <c:v>-1.3220034837722701</c:v>
                </c:pt>
                <c:pt idx="132">
                  <c:v>-1.2016842365264799</c:v>
                </c:pt>
                <c:pt idx="133">
                  <c:v>-0.97701323032379195</c:v>
                </c:pt>
                <c:pt idx="134">
                  <c:v>-0.78546142578125</c:v>
                </c:pt>
                <c:pt idx="135">
                  <c:v>-0.61570644378662098</c:v>
                </c:pt>
                <c:pt idx="136">
                  <c:v>-0.45707198977470398</c:v>
                </c:pt>
                <c:pt idx="137">
                  <c:v>-0.47896176576614402</c:v>
                </c:pt>
                <c:pt idx="138">
                  <c:v>-0.84455645084381104</c:v>
                </c:pt>
                <c:pt idx="139">
                  <c:v>-1.36207783222198</c:v>
                </c:pt>
                <c:pt idx="140">
                  <c:v>-1.5674197673797601</c:v>
                </c:pt>
                <c:pt idx="141">
                  <c:v>-1.27819263935089</c:v>
                </c:pt>
                <c:pt idx="142">
                  <c:v>-0.88626271486282304</c:v>
                </c:pt>
                <c:pt idx="143">
                  <c:v>-0.89725756645202603</c:v>
                </c:pt>
                <c:pt idx="144">
                  <c:v>-1.2828452587127599</c:v>
                </c:pt>
                <c:pt idx="145">
                  <c:v>-1.5455197095870901</c:v>
                </c:pt>
                <c:pt idx="146">
                  <c:v>-1.4212619066238401</c:v>
                </c:pt>
                <c:pt idx="147">
                  <c:v>-1.2272191047668399</c:v>
                </c:pt>
                <c:pt idx="148">
                  <c:v>-1.37772905826568</c:v>
                </c:pt>
                <c:pt idx="149">
                  <c:v>-1.79657626152038</c:v>
                </c:pt>
                <c:pt idx="150">
                  <c:v>-2.0623400211334202</c:v>
                </c:pt>
                <c:pt idx="151">
                  <c:v>-2.0120065212249698</c:v>
                </c:pt>
                <c:pt idx="152">
                  <c:v>-1.88910436630249</c:v>
                </c:pt>
                <c:pt idx="153">
                  <c:v>-1.8856562376022299</c:v>
                </c:pt>
                <c:pt idx="154">
                  <c:v>-1.8537449836730899</c:v>
                </c:pt>
                <c:pt idx="155">
                  <c:v>-1.62993919849395</c:v>
                </c:pt>
                <c:pt idx="156">
                  <c:v>-1.4057300090789699</c:v>
                </c:pt>
                <c:pt idx="157">
                  <c:v>-1.50722503662109</c:v>
                </c:pt>
                <c:pt idx="158">
                  <c:v>-1.89945793151855</c:v>
                </c:pt>
                <c:pt idx="159">
                  <c:v>-2.1832404136657702</c:v>
                </c:pt>
                <c:pt idx="160">
                  <c:v>-2.0999505519866899</c:v>
                </c:pt>
                <c:pt idx="161">
                  <c:v>-1.8028311729431099</c:v>
                </c:pt>
                <c:pt idx="162">
                  <c:v>-1.5514336824417101</c:v>
                </c:pt>
                <c:pt idx="163">
                  <c:v>-1.3600535392761199</c:v>
                </c:pt>
                <c:pt idx="164">
                  <c:v>-1.1169410943984901</c:v>
                </c:pt>
                <c:pt idx="165">
                  <c:v>-0.88748395442962602</c:v>
                </c:pt>
                <c:pt idx="166">
                  <c:v>-0.85837781429290805</c:v>
                </c:pt>
                <c:pt idx="167">
                  <c:v>-1.0237385034561099</c:v>
                </c:pt>
                <c:pt idx="168">
                  <c:v>-1.1589369773864699</c:v>
                </c:pt>
                <c:pt idx="169">
                  <c:v>-1.14036977291107</c:v>
                </c:pt>
                <c:pt idx="170">
                  <c:v>-1.08564794063568</c:v>
                </c:pt>
                <c:pt idx="171">
                  <c:v>-1.08376836776733</c:v>
                </c:pt>
                <c:pt idx="172">
                  <c:v>-0.97390156984329201</c:v>
                </c:pt>
                <c:pt idx="173">
                  <c:v>-0.57165902853012096</c:v>
                </c:pt>
                <c:pt idx="174">
                  <c:v>-1.7169259488583E-2</c:v>
                </c:pt>
                <c:pt idx="175">
                  <c:v>0.31386128067970298</c:v>
                </c:pt>
                <c:pt idx="176">
                  <c:v>0.248272195458412</c:v>
                </c:pt>
                <c:pt idx="177">
                  <c:v>1.518336241134E-3</c:v>
                </c:pt>
                <c:pt idx="178">
                  <c:v>-9.8728917539119998E-2</c:v>
                </c:pt>
                <c:pt idx="179">
                  <c:v>6.7514069378375993E-2</c:v>
                </c:pt>
                <c:pt idx="180">
                  <c:v>0.40624800324440002</c:v>
                </c:pt>
                <c:pt idx="181">
                  <c:v>0.75328391790390004</c:v>
                </c:pt>
                <c:pt idx="182">
                  <c:v>0.91261863708496105</c:v>
                </c:pt>
                <c:pt idx="183">
                  <c:v>0.69680696725845304</c:v>
                </c:pt>
                <c:pt idx="184">
                  <c:v>0.13511818647384599</c:v>
                </c:pt>
                <c:pt idx="185">
                  <c:v>-0.39154532551765397</c:v>
                </c:pt>
                <c:pt idx="186">
                  <c:v>-0.42817890644073497</c:v>
                </c:pt>
                <c:pt idx="187">
                  <c:v>7.6118685305119005E-2</c:v>
                </c:pt>
                <c:pt idx="188">
                  <c:v>0.69431155920028698</c:v>
                </c:pt>
                <c:pt idx="189">
                  <c:v>0.99683952331543002</c:v>
                </c:pt>
                <c:pt idx="190">
                  <c:v>0.99358898401260398</c:v>
                </c:pt>
                <c:pt idx="191">
                  <c:v>1.01067125797271</c:v>
                </c:pt>
                <c:pt idx="192">
                  <c:v>1.2300391197204501</c:v>
                </c:pt>
                <c:pt idx="193">
                  <c:v>1.50280177593231</c:v>
                </c:pt>
                <c:pt idx="194">
                  <c:v>1.60114705562591</c:v>
                </c:pt>
                <c:pt idx="195">
                  <c:v>1.5196900367736801</c:v>
                </c:pt>
                <c:pt idx="196">
                  <c:v>1.48041355609893</c:v>
                </c:pt>
                <c:pt idx="197">
                  <c:v>1.7063232660293499</c:v>
                </c:pt>
                <c:pt idx="198">
                  <c:v>2.2065439224243102</c:v>
                </c:pt>
                <c:pt idx="199">
                  <c:v>2.721298933029165</c:v>
                </c:pt>
              </c:numCache>
            </c:numRef>
          </c:val>
          <c:smooth val="0"/>
          <c:extLst>
            <c:ext xmlns:c16="http://schemas.microsoft.com/office/drawing/2014/chart" uri="{C3380CC4-5D6E-409C-BE32-E72D297353CC}">
              <c16:uniqueId val="{00000000-02DD-43A9-A0E0-3ABEB8808379}"/>
            </c:ext>
          </c:extLst>
        </c:ser>
        <c:ser>
          <c:idx val="1"/>
          <c:order val="1"/>
          <c:tx>
            <c:strRef>
              <c:f>'12_F3 5Mir (3)'!$C$1</c:f>
              <c:strCache>
                <c:ptCount val="1"/>
                <c:pt idx="0">
                  <c:v>12</c:v>
                </c:pt>
              </c:strCache>
            </c:strRef>
          </c:tx>
          <c:spPr>
            <a:ln w="25400">
              <a:solidFill>
                <a:schemeClr val="tx1">
                  <a:lumMod val="95000"/>
                  <a:lumOff val="5000"/>
                </a:schemeClr>
              </a:solidFill>
              <a:prstDash val="sysDash"/>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(3)'!$C$2:$C$201</c:f>
              <c:numCache>
                <c:formatCode>General</c:formatCode>
                <c:ptCount val="200"/>
                <c:pt idx="0">
                  <c:v>1.3087990283966</c:v>
                </c:pt>
                <c:pt idx="1">
                  <c:v>1.45572745800018</c:v>
                </c:pt>
                <c:pt idx="2">
                  <c:v>1.17086565494537</c:v>
                </c:pt>
                <c:pt idx="3">
                  <c:v>0.71909803152084395</c:v>
                </c:pt>
                <c:pt idx="4">
                  <c:v>0.40000402927398698</c:v>
                </c:pt>
                <c:pt idx="5">
                  <c:v>0.22195187211036699</c:v>
                </c:pt>
                <c:pt idx="6">
                  <c:v>-5.5770907551049999E-2</c:v>
                </c:pt>
                <c:pt idx="7">
                  <c:v>-0.59506946802139304</c:v>
                </c:pt>
                <c:pt idx="8">
                  <c:v>-1.2557237148284901</c:v>
                </c:pt>
                <c:pt idx="9">
                  <c:v>-1.6973181962966899</c:v>
                </c:pt>
                <c:pt idx="10">
                  <c:v>-1.6754498481750399</c:v>
                </c:pt>
                <c:pt idx="11">
                  <c:v>-1.2533611059188801</c:v>
                </c:pt>
                <c:pt idx="12">
                  <c:v>-0.76401609182357799</c:v>
                </c:pt>
                <c:pt idx="13">
                  <c:v>-0.55129605531692505</c:v>
                </c:pt>
                <c:pt idx="14">
                  <c:v>-0.67473745346069303</c:v>
                </c:pt>
                <c:pt idx="15">
                  <c:v>-0.843930304050446</c:v>
                </c:pt>
                <c:pt idx="16">
                  <c:v>-0.68734592199325595</c:v>
                </c:pt>
                <c:pt idx="17">
                  <c:v>-0.123310416936874</c:v>
                </c:pt>
                <c:pt idx="18">
                  <c:v>0.54955762624740601</c:v>
                </c:pt>
                <c:pt idx="19">
                  <c:v>0.94727611541748002</c:v>
                </c:pt>
                <c:pt idx="20">
                  <c:v>0.95137554407119795</c:v>
                </c:pt>
                <c:pt idx="21">
                  <c:v>0.74049955606460605</c:v>
                </c:pt>
                <c:pt idx="22">
                  <c:v>0.54761546850204501</c:v>
                </c:pt>
                <c:pt idx="23">
                  <c:v>0.49789583683013899</c:v>
                </c:pt>
                <c:pt idx="24">
                  <c:v>0.66665863990783703</c:v>
                </c:pt>
                <c:pt idx="25">
                  <c:v>1.1295790672302199</c:v>
                </c:pt>
                <c:pt idx="26">
                  <c:v>1.80733335018158</c:v>
                </c:pt>
                <c:pt idx="27">
                  <c:v>2.3264236450195299</c:v>
                </c:pt>
                <c:pt idx="28">
                  <c:v>2.2442536354064901</c:v>
                </c:pt>
                <c:pt idx="29">
                  <c:v>1.51705539226532</c:v>
                </c:pt>
                <c:pt idx="30">
                  <c:v>0.653059601783752</c:v>
                </c:pt>
                <c:pt idx="31">
                  <c:v>0.26543256640434298</c:v>
                </c:pt>
                <c:pt idx="32">
                  <c:v>0.47975799441337602</c:v>
                </c:pt>
                <c:pt idx="33">
                  <c:v>0.88065183162689198</c:v>
                </c:pt>
                <c:pt idx="34">
                  <c:v>1.0438746213912899</c:v>
                </c:pt>
                <c:pt idx="35">
                  <c:v>0.986328125</c:v>
                </c:pt>
                <c:pt idx="36">
                  <c:v>1.01393890380859</c:v>
                </c:pt>
                <c:pt idx="37">
                  <c:v>1.2431559562683101</c:v>
                </c:pt>
                <c:pt idx="38">
                  <c:v>1.45204961299896</c:v>
                </c:pt>
                <c:pt idx="39">
                  <c:v>1.4139500856399501</c:v>
                </c:pt>
                <c:pt idx="40">
                  <c:v>1.207349658012389</c:v>
                </c:pt>
                <c:pt idx="41">
                  <c:v>1.08440101146698</c:v>
                </c:pt>
                <c:pt idx="42">
                  <c:v>1.12132573127746</c:v>
                </c:pt>
                <c:pt idx="43">
                  <c:v>1.15052950382232</c:v>
                </c:pt>
                <c:pt idx="44">
                  <c:v>1.02559006214141</c:v>
                </c:pt>
                <c:pt idx="45">
                  <c:v>0.80889987945556596</c:v>
                </c:pt>
                <c:pt idx="46">
                  <c:v>0.63870865106582597</c:v>
                </c:pt>
                <c:pt idx="47">
                  <c:v>0.52076876163482699</c:v>
                </c:pt>
                <c:pt idx="48">
                  <c:v>0.36887076497077897</c:v>
                </c:pt>
                <c:pt idx="49">
                  <c:v>0.204396441578865</c:v>
                </c:pt>
                <c:pt idx="50">
                  <c:v>0.18084357678890201</c:v>
                </c:pt>
                <c:pt idx="51">
                  <c:v>0.38117802143096902</c:v>
                </c:pt>
                <c:pt idx="52">
                  <c:v>0.67143583297729503</c:v>
                </c:pt>
                <c:pt idx="53">
                  <c:v>0.81197637319564797</c:v>
                </c:pt>
                <c:pt idx="54">
                  <c:v>0.68242716789245605</c:v>
                </c:pt>
                <c:pt idx="55">
                  <c:v>0.36419495940208402</c:v>
                </c:pt>
                <c:pt idx="56">
                  <c:v>5.0064086914062E-2</c:v>
                </c:pt>
                <c:pt idx="57">
                  <c:v>-7.6881796121596999E-2</c:v>
                </c:pt>
                <c:pt idx="58">
                  <c:v>8.1712849438190002E-2</c:v>
                </c:pt>
                <c:pt idx="59">
                  <c:v>0.492702186107635</c:v>
                </c:pt>
                <c:pt idx="60">
                  <c:v>0.99328178167343095</c:v>
                </c:pt>
                <c:pt idx="61">
                  <c:v>1.3793139457702599</c:v>
                </c:pt>
                <c:pt idx="62">
                  <c:v>1.5154490470886199</c:v>
                </c:pt>
                <c:pt idx="63">
                  <c:v>1.35854768753051</c:v>
                </c:pt>
                <c:pt idx="64">
                  <c:v>0.93520092964172397</c:v>
                </c:pt>
                <c:pt idx="65">
                  <c:v>0.40226095914840698</c:v>
                </c:pt>
                <c:pt idx="66">
                  <c:v>0.10351753234863301</c:v>
                </c:pt>
                <c:pt idx="67">
                  <c:v>0.37098538875579801</c:v>
                </c:pt>
                <c:pt idx="68">
                  <c:v>1.1350724697112999</c:v>
                </c:pt>
                <c:pt idx="69">
                  <c:v>1.8427710533142001</c:v>
                </c:pt>
                <c:pt idx="70">
                  <c:v>1.9699897766113199</c:v>
                </c:pt>
                <c:pt idx="71">
                  <c:v>1.6191519498825</c:v>
                </c:pt>
                <c:pt idx="72">
                  <c:v>1.4228401184082</c:v>
                </c:pt>
                <c:pt idx="73">
                  <c:v>1.78540086746215</c:v>
                </c:pt>
                <c:pt idx="74">
                  <c:v>2.4007925987243599</c:v>
                </c:pt>
                <c:pt idx="75">
                  <c:v>2.6771390438079798</c:v>
                </c:pt>
                <c:pt idx="76">
                  <c:v>2.49137091636657</c:v>
                </c:pt>
                <c:pt idx="77">
                  <c:v>2.2652499675750701</c:v>
                </c:pt>
                <c:pt idx="78">
                  <c:v>2.330293893814078</c:v>
                </c:pt>
                <c:pt idx="79">
                  <c:v>2.5217711925506499</c:v>
                </c:pt>
                <c:pt idx="80">
                  <c:v>2.5390543937683101</c:v>
                </c:pt>
                <c:pt idx="81">
                  <c:v>2.44779253005981</c:v>
                </c:pt>
                <c:pt idx="82">
                  <c:v>2.5284223556518501</c:v>
                </c:pt>
                <c:pt idx="83">
                  <c:v>2.7215890884399401</c:v>
                </c:pt>
                <c:pt idx="84">
                  <c:v>2.572748661041258</c:v>
                </c:pt>
                <c:pt idx="85">
                  <c:v>1.84676325321197</c:v>
                </c:pt>
                <c:pt idx="86">
                  <c:v>0.95235353708267201</c:v>
                </c:pt>
                <c:pt idx="87">
                  <c:v>0.52381271123886097</c:v>
                </c:pt>
                <c:pt idx="88">
                  <c:v>0.68567824363708496</c:v>
                </c:pt>
                <c:pt idx="89">
                  <c:v>0.97105807065963701</c:v>
                </c:pt>
                <c:pt idx="90">
                  <c:v>0.96418231725692705</c:v>
                </c:pt>
                <c:pt idx="91">
                  <c:v>0.79255372285842896</c:v>
                </c:pt>
                <c:pt idx="92">
                  <c:v>0.86752241849899303</c:v>
                </c:pt>
                <c:pt idx="93">
                  <c:v>1.29304015636444</c:v>
                </c:pt>
                <c:pt idx="94">
                  <c:v>1.72025907039642</c:v>
                </c:pt>
                <c:pt idx="95">
                  <c:v>1.7614059448242101</c:v>
                </c:pt>
                <c:pt idx="96">
                  <c:v>1.3999725580215401</c:v>
                </c:pt>
                <c:pt idx="97">
                  <c:v>0.96550661325454701</c:v>
                </c:pt>
                <c:pt idx="98">
                  <c:v>0.80563825368881203</c:v>
                </c:pt>
                <c:pt idx="99">
                  <c:v>1.02514696121215</c:v>
                </c:pt>
                <c:pt idx="100">
                  <c:v>1.4443718194961499</c:v>
                </c:pt>
                <c:pt idx="101">
                  <c:v>1.72168087959289</c:v>
                </c:pt>
                <c:pt idx="102">
                  <c:v>1.5717784166336</c:v>
                </c:pt>
                <c:pt idx="103">
                  <c:v>0.99511015415191695</c:v>
                </c:pt>
                <c:pt idx="104">
                  <c:v>0.34290954470634499</c:v>
                </c:pt>
                <c:pt idx="105">
                  <c:v>8.2078285515308005E-2</c:v>
                </c:pt>
                <c:pt idx="106">
                  <c:v>0.40058976411819502</c:v>
                </c:pt>
                <c:pt idx="107">
                  <c:v>1.0111235380172701</c:v>
                </c:pt>
                <c:pt idx="108">
                  <c:v>1.3812965154647801</c:v>
                </c:pt>
                <c:pt idx="109">
                  <c:v>1.2061754465103101</c:v>
                </c:pt>
                <c:pt idx="110">
                  <c:v>0.66831344366073597</c:v>
                </c:pt>
                <c:pt idx="111">
                  <c:v>0.22243942320346799</c:v>
                </c:pt>
                <c:pt idx="112">
                  <c:v>0.131948903203011</c:v>
                </c:pt>
                <c:pt idx="113">
                  <c:v>0.26471993327140803</c:v>
                </c:pt>
                <c:pt idx="114">
                  <c:v>0.35811421275138899</c:v>
                </c:pt>
                <c:pt idx="115">
                  <c:v>0.37866410613059998</c:v>
                </c:pt>
                <c:pt idx="116">
                  <c:v>0.481930732727051</c:v>
                </c:pt>
                <c:pt idx="117">
                  <c:v>0.64764016866684004</c:v>
                </c:pt>
                <c:pt idx="118">
                  <c:v>0.57776004076003995</c:v>
                </c:pt>
                <c:pt idx="119">
                  <c:v>0.10672014206647901</c:v>
                </c:pt>
                <c:pt idx="120">
                  <c:v>-0.42675521969795199</c:v>
                </c:pt>
                <c:pt idx="121">
                  <c:v>-0.48637294769287098</c:v>
                </c:pt>
                <c:pt idx="122">
                  <c:v>-4.0329240262507997E-2</c:v>
                </c:pt>
                <c:pt idx="123">
                  <c:v>0.31246453523635898</c:v>
                </c:pt>
                <c:pt idx="124">
                  <c:v>7.9172872006893005E-2</c:v>
                </c:pt>
                <c:pt idx="125">
                  <c:v>-0.47295558452606201</c:v>
                </c:pt>
                <c:pt idx="126">
                  <c:v>-0.67491155862808205</c:v>
                </c:pt>
                <c:pt idx="127">
                  <c:v>-0.38497993350028997</c:v>
                </c:pt>
                <c:pt idx="128">
                  <c:v>-0.204731285572052</c:v>
                </c:pt>
                <c:pt idx="129">
                  <c:v>-0.660414338111877</c:v>
                </c:pt>
                <c:pt idx="130">
                  <c:v>-1.47331690788269</c:v>
                </c:pt>
                <c:pt idx="131">
                  <c:v>-1.91400218009948</c:v>
                </c:pt>
                <c:pt idx="132">
                  <c:v>-1.7193894386291499</c:v>
                </c:pt>
                <c:pt idx="133">
                  <c:v>-1.31386613845825</c:v>
                </c:pt>
                <c:pt idx="134">
                  <c:v>-1.14131963253021</c:v>
                </c:pt>
                <c:pt idx="135">
                  <c:v>-1.13787829875946</c:v>
                </c:pt>
                <c:pt idx="136">
                  <c:v>-1.0185520648956301</c:v>
                </c:pt>
                <c:pt idx="137">
                  <c:v>-0.79696565866470304</c:v>
                </c:pt>
                <c:pt idx="138">
                  <c:v>-0.71556353569030795</c:v>
                </c:pt>
                <c:pt idx="139">
                  <c:v>-0.77471107244491599</c:v>
                </c:pt>
                <c:pt idx="140">
                  <c:v>-0.674710333347321</c:v>
                </c:pt>
                <c:pt idx="141">
                  <c:v>-0.28615462779998802</c:v>
                </c:pt>
                <c:pt idx="142">
                  <c:v>8.7364368140696994E-2</c:v>
                </c:pt>
                <c:pt idx="143">
                  <c:v>6.7111365497111997E-2</c:v>
                </c:pt>
                <c:pt idx="144">
                  <c:v>-0.342146366834641</c:v>
                </c:pt>
                <c:pt idx="145">
                  <c:v>-0.80793642997741699</c:v>
                </c:pt>
                <c:pt idx="146">
                  <c:v>-1.06984746456146</c:v>
                </c:pt>
                <c:pt idx="147">
                  <c:v>-1.1041184663772501</c:v>
                </c:pt>
                <c:pt idx="148">
                  <c:v>-0.96669125556945801</c:v>
                </c:pt>
                <c:pt idx="149">
                  <c:v>-0.70644289255142201</c:v>
                </c:pt>
                <c:pt idx="150">
                  <c:v>-0.46329542994499201</c:v>
                </c:pt>
                <c:pt idx="151">
                  <c:v>-0.442584007978439</c:v>
                </c:pt>
                <c:pt idx="152">
                  <c:v>-0.67789834737777699</c:v>
                </c:pt>
                <c:pt idx="153">
                  <c:v>-0.94715154170990001</c:v>
                </c:pt>
                <c:pt idx="154">
                  <c:v>-1.0455020666122401</c:v>
                </c:pt>
                <c:pt idx="155">
                  <c:v>-1.04559791088104</c:v>
                </c:pt>
                <c:pt idx="156">
                  <c:v>-1.1502947807312001</c:v>
                </c:pt>
                <c:pt idx="157">
                  <c:v>-1.37346804141998</c:v>
                </c:pt>
                <c:pt idx="158">
                  <c:v>-1.55379939079284</c:v>
                </c:pt>
                <c:pt idx="159">
                  <c:v>-1.6515523195266699</c:v>
                </c:pt>
                <c:pt idx="160">
                  <c:v>-1.7956081628799401</c:v>
                </c:pt>
                <c:pt idx="161">
                  <c:v>-1.97494781017303</c:v>
                </c:pt>
                <c:pt idx="162">
                  <c:v>-1.92935514450073</c:v>
                </c:pt>
                <c:pt idx="163">
                  <c:v>-1.5419387817382799</c:v>
                </c:pt>
                <c:pt idx="164">
                  <c:v>-1.1770877838134699</c:v>
                </c:pt>
                <c:pt idx="165">
                  <c:v>-1.33270275592804</c:v>
                </c:pt>
                <c:pt idx="166">
                  <c:v>-1.9592648744583101</c:v>
                </c:pt>
                <c:pt idx="167">
                  <c:v>-2.4043307304382302</c:v>
                </c:pt>
                <c:pt idx="168">
                  <c:v>-2.1605627536773602</c:v>
                </c:pt>
                <c:pt idx="169">
                  <c:v>-1.4710010290145801</c:v>
                </c:pt>
                <c:pt idx="170">
                  <c:v>-0.99649083614349399</c:v>
                </c:pt>
                <c:pt idx="171">
                  <c:v>-1.00203609466552</c:v>
                </c:pt>
                <c:pt idx="172">
                  <c:v>-1.1230499744415201</c:v>
                </c:pt>
                <c:pt idx="173">
                  <c:v>-0.93238645792007402</c:v>
                </c:pt>
                <c:pt idx="174">
                  <c:v>-0.48275002837181102</c:v>
                </c:pt>
                <c:pt idx="175">
                  <c:v>-0.14811056852340701</c:v>
                </c:pt>
                <c:pt idx="176">
                  <c:v>-8.9414425194263E-2</c:v>
                </c:pt>
                <c:pt idx="177">
                  <c:v>-9.3243598937988004E-2</c:v>
                </c:pt>
                <c:pt idx="178">
                  <c:v>8.0769799649714993E-2</c:v>
                </c:pt>
                <c:pt idx="179">
                  <c:v>0.39154642820358299</c:v>
                </c:pt>
                <c:pt idx="180">
                  <c:v>0.62895530462265004</c:v>
                </c:pt>
                <c:pt idx="181">
                  <c:v>0.71251016855239901</c:v>
                </c:pt>
                <c:pt idx="182">
                  <c:v>0.76320242881774902</c:v>
                </c:pt>
                <c:pt idx="183">
                  <c:v>0.917655229568481</c:v>
                </c:pt>
                <c:pt idx="184">
                  <c:v>1.18018746376037</c:v>
                </c:pt>
                <c:pt idx="185">
                  <c:v>1.47009813785553</c:v>
                </c:pt>
                <c:pt idx="186">
                  <c:v>1.72916042804718</c:v>
                </c:pt>
                <c:pt idx="187">
                  <c:v>1.9276885986328101</c:v>
                </c:pt>
                <c:pt idx="188">
                  <c:v>2.01038146018981</c:v>
                </c:pt>
                <c:pt idx="189">
                  <c:v>1.91005206108093</c:v>
                </c:pt>
                <c:pt idx="190">
                  <c:v>1.6260517835617001</c:v>
                </c:pt>
                <c:pt idx="191">
                  <c:v>1.2505829334259</c:v>
                </c:pt>
                <c:pt idx="192">
                  <c:v>0.883752882480621</c:v>
                </c:pt>
                <c:pt idx="193">
                  <c:v>0.53572535514831499</c:v>
                </c:pt>
                <c:pt idx="194">
                  <c:v>0.14828759431839</c:v>
                </c:pt>
                <c:pt idx="195">
                  <c:v>-0.29075762629509</c:v>
                </c:pt>
                <c:pt idx="196">
                  <c:v>-0.69768655300140403</c:v>
                </c:pt>
                <c:pt idx="197">
                  <c:v>-0.97715526819229104</c:v>
                </c:pt>
                <c:pt idx="198">
                  <c:v>-1.1114201545715301</c:v>
                </c:pt>
                <c:pt idx="199">
                  <c:v>-1.1092997789382899</c:v>
                </c:pt>
              </c:numCache>
            </c:numRef>
          </c:val>
          <c:smooth val="0"/>
          <c:extLst>
            <c:ext xmlns:c16="http://schemas.microsoft.com/office/drawing/2014/chart" uri="{C3380CC4-5D6E-409C-BE32-E72D297353CC}">
              <c16:uniqueId val="{00000001-02DD-43A9-A0E0-3ABEB8808379}"/>
            </c:ext>
          </c:extLst>
        </c:ser>
        <c:ser>
          <c:idx val="2"/>
          <c:order val="2"/>
          <c:tx>
            <c:strRef>
              <c:f>'12_F3 5Mir (3)'!$D$1</c:f>
              <c:strCache>
                <c:ptCount val="1"/>
                <c:pt idx="0">
                  <c:v>12</c:v>
                </c:pt>
              </c:strCache>
            </c:strRef>
          </c:tx>
          <c:spPr>
            <a:ln w="25400">
              <a:solidFill>
                <a:schemeClr val="tx1">
                  <a:lumMod val="95000"/>
                  <a:lumOff val="5000"/>
                </a:schemeClr>
              </a:solidFill>
              <a:prstDash val="solid"/>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(3)'!$D$2:$D$201</c:f>
              <c:numCache>
                <c:formatCode>General</c:formatCode>
                <c:ptCount val="200"/>
                <c:pt idx="0">
                  <c:v>-1.1255402565002399</c:v>
                </c:pt>
                <c:pt idx="1">
                  <c:v>-1.4554229974746691</c:v>
                </c:pt>
                <c:pt idx="2">
                  <c:v>-1.29840099811554</c:v>
                </c:pt>
                <c:pt idx="3">
                  <c:v>-0.90923327207565297</c:v>
                </c:pt>
                <c:pt idx="4">
                  <c:v>-0.66933715343475297</c:v>
                </c:pt>
                <c:pt idx="5">
                  <c:v>-0.64746862649917603</c:v>
                </c:pt>
                <c:pt idx="6">
                  <c:v>-0.61938178539276101</c:v>
                </c:pt>
                <c:pt idx="7">
                  <c:v>-0.42808505892753601</c:v>
                </c:pt>
                <c:pt idx="8">
                  <c:v>-0.16008736193180101</c:v>
                </c:pt>
                <c:pt idx="9">
                  <c:v>3.5549972206354002E-2</c:v>
                </c:pt>
                <c:pt idx="10">
                  <c:v>0.156030207872391</c:v>
                </c:pt>
                <c:pt idx="11">
                  <c:v>0.299122273921967</c:v>
                </c:pt>
                <c:pt idx="12">
                  <c:v>0.49071738123893699</c:v>
                </c:pt>
                <c:pt idx="13">
                  <c:v>0.65200179815292403</c:v>
                </c:pt>
                <c:pt idx="14">
                  <c:v>0.70968759059905995</c:v>
                </c:pt>
                <c:pt idx="15">
                  <c:v>0.66383689641952504</c:v>
                </c:pt>
                <c:pt idx="16">
                  <c:v>0.55545669794082597</c:v>
                </c:pt>
                <c:pt idx="17">
                  <c:v>0.43144890666008001</c:v>
                </c:pt>
                <c:pt idx="18">
                  <c:v>0.34354573488235501</c:v>
                </c:pt>
                <c:pt idx="19">
                  <c:v>0.32590645551681502</c:v>
                </c:pt>
                <c:pt idx="20">
                  <c:v>0.35741406679153398</c:v>
                </c:pt>
                <c:pt idx="21">
                  <c:v>0.39028912782669101</c:v>
                </c:pt>
                <c:pt idx="22">
                  <c:v>0.436531722545624</c:v>
                </c:pt>
                <c:pt idx="23">
                  <c:v>0.58055931329727195</c:v>
                </c:pt>
                <c:pt idx="24">
                  <c:v>0.88487029075622603</c:v>
                </c:pt>
                <c:pt idx="25">
                  <c:v>1.3248212337493901</c:v>
                </c:pt>
                <c:pt idx="26">
                  <c:v>1.8388385772705</c:v>
                </c:pt>
                <c:pt idx="27">
                  <c:v>2.3739144802093501</c:v>
                </c:pt>
                <c:pt idx="28">
                  <c:v>2.8243925571441602</c:v>
                </c:pt>
                <c:pt idx="29">
                  <c:v>3.00276279449462</c:v>
                </c:pt>
                <c:pt idx="30">
                  <c:v>2.8045694828033398</c:v>
                </c:pt>
                <c:pt idx="31">
                  <c:v>2.4046330451965301</c:v>
                </c:pt>
                <c:pt idx="32">
                  <c:v>2.1468322277068999</c:v>
                </c:pt>
                <c:pt idx="33">
                  <c:v>2.1575336456298801</c:v>
                </c:pt>
                <c:pt idx="34">
                  <c:v>2.17020583152771</c:v>
                </c:pt>
                <c:pt idx="35">
                  <c:v>1.8746197223663299</c:v>
                </c:pt>
                <c:pt idx="36">
                  <c:v>1.39118528366088</c:v>
                </c:pt>
                <c:pt idx="37">
                  <c:v>1.2161234617233201</c:v>
                </c:pt>
                <c:pt idx="38">
                  <c:v>1.63455581665039</c:v>
                </c:pt>
                <c:pt idx="39">
                  <c:v>2.3255028724670401</c:v>
                </c:pt>
                <c:pt idx="40">
                  <c:v>2.6783201694488499</c:v>
                </c:pt>
                <c:pt idx="41">
                  <c:v>2.4420423507690381</c:v>
                </c:pt>
                <c:pt idx="42">
                  <c:v>1.9327210187911901</c:v>
                </c:pt>
                <c:pt idx="43">
                  <c:v>1.60493016242981</c:v>
                </c:pt>
                <c:pt idx="44">
                  <c:v>1.55434381961822</c:v>
                </c:pt>
                <c:pt idx="45">
                  <c:v>1.50991511344909</c:v>
                </c:pt>
                <c:pt idx="46">
                  <c:v>1.2225756645202599</c:v>
                </c:pt>
                <c:pt idx="47">
                  <c:v>0.74548757076263406</c:v>
                </c:pt>
                <c:pt idx="48">
                  <c:v>0.33570671081543002</c:v>
                </c:pt>
                <c:pt idx="49">
                  <c:v>0.16594254970550501</c:v>
                </c:pt>
                <c:pt idx="50">
                  <c:v>0.16965661942958801</c:v>
                </c:pt>
                <c:pt idx="51">
                  <c:v>0.13037334382533999</c:v>
                </c:pt>
                <c:pt idx="52">
                  <c:v>-0.104511670768261</c:v>
                </c:pt>
                <c:pt idx="53">
                  <c:v>-0.48215484619140597</c:v>
                </c:pt>
                <c:pt idx="54">
                  <c:v>-0.80795532464981101</c:v>
                </c:pt>
                <c:pt idx="55">
                  <c:v>-0.97307622432708696</c:v>
                </c:pt>
                <c:pt idx="56">
                  <c:v>-1.11232233047485</c:v>
                </c:pt>
                <c:pt idx="57">
                  <c:v>-1.48017573356628</c:v>
                </c:pt>
                <c:pt idx="58">
                  <c:v>-2.1362097263336102</c:v>
                </c:pt>
                <c:pt idx="59">
                  <c:v>-2.8008260726928702</c:v>
                </c:pt>
                <c:pt idx="60">
                  <c:v>-3.0968506336212052</c:v>
                </c:pt>
                <c:pt idx="61">
                  <c:v>-2.9422800540924001</c:v>
                </c:pt>
                <c:pt idx="62">
                  <c:v>-2.6580967903137198</c:v>
                </c:pt>
                <c:pt idx="63">
                  <c:v>-2.6676282882690399</c:v>
                </c:pt>
                <c:pt idx="64">
                  <c:v>-3.1169853210449201</c:v>
                </c:pt>
                <c:pt idx="65">
                  <c:v>-3.8004441261291451</c:v>
                </c:pt>
                <c:pt idx="66">
                  <c:v>-4.4042453765869052</c:v>
                </c:pt>
                <c:pt idx="67">
                  <c:v>-4.7647194862365696</c:v>
                </c:pt>
                <c:pt idx="68">
                  <c:v>-4.9034938812255797</c:v>
                </c:pt>
                <c:pt idx="69">
                  <c:v>-4.8936381340026802</c:v>
                </c:pt>
                <c:pt idx="70">
                  <c:v>-4.7596569061279297</c:v>
                </c:pt>
                <c:pt idx="71">
                  <c:v>-4.5015888214111301</c:v>
                </c:pt>
                <c:pt idx="72">
                  <c:v>-4.1561031341552699</c:v>
                </c:pt>
                <c:pt idx="73">
                  <c:v>-3.78847908973693</c:v>
                </c:pt>
                <c:pt idx="74">
                  <c:v>-3.4303512573242099</c:v>
                </c:pt>
                <c:pt idx="75">
                  <c:v>-3.0689420700073202</c:v>
                </c:pt>
                <c:pt idx="76">
                  <c:v>-2.72351646423339</c:v>
                </c:pt>
                <c:pt idx="77">
                  <c:v>-2.4905943870544398</c:v>
                </c:pt>
                <c:pt idx="78">
                  <c:v>-2.438263416290277</c:v>
                </c:pt>
                <c:pt idx="79">
                  <c:v>-2.4458649158477699</c:v>
                </c:pt>
                <c:pt idx="80">
                  <c:v>-2.24317479133606</c:v>
                </c:pt>
                <c:pt idx="81">
                  <c:v>-1.7053458690643299</c:v>
                </c:pt>
                <c:pt idx="82">
                  <c:v>-1.0800200700759801</c:v>
                </c:pt>
                <c:pt idx="83">
                  <c:v>-0.79953140020370495</c:v>
                </c:pt>
                <c:pt idx="84">
                  <c:v>-1.01657283306121</c:v>
                </c:pt>
                <c:pt idx="85">
                  <c:v>-1.41576015949249</c:v>
                </c:pt>
                <c:pt idx="86">
                  <c:v>-1.5705775022506701</c:v>
                </c:pt>
                <c:pt idx="87">
                  <c:v>-1.4220056533813401</c:v>
                </c:pt>
                <c:pt idx="88">
                  <c:v>-1.2786122560501101</c:v>
                </c:pt>
                <c:pt idx="89">
                  <c:v>-1.3668694496154701</c:v>
                </c:pt>
                <c:pt idx="90">
                  <c:v>-1.54952800273895</c:v>
                </c:pt>
                <c:pt idx="91">
                  <c:v>-1.5728847980499201</c:v>
                </c:pt>
                <c:pt idx="92">
                  <c:v>-1.45983922481536</c:v>
                </c:pt>
                <c:pt idx="93">
                  <c:v>-1.49058949947357</c:v>
                </c:pt>
                <c:pt idx="94">
                  <c:v>-1.82692682743072</c:v>
                </c:pt>
                <c:pt idx="95">
                  <c:v>-2.3176729679107591</c:v>
                </c:pt>
                <c:pt idx="96">
                  <c:v>-2.71129894256591</c:v>
                </c:pt>
                <c:pt idx="97">
                  <c:v>-2.9183504581451398</c:v>
                </c:pt>
                <c:pt idx="98">
                  <c:v>-2.98576354980468</c:v>
                </c:pt>
                <c:pt idx="99">
                  <c:v>-2.9470908641815101</c:v>
                </c:pt>
                <c:pt idx="100">
                  <c:v>-2.8594172000885001</c:v>
                </c:pt>
                <c:pt idx="101">
                  <c:v>-2.92219018936157</c:v>
                </c:pt>
                <c:pt idx="102">
                  <c:v>-3.3520536422729399</c:v>
                </c:pt>
                <c:pt idx="103">
                  <c:v>-4.07655429840087</c:v>
                </c:pt>
                <c:pt idx="104">
                  <c:v>-4.7073559761047257</c:v>
                </c:pt>
                <c:pt idx="105">
                  <c:v>-4.9346308708190856</c:v>
                </c:pt>
                <c:pt idx="106">
                  <c:v>-4.8621654510497949</c:v>
                </c:pt>
                <c:pt idx="107">
                  <c:v>-4.8293247222900302</c:v>
                </c:pt>
                <c:pt idx="108">
                  <c:v>-4.9649353027343697</c:v>
                </c:pt>
                <c:pt idx="109">
                  <c:v>-5.0858516693115199</c:v>
                </c:pt>
                <c:pt idx="110">
                  <c:v>-5.0424809455871484</c:v>
                </c:pt>
                <c:pt idx="111">
                  <c:v>-4.9803342819213796</c:v>
                </c:pt>
                <c:pt idx="112">
                  <c:v>-5.1442289352416903</c:v>
                </c:pt>
                <c:pt idx="113">
                  <c:v>-5.5411601066589302</c:v>
                </c:pt>
                <c:pt idx="114">
                  <c:v>-5.9548540115356374</c:v>
                </c:pt>
                <c:pt idx="115">
                  <c:v>-6.2564549446105886</c:v>
                </c:pt>
                <c:pt idx="116">
                  <c:v>-6.53025102615356</c:v>
                </c:pt>
                <c:pt idx="117">
                  <c:v>-6.8540363311767409</c:v>
                </c:pt>
                <c:pt idx="118">
                  <c:v>-7.1032395362853951</c:v>
                </c:pt>
                <c:pt idx="119">
                  <c:v>-7.0928387641906703</c:v>
                </c:pt>
                <c:pt idx="120">
                  <c:v>-6.85133934020996</c:v>
                </c:pt>
                <c:pt idx="121">
                  <c:v>-6.6377849578857298</c:v>
                </c:pt>
                <c:pt idx="122">
                  <c:v>-6.6815547943115199</c:v>
                </c:pt>
                <c:pt idx="123">
                  <c:v>-6.9683289527893004</c:v>
                </c:pt>
                <c:pt idx="124">
                  <c:v>-7.2722606658935502</c:v>
                </c:pt>
                <c:pt idx="125">
                  <c:v>-7.33864402770996</c:v>
                </c:pt>
                <c:pt idx="126">
                  <c:v>-7.0621433258056596</c:v>
                </c:pt>
                <c:pt idx="127">
                  <c:v>-6.5898909568786603</c:v>
                </c:pt>
                <c:pt idx="128">
                  <c:v>-6.2600841522216797</c:v>
                </c:pt>
                <c:pt idx="129">
                  <c:v>-6.31526374816894</c:v>
                </c:pt>
                <c:pt idx="130">
                  <c:v>-6.5999736785888601</c:v>
                </c:pt>
                <c:pt idx="131">
                  <c:v>-6.6433577537536603</c:v>
                </c:pt>
                <c:pt idx="132">
                  <c:v>-6.1761875152587784</c:v>
                </c:pt>
                <c:pt idx="133">
                  <c:v>-5.5221881866454927</c:v>
                </c:pt>
                <c:pt idx="134">
                  <c:v>-5.3134860992431596</c:v>
                </c:pt>
                <c:pt idx="135">
                  <c:v>-5.79022216796875</c:v>
                </c:pt>
                <c:pt idx="136">
                  <c:v>-6.5332884788513104</c:v>
                </c:pt>
                <c:pt idx="137">
                  <c:v>-6.9696335792541504</c:v>
                </c:pt>
                <c:pt idx="138">
                  <c:v>-6.9966006278991699</c:v>
                </c:pt>
                <c:pt idx="139">
                  <c:v>-6.9442691802978498</c:v>
                </c:pt>
                <c:pt idx="140">
                  <c:v>-7.0161023139953604</c:v>
                </c:pt>
                <c:pt idx="141">
                  <c:v>-7.0293421745300204</c:v>
                </c:pt>
                <c:pt idx="142">
                  <c:v>-6.7785077095031703</c:v>
                </c:pt>
                <c:pt idx="143">
                  <c:v>-6.4233064651489196</c:v>
                </c:pt>
                <c:pt idx="144">
                  <c:v>-6.298814296722405</c:v>
                </c:pt>
                <c:pt idx="145">
                  <c:v>-6.4369578361511204</c:v>
                </c:pt>
                <c:pt idx="146">
                  <c:v>-6.527674674987785</c:v>
                </c:pt>
                <c:pt idx="147">
                  <c:v>-6.3942155838012686</c:v>
                </c:pt>
                <c:pt idx="148">
                  <c:v>-6.29134178161621</c:v>
                </c:pt>
                <c:pt idx="149">
                  <c:v>-6.5791916847229004</c:v>
                </c:pt>
                <c:pt idx="150">
                  <c:v>-7.2179689407348597</c:v>
                </c:pt>
                <c:pt idx="151">
                  <c:v>-7.7784495353698704</c:v>
                </c:pt>
                <c:pt idx="152">
                  <c:v>-7.9354963302612296</c:v>
                </c:pt>
                <c:pt idx="153">
                  <c:v>-7.7797946929931596</c:v>
                </c:pt>
                <c:pt idx="154">
                  <c:v>-7.5974674224853498</c:v>
                </c:pt>
                <c:pt idx="155">
                  <c:v>-7.4996933937072701</c:v>
                </c:pt>
                <c:pt idx="156">
                  <c:v>-7.3982191085815403</c:v>
                </c:pt>
                <c:pt idx="157">
                  <c:v>-7.2547039985656703</c:v>
                </c:pt>
                <c:pt idx="158">
                  <c:v>-7.1710209846496502</c:v>
                </c:pt>
                <c:pt idx="159">
                  <c:v>-7.21317338943481</c:v>
                </c:pt>
                <c:pt idx="160">
                  <c:v>-7.2900638580322203</c:v>
                </c:pt>
                <c:pt idx="161">
                  <c:v>-7.2873215675353951</c:v>
                </c:pt>
                <c:pt idx="162">
                  <c:v>-7.2329564094543404</c:v>
                </c:pt>
                <c:pt idx="163">
                  <c:v>-7.2356815338134703</c:v>
                </c:pt>
                <c:pt idx="164">
                  <c:v>-7.3067784309387198</c:v>
                </c:pt>
                <c:pt idx="165">
                  <c:v>-7.3414993286132804</c:v>
                </c:pt>
                <c:pt idx="166">
                  <c:v>-7.2722306251525799</c:v>
                </c:pt>
                <c:pt idx="167">
                  <c:v>-7.1579890251159508</c:v>
                </c:pt>
                <c:pt idx="168">
                  <c:v>-7.1045393943786603</c:v>
                </c:pt>
                <c:pt idx="169">
                  <c:v>-7.1637058258056596</c:v>
                </c:pt>
                <c:pt idx="170">
                  <c:v>-7.3435502052307076</c:v>
                </c:pt>
                <c:pt idx="171">
                  <c:v>-7.6457576751708887</c:v>
                </c:pt>
                <c:pt idx="172">
                  <c:v>-8.0256404876708896</c:v>
                </c:pt>
                <c:pt idx="173">
                  <c:v>-8.3550891876220703</c:v>
                </c:pt>
                <c:pt idx="174">
                  <c:v>-8.4955968856811506</c:v>
                </c:pt>
                <c:pt idx="175">
                  <c:v>-8.4034337997436506</c:v>
                </c:pt>
                <c:pt idx="176">
                  <c:v>-8.1233558654785014</c:v>
                </c:pt>
                <c:pt idx="177">
                  <c:v>-7.71311235427856</c:v>
                </c:pt>
                <c:pt idx="178">
                  <c:v>-7.2600555419921786</c:v>
                </c:pt>
                <c:pt idx="179">
                  <c:v>-6.9511198997497496</c:v>
                </c:pt>
                <c:pt idx="180">
                  <c:v>-6.9858322143554599</c:v>
                </c:pt>
                <c:pt idx="181">
                  <c:v>-7.3333058357238698</c:v>
                </c:pt>
                <c:pt idx="182">
                  <c:v>-7.663720607757555</c:v>
                </c:pt>
                <c:pt idx="183">
                  <c:v>-7.6567149162292329</c:v>
                </c:pt>
                <c:pt idx="184">
                  <c:v>-7.3626170158386204</c:v>
                </c:pt>
                <c:pt idx="185">
                  <c:v>-7.1311817169189364</c:v>
                </c:pt>
                <c:pt idx="186">
                  <c:v>-7.1600327491760138</c:v>
                </c:pt>
                <c:pt idx="187">
                  <c:v>-7.2477550506591797</c:v>
                </c:pt>
                <c:pt idx="188">
                  <c:v>-7.0757813453674299</c:v>
                </c:pt>
                <c:pt idx="189">
                  <c:v>-6.6276960372924743</c:v>
                </c:pt>
                <c:pt idx="190">
                  <c:v>-6.1912522315978986</c:v>
                </c:pt>
                <c:pt idx="191">
                  <c:v>-5.9869203567504776</c:v>
                </c:pt>
                <c:pt idx="192">
                  <c:v>-5.9517588615417401</c:v>
                </c:pt>
                <c:pt idx="193">
                  <c:v>-5.9150118827819798</c:v>
                </c:pt>
                <c:pt idx="194">
                  <c:v>-5.8316493034362704</c:v>
                </c:pt>
                <c:pt idx="195">
                  <c:v>-5.7373127937316797</c:v>
                </c:pt>
                <c:pt idx="196">
                  <c:v>-5.5842685699462766</c:v>
                </c:pt>
                <c:pt idx="197">
                  <c:v>-5.2918224334716797</c:v>
                </c:pt>
                <c:pt idx="198">
                  <c:v>-4.9429259300231898</c:v>
                </c:pt>
                <c:pt idx="199">
                  <c:v>-4.7648692131042401</c:v>
                </c:pt>
              </c:numCache>
            </c:numRef>
          </c:val>
          <c:smooth val="0"/>
          <c:extLst>
            <c:ext xmlns:c16="http://schemas.microsoft.com/office/drawing/2014/chart" uri="{C3380CC4-5D6E-409C-BE32-E72D297353CC}">
              <c16:uniqueId val="{00000002-02DD-43A9-A0E0-3ABEB8808379}"/>
            </c:ext>
          </c:extLst>
        </c:ser>
        <c:ser>
          <c:idx val="6"/>
          <c:order val="3"/>
          <c:tx>
            <c:strRef>
              <c:f>'60_F4 1Mir'!#REF!</c:f>
              <c:strCache>
                <c:ptCount val="1"/>
                <c:pt idx="0">
                  <c:v>#REF!</c:v>
                </c:pt>
              </c:strCache>
            </c:strRef>
          </c:tx>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02DD-43A9-A0E0-3ABEB8808379}"/>
            </c:ext>
          </c:extLst>
        </c:ser>
        <c:dLbls>
          <c:showLegendKey val="0"/>
          <c:showVal val="0"/>
          <c:showCatName val="0"/>
          <c:showSerName val="0"/>
          <c:showPercent val="0"/>
          <c:showBubbleSize val="0"/>
        </c:dLbls>
        <c:smooth val="0"/>
        <c:axId val="623532152"/>
        <c:axId val="623535272"/>
      </c:lineChart>
      <c:catAx>
        <c:axId val="623532152"/>
        <c:scaling>
          <c:orientation val="minMax"/>
        </c:scaling>
        <c:delete val="0"/>
        <c:axPos val="b"/>
        <c:numFmt formatCode="General" sourceLinked="1"/>
        <c:majorTickMark val="out"/>
        <c:minorTickMark val="none"/>
        <c:tickLblPos val="none"/>
        <c:crossAx val="623535272"/>
        <c:crosses val="autoZero"/>
        <c:auto val="1"/>
        <c:lblAlgn val="ctr"/>
        <c:lblOffset val="100"/>
        <c:tickLblSkip val="50"/>
        <c:tickMarkSkip val="25"/>
        <c:noMultiLvlLbl val="0"/>
      </c:catAx>
      <c:valAx>
        <c:axId val="623535272"/>
        <c:scaling>
          <c:orientation val="minMax"/>
          <c:max val="5"/>
          <c:min val="-12"/>
        </c:scaling>
        <c:delete val="0"/>
        <c:axPos val="l"/>
        <c:numFmt formatCode="General" sourceLinked="1"/>
        <c:majorTickMark val="out"/>
        <c:minorTickMark val="none"/>
        <c:tickLblPos val="nextTo"/>
        <c:crossAx val="623532152"/>
        <c:crossesAt val="25"/>
        <c:crossBetween val="between"/>
      </c:valAx>
    </c:plotArea>
    <c:plotVisOnly val="1"/>
    <c:dispBlanksAs val="gap"/>
    <c:showDLblsOverMax val="0"/>
  </c:chart>
  <c:externalData r:id="rId1">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4959180715907445E-2"/>
          <c:w val="1"/>
          <c:h val="0.95008163856818506"/>
        </c:manualLayout>
      </c:layout>
      <c:lineChart>
        <c:grouping val="standard"/>
        <c:varyColors val="0"/>
        <c:ser>
          <c:idx val="3"/>
          <c:order val="0"/>
          <c:tx>
            <c:strRef>
              <c:f>'12_F3 5Mir (3)'!$E$1</c:f>
              <c:strCache>
                <c:ptCount val="1"/>
                <c:pt idx="0">
                  <c:v>12</c:v>
                </c:pt>
              </c:strCache>
            </c:strRef>
          </c:tx>
          <c:spPr>
            <a:ln w="25400">
              <a:solidFill>
                <a:schemeClr val="bg1">
                  <a:lumMod val="75000"/>
                </a:schemeClr>
              </a:solidFill>
              <a:prstDash val="solid"/>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(3)'!$E$2:$E$201</c:f>
              <c:numCache>
                <c:formatCode>General</c:formatCode>
                <c:ptCount val="200"/>
                <c:pt idx="0">
                  <c:v>0.33241912722587602</c:v>
                </c:pt>
                <c:pt idx="1">
                  <c:v>8.8728174567222998E-2</c:v>
                </c:pt>
                <c:pt idx="2">
                  <c:v>-0.15474583208560899</c:v>
                </c:pt>
                <c:pt idx="3">
                  <c:v>-0.237998992204666</c:v>
                </c:pt>
                <c:pt idx="4">
                  <c:v>-0.21923236548900599</c:v>
                </c:pt>
                <c:pt idx="5">
                  <c:v>-0.116281248629093</c:v>
                </c:pt>
                <c:pt idx="6">
                  <c:v>0.16184820234775499</c:v>
                </c:pt>
                <c:pt idx="7">
                  <c:v>0.53159826993942305</c:v>
                </c:pt>
                <c:pt idx="8">
                  <c:v>0.64942950010299705</c:v>
                </c:pt>
                <c:pt idx="9">
                  <c:v>0.33362317085266102</c:v>
                </c:pt>
                <c:pt idx="10">
                  <c:v>-8.0535486340523002E-2</c:v>
                </c:pt>
                <c:pt idx="11">
                  <c:v>-9.0397737920283994E-2</c:v>
                </c:pt>
                <c:pt idx="12">
                  <c:v>0.29818281531333901</c:v>
                </c:pt>
                <c:pt idx="13">
                  <c:v>0.53570252656936601</c:v>
                </c:pt>
                <c:pt idx="14">
                  <c:v>0.25764825940132102</c:v>
                </c:pt>
                <c:pt idx="15">
                  <c:v>-0.21371200680732699</c:v>
                </c:pt>
                <c:pt idx="16">
                  <c:v>-0.31497681140899703</c:v>
                </c:pt>
                <c:pt idx="17">
                  <c:v>-2.2061744704843001E-2</c:v>
                </c:pt>
                <c:pt idx="18">
                  <c:v>0.123787999153137</c:v>
                </c:pt>
                <c:pt idx="19">
                  <c:v>-0.228526741266251</c:v>
                </c:pt>
                <c:pt idx="20">
                  <c:v>-0.755085229873657</c:v>
                </c:pt>
                <c:pt idx="21">
                  <c:v>-0.87503176927566495</c:v>
                </c:pt>
                <c:pt idx="22">
                  <c:v>-0.46017670631408703</c:v>
                </c:pt>
                <c:pt idx="23">
                  <c:v>8.5090383887290996E-2</c:v>
                </c:pt>
                <c:pt idx="24">
                  <c:v>0.37071713805198703</c:v>
                </c:pt>
                <c:pt idx="25">
                  <c:v>0.42049494385719299</c:v>
                </c:pt>
                <c:pt idx="26">
                  <c:v>0.50508284568786599</c:v>
                </c:pt>
                <c:pt idx="27">
                  <c:v>0.77135926485061601</c:v>
                </c:pt>
                <c:pt idx="28">
                  <c:v>1.14623594284057</c:v>
                </c:pt>
                <c:pt idx="29">
                  <c:v>1.4862892627716</c:v>
                </c:pt>
                <c:pt idx="30">
                  <c:v>1.6896915435791</c:v>
                </c:pt>
                <c:pt idx="31">
                  <c:v>1.7089264392852701</c:v>
                </c:pt>
                <c:pt idx="32">
                  <c:v>1.57441353797912</c:v>
                </c:pt>
                <c:pt idx="33">
                  <c:v>1.40369713306427</c:v>
                </c:pt>
                <c:pt idx="34">
                  <c:v>1.3032531738281199</c:v>
                </c:pt>
                <c:pt idx="35">
                  <c:v>1.2564235925674401</c:v>
                </c:pt>
                <c:pt idx="36">
                  <c:v>1.1752450466155999</c:v>
                </c:pt>
                <c:pt idx="37">
                  <c:v>1.0617316961288401</c:v>
                </c:pt>
                <c:pt idx="38">
                  <c:v>1.02431511878967</c:v>
                </c:pt>
                <c:pt idx="39">
                  <c:v>1.10005855560302</c:v>
                </c:pt>
                <c:pt idx="40">
                  <c:v>1.1498605012893599</c:v>
                </c:pt>
                <c:pt idx="41">
                  <c:v>1.00200986862182</c:v>
                </c:pt>
                <c:pt idx="42">
                  <c:v>0.64751440286636397</c:v>
                </c:pt>
                <c:pt idx="43">
                  <c:v>0.23227867484092701</c:v>
                </c:pt>
                <c:pt idx="44">
                  <c:v>-9.0814873576163996E-2</c:v>
                </c:pt>
                <c:pt idx="45">
                  <c:v>-0.22287330031395</c:v>
                </c:pt>
                <c:pt idx="46">
                  <c:v>-9.8594620823860002E-2</c:v>
                </c:pt>
                <c:pt idx="47">
                  <c:v>0.24233141541480999</c:v>
                </c:pt>
                <c:pt idx="48">
                  <c:v>0.54309880733490001</c:v>
                </c:pt>
                <c:pt idx="49">
                  <c:v>0.44953832030296298</c:v>
                </c:pt>
                <c:pt idx="50">
                  <c:v>-0.13930359482765201</c:v>
                </c:pt>
                <c:pt idx="51">
                  <c:v>-0.90117615461349498</c:v>
                </c:pt>
                <c:pt idx="52">
                  <c:v>-1.37355208396911</c:v>
                </c:pt>
                <c:pt idx="53">
                  <c:v>-1.3852775096893299</c:v>
                </c:pt>
                <c:pt idx="54">
                  <c:v>-1.1395250558853101</c:v>
                </c:pt>
                <c:pt idx="55">
                  <c:v>-0.92777538299560502</c:v>
                </c:pt>
                <c:pt idx="56">
                  <c:v>-0.89246606826782204</c:v>
                </c:pt>
                <c:pt idx="57">
                  <c:v>-1.0571936368942201</c:v>
                </c:pt>
                <c:pt idx="58">
                  <c:v>-1.41873002052307</c:v>
                </c:pt>
                <c:pt idx="59">
                  <c:v>-1.91046750545501</c:v>
                </c:pt>
                <c:pt idx="60">
                  <c:v>-2.382888317108145</c:v>
                </c:pt>
                <c:pt idx="61">
                  <c:v>-2.74012303352356</c:v>
                </c:pt>
                <c:pt idx="62">
                  <c:v>-3.03627204895019</c:v>
                </c:pt>
                <c:pt idx="63">
                  <c:v>-3.3221232891082701</c:v>
                </c:pt>
                <c:pt idx="64">
                  <c:v>-3.4612236022949201</c:v>
                </c:pt>
                <c:pt idx="65">
                  <c:v>-3.2703316211700399</c:v>
                </c:pt>
                <c:pt idx="66">
                  <c:v>-2.8503651618957502</c:v>
                </c:pt>
                <c:pt idx="67">
                  <c:v>-2.5882081985473602</c:v>
                </c:pt>
                <c:pt idx="68">
                  <c:v>-2.7291798591613698</c:v>
                </c:pt>
                <c:pt idx="69">
                  <c:v>-3.0842299461364702</c:v>
                </c:pt>
                <c:pt idx="70">
                  <c:v>-3.2925667762756299</c:v>
                </c:pt>
                <c:pt idx="71">
                  <c:v>-3.2698528766632</c:v>
                </c:pt>
                <c:pt idx="72">
                  <c:v>-3.21081042289733</c:v>
                </c:pt>
                <c:pt idx="73">
                  <c:v>-3.1973242759704501</c:v>
                </c:pt>
                <c:pt idx="74">
                  <c:v>-3.0541138648986799</c:v>
                </c:pt>
                <c:pt idx="75">
                  <c:v>-2.68008041381835</c:v>
                </c:pt>
                <c:pt idx="76">
                  <c:v>-2.3107540607452299</c:v>
                </c:pt>
                <c:pt idx="77">
                  <c:v>-2.2556312084197998</c:v>
                </c:pt>
                <c:pt idx="78">
                  <c:v>-2.46825742721557</c:v>
                </c:pt>
                <c:pt idx="79">
                  <c:v>-2.57950663566589</c:v>
                </c:pt>
                <c:pt idx="80">
                  <c:v>-2.34775686264038</c:v>
                </c:pt>
                <c:pt idx="81">
                  <c:v>-1.8971378803253101</c:v>
                </c:pt>
                <c:pt idx="82">
                  <c:v>-1.4886738061904901</c:v>
                </c:pt>
                <c:pt idx="83">
                  <c:v>-1.235320687293999</c:v>
                </c:pt>
                <c:pt idx="84">
                  <c:v>-1.12388443946838</c:v>
                </c:pt>
                <c:pt idx="85">
                  <c:v>-1.1493284702301001</c:v>
                </c:pt>
                <c:pt idx="86">
                  <c:v>-1.2683740854263299</c:v>
                </c:pt>
                <c:pt idx="87">
                  <c:v>-1.3238387107849101</c:v>
                </c:pt>
                <c:pt idx="88">
                  <c:v>-1.21684670448303</c:v>
                </c:pt>
                <c:pt idx="89">
                  <c:v>-1.11488461494445</c:v>
                </c:pt>
                <c:pt idx="90">
                  <c:v>-1.2788114547729399</c:v>
                </c:pt>
                <c:pt idx="91">
                  <c:v>-1.6557159423828101</c:v>
                </c:pt>
                <c:pt idx="92">
                  <c:v>-1.8640890121459901</c:v>
                </c:pt>
                <c:pt idx="93">
                  <c:v>-1.70988917350769</c:v>
                </c:pt>
                <c:pt idx="94">
                  <c:v>-1.5248122215271001</c:v>
                </c:pt>
                <c:pt idx="95">
                  <c:v>-1.766819357872</c:v>
                </c:pt>
                <c:pt idx="96">
                  <c:v>-2.38792395591735</c:v>
                </c:pt>
                <c:pt idx="97">
                  <c:v>-2.8782711029052699</c:v>
                </c:pt>
                <c:pt idx="98">
                  <c:v>-2.9557139873504599</c:v>
                </c:pt>
                <c:pt idx="99">
                  <c:v>-2.9287705421447701</c:v>
                </c:pt>
                <c:pt idx="100">
                  <c:v>-3.2246737480163499</c:v>
                </c:pt>
                <c:pt idx="101">
                  <c:v>-3.7826187610626198</c:v>
                </c:pt>
                <c:pt idx="102">
                  <c:v>-4.1832709312438903</c:v>
                </c:pt>
                <c:pt idx="103">
                  <c:v>-4.2745018005370996</c:v>
                </c:pt>
                <c:pt idx="104">
                  <c:v>-4.343735218048085</c:v>
                </c:pt>
                <c:pt idx="105">
                  <c:v>-4.6118965148925701</c:v>
                </c:pt>
                <c:pt idx="106">
                  <c:v>-4.8565587997436497</c:v>
                </c:pt>
                <c:pt idx="107">
                  <c:v>-4.7627100944518999</c:v>
                </c:pt>
                <c:pt idx="108">
                  <c:v>-4.4758887290954474</c:v>
                </c:pt>
                <c:pt idx="109">
                  <c:v>-4.5067567825317303</c:v>
                </c:pt>
                <c:pt idx="110">
                  <c:v>-5.0760788917541504</c:v>
                </c:pt>
                <c:pt idx="111">
                  <c:v>-5.8133091926574698</c:v>
                </c:pt>
                <c:pt idx="112">
                  <c:v>-6.2251954078674254</c:v>
                </c:pt>
                <c:pt idx="113">
                  <c:v>-6.2764558792114196</c:v>
                </c:pt>
                <c:pt idx="114">
                  <c:v>-6.3167257308959854</c:v>
                </c:pt>
                <c:pt idx="115">
                  <c:v>-6.524334907531725</c:v>
                </c:pt>
                <c:pt idx="116">
                  <c:v>-6.6614174842834402</c:v>
                </c:pt>
                <c:pt idx="117">
                  <c:v>-6.44036865234375</c:v>
                </c:pt>
                <c:pt idx="118">
                  <c:v>-5.9527621269226003</c:v>
                </c:pt>
                <c:pt idx="119">
                  <c:v>-5.5895648002624476</c:v>
                </c:pt>
                <c:pt idx="120">
                  <c:v>-5.6065444946289</c:v>
                </c:pt>
                <c:pt idx="121">
                  <c:v>-5.9076280593871999</c:v>
                </c:pt>
                <c:pt idx="122">
                  <c:v>-6.2530541419982866</c:v>
                </c:pt>
                <c:pt idx="123">
                  <c:v>-6.53917980194091</c:v>
                </c:pt>
                <c:pt idx="124">
                  <c:v>-6.7951574325561497</c:v>
                </c:pt>
                <c:pt idx="125">
                  <c:v>-6.995141506195055</c:v>
                </c:pt>
                <c:pt idx="126">
                  <c:v>-7.0157089233398402</c:v>
                </c:pt>
                <c:pt idx="127">
                  <c:v>-6.8142919540405202</c:v>
                </c:pt>
                <c:pt idx="128">
                  <c:v>-6.5578727722167853</c:v>
                </c:pt>
                <c:pt idx="129">
                  <c:v>-6.4811325073242099</c:v>
                </c:pt>
                <c:pt idx="130">
                  <c:v>-6.6137557029724077</c:v>
                </c:pt>
                <c:pt idx="131">
                  <c:v>-6.7244415283203054</c:v>
                </c:pt>
                <c:pt idx="132">
                  <c:v>-6.5864782333373997</c:v>
                </c:pt>
                <c:pt idx="133">
                  <c:v>-6.2647547721862651</c:v>
                </c:pt>
                <c:pt idx="134">
                  <c:v>-6.067954540252674</c:v>
                </c:pt>
                <c:pt idx="135">
                  <c:v>-6.206586837768544</c:v>
                </c:pt>
                <c:pt idx="136">
                  <c:v>-6.5648980140686</c:v>
                </c:pt>
                <c:pt idx="137">
                  <c:v>-6.8612184524536097</c:v>
                </c:pt>
                <c:pt idx="138">
                  <c:v>-6.9762725830078098</c:v>
                </c:pt>
                <c:pt idx="139">
                  <c:v>-7.015161037445055</c:v>
                </c:pt>
                <c:pt idx="140">
                  <c:v>-7.0408797264099086</c:v>
                </c:pt>
                <c:pt idx="141">
                  <c:v>-6.8891701698303196</c:v>
                </c:pt>
                <c:pt idx="142">
                  <c:v>-6.3839387893676696</c:v>
                </c:pt>
                <c:pt idx="143">
                  <c:v>-5.6954164505004741</c:v>
                </c:pt>
                <c:pt idx="144">
                  <c:v>-5.3096790313720703</c:v>
                </c:pt>
                <c:pt idx="145">
                  <c:v>-5.5373506546020499</c:v>
                </c:pt>
                <c:pt idx="146">
                  <c:v>-6.1336970329284597</c:v>
                </c:pt>
                <c:pt idx="147">
                  <c:v>-6.5405626296996999</c:v>
                </c:pt>
                <c:pt idx="148">
                  <c:v>-6.5021462440490696</c:v>
                </c:pt>
                <c:pt idx="149">
                  <c:v>-6.3173117637634197</c:v>
                </c:pt>
                <c:pt idx="150">
                  <c:v>-6.4320769309997496</c:v>
                </c:pt>
                <c:pt idx="151">
                  <c:v>-6.8894662857055602</c:v>
                </c:pt>
                <c:pt idx="152">
                  <c:v>-7.30683994293212</c:v>
                </c:pt>
                <c:pt idx="153">
                  <c:v>-7.3601675033569256</c:v>
                </c:pt>
                <c:pt idx="154">
                  <c:v>-7.1413407325744602</c:v>
                </c:pt>
                <c:pt idx="155">
                  <c:v>-6.9756608009338299</c:v>
                </c:pt>
                <c:pt idx="156">
                  <c:v>-7.0036430358886701</c:v>
                </c:pt>
                <c:pt idx="157">
                  <c:v>-7.07631158828735</c:v>
                </c:pt>
                <c:pt idx="158">
                  <c:v>-7.0263504981994602</c:v>
                </c:pt>
                <c:pt idx="159">
                  <c:v>-6.8853049278259109</c:v>
                </c:pt>
                <c:pt idx="160">
                  <c:v>-6.7659492492675657</c:v>
                </c:pt>
                <c:pt idx="161">
                  <c:v>-6.6416487693786603</c:v>
                </c:pt>
                <c:pt idx="162">
                  <c:v>-6.3773803710937456</c:v>
                </c:pt>
                <c:pt idx="163">
                  <c:v>-5.95873975753784</c:v>
                </c:pt>
                <c:pt idx="164">
                  <c:v>-5.5605421066284064</c:v>
                </c:pt>
                <c:pt idx="165">
                  <c:v>-5.3394274711608798</c:v>
                </c:pt>
                <c:pt idx="166">
                  <c:v>-5.2417030334472603</c:v>
                </c:pt>
                <c:pt idx="167">
                  <c:v>-5.1018486022949201</c:v>
                </c:pt>
                <c:pt idx="168">
                  <c:v>-4.8924279212951598</c:v>
                </c:pt>
                <c:pt idx="169">
                  <c:v>-4.7729978561401296</c:v>
                </c:pt>
                <c:pt idx="170">
                  <c:v>-4.8764081001281703</c:v>
                </c:pt>
                <c:pt idx="171">
                  <c:v>-5.1252269744872949</c:v>
                </c:pt>
                <c:pt idx="172">
                  <c:v>-5.3060002326965297</c:v>
                </c:pt>
                <c:pt idx="173">
                  <c:v>-5.2762174606323198</c:v>
                </c:pt>
                <c:pt idx="174">
                  <c:v>-5.0464620590209899</c:v>
                </c:pt>
                <c:pt idx="175">
                  <c:v>-4.7065682411193803</c:v>
                </c:pt>
                <c:pt idx="176">
                  <c:v>-4.3503961563110298</c:v>
                </c:pt>
                <c:pt idx="177">
                  <c:v>-4.0612668991088796</c:v>
                </c:pt>
                <c:pt idx="178">
                  <c:v>-3.88075494766235</c:v>
                </c:pt>
                <c:pt idx="179">
                  <c:v>-3.7501647472381499</c:v>
                </c:pt>
                <c:pt idx="180">
                  <c:v>-3.555454969406119</c:v>
                </c:pt>
                <c:pt idx="181">
                  <c:v>-3.2919602394103999</c:v>
                </c:pt>
                <c:pt idx="182">
                  <c:v>-3.13788437843322</c:v>
                </c:pt>
                <c:pt idx="183">
                  <c:v>-3.2748878002166699</c:v>
                </c:pt>
                <c:pt idx="184">
                  <c:v>-3.63896489143371</c:v>
                </c:pt>
                <c:pt idx="185">
                  <c:v>-3.9429326057434002</c:v>
                </c:pt>
                <c:pt idx="186">
                  <c:v>-3.98597860336303</c:v>
                </c:pt>
                <c:pt idx="187">
                  <c:v>-3.8711788654327299</c:v>
                </c:pt>
                <c:pt idx="188">
                  <c:v>-3.84588575363159</c:v>
                </c:pt>
                <c:pt idx="189">
                  <c:v>-3.9787030220031698</c:v>
                </c:pt>
                <c:pt idx="190">
                  <c:v>-4.09763431549072</c:v>
                </c:pt>
                <c:pt idx="191">
                  <c:v>-4.0546464920043901</c:v>
                </c:pt>
                <c:pt idx="192">
                  <c:v>-3.9463105201721098</c:v>
                </c:pt>
                <c:pt idx="193">
                  <c:v>-3.99613237380981</c:v>
                </c:pt>
                <c:pt idx="194">
                  <c:v>-4.2620286941528303</c:v>
                </c:pt>
                <c:pt idx="195">
                  <c:v>-4.5479807853698704</c:v>
                </c:pt>
                <c:pt idx="196">
                  <c:v>-4.6171646118163929</c:v>
                </c:pt>
                <c:pt idx="197">
                  <c:v>-4.4394168853759703</c:v>
                </c:pt>
                <c:pt idx="198">
                  <c:v>-4.2007064819335902</c:v>
                </c:pt>
                <c:pt idx="199">
                  <c:v>-4.0972714424133301</c:v>
                </c:pt>
              </c:numCache>
            </c:numRef>
          </c:val>
          <c:smooth val="0"/>
          <c:extLst>
            <c:ext xmlns:c16="http://schemas.microsoft.com/office/drawing/2014/chart" uri="{C3380CC4-5D6E-409C-BE32-E72D297353CC}">
              <c16:uniqueId val="{00000000-D48F-4042-A4A4-967B5A0A5141}"/>
            </c:ext>
          </c:extLst>
        </c:ser>
        <c:ser>
          <c:idx val="4"/>
          <c:order val="1"/>
          <c:tx>
            <c:strRef>
              <c:f>'12_F3 5Mir (3)'!$F$1</c:f>
              <c:strCache>
                <c:ptCount val="1"/>
                <c:pt idx="0">
                  <c:v>12</c:v>
                </c:pt>
              </c:strCache>
            </c:strRef>
          </c:tx>
          <c:spPr>
            <a:ln w="25400">
              <a:solidFill>
                <a:schemeClr val="tx1">
                  <a:lumMod val="95000"/>
                  <a:lumOff val="5000"/>
                </a:schemeClr>
              </a:solidFill>
              <a:prstDash val="sysDash"/>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(3)'!$F$2:$F$201</c:f>
              <c:numCache>
                <c:formatCode>General</c:formatCode>
                <c:ptCount val="200"/>
                <c:pt idx="0">
                  <c:v>-2.8916597366333001E-2</c:v>
                </c:pt>
                <c:pt idx="1">
                  <c:v>0.26410573720932001</c:v>
                </c:pt>
                <c:pt idx="2">
                  <c:v>0.456896781921387</c:v>
                </c:pt>
                <c:pt idx="3">
                  <c:v>0.46579065918922402</c:v>
                </c:pt>
                <c:pt idx="4">
                  <c:v>0.25492972135543801</c:v>
                </c:pt>
                <c:pt idx="5">
                  <c:v>-0.14539179205894501</c:v>
                </c:pt>
                <c:pt idx="6">
                  <c:v>-0.475816160440445</c:v>
                </c:pt>
                <c:pt idx="7">
                  <c:v>-0.39073258638382002</c:v>
                </c:pt>
                <c:pt idx="8">
                  <c:v>8.1683874130248996E-2</c:v>
                </c:pt>
                <c:pt idx="9">
                  <c:v>0.42982292175293002</c:v>
                </c:pt>
                <c:pt idx="10">
                  <c:v>0.22167177498340601</c:v>
                </c:pt>
                <c:pt idx="11">
                  <c:v>-0.353917896747589</c:v>
                </c:pt>
                <c:pt idx="12">
                  <c:v>-0.74058473110198997</c:v>
                </c:pt>
                <c:pt idx="13">
                  <c:v>-0.71390378475189198</c:v>
                </c:pt>
                <c:pt idx="14">
                  <c:v>-0.53057903051376298</c:v>
                </c:pt>
                <c:pt idx="15">
                  <c:v>-0.383723765611649</c:v>
                </c:pt>
                <c:pt idx="16">
                  <c:v>-8.178398758173E-2</c:v>
                </c:pt>
                <c:pt idx="17">
                  <c:v>0.52150166034698497</c:v>
                </c:pt>
                <c:pt idx="18">
                  <c:v>1.0587249994277901</c:v>
                </c:pt>
                <c:pt idx="19">
                  <c:v>0.98743951320648204</c:v>
                </c:pt>
                <c:pt idx="20">
                  <c:v>0.33663833141326899</c:v>
                </c:pt>
                <c:pt idx="21">
                  <c:v>-0.25644582509994501</c:v>
                </c:pt>
                <c:pt idx="22">
                  <c:v>-0.35005962848663302</c:v>
                </c:pt>
                <c:pt idx="23">
                  <c:v>-0.224266856908798</c:v>
                </c:pt>
                <c:pt idx="24">
                  <c:v>-0.40308684110641502</c:v>
                </c:pt>
                <c:pt idx="25">
                  <c:v>-0.88977444171905495</c:v>
                </c:pt>
                <c:pt idx="26">
                  <c:v>-1.2024118900298999</c:v>
                </c:pt>
                <c:pt idx="27">
                  <c:v>-1.08383977413177</c:v>
                </c:pt>
                <c:pt idx="28">
                  <c:v>-0.81034696102142301</c:v>
                </c:pt>
                <c:pt idx="29">
                  <c:v>-0.70947182178497303</c:v>
                </c:pt>
                <c:pt idx="30">
                  <c:v>-0.69511634111404397</c:v>
                </c:pt>
                <c:pt idx="31">
                  <c:v>-0.51569569110870395</c:v>
                </c:pt>
                <c:pt idx="32">
                  <c:v>-0.262175232172012</c:v>
                </c:pt>
                <c:pt idx="33">
                  <c:v>-0.28657907247543302</c:v>
                </c:pt>
                <c:pt idx="34">
                  <c:v>-0.630215764045715</c:v>
                </c:pt>
                <c:pt idx="35">
                  <c:v>-0.85538423061370805</c:v>
                </c:pt>
                <c:pt idx="36">
                  <c:v>-0.59263831377029397</c:v>
                </c:pt>
                <c:pt idx="37">
                  <c:v>-5.1250912249088003E-2</c:v>
                </c:pt>
                <c:pt idx="38">
                  <c:v>0.232126355171204</c:v>
                </c:pt>
                <c:pt idx="39">
                  <c:v>5.8537434786557999E-2</c:v>
                </c:pt>
                <c:pt idx="40">
                  <c:v>-0.24862892925739299</c:v>
                </c:pt>
                <c:pt idx="41">
                  <c:v>-0.33325380086898798</c:v>
                </c:pt>
                <c:pt idx="42">
                  <c:v>-0.26470202207565302</c:v>
                </c:pt>
                <c:pt idx="43">
                  <c:v>-0.38690614700317399</c:v>
                </c:pt>
                <c:pt idx="44">
                  <c:v>-0.84117615222930897</c:v>
                </c:pt>
                <c:pt idx="45">
                  <c:v>-1.4011971950530999</c:v>
                </c:pt>
                <c:pt idx="46">
                  <c:v>-1.74978327751159</c:v>
                </c:pt>
                <c:pt idx="47">
                  <c:v>-1.7827117443084699</c:v>
                </c:pt>
                <c:pt idx="48">
                  <c:v>-1.6302732229232699</c:v>
                </c:pt>
                <c:pt idx="49">
                  <c:v>-1.5013462305068901</c:v>
                </c:pt>
                <c:pt idx="50">
                  <c:v>-1.5630476474761901</c:v>
                </c:pt>
                <c:pt idx="51">
                  <c:v>-1.86450171470642</c:v>
                </c:pt>
                <c:pt idx="52">
                  <c:v>-2.262655735015858</c:v>
                </c:pt>
                <c:pt idx="53">
                  <c:v>-2.4657442569732599</c:v>
                </c:pt>
                <c:pt idx="54">
                  <c:v>-2.2814545631408598</c:v>
                </c:pt>
                <c:pt idx="55">
                  <c:v>-1.85875928401947</c:v>
                </c:pt>
                <c:pt idx="56">
                  <c:v>-1.60116958618164</c:v>
                </c:pt>
                <c:pt idx="57">
                  <c:v>-1.7719188928604099</c:v>
                </c:pt>
                <c:pt idx="58">
                  <c:v>-2.2282800674438401</c:v>
                </c:pt>
                <c:pt idx="59">
                  <c:v>-2.60484766960144</c:v>
                </c:pt>
                <c:pt idx="60">
                  <c:v>-2.7182545661926198</c:v>
                </c:pt>
                <c:pt idx="61">
                  <c:v>-2.6947655677795401</c:v>
                </c:pt>
                <c:pt idx="62">
                  <c:v>-2.6954362392425502</c:v>
                </c:pt>
                <c:pt idx="63">
                  <c:v>-2.6484820842742902</c:v>
                </c:pt>
                <c:pt idx="64">
                  <c:v>-2.3588354587554901</c:v>
                </c:pt>
                <c:pt idx="65">
                  <c:v>-1.8303703069686801</c:v>
                </c:pt>
                <c:pt idx="66">
                  <c:v>-1.3451730012893599</c:v>
                </c:pt>
                <c:pt idx="67">
                  <c:v>-1.1803553104400599</c:v>
                </c:pt>
                <c:pt idx="68">
                  <c:v>-1.32896792888641</c:v>
                </c:pt>
                <c:pt idx="69">
                  <c:v>-1.55683600902557</c:v>
                </c:pt>
                <c:pt idx="70">
                  <c:v>-1.6707580089569001</c:v>
                </c:pt>
                <c:pt idx="71">
                  <c:v>-1.6488106250762899</c:v>
                </c:pt>
                <c:pt idx="72">
                  <c:v>-1.55013132095336</c:v>
                </c:pt>
                <c:pt idx="73">
                  <c:v>-1.4131268262863099</c:v>
                </c:pt>
                <c:pt idx="74">
                  <c:v>-1.27071857452392</c:v>
                </c:pt>
                <c:pt idx="75">
                  <c:v>-1.1669009923934901</c:v>
                </c:pt>
                <c:pt idx="76">
                  <c:v>-1.08840787410736</c:v>
                </c:pt>
                <c:pt idx="77">
                  <c:v>-0.94760018587112405</c:v>
                </c:pt>
                <c:pt idx="78">
                  <c:v>-0.70947659015655495</c:v>
                </c:pt>
                <c:pt idx="79">
                  <c:v>-0.489954084157944</c:v>
                </c:pt>
                <c:pt idx="80">
                  <c:v>-0.425353914499283</c:v>
                </c:pt>
                <c:pt idx="81">
                  <c:v>-0.46568393707275402</c:v>
                </c:pt>
                <c:pt idx="82">
                  <c:v>-0.42372375726699801</c:v>
                </c:pt>
                <c:pt idx="83">
                  <c:v>-0.25425472855567899</c:v>
                </c:pt>
                <c:pt idx="84">
                  <c:v>-0.148559480905533</c:v>
                </c:pt>
                <c:pt idx="85">
                  <c:v>-0.25667619705200201</c:v>
                </c:pt>
                <c:pt idx="86">
                  <c:v>-0.42589658498763999</c:v>
                </c:pt>
                <c:pt idx="87">
                  <c:v>-0.38056689500808699</c:v>
                </c:pt>
                <c:pt idx="88">
                  <c:v>-0.122642233967781</c:v>
                </c:pt>
                <c:pt idx="89">
                  <c:v>4.0354825556278E-2</c:v>
                </c:pt>
                <c:pt idx="90">
                  <c:v>-9.2101290822029003E-2</c:v>
                </c:pt>
                <c:pt idx="91">
                  <c:v>-0.36029386520385698</c:v>
                </c:pt>
                <c:pt idx="92">
                  <c:v>-0.52101194858551003</c:v>
                </c:pt>
                <c:pt idx="93">
                  <c:v>-0.62471044063568104</c:v>
                </c:pt>
                <c:pt idx="94">
                  <c:v>-0.91555702686309803</c:v>
                </c:pt>
                <c:pt idx="95">
                  <c:v>-1.41972708702087</c:v>
                </c:pt>
                <c:pt idx="96">
                  <c:v>-1.8702094554901101</c:v>
                </c:pt>
                <c:pt idx="97">
                  <c:v>-2.07844018936157</c:v>
                </c:pt>
                <c:pt idx="98">
                  <c:v>-2.1540071964263898</c:v>
                </c:pt>
                <c:pt idx="99">
                  <c:v>-2.2278206348419101</c:v>
                </c:pt>
                <c:pt idx="100">
                  <c:v>-2.1711106300353999</c:v>
                </c:pt>
                <c:pt idx="101">
                  <c:v>-1.8382422924041699</c:v>
                </c:pt>
                <c:pt idx="102">
                  <c:v>-1.4739192724227901</c:v>
                </c:pt>
                <c:pt idx="103">
                  <c:v>-1.5431103706359801</c:v>
                </c:pt>
                <c:pt idx="104">
                  <c:v>-2.08983874320983</c:v>
                </c:pt>
                <c:pt idx="105">
                  <c:v>-2.5581898689270002</c:v>
                </c:pt>
                <c:pt idx="106">
                  <c:v>-2.4506633281707701</c:v>
                </c:pt>
                <c:pt idx="107">
                  <c:v>-1.9825023412704399</c:v>
                </c:pt>
                <c:pt idx="108">
                  <c:v>-1.8179973363876301</c:v>
                </c:pt>
                <c:pt idx="109">
                  <c:v>-2.2292778491973801</c:v>
                </c:pt>
                <c:pt idx="110">
                  <c:v>-2.81012964248657</c:v>
                </c:pt>
                <c:pt idx="111">
                  <c:v>-3.0636961460113499</c:v>
                </c:pt>
                <c:pt idx="112">
                  <c:v>-2.99016237258911</c:v>
                </c:pt>
                <c:pt idx="113">
                  <c:v>-2.92028737068176</c:v>
                </c:pt>
                <c:pt idx="114">
                  <c:v>-2.975042819976796</c:v>
                </c:pt>
                <c:pt idx="115">
                  <c:v>-2.96387338638305</c:v>
                </c:pt>
                <c:pt idx="116">
                  <c:v>-2.7473578453063898</c:v>
                </c:pt>
                <c:pt idx="117">
                  <c:v>-2.4222559928893981</c:v>
                </c:pt>
                <c:pt idx="118">
                  <c:v>-2.1038894653320299</c:v>
                </c:pt>
                <c:pt idx="119">
                  <c:v>-1.7777904272079399</c:v>
                </c:pt>
                <c:pt idx="120">
                  <c:v>-1.4978055953979399</c:v>
                </c:pt>
                <c:pt idx="121">
                  <c:v>-1.5221269130706701</c:v>
                </c:pt>
                <c:pt idx="122">
                  <c:v>-2.0156157016754102</c:v>
                </c:pt>
                <c:pt idx="123">
                  <c:v>-2.69890284538269</c:v>
                </c:pt>
                <c:pt idx="124">
                  <c:v>-3.0520024299621449</c:v>
                </c:pt>
                <c:pt idx="125">
                  <c:v>-2.9093089103698651</c:v>
                </c:pt>
                <c:pt idx="126">
                  <c:v>-2.6574907302856401</c:v>
                </c:pt>
                <c:pt idx="127">
                  <c:v>-2.7598590850829989</c:v>
                </c:pt>
                <c:pt idx="128">
                  <c:v>-3.23638916015625</c:v>
                </c:pt>
                <c:pt idx="129">
                  <c:v>-3.7281074523925701</c:v>
                </c:pt>
                <c:pt idx="130">
                  <c:v>-3.9455482959747301</c:v>
                </c:pt>
                <c:pt idx="131">
                  <c:v>-3.8816246986389098</c:v>
                </c:pt>
                <c:pt idx="132">
                  <c:v>-3.6549372673034601</c:v>
                </c:pt>
                <c:pt idx="133">
                  <c:v>-3.3739914894103999</c:v>
                </c:pt>
                <c:pt idx="134">
                  <c:v>-3.2039482593536301</c:v>
                </c:pt>
                <c:pt idx="135">
                  <c:v>-3.3731064796447701</c:v>
                </c:pt>
                <c:pt idx="136">
                  <c:v>-3.9643146991729701</c:v>
                </c:pt>
                <c:pt idx="137">
                  <c:v>-4.7531099319457999</c:v>
                </c:pt>
                <c:pt idx="138">
                  <c:v>-5.3633270263671786</c:v>
                </c:pt>
                <c:pt idx="139">
                  <c:v>-5.5555300712585352</c:v>
                </c:pt>
                <c:pt idx="140">
                  <c:v>-5.3255567550659029</c:v>
                </c:pt>
                <c:pt idx="141">
                  <c:v>-4.8189821243286097</c:v>
                </c:pt>
                <c:pt idx="142">
                  <c:v>-4.2790846824645996</c:v>
                </c:pt>
                <c:pt idx="143">
                  <c:v>-4.0123949050903303</c:v>
                </c:pt>
                <c:pt idx="144">
                  <c:v>-4.1860799789428702</c:v>
                </c:pt>
                <c:pt idx="145">
                  <c:v>-4.5980730056762704</c:v>
                </c:pt>
                <c:pt idx="146">
                  <c:v>-4.805954456329335</c:v>
                </c:pt>
                <c:pt idx="147">
                  <c:v>-4.5873689651489196</c:v>
                </c:pt>
                <c:pt idx="148">
                  <c:v>-4.1673355102538929</c:v>
                </c:pt>
                <c:pt idx="149">
                  <c:v>-3.870103120803825</c:v>
                </c:pt>
                <c:pt idx="150">
                  <c:v>-3.6732048988342201</c:v>
                </c:pt>
                <c:pt idx="151">
                  <c:v>-3.325475215911859</c:v>
                </c:pt>
                <c:pt idx="152">
                  <c:v>-2.8688397407531698</c:v>
                </c:pt>
                <c:pt idx="153">
                  <c:v>-2.7511897087097101</c:v>
                </c:pt>
                <c:pt idx="154">
                  <c:v>-3.2634263038635201</c:v>
                </c:pt>
                <c:pt idx="155">
                  <c:v>-4.0623235702514604</c:v>
                </c:pt>
                <c:pt idx="156">
                  <c:v>-4.4839777946472097</c:v>
                </c:pt>
                <c:pt idx="157">
                  <c:v>-4.2759666442870996</c:v>
                </c:pt>
                <c:pt idx="158">
                  <c:v>-3.8178398609161301</c:v>
                </c:pt>
                <c:pt idx="159">
                  <c:v>-3.5922386646270699</c:v>
                </c:pt>
                <c:pt idx="160">
                  <c:v>-3.6445713043212802</c:v>
                </c:pt>
                <c:pt idx="161">
                  <c:v>-3.6709747314453098</c:v>
                </c:pt>
                <c:pt idx="162">
                  <c:v>-3.482892513275138</c:v>
                </c:pt>
                <c:pt idx="163">
                  <c:v>-3.1989598274230899</c:v>
                </c:pt>
                <c:pt idx="164">
                  <c:v>-3.03479623794555</c:v>
                </c:pt>
                <c:pt idx="165">
                  <c:v>-3.0836882591247501</c:v>
                </c:pt>
                <c:pt idx="166">
                  <c:v>-3.32768702507019</c:v>
                </c:pt>
                <c:pt idx="167">
                  <c:v>-3.70082211494445</c:v>
                </c:pt>
                <c:pt idx="168">
                  <c:v>-4.0689415931701598</c:v>
                </c:pt>
                <c:pt idx="169">
                  <c:v>-4.2523345947265598</c:v>
                </c:pt>
                <c:pt idx="170">
                  <c:v>-4.17195320129394</c:v>
                </c:pt>
                <c:pt idx="171">
                  <c:v>-3.9340138435363698</c:v>
                </c:pt>
                <c:pt idx="172">
                  <c:v>-3.69581723213195</c:v>
                </c:pt>
                <c:pt idx="173">
                  <c:v>-3.4884409904479901</c:v>
                </c:pt>
                <c:pt idx="174">
                  <c:v>-3.2491774559021001</c:v>
                </c:pt>
                <c:pt idx="175">
                  <c:v>-2.97623562812805</c:v>
                </c:pt>
                <c:pt idx="176">
                  <c:v>-2.7282526493072501</c:v>
                </c:pt>
                <c:pt idx="177">
                  <c:v>-2.47725129127502</c:v>
                </c:pt>
                <c:pt idx="178">
                  <c:v>-2.1177394390106201</c:v>
                </c:pt>
                <c:pt idx="179">
                  <c:v>-1.67683637142181</c:v>
                </c:pt>
                <c:pt idx="180">
                  <c:v>-1.3840790987014699</c:v>
                </c:pt>
                <c:pt idx="181">
                  <c:v>-1.4144639968871999</c:v>
                </c:pt>
                <c:pt idx="182">
                  <c:v>-1.6406955718994101</c:v>
                </c:pt>
                <c:pt idx="183">
                  <c:v>-1.77012503147125</c:v>
                </c:pt>
                <c:pt idx="184">
                  <c:v>-1.69182324409484</c:v>
                </c:pt>
                <c:pt idx="185">
                  <c:v>-1.5391029119491499</c:v>
                </c:pt>
                <c:pt idx="186">
                  <c:v>-1.4185650348663299</c:v>
                </c:pt>
                <c:pt idx="187">
                  <c:v>-1.2718479633331301</c:v>
                </c:pt>
                <c:pt idx="188">
                  <c:v>-1.09352850914001</c:v>
                </c:pt>
                <c:pt idx="189">
                  <c:v>-1.1080176830291699</c:v>
                </c:pt>
                <c:pt idx="190">
                  <c:v>-1.5225650072097701</c:v>
                </c:pt>
                <c:pt idx="191">
                  <c:v>-2.1541712284088099</c:v>
                </c:pt>
                <c:pt idx="192">
                  <c:v>-2.5193119049072199</c:v>
                </c:pt>
                <c:pt idx="193">
                  <c:v>-2.3670160770416202</c:v>
                </c:pt>
                <c:pt idx="194">
                  <c:v>-1.9734535217285101</c:v>
                </c:pt>
                <c:pt idx="195">
                  <c:v>-1.7973550558090201</c:v>
                </c:pt>
                <c:pt idx="196">
                  <c:v>-1.95088839530944</c:v>
                </c:pt>
                <c:pt idx="197">
                  <c:v>-2.1656689643859801</c:v>
                </c:pt>
                <c:pt idx="198">
                  <c:v>-2.2270731925964302</c:v>
                </c:pt>
                <c:pt idx="199">
                  <c:v>-2.2387609481811501</c:v>
                </c:pt>
              </c:numCache>
            </c:numRef>
          </c:val>
          <c:smooth val="0"/>
          <c:extLst>
            <c:ext xmlns:c16="http://schemas.microsoft.com/office/drawing/2014/chart" uri="{C3380CC4-5D6E-409C-BE32-E72D297353CC}">
              <c16:uniqueId val="{00000001-D48F-4042-A4A4-967B5A0A5141}"/>
            </c:ext>
          </c:extLst>
        </c:ser>
        <c:ser>
          <c:idx val="5"/>
          <c:order val="2"/>
          <c:tx>
            <c:strRef>
              <c:f>'12_F3 5Mir (3)'!$G$1</c:f>
              <c:strCache>
                <c:ptCount val="1"/>
                <c:pt idx="0">
                  <c:v>12</c:v>
                </c:pt>
              </c:strCache>
            </c:strRef>
          </c:tx>
          <c:spPr>
            <a:ln w="25400">
              <a:solidFill>
                <a:schemeClr val="tx1">
                  <a:lumMod val="95000"/>
                  <a:lumOff val="5000"/>
                </a:schemeClr>
              </a:solidFill>
              <a:prstDash val="solid"/>
            </a:ln>
          </c:spPr>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5Mir (3)'!$G$2:$G$201</c:f>
              <c:numCache>
                <c:formatCode>General</c:formatCode>
                <c:ptCount val="200"/>
                <c:pt idx="0">
                  <c:v>0.41104382276535001</c:v>
                </c:pt>
                <c:pt idx="1">
                  <c:v>-5.9553265571594002E-2</c:v>
                </c:pt>
                <c:pt idx="2">
                  <c:v>-0.520108222961426</c:v>
                </c:pt>
                <c:pt idx="3">
                  <c:v>-0.42101478576660201</c:v>
                </c:pt>
                <c:pt idx="4">
                  <c:v>0.22375369071960399</c:v>
                </c:pt>
                <c:pt idx="5">
                  <c:v>0.78766620159149203</c:v>
                </c:pt>
                <c:pt idx="6">
                  <c:v>0.68288373947143599</c:v>
                </c:pt>
                <c:pt idx="7">
                  <c:v>-1.3088238425552999E-2</c:v>
                </c:pt>
                <c:pt idx="8">
                  <c:v>-0.66316258907318104</c:v>
                </c:pt>
                <c:pt idx="9">
                  <c:v>-0.75708866119384799</c:v>
                </c:pt>
                <c:pt idx="10">
                  <c:v>-0.38857597112655601</c:v>
                </c:pt>
                <c:pt idx="11">
                  <c:v>-4.8747621476650002E-2</c:v>
                </c:pt>
                <c:pt idx="12">
                  <c:v>-6.5473221242428006E-2</c:v>
                </c:pt>
                <c:pt idx="13">
                  <c:v>-0.31955349445343001</c:v>
                </c:pt>
                <c:pt idx="14">
                  <c:v>-0.45285835862159701</c:v>
                </c:pt>
                <c:pt idx="15">
                  <c:v>-0.25826311111450201</c:v>
                </c:pt>
                <c:pt idx="16">
                  <c:v>0.134611070156097</c:v>
                </c:pt>
                <c:pt idx="17">
                  <c:v>0.38860958814620999</c:v>
                </c:pt>
                <c:pt idx="18">
                  <c:v>0.261679798364639</c:v>
                </c:pt>
                <c:pt idx="19">
                  <c:v>-0.14908154308795901</c:v>
                </c:pt>
                <c:pt idx="20">
                  <c:v>-0.44253197312355003</c:v>
                </c:pt>
                <c:pt idx="21">
                  <c:v>-0.26825287938117998</c:v>
                </c:pt>
                <c:pt idx="22">
                  <c:v>0.30026376247406</c:v>
                </c:pt>
                <c:pt idx="23">
                  <c:v>0.79773211479187001</c:v>
                </c:pt>
                <c:pt idx="24">
                  <c:v>0.83911478519439697</c:v>
                </c:pt>
                <c:pt idx="25">
                  <c:v>0.51961839199066195</c:v>
                </c:pt>
                <c:pt idx="26">
                  <c:v>0.26233479380607599</c:v>
                </c:pt>
                <c:pt idx="27">
                  <c:v>0.31141972541809099</c:v>
                </c:pt>
                <c:pt idx="28">
                  <c:v>0.51809632778167702</c:v>
                </c:pt>
                <c:pt idx="29">
                  <c:v>0.650737285614014</c:v>
                </c:pt>
                <c:pt idx="30">
                  <c:v>0.73390996456146196</c:v>
                </c:pt>
                <c:pt idx="31">
                  <c:v>0.92186516523361195</c:v>
                </c:pt>
                <c:pt idx="32">
                  <c:v>1.1394894123077299</c:v>
                </c:pt>
                <c:pt idx="33">
                  <c:v>1.0928149223327599</c:v>
                </c:pt>
                <c:pt idx="34">
                  <c:v>0.68989229202270497</c:v>
                </c:pt>
                <c:pt idx="35">
                  <c:v>0.24632711708545699</c:v>
                </c:pt>
                <c:pt idx="36">
                  <c:v>0.116921827197075</c:v>
                </c:pt>
                <c:pt idx="37">
                  <c:v>0.244837015867233</c:v>
                </c:pt>
                <c:pt idx="38">
                  <c:v>0.29148924350738498</c:v>
                </c:pt>
                <c:pt idx="39">
                  <c:v>0.17722025513649001</c:v>
                </c:pt>
                <c:pt idx="40">
                  <c:v>0.225906372070312</c:v>
                </c:pt>
                <c:pt idx="41">
                  <c:v>0.64527571201324496</c:v>
                </c:pt>
                <c:pt idx="42">
                  <c:v>1.06792616844177</c:v>
                </c:pt>
                <c:pt idx="43">
                  <c:v>0.87698209285736095</c:v>
                </c:pt>
                <c:pt idx="44">
                  <c:v>-2.1070767194032999E-2</c:v>
                </c:pt>
                <c:pt idx="45">
                  <c:v>-0.98289996385574296</c:v>
                </c:pt>
                <c:pt idx="46">
                  <c:v>-1.29892826080322</c:v>
                </c:pt>
                <c:pt idx="47">
                  <c:v>-0.94244956970214799</c:v>
                </c:pt>
                <c:pt idx="48">
                  <c:v>-0.52033191919326804</c:v>
                </c:pt>
                <c:pt idx="49">
                  <c:v>-0.55770349502563499</c:v>
                </c:pt>
                <c:pt idx="50">
                  <c:v>-0.99605083465576205</c:v>
                </c:pt>
                <c:pt idx="51">
                  <c:v>-1.3940731287002499</c:v>
                </c:pt>
                <c:pt idx="52">
                  <c:v>-1.45267522335052</c:v>
                </c:pt>
                <c:pt idx="53">
                  <c:v>-1.24510562419891</c:v>
                </c:pt>
                <c:pt idx="54">
                  <c:v>-1.0331026315689</c:v>
                </c:pt>
                <c:pt idx="55">
                  <c:v>-1.00462782382965</c:v>
                </c:pt>
                <c:pt idx="56">
                  <c:v>-1.1876033544540401</c:v>
                </c:pt>
                <c:pt idx="57">
                  <c:v>-1.49501252174377</c:v>
                </c:pt>
                <c:pt idx="58">
                  <c:v>-1.7834675312042201</c:v>
                </c:pt>
                <c:pt idx="59">
                  <c:v>-1.93011474609375</c:v>
                </c:pt>
                <c:pt idx="60">
                  <c:v>-1.93680727481842</c:v>
                </c:pt>
                <c:pt idx="61">
                  <c:v>-1.95726335048675</c:v>
                </c:pt>
                <c:pt idx="62">
                  <c:v>-2.1597466468811</c:v>
                </c:pt>
                <c:pt idx="63">
                  <c:v>-2.5361881256103498</c:v>
                </c:pt>
                <c:pt idx="64">
                  <c:v>-2.8849575519561701</c:v>
                </c:pt>
                <c:pt idx="65">
                  <c:v>-3.02068591117858</c:v>
                </c:pt>
                <c:pt idx="66">
                  <c:v>-2.9890618324279701</c:v>
                </c:pt>
                <c:pt idx="67">
                  <c:v>-3.0288057327270499</c:v>
                </c:pt>
                <c:pt idx="68">
                  <c:v>-3.29659080505371</c:v>
                </c:pt>
                <c:pt idx="69">
                  <c:v>-3.66314625740051</c:v>
                </c:pt>
                <c:pt idx="70">
                  <c:v>-3.8415534496307302</c:v>
                </c:pt>
                <c:pt idx="71">
                  <c:v>-3.7161808013915998</c:v>
                </c:pt>
                <c:pt idx="72">
                  <c:v>-3.4631748199462802</c:v>
                </c:pt>
                <c:pt idx="73">
                  <c:v>-3.2845580577850302</c:v>
                </c:pt>
                <c:pt idx="74">
                  <c:v>-3.0916781425475999</c:v>
                </c:pt>
                <c:pt idx="75">
                  <c:v>-2.6002266407012899</c:v>
                </c:pt>
                <c:pt idx="76">
                  <c:v>-1.77712702751159</c:v>
                </c:pt>
                <c:pt idx="77">
                  <c:v>-1.0372575521469101</c:v>
                </c:pt>
                <c:pt idx="78">
                  <c:v>-0.83542174100875899</c:v>
                </c:pt>
                <c:pt idx="79">
                  <c:v>-1.1025803089141799</c:v>
                </c:pt>
                <c:pt idx="80">
                  <c:v>-1.2667669057846001</c:v>
                </c:pt>
                <c:pt idx="81">
                  <c:v>-0.89155453443527199</c:v>
                </c:pt>
                <c:pt idx="82">
                  <c:v>-0.14673312008380901</c:v>
                </c:pt>
                <c:pt idx="83">
                  <c:v>0.46736121177673301</c:v>
                </c:pt>
                <c:pt idx="84">
                  <c:v>0.74241530895233199</c:v>
                </c:pt>
                <c:pt idx="85">
                  <c:v>0.91288518905639604</c:v>
                </c:pt>
                <c:pt idx="86">
                  <c:v>1.2112672328948899</c:v>
                </c:pt>
                <c:pt idx="87">
                  <c:v>1.51286673545837</c:v>
                </c:pt>
                <c:pt idx="88">
                  <c:v>1.5509338378906199</c:v>
                </c:pt>
                <c:pt idx="89">
                  <c:v>1.3242108821868901</c:v>
                </c:pt>
                <c:pt idx="90">
                  <c:v>1.0841031074523899</c:v>
                </c:pt>
                <c:pt idx="91">
                  <c:v>0.97120648622512795</c:v>
                </c:pt>
                <c:pt idx="92">
                  <c:v>0.87578487396240201</c:v>
                </c:pt>
                <c:pt idx="93">
                  <c:v>0.69148772954940796</c:v>
                </c:pt>
                <c:pt idx="94">
                  <c:v>0.50495845079421997</c:v>
                </c:pt>
                <c:pt idx="95">
                  <c:v>0.41010713577270502</c:v>
                </c:pt>
                <c:pt idx="96">
                  <c:v>0.28468498587608299</c:v>
                </c:pt>
                <c:pt idx="97">
                  <c:v>-5.4235506802796998E-2</c:v>
                </c:pt>
                <c:pt idx="98">
                  <c:v>-0.53438597917556796</c:v>
                </c:pt>
                <c:pt idx="99">
                  <c:v>-0.87837266921997104</c:v>
                </c:pt>
                <c:pt idx="100">
                  <c:v>-0.99518299102783203</c:v>
                </c:pt>
                <c:pt idx="101">
                  <c:v>-1.1233217716217001</c:v>
                </c:pt>
                <c:pt idx="102">
                  <c:v>-1.4822295904159499</c:v>
                </c:pt>
                <c:pt idx="103">
                  <c:v>-1.9485442638397199</c:v>
                </c:pt>
                <c:pt idx="104">
                  <c:v>-2.2533302307128902</c:v>
                </c:pt>
                <c:pt idx="105">
                  <c:v>-2.39980125427246</c:v>
                </c:pt>
                <c:pt idx="106">
                  <c:v>-2.6578834056854199</c:v>
                </c:pt>
                <c:pt idx="107">
                  <c:v>-3.1479144096374498</c:v>
                </c:pt>
                <c:pt idx="108">
                  <c:v>-3.6736245155334402</c:v>
                </c:pt>
                <c:pt idx="109">
                  <c:v>-4.0708289146423304</c:v>
                </c:pt>
                <c:pt idx="110">
                  <c:v>-4.4999403953552202</c:v>
                </c:pt>
                <c:pt idx="111">
                  <c:v>-5.1639347076415927</c:v>
                </c:pt>
                <c:pt idx="112">
                  <c:v>-5.8483643531799299</c:v>
                </c:pt>
                <c:pt idx="113">
                  <c:v>-6.0479612350463796</c:v>
                </c:pt>
                <c:pt idx="114">
                  <c:v>-5.6120018959045401</c:v>
                </c:pt>
                <c:pt idx="115">
                  <c:v>-5.012924671173085</c:v>
                </c:pt>
                <c:pt idx="116">
                  <c:v>-4.8009223937988201</c:v>
                </c:pt>
                <c:pt idx="117">
                  <c:v>-4.9495444297790501</c:v>
                </c:pt>
                <c:pt idx="118">
                  <c:v>-4.9721045494079439</c:v>
                </c:pt>
                <c:pt idx="119">
                  <c:v>-4.6248536109924254</c:v>
                </c:pt>
                <c:pt idx="120">
                  <c:v>-4.2306847572326598</c:v>
                </c:pt>
                <c:pt idx="121">
                  <c:v>-4.2221655845642001</c:v>
                </c:pt>
                <c:pt idx="122">
                  <c:v>-4.5665769577026296</c:v>
                </c:pt>
                <c:pt idx="123">
                  <c:v>-4.8238096237182599</c:v>
                </c:pt>
                <c:pt idx="124">
                  <c:v>-4.6930289268493599</c:v>
                </c:pt>
                <c:pt idx="125">
                  <c:v>-4.317937374114984</c:v>
                </c:pt>
                <c:pt idx="126">
                  <c:v>-4.0498642921447701</c:v>
                </c:pt>
                <c:pt idx="127">
                  <c:v>-4.0607571601867596</c:v>
                </c:pt>
                <c:pt idx="128">
                  <c:v>-4.2487115859985298</c:v>
                </c:pt>
                <c:pt idx="129">
                  <c:v>-4.4205055236816397</c:v>
                </c:pt>
                <c:pt idx="130">
                  <c:v>-4.4779667854309002</c:v>
                </c:pt>
                <c:pt idx="131">
                  <c:v>-4.4640517234802202</c:v>
                </c:pt>
                <c:pt idx="132">
                  <c:v>-4.4898157119750897</c:v>
                </c:pt>
                <c:pt idx="133">
                  <c:v>-4.6007080078125</c:v>
                </c:pt>
                <c:pt idx="134">
                  <c:v>-4.6921052932739142</c:v>
                </c:pt>
                <c:pt idx="135">
                  <c:v>-4.6088190078735298</c:v>
                </c:pt>
                <c:pt idx="136">
                  <c:v>-4.3710432052612296</c:v>
                </c:pt>
                <c:pt idx="137">
                  <c:v>-4.2171773910522399</c:v>
                </c:pt>
                <c:pt idx="138">
                  <c:v>-4.3147726058959854</c:v>
                </c:pt>
                <c:pt idx="139">
                  <c:v>-4.4909420013427699</c:v>
                </c:pt>
                <c:pt idx="140">
                  <c:v>-4.413536548614494</c:v>
                </c:pt>
                <c:pt idx="141">
                  <c:v>-4.0475807189941397</c:v>
                </c:pt>
                <c:pt idx="142">
                  <c:v>-3.7394347190856898</c:v>
                </c:pt>
                <c:pt idx="143">
                  <c:v>-3.7374675273895201</c:v>
                </c:pt>
                <c:pt idx="144">
                  <c:v>-3.8019413948059002</c:v>
                </c:pt>
                <c:pt idx="145">
                  <c:v>-3.51427149772644</c:v>
                </c:pt>
                <c:pt idx="146">
                  <c:v>-2.9084038734435991</c:v>
                </c:pt>
                <c:pt idx="147">
                  <c:v>-2.5152153968811</c:v>
                </c:pt>
                <c:pt idx="148">
                  <c:v>-2.6966271400451598</c:v>
                </c:pt>
                <c:pt idx="149">
                  <c:v>-3.1737630367278999</c:v>
                </c:pt>
                <c:pt idx="150">
                  <c:v>-3.40520739555358</c:v>
                </c:pt>
                <c:pt idx="151">
                  <c:v>-3.2755470275878902</c:v>
                </c:pt>
                <c:pt idx="152">
                  <c:v>-3.1453597545623699</c:v>
                </c:pt>
                <c:pt idx="153">
                  <c:v>-3.2750315666198699</c:v>
                </c:pt>
                <c:pt idx="154">
                  <c:v>-3.5171370506286599</c:v>
                </c:pt>
                <c:pt idx="155">
                  <c:v>-3.6796097755432098</c:v>
                </c:pt>
                <c:pt idx="156">
                  <c:v>-3.8961663246154701</c:v>
                </c:pt>
                <c:pt idx="157">
                  <c:v>-4.3652696609496999</c:v>
                </c:pt>
                <c:pt idx="158">
                  <c:v>-4.8731589317321697</c:v>
                </c:pt>
                <c:pt idx="159">
                  <c:v>-4.9259138107299751</c:v>
                </c:pt>
                <c:pt idx="160">
                  <c:v>-4.4044437408447203</c:v>
                </c:pt>
                <c:pt idx="161">
                  <c:v>-3.7923290729522701</c:v>
                </c:pt>
                <c:pt idx="162">
                  <c:v>-3.5867989063262899</c:v>
                </c:pt>
                <c:pt idx="163">
                  <c:v>-3.6893944740295401</c:v>
                </c:pt>
                <c:pt idx="164">
                  <c:v>-3.6187043190002401</c:v>
                </c:pt>
                <c:pt idx="165">
                  <c:v>-3.22046899795532</c:v>
                </c:pt>
                <c:pt idx="166">
                  <c:v>-2.8699216842651301</c:v>
                </c:pt>
                <c:pt idx="167">
                  <c:v>-2.9244282245635902</c:v>
                </c:pt>
                <c:pt idx="168">
                  <c:v>-3.2322456836700351</c:v>
                </c:pt>
                <c:pt idx="169">
                  <c:v>-3.34755063056945</c:v>
                </c:pt>
                <c:pt idx="170">
                  <c:v>-3.0810124874114901</c:v>
                </c:pt>
                <c:pt idx="171">
                  <c:v>-2.6373229026794398</c:v>
                </c:pt>
                <c:pt idx="172">
                  <c:v>-2.2725019454956001</c:v>
                </c:pt>
                <c:pt idx="173">
                  <c:v>-2.0287184715271001</c:v>
                </c:pt>
                <c:pt idx="174">
                  <c:v>-1.8374834060668901</c:v>
                </c:pt>
                <c:pt idx="175">
                  <c:v>-1.69174575805664</c:v>
                </c:pt>
                <c:pt idx="176">
                  <c:v>-1.6044397354125901</c:v>
                </c:pt>
                <c:pt idx="177">
                  <c:v>-1.5156223773956301</c:v>
                </c:pt>
                <c:pt idx="178">
                  <c:v>-1.37062656879425</c:v>
                </c:pt>
                <c:pt idx="179">
                  <c:v>-1.2313972711563099</c:v>
                </c:pt>
                <c:pt idx="180">
                  <c:v>-1.1880532503128001</c:v>
                </c:pt>
                <c:pt idx="181">
                  <c:v>-1.1964088678359901</c:v>
                </c:pt>
                <c:pt idx="182">
                  <c:v>-1.1450006961822501</c:v>
                </c:pt>
                <c:pt idx="183">
                  <c:v>-1.07519090175628</c:v>
                </c:pt>
                <c:pt idx="184">
                  <c:v>-1.1745905876159599</c:v>
                </c:pt>
                <c:pt idx="185">
                  <c:v>-1.48210501670837</c:v>
                </c:pt>
                <c:pt idx="186">
                  <c:v>-1.7325022220611499</c:v>
                </c:pt>
                <c:pt idx="187">
                  <c:v>-1.63497197628021</c:v>
                </c:pt>
                <c:pt idx="188">
                  <c:v>-1.2461906671523999</c:v>
                </c:pt>
                <c:pt idx="189">
                  <c:v>-0.91635930538177501</c:v>
                </c:pt>
                <c:pt idx="190">
                  <c:v>-0.86823242902755704</c:v>
                </c:pt>
                <c:pt idx="191">
                  <c:v>-0.97371113300323497</c:v>
                </c:pt>
                <c:pt idx="192">
                  <c:v>-0.99603384733200095</c:v>
                </c:pt>
                <c:pt idx="193">
                  <c:v>-0.91718375682830799</c:v>
                </c:pt>
                <c:pt idx="194">
                  <c:v>-0.90665137767791704</c:v>
                </c:pt>
                <c:pt idx="195">
                  <c:v>-1.02821993827819</c:v>
                </c:pt>
                <c:pt idx="196">
                  <c:v>-1.12393915653228</c:v>
                </c:pt>
                <c:pt idx="197">
                  <c:v>-1.0202547311782799</c:v>
                </c:pt>
                <c:pt idx="198">
                  <c:v>-0.75278699398040805</c:v>
                </c:pt>
                <c:pt idx="199">
                  <c:v>-0.53125149011611905</c:v>
                </c:pt>
              </c:numCache>
            </c:numRef>
          </c:val>
          <c:smooth val="0"/>
          <c:extLst>
            <c:ext xmlns:c16="http://schemas.microsoft.com/office/drawing/2014/chart" uri="{C3380CC4-5D6E-409C-BE32-E72D297353CC}">
              <c16:uniqueId val="{00000002-D48F-4042-A4A4-967B5A0A5141}"/>
            </c:ext>
          </c:extLst>
        </c:ser>
        <c:ser>
          <c:idx val="6"/>
          <c:order val="3"/>
          <c:tx>
            <c:strRef>
              <c:f>'60_F4 1Mir'!#REF!</c:f>
              <c:strCache>
                <c:ptCount val="1"/>
                <c:pt idx="0">
                  <c:v>#REF!</c:v>
                </c:pt>
              </c:strCache>
            </c:strRef>
          </c:tx>
          <c:marker>
            <c:symbol val="none"/>
          </c:marker>
          <c:cat>
            <c:numRef>
              <c:f>'12_F3 5Mir (3)'!$A$2:$A$201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D48F-4042-A4A4-967B5A0A5141}"/>
            </c:ext>
          </c:extLst>
        </c:ser>
        <c:dLbls>
          <c:showLegendKey val="0"/>
          <c:showVal val="0"/>
          <c:showCatName val="0"/>
          <c:showSerName val="0"/>
          <c:showPercent val="0"/>
          <c:showBubbleSize val="0"/>
        </c:dLbls>
        <c:smooth val="0"/>
        <c:axId val="623565608"/>
        <c:axId val="623568728"/>
      </c:lineChart>
      <c:catAx>
        <c:axId val="623565608"/>
        <c:scaling>
          <c:orientation val="minMax"/>
        </c:scaling>
        <c:delete val="0"/>
        <c:axPos val="b"/>
        <c:numFmt formatCode="General" sourceLinked="1"/>
        <c:majorTickMark val="out"/>
        <c:minorTickMark val="none"/>
        <c:tickLblPos val="none"/>
        <c:crossAx val="623568728"/>
        <c:crosses val="autoZero"/>
        <c:auto val="1"/>
        <c:lblAlgn val="ctr"/>
        <c:lblOffset val="100"/>
        <c:tickLblSkip val="50"/>
        <c:tickMarkSkip val="25"/>
        <c:noMultiLvlLbl val="0"/>
      </c:catAx>
      <c:valAx>
        <c:axId val="623568728"/>
        <c:scaling>
          <c:orientation val="minMax"/>
          <c:max val="5"/>
          <c:min val="-12"/>
        </c:scaling>
        <c:delete val="0"/>
        <c:axPos val="l"/>
        <c:numFmt formatCode="General" sourceLinked="1"/>
        <c:majorTickMark val="out"/>
        <c:minorTickMark val="none"/>
        <c:tickLblPos val="nextTo"/>
        <c:crossAx val="623565608"/>
        <c:crossesAt val="25"/>
        <c:crossBetween val="between"/>
      </c:valAx>
    </c:plotArea>
    <c:plotVisOnly val="1"/>
    <c:dispBlanksAs val="gap"/>
    <c:showDLblsOverMax val="0"/>
  </c:chart>
  <c:externalData r:id="rId1">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5821665850945197E-2"/>
          <c:w val="1"/>
          <c:h val="0.94835666829810961"/>
        </c:manualLayout>
      </c:layout>
      <c:lineChart>
        <c:grouping val="standard"/>
        <c:varyColors val="0"/>
        <c:ser>
          <c:idx val="0"/>
          <c:order val="0"/>
          <c:tx>
            <c:strRef>
              <c:f>'12_F3 Pretest'!$B$1</c:f>
              <c:strCache>
                <c:ptCount val="1"/>
                <c:pt idx="0">
                  <c:v>1</c:v>
                </c:pt>
              </c:strCache>
            </c:strRef>
          </c:tx>
          <c:spPr>
            <a:ln w="25400">
              <a:solidFill>
                <a:schemeClr val="bg1">
                  <a:lumMod val="50000"/>
                </a:schemeClr>
              </a:solidFill>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Pretest'!$B$2:$B$201</c:f>
              <c:numCache>
                <c:formatCode>General</c:formatCode>
                <c:ptCount val="200"/>
                <c:pt idx="0">
                  <c:v>0.36924362182617199</c:v>
                </c:pt>
                <c:pt idx="1">
                  <c:v>0.54437166452407804</c:v>
                </c:pt>
                <c:pt idx="2">
                  <c:v>0.80745548009872403</c:v>
                </c:pt>
                <c:pt idx="3">
                  <c:v>1.12467944622039</c:v>
                </c:pt>
                <c:pt idx="4">
                  <c:v>1.29138278961181</c:v>
                </c:pt>
                <c:pt idx="5">
                  <c:v>1.0917818546295099</c:v>
                </c:pt>
                <c:pt idx="6">
                  <c:v>0.52928143739700295</c:v>
                </c:pt>
                <c:pt idx="7">
                  <c:v>-0.12665992975234999</c:v>
                </c:pt>
                <c:pt idx="8">
                  <c:v>-0.54331856966018699</c:v>
                </c:pt>
                <c:pt idx="9">
                  <c:v>-0.58383917808532704</c:v>
                </c:pt>
                <c:pt idx="10">
                  <c:v>-0.38745716214179998</c:v>
                </c:pt>
                <c:pt idx="11">
                  <c:v>-0.22266413271427199</c:v>
                </c:pt>
                <c:pt idx="12">
                  <c:v>-0.26727074384689298</c:v>
                </c:pt>
                <c:pt idx="13">
                  <c:v>-0.49128487706184398</c:v>
                </c:pt>
                <c:pt idx="14">
                  <c:v>-0.70654743909835804</c:v>
                </c:pt>
                <c:pt idx="15">
                  <c:v>-0.73247414827346802</c:v>
                </c:pt>
                <c:pt idx="16">
                  <c:v>-0.55716872215270996</c:v>
                </c:pt>
                <c:pt idx="17">
                  <c:v>-0.35317048430442799</c:v>
                </c:pt>
                <c:pt idx="18">
                  <c:v>-0.30294334888458302</c:v>
                </c:pt>
                <c:pt idx="19">
                  <c:v>-0.38888299465179399</c:v>
                </c:pt>
                <c:pt idx="20">
                  <c:v>-0.39454564452171298</c:v>
                </c:pt>
                <c:pt idx="21">
                  <c:v>-0.162388101220131</c:v>
                </c:pt>
                <c:pt idx="22">
                  <c:v>0.17161425948143</c:v>
                </c:pt>
                <c:pt idx="23">
                  <c:v>0.278758615255356</c:v>
                </c:pt>
                <c:pt idx="24">
                  <c:v>1.2049328535795E-2</c:v>
                </c:pt>
                <c:pt idx="25">
                  <c:v>-0.36885789036750799</c:v>
                </c:pt>
                <c:pt idx="26">
                  <c:v>-0.41710117459297202</c:v>
                </c:pt>
                <c:pt idx="27">
                  <c:v>5.5091664195061001E-2</c:v>
                </c:pt>
                <c:pt idx="28">
                  <c:v>0.79240727424621604</c:v>
                </c:pt>
                <c:pt idx="29">
                  <c:v>1.34412109851837</c:v>
                </c:pt>
                <c:pt idx="30">
                  <c:v>1.4440512657165501</c:v>
                </c:pt>
                <c:pt idx="31">
                  <c:v>1.14644122123718</c:v>
                </c:pt>
                <c:pt idx="32">
                  <c:v>0.68149036169052102</c:v>
                </c:pt>
                <c:pt idx="33">
                  <c:v>0.26847508549690202</c:v>
                </c:pt>
                <c:pt idx="34">
                  <c:v>4.7501206398009997E-2</c:v>
                </c:pt>
                <c:pt idx="35">
                  <c:v>7.6433613896370003E-2</c:v>
                </c:pt>
                <c:pt idx="36">
                  <c:v>0.31185394525527999</c:v>
                </c:pt>
                <c:pt idx="37">
                  <c:v>0.60838216543197599</c:v>
                </c:pt>
                <c:pt idx="38">
                  <c:v>0.790172159671783</c:v>
                </c:pt>
                <c:pt idx="39">
                  <c:v>0.75376623868942305</c:v>
                </c:pt>
                <c:pt idx="40">
                  <c:v>0.51696658134460405</c:v>
                </c:pt>
                <c:pt idx="41">
                  <c:v>0.185905441641808</c:v>
                </c:pt>
                <c:pt idx="42">
                  <c:v>-0.132773786783218</c:v>
                </c:pt>
                <c:pt idx="43">
                  <c:v>-0.42156761884689298</c:v>
                </c:pt>
                <c:pt idx="44">
                  <c:v>-0.76791089773178101</c:v>
                </c:pt>
                <c:pt idx="45">
                  <c:v>-1.2567893266677801</c:v>
                </c:pt>
                <c:pt idx="46">
                  <c:v>-1.8193233013153001</c:v>
                </c:pt>
                <c:pt idx="47">
                  <c:v>-2.21995902061462</c:v>
                </c:pt>
                <c:pt idx="48">
                  <c:v>-2.2491972446441602</c:v>
                </c:pt>
                <c:pt idx="49">
                  <c:v>-1.935262799263</c:v>
                </c:pt>
                <c:pt idx="50">
                  <c:v>-1.52261698246002</c:v>
                </c:pt>
                <c:pt idx="51">
                  <c:v>-1.24905121326446</c:v>
                </c:pt>
                <c:pt idx="52">
                  <c:v>-1.2023171186447099</c:v>
                </c:pt>
                <c:pt idx="53">
                  <c:v>-1.39337146282196</c:v>
                </c:pt>
                <c:pt idx="54">
                  <c:v>-1.8498840332031199</c:v>
                </c:pt>
                <c:pt idx="55">
                  <c:v>-2.53133225440979</c:v>
                </c:pt>
                <c:pt idx="56">
                  <c:v>-3.2105078697204501</c:v>
                </c:pt>
                <c:pt idx="57">
                  <c:v>-3.5981965065002401</c:v>
                </c:pt>
                <c:pt idx="58">
                  <c:v>-3.6402387619018501</c:v>
                </c:pt>
                <c:pt idx="59">
                  <c:v>-3.5967962741851802</c:v>
                </c:pt>
                <c:pt idx="60">
                  <c:v>-3.7391548156738201</c:v>
                </c:pt>
                <c:pt idx="61">
                  <c:v>-4.0211734771728498</c:v>
                </c:pt>
                <c:pt idx="62">
                  <c:v>-4.1558709144592196</c:v>
                </c:pt>
                <c:pt idx="63">
                  <c:v>-3.9981551170349099</c:v>
                </c:pt>
                <c:pt idx="64">
                  <c:v>-3.73800492286682</c:v>
                </c:pt>
                <c:pt idx="65">
                  <c:v>-3.66551613807678</c:v>
                </c:pt>
                <c:pt idx="66">
                  <c:v>-3.8230340480804399</c:v>
                </c:pt>
                <c:pt idx="67">
                  <c:v>-3.9759390354156401</c:v>
                </c:pt>
                <c:pt idx="68">
                  <c:v>-3.9030098915100102</c:v>
                </c:pt>
                <c:pt idx="69">
                  <c:v>-3.6438567638397199</c:v>
                </c:pt>
                <c:pt idx="70">
                  <c:v>-3.44535827636718</c:v>
                </c:pt>
                <c:pt idx="71">
                  <c:v>-3.5053632259368901</c:v>
                </c:pt>
                <c:pt idx="72">
                  <c:v>-3.7862253189086901</c:v>
                </c:pt>
                <c:pt idx="73">
                  <c:v>-4.05385398864746</c:v>
                </c:pt>
                <c:pt idx="74">
                  <c:v>-4.0918869972228986</c:v>
                </c:pt>
                <c:pt idx="75">
                  <c:v>-3.8998353481292698</c:v>
                </c:pt>
                <c:pt idx="76">
                  <c:v>-3.68397045135498</c:v>
                </c:pt>
                <c:pt idx="77">
                  <c:v>-3.63208603858947</c:v>
                </c:pt>
                <c:pt idx="78">
                  <c:v>-3.70177769660949</c:v>
                </c:pt>
                <c:pt idx="79">
                  <c:v>-3.6787352561950599</c:v>
                </c:pt>
                <c:pt idx="80">
                  <c:v>-3.45381259918212</c:v>
                </c:pt>
                <c:pt idx="81">
                  <c:v>-3.1781575679778999</c:v>
                </c:pt>
                <c:pt idx="82">
                  <c:v>-3.0813438892364502</c:v>
                </c:pt>
                <c:pt idx="83">
                  <c:v>-3.1721708774566602</c:v>
                </c:pt>
                <c:pt idx="84">
                  <c:v>-3.2091400623321502</c:v>
                </c:pt>
                <c:pt idx="85">
                  <c:v>-2.9861872196197501</c:v>
                </c:pt>
                <c:pt idx="86">
                  <c:v>-2.5823709964752202</c:v>
                </c:pt>
                <c:pt idx="87">
                  <c:v>-2.2802269458770699</c:v>
                </c:pt>
                <c:pt idx="88">
                  <c:v>-2.2762272357940598</c:v>
                </c:pt>
                <c:pt idx="89">
                  <c:v>-2.5136406421661301</c:v>
                </c:pt>
                <c:pt idx="90">
                  <c:v>-2.7645914554595898</c:v>
                </c:pt>
                <c:pt idx="91">
                  <c:v>-2.8230600357055602</c:v>
                </c:pt>
                <c:pt idx="92">
                  <c:v>-2.6433629989624001</c:v>
                </c:pt>
                <c:pt idx="93">
                  <c:v>-2.36951231956481</c:v>
                </c:pt>
                <c:pt idx="94">
                  <c:v>-2.2374091148376398</c:v>
                </c:pt>
                <c:pt idx="95">
                  <c:v>-2.3807744979858398</c:v>
                </c:pt>
                <c:pt idx="96">
                  <c:v>-2.7006919384002601</c:v>
                </c:pt>
                <c:pt idx="97">
                  <c:v>-2.9770383834838761</c:v>
                </c:pt>
                <c:pt idx="98">
                  <c:v>-3.1346952915191602</c:v>
                </c:pt>
                <c:pt idx="99">
                  <c:v>-3.32557773590087</c:v>
                </c:pt>
                <c:pt idx="100">
                  <c:v>-3.6694593429565399</c:v>
                </c:pt>
                <c:pt idx="101">
                  <c:v>-3.97682332992553</c:v>
                </c:pt>
                <c:pt idx="102">
                  <c:v>-3.88418340682983</c:v>
                </c:pt>
                <c:pt idx="103">
                  <c:v>-3.3130638599395699</c:v>
                </c:pt>
                <c:pt idx="104">
                  <c:v>-2.6718773841857901</c:v>
                </c:pt>
                <c:pt idx="105">
                  <c:v>-2.4783868789672798</c:v>
                </c:pt>
                <c:pt idx="106">
                  <c:v>-2.8123905658721902</c:v>
                </c:pt>
                <c:pt idx="107">
                  <c:v>-3.2576367855071999</c:v>
                </c:pt>
                <c:pt idx="108">
                  <c:v>-3.39728379249572</c:v>
                </c:pt>
                <c:pt idx="109">
                  <c:v>-3.26023244857788</c:v>
                </c:pt>
                <c:pt idx="110">
                  <c:v>-3.222808122634877</c:v>
                </c:pt>
                <c:pt idx="111">
                  <c:v>-3.5616178512573202</c:v>
                </c:pt>
                <c:pt idx="112">
                  <c:v>-4.2034659385681099</c:v>
                </c:pt>
                <c:pt idx="113">
                  <c:v>-4.8731064796447701</c:v>
                </c:pt>
                <c:pt idx="114">
                  <c:v>-5.3554868698120028</c:v>
                </c:pt>
                <c:pt idx="115">
                  <c:v>-5.5750918388366699</c:v>
                </c:pt>
                <c:pt idx="116">
                  <c:v>-5.530116558074945</c:v>
                </c:pt>
                <c:pt idx="117">
                  <c:v>-5.2730607986450204</c:v>
                </c:pt>
                <c:pt idx="118">
                  <c:v>-4.9469790458679199</c:v>
                </c:pt>
                <c:pt idx="119">
                  <c:v>-4.7333998680114702</c:v>
                </c:pt>
                <c:pt idx="120">
                  <c:v>-4.7063527107238698</c:v>
                </c:pt>
                <c:pt idx="121">
                  <c:v>-4.778076171875</c:v>
                </c:pt>
                <c:pt idx="122">
                  <c:v>-4.8349580764770428</c:v>
                </c:pt>
                <c:pt idx="123">
                  <c:v>-4.8800883293151767</c:v>
                </c:pt>
                <c:pt idx="124">
                  <c:v>-4.9626398086547798</c:v>
                </c:pt>
                <c:pt idx="125">
                  <c:v>-4.9936885833740199</c:v>
                </c:pt>
                <c:pt idx="126">
                  <c:v>-4.7721982002258301</c:v>
                </c:pt>
                <c:pt idx="127">
                  <c:v>-4.2777476310729901</c:v>
                </c:pt>
                <c:pt idx="128">
                  <c:v>-3.8418626785278298</c:v>
                </c:pt>
                <c:pt idx="129">
                  <c:v>-3.8525085449218701</c:v>
                </c:pt>
                <c:pt idx="130">
                  <c:v>-4.2637133598327601</c:v>
                </c:pt>
                <c:pt idx="131">
                  <c:v>-4.5674810409545854</c:v>
                </c:pt>
                <c:pt idx="132">
                  <c:v>-4.3847408294677654</c:v>
                </c:pt>
                <c:pt idx="133">
                  <c:v>-3.9822609424590998</c:v>
                </c:pt>
                <c:pt idx="134">
                  <c:v>-4.0006251335143999</c:v>
                </c:pt>
                <c:pt idx="135">
                  <c:v>-4.6537685394287056</c:v>
                </c:pt>
                <c:pt idx="136">
                  <c:v>-5.4127779006957999</c:v>
                </c:pt>
                <c:pt idx="137">
                  <c:v>-5.6334381103515598</c:v>
                </c:pt>
                <c:pt idx="138">
                  <c:v>-5.3583111763000346</c:v>
                </c:pt>
                <c:pt idx="139">
                  <c:v>-5.2443351745605398</c:v>
                </c:pt>
                <c:pt idx="140">
                  <c:v>-5.6827626228332502</c:v>
                </c:pt>
                <c:pt idx="141">
                  <c:v>-6.2385334968566797</c:v>
                </c:pt>
                <c:pt idx="142">
                  <c:v>-6.1454396247863698</c:v>
                </c:pt>
                <c:pt idx="143">
                  <c:v>-5.2491283416748002</c:v>
                </c:pt>
                <c:pt idx="144">
                  <c:v>-4.2476329803466797</c:v>
                </c:pt>
                <c:pt idx="145">
                  <c:v>-3.97433257102966</c:v>
                </c:pt>
                <c:pt idx="146">
                  <c:v>-4.5842571258544904</c:v>
                </c:pt>
                <c:pt idx="147">
                  <c:v>-5.4910817146301198</c:v>
                </c:pt>
                <c:pt idx="148">
                  <c:v>-5.9776306152343697</c:v>
                </c:pt>
                <c:pt idx="149">
                  <c:v>-5.7829189300537056</c:v>
                </c:pt>
                <c:pt idx="150">
                  <c:v>-5.1970386505126864</c:v>
                </c:pt>
                <c:pt idx="151">
                  <c:v>-4.7327952384948704</c:v>
                </c:pt>
                <c:pt idx="152">
                  <c:v>-4.6992883682250852</c:v>
                </c:pt>
                <c:pt idx="153">
                  <c:v>-4.9863643646240199</c:v>
                </c:pt>
                <c:pt idx="154">
                  <c:v>-5.2310085296630797</c:v>
                </c:pt>
                <c:pt idx="155">
                  <c:v>-5.2325816154479856</c:v>
                </c:pt>
                <c:pt idx="156">
                  <c:v>-5.1741147041320774</c:v>
                </c:pt>
                <c:pt idx="157">
                  <c:v>-5.342043876647935</c:v>
                </c:pt>
                <c:pt idx="158">
                  <c:v>-5.6615691184997496</c:v>
                </c:pt>
                <c:pt idx="159">
                  <c:v>-5.6992478370666477</c:v>
                </c:pt>
                <c:pt idx="160">
                  <c:v>-5.2211632728576598</c:v>
                </c:pt>
                <c:pt idx="161">
                  <c:v>-4.5876913070678702</c:v>
                </c:pt>
                <c:pt idx="162">
                  <c:v>-4.39302158355712</c:v>
                </c:pt>
                <c:pt idx="163">
                  <c:v>-4.7570223808288503</c:v>
                </c:pt>
                <c:pt idx="164">
                  <c:v>-5.1951823234558052</c:v>
                </c:pt>
                <c:pt idx="165">
                  <c:v>-5.2424778938293404</c:v>
                </c:pt>
                <c:pt idx="166">
                  <c:v>-5.0041546821594149</c:v>
                </c:pt>
                <c:pt idx="167">
                  <c:v>-4.9374423027038503</c:v>
                </c:pt>
                <c:pt idx="168">
                  <c:v>-5.2252001762390066</c:v>
                </c:pt>
                <c:pt idx="169">
                  <c:v>-5.5929851531982351</c:v>
                </c:pt>
                <c:pt idx="170">
                  <c:v>-5.7216167449951101</c:v>
                </c:pt>
                <c:pt idx="171">
                  <c:v>-5.6110973358154297</c:v>
                </c:pt>
                <c:pt idx="172">
                  <c:v>-5.4576535224914497</c:v>
                </c:pt>
                <c:pt idx="173">
                  <c:v>-5.35957431793212</c:v>
                </c:pt>
                <c:pt idx="174">
                  <c:v>-5.2951922416686976</c:v>
                </c:pt>
                <c:pt idx="175">
                  <c:v>-5.2700505256652797</c:v>
                </c:pt>
                <c:pt idx="176">
                  <c:v>-5.290114879608141</c:v>
                </c:pt>
                <c:pt idx="177">
                  <c:v>-5.2253870964050204</c:v>
                </c:pt>
                <c:pt idx="178">
                  <c:v>-4.9096775054931596</c:v>
                </c:pt>
                <c:pt idx="179">
                  <c:v>-4.4214282035827601</c:v>
                </c:pt>
                <c:pt idx="180">
                  <c:v>-4.0793433189392001</c:v>
                </c:pt>
                <c:pt idx="181">
                  <c:v>-4.04194831848144</c:v>
                </c:pt>
                <c:pt idx="182">
                  <c:v>-4.0521769523620597</c:v>
                </c:pt>
                <c:pt idx="183">
                  <c:v>-3.7662880420684801</c:v>
                </c:pt>
                <c:pt idx="184">
                  <c:v>-3.2642562389373699</c:v>
                </c:pt>
                <c:pt idx="185">
                  <c:v>-3.0019760131835902</c:v>
                </c:pt>
                <c:pt idx="186">
                  <c:v>-3.2148270606994598</c:v>
                </c:pt>
                <c:pt idx="187">
                  <c:v>-3.5799138545989901</c:v>
                </c:pt>
                <c:pt idx="188">
                  <c:v>-3.6139168739318799</c:v>
                </c:pt>
                <c:pt idx="189">
                  <c:v>-3.2692377567291202</c:v>
                </c:pt>
                <c:pt idx="190">
                  <c:v>-2.9295186996459899</c:v>
                </c:pt>
                <c:pt idx="191">
                  <c:v>-2.85419344902038</c:v>
                </c:pt>
                <c:pt idx="192">
                  <c:v>-2.8621225357055602</c:v>
                </c:pt>
                <c:pt idx="193">
                  <c:v>-2.65767097473144</c:v>
                </c:pt>
                <c:pt idx="194">
                  <c:v>-2.2931926250457701</c:v>
                </c:pt>
                <c:pt idx="195">
                  <c:v>-2.1193885803222599</c:v>
                </c:pt>
                <c:pt idx="196">
                  <c:v>-2.3274374008178702</c:v>
                </c:pt>
                <c:pt idx="197">
                  <c:v>-2.7226135730743399</c:v>
                </c:pt>
                <c:pt idx="198">
                  <c:v>-2.9795937538146902</c:v>
                </c:pt>
                <c:pt idx="199">
                  <c:v>-2.9734916687011701</c:v>
                </c:pt>
              </c:numCache>
            </c:numRef>
          </c:val>
          <c:smooth val="0"/>
          <c:extLst>
            <c:ext xmlns:c16="http://schemas.microsoft.com/office/drawing/2014/chart" uri="{C3380CC4-5D6E-409C-BE32-E72D297353CC}">
              <c16:uniqueId val="{00000000-763A-4FBA-9BDC-0246449EB510}"/>
            </c:ext>
          </c:extLst>
        </c:ser>
        <c:ser>
          <c:idx val="1"/>
          <c:order val="1"/>
          <c:tx>
            <c:strRef>
              <c:f>'12_F3 Pretest'!$C$1</c:f>
              <c:strCache>
                <c:ptCount val="1"/>
                <c:pt idx="0">
                  <c:v>3</c:v>
                </c:pt>
              </c:strCache>
            </c:strRef>
          </c:tx>
          <c:spPr>
            <a:ln w="25400">
              <a:solidFill>
                <a:schemeClr val="tx1">
                  <a:lumMod val="95000"/>
                  <a:lumOff val="5000"/>
                </a:schemeClr>
              </a:solidFill>
              <a:prstDash val="sysDash"/>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Pretest'!$C$2:$C$201</c:f>
              <c:numCache>
                <c:formatCode>General</c:formatCode>
                <c:ptCount val="200"/>
                <c:pt idx="0">
                  <c:v>-0.97662186622619596</c:v>
                </c:pt>
                <c:pt idx="1">
                  <c:v>-0.4794020652771</c:v>
                </c:pt>
                <c:pt idx="2">
                  <c:v>-0.205306440591812</c:v>
                </c:pt>
                <c:pt idx="3">
                  <c:v>-5.9250768274068999E-2</c:v>
                </c:pt>
                <c:pt idx="4">
                  <c:v>5.3917106240988E-2</c:v>
                </c:pt>
                <c:pt idx="5">
                  <c:v>0.13236422836780501</c:v>
                </c:pt>
                <c:pt idx="6">
                  <c:v>0.15320557355880701</c:v>
                </c:pt>
                <c:pt idx="7">
                  <c:v>0.15987080335617099</c:v>
                </c:pt>
                <c:pt idx="8">
                  <c:v>0.215165615081787</c:v>
                </c:pt>
                <c:pt idx="9">
                  <c:v>0.302594155073166</c:v>
                </c:pt>
                <c:pt idx="10">
                  <c:v>0.347333014011383</c:v>
                </c:pt>
                <c:pt idx="11">
                  <c:v>0.33775559067726102</c:v>
                </c:pt>
                <c:pt idx="12">
                  <c:v>0.36296558380126998</c:v>
                </c:pt>
                <c:pt idx="13">
                  <c:v>0.49496269226074202</c:v>
                </c:pt>
                <c:pt idx="14">
                  <c:v>0.66817498207092296</c:v>
                </c:pt>
                <c:pt idx="15">
                  <c:v>0.71889728307723999</c:v>
                </c:pt>
                <c:pt idx="16">
                  <c:v>0.53534293174743697</c:v>
                </c:pt>
                <c:pt idx="17">
                  <c:v>0.14380881190299999</c:v>
                </c:pt>
                <c:pt idx="18">
                  <c:v>-0.32803028821945202</c:v>
                </c:pt>
                <c:pt idx="19">
                  <c:v>-0.72427743673324596</c:v>
                </c:pt>
                <c:pt idx="20">
                  <c:v>-0.90580236911773704</c:v>
                </c:pt>
                <c:pt idx="21">
                  <c:v>-0.79764193296432495</c:v>
                </c:pt>
                <c:pt idx="22">
                  <c:v>-0.44821435213089</c:v>
                </c:pt>
                <c:pt idx="23">
                  <c:v>-2.0950501784682E-2</c:v>
                </c:pt>
                <c:pt idx="24">
                  <c:v>0.31912615895271301</c:v>
                </c:pt>
                <c:pt idx="25">
                  <c:v>0.51569104194641102</c:v>
                </c:pt>
                <c:pt idx="26">
                  <c:v>0.62013620138168302</c:v>
                </c:pt>
                <c:pt idx="27">
                  <c:v>0.72692716121673595</c:v>
                </c:pt>
                <c:pt idx="28">
                  <c:v>0.95394271612167403</c:v>
                </c:pt>
                <c:pt idx="29">
                  <c:v>1.43290531635284</c:v>
                </c:pt>
                <c:pt idx="30">
                  <c:v>2.18244004249572</c:v>
                </c:pt>
                <c:pt idx="31">
                  <c:v>2.9491271972656201</c:v>
                </c:pt>
                <c:pt idx="32">
                  <c:v>3.29201960563659</c:v>
                </c:pt>
                <c:pt idx="33">
                  <c:v>2.96666407585144</c:v>
                </c:pt>
                <c:pt idx="34">
                  <c:v>2.22117018699646</c:v>
                </c:pt>
                <c:pt idx="35">
                  <c:v>1.6020255088806099</c:v>
                </c:pt>
                <c:pt idx="36">
                  <c:v>1.4349216222762999</c:v>
                </c:pt>
                <c:pt idx="37">
                  <c:v>1.5781062841415401</c:v>
                </c:pt>
                <c:pt idx="38">
                  <c:v>1.7088202238082799</c:v>
                </c:pt>
                <c:pt idx="39">
                  <c:v>1.7227703332901001</c:v>
                </c:pt>
                <c:pt idx="40">
                  <c:v>1.73590576648712</c:v>
                </c:pt>
                <c:pt idx="41">
                  <c:v>1.7833991050720199</c:v>
                </c:pt>
                <c:pt idx="42">
                  <c:v>1.7292910814285201</c:v>
                </c:pt>
                <c:pt idx="43">
                  <c:v>1.53415215015411</c:v>
                </c:pt>
                <c:pt idx="44">
                  <c:v>1.44136226177215</c:v>
                </c:pt>
                <c:pt idx="45">
                  <c:v>1.7216836214065501</c:v>
                </c:pt>
                <c:pt idx="46">
                  <c:v>2.2688229084014799</c:v>
                </c:pt>
                <c:pt idx="47">
                  <c:v>2.6235930919647199</c:v>
                </c:pt>
                <c:pt idx="48">
                  <c:v>2.45356249809265</c:v>
                </c:pt>
                <c:pt idx="49">
                  <c:v>1.9044438600540099</c:v>
                </c:pt>
                <c:pt idx="50">
                  <c:v>1.4064818620681701</c:v>
                </c:pt>
                <c:pt idx="51">
                  <c:v>1.2177914381027199</c:v>
                </c:pt>
                <c:pt idx="52">
                  <c:v>1.25702488422393</c:v>
                </c:pt>
                <c:pt idx="53">
                  <c:v>1.32316386699676</c:v>
                </c:pt>
                <c:pt idx="54">
                  <c:v>1.3276661634445099</c:v>
                </c:pt>
                <c:pt idx="55">
                  <c:v>1.27084016799926</c:v>
                </c:pt>
                <c:pt idx="56">
                  <c:v>1.1197308301925599</c:v>
                </c:pt>
                <c:pt idx="57">
                  <c:v>0.83256131410598799</c:v>
                </c:pt>
                <c:pt idx="58">
                  <c:v>0.466665178537369</c:v>
                </c:pt>
                <c:pt idx="59">
                  <c:v>0.15048724412918099</c:v>
                </c:pt>
                <c:pt idx="60">
                  <c:v>-7.1958065032958998E-2</c:v>
                </c:pt>
                <c:pt idx="61">
                  <c:v>-0.29480651021003701</c:v>
                </c:pt>
                <c:pt idx="62">
                  <c:v>-0.60997599363327004</c:v>
                </c:pt>
                <c:pt idx="63">
                  <c:v>-0.96966451406478904</c:v>
                </c:pt>
                <c:pt idx="64">
                  <c:v>-1.2444815635681099</c:v>
                </c:pt>
                <c:pt idx="65">
                  <c:v>-1.3844749927520701</c:v>
                </c:pt>
                <c:pt idx="66">
                  <c:v>-1.44378077983856</c:v>
                </c:pt>
                <c:pt idx="67">
                  <c:v>-1.4469243288040099</c:v>
                </c:pt>
                <c:pt idx="68">
                  <c:v>-1.3199559450149501</c:v>
                </c:pt>
                <c:pt idx="69">
                  <c:v>-1.00204801559448</c:v>
                </c:pt>
                <c:pt idx="70">
                  <c:v>-0.57446056604385398</c:v>
                </c:pt>
                <c:pt idx="71">
                  <c:v>-0.20766630768775901</c:v>
                </c:pt>
                <c:pt idx="72">
                  <c:v>9.6004660008500002E-4</c:v>
                </c:pt>
                <c:pt idx="73">
                  <c:v>7.9434610903262995E-2</c:v>
                </c:pt>
                <c:pt idx="74">
                  <c:v>8.6288973689078993E-2</c:v>
                </c:pt>
                <c:pt idx="75">
                  <c:v>4.5764252543448999E-2</c:v>
                </c:pt>
                <c:pt idx="76">
                  <c:v>1.5037536621094E-2</c:v>
                </c:pt>
                <c:pt idx="77">
                  <c:v>0.12448339164257</c:v>
                </c:pt>
                <c:pt idx="78">
                  <c:v>0.43820983171463002</c:v>
                </c:pt>
                <c:pt idx="79">
                  <c:v>0.79709631204605103</c:v>
                </c:pt>
                <c:pt idx="80">
                  <c:v>0.93435305356979403</c:v>
                </c:pt>
                <c:pt idx="81">
                  <c:v>0.81030756235122703</c:v>
                </c:pt>
                <c:pt idx="82">
                  <c:v>0.73145574331283603</c:v>
                </c:pt>
                <c:pt idx="83">
                  <c:v>1.0200771093368499</c:v>
                </c:pt>
                <c:pt idx="84">
                  <c:v>1.60530269145965</c:v>
                </c:pt>
                <c:pt idx="85">
                  <c:v>2.0823888778686501</c:v>
                </c:pt>
                <c:pt idx="86">
                  <c:v>2.2082979679107599</c:v>
                </c:pt>
                <c:pt idx="87">
                  <c:v>2.2006413936614901</c:v>
                </c:pt>
                <c:pt idx="88">
                  <c:v>2.4278757572174001</c:v>
                </c:pt>
                <c:pt idx="89">
                  <c:v>2.8827846050262398</c:v>
                </c:pt>
                <c:pt idx="90">
                  <c:v>3.1426656246185249</c:v>
                </c:pt>
                <c:pt idx="91">
                  <c:v>2.8930552005767791</c:v>
                </c:pt>
                <c:pt idx="92">
                  <c:v>2.342070579528797</c:v>
                </c:pt>
                <c:pt idx="93">
                  <c:v>1.9982987642288199</c:v>
                </c:pt>
                <c:pt idx="94">
                  <c:v>2.1054446697235099</c:v>
                </c:pt>
                <c:pt idx="95">
                  <c:v>2.420657873153679</c:v>
                </c:pt>
                <c:pt idx="96">
                  <c:v>2.5518922805786102</c:v>
                </c:pt>
                <c:pt idx="97">
                  <c:v>2.4008691310882448</c:v>
                </c:pt>
                <c:pt idx="98">
                  <c:v>2.2151417732238698</c:v>
                </c:pt>
                <c:pt idx="99">
                  <c:v>2.2702610492706299</c:v>
                </c:pt>
                <c:pt idx="100">
                  <c:v>2.58017826080322</c:v>
                </c:pt>
                <c:pt idx="101">
                  <c:v>2.9051277637481601</c:v>
                </c:pt>
                <c:pt idx="102">
                  <c:v>2.98648905754089</c:v>
                </c:pt>
                <c:pt idx="103">
                  <c:v>2.7669625282287602</c:v>
                </c:pt>
                <c:pt idx="104">
                  <c:v>2.41512751579284</c:v>
                </c:pt>
                <c:pt idx="105">
                  <c:v>2.1481082439422599</c:v>
                </c:pt>
                <c:pt idx="106">
                  <c:v>2.0251450538635201</c:v>
                </c:pt>
                <c:pt idx="107">
                  <c:v>1.9238406419753999</c:v>
                </c:pt>
                <c:pt idx="108">
                  <c:v>1.72824907302856</c:v>
                </c:pt>
                <c:pt idx="109">
                  <c:v>1.48732233047485</c:v>
                </c:pt>
                <c:pt idx="110">
                  <c:v>1.3140240907669001</c:v>
                </c:pt>
                <c:pt idx="111">
                  <c:v>1.1629335880279501</c:v>
                </c:pt>
                <c:pt idx="112">
                  <c:v>0.84196287393569902</c:v>
                </c:pt>
                <c:pt idx="113">
                  <c:v>0.314346343278885</c:v>
                </c:pt>
                <c:pt idx="114">
                  <c:v>-0.120719477534294</c:v>
                </c:pt>
                <c:pt idx="115">
                  <c:v>-0.105806067585945</c:v>
                </c:pt>
                <c:pt idx="116">
                  <c:v>0.32148024439811701</c:v>
                </c:pt>
                <c:pt idx="117">
                  <c:v>0.69294369220733598</c:v>
                </c:pt>
                <c:pt idx="118">
                  <c:v>0.58948153257369995</c:v>
                </c:pt>
                <c:pt idx="119">
                  <c:v>6.6384598612785006E-2</c:v>
                </c:pt>
                <c:pt idx="120">
                  <c:v>-0.47678419947624201</c:v>
                </c:pt>
                <c:pt idx="121">
                  <c:v>-0.76325899362564098</c:v>
                </c:pt>
                <c:pt idx="122">
                  <c:v>-0.84589523077011097</c:v>
                </c:pt>
                <c:pt idx="123">
                  <c:v>-0.879277944564819</c:v>
                </c:pt>
                <c:pt idx="124">
                  <c:v>-0.85761314630508401</c:v>
                </c:pt>
                <c:pt idx="125">
                  <c:v>-0.66410827636718806</c:v>
                </c:pt>
                <c:pt idx="126">
                  <c:v>-0.28072741627693198</c:v>
                </c:pt>
                <c:pt idx="127">
                  <c:v>0.17042493820190399</c:v>
                </c:pt>
                <c:pt idx="128">
                  <c:v>0.56438755989074696</c:v>
                </c:pt>
                <c:pt idx="129">
                  <c:v>0.84238904714584395</c:v>
                </c:pt>
                <c:pt idx="130">
                  <c:v>0.93938082456588701</c:v>
                </c:pt>
                <c:pt idx="131">
                  <c:v>0.76940500736236594</c:v>
                </c:pt>
                <c:pt idx="132">
                  <c:v>0.37002858519554099</c:v>
                </c:pt>
                <c:pt idx="133">
                  <c:v>-9.5764510333539998E-3</c:v>
                </c:pt>
                <c:pt idx="134">
                  <c:v>-8.6408466100692999E-2</c:v>
                </c:pt>
                <c:pt idx="135">
                  <c:v>0.15721990168094599</c:v>
                </c:pt>
                <c:pt idx="136">
                  <c:v>0.41032078862190202</c:v>
                </c:pt>
                <c:pt idx="137">
                  <c:v>0.33231490850448597</c:v>
                </c:pt>
                <c:pt idx="138">
                  <c:v>-8.5179522633552995E-2</c:v>
                </c:pt>
                <c:pt idx="139">
                  <c:v>-0.486647099256516</c:v>
                </c:pt>
                <c:pt idx="140">
                  <c:v>-0.49312305450439498</c:v>
                </c:pt>
                <c:pt idx="141">
                  <c:v>-7.2360560297966003E-2</c:v>
                </c:pt>
                <c:pt idx="142">
                  <c:v>0.43001401424407998</c:v>
                </c:pt>
                <c:pt idx="143">
                  <c:v>0.61714994907379195</c:v>
                </c:pt>
                <c:pt idx="144">
                  <c:v>0.39608153700828602</c:v>
                </c:pt>
                <c:pt idx="145">
                  <c:v>1.4894312247634E-2</c:v>
                </c:pt>
                <c:pt idx="146">
                  <c:v>-0.23078757524490401</c:v>
                </c:pt>
                <c:pt idx="147">
                  <c:v>-0.29199674725532498</c:v>
                </c:pt>
                <c:pt idx="148">
                  <c:v>-0.36031910777092002</c:v>
                </c:pt>
                <c:pt idx="149">
                  <c:v>-0.60328519344329801</c:v>
                </c:pt>
                <c:pt idx="150">
                  <c:v>-0.95063155889511097</c:v>
                </c:pt>
                <c:pt idx="151">
                  <c:v>-1.1511540412902801</c:v>
                </c:pt>
                <c:pt idx="152">
                  <c:v>-1.01282811164856</c:v>
                </c:pt>
                <c:pt idx="153">
                  <c:v>-0.57218599319457997</c:v>
                </c:pt>
                <c:pt idx="154">
                  <c:v>-5.9565242379904002E-2</c:v>
                </c:pt>
                <c:pt idx="155">
                  <c:v>0.27871301770210299</c:v>
                </c:pt>
                <c:pt idx="156">
                  <c:v>0.351624995470047</c:v>
                </c:pt>
                <c:pt idx="157">
                  <c:v>0.26136940717697099</c:v>
                </c:pt>
                <c:pt idx="158">
                  <c:v>0.18770332634449</c:v>
                </c:pt>
                <c:pt idx="159">
                  <c:v>0.22640973329544101</c:v>
                </c:pt>
                <c:pt idx="160">
                  <c:v>0.33646029233932501</c:v>
                </c:pt>
                <c:pt idx="161">
                  <c:v>0.433826804161072</c:v>
                </c:pt>
                <c:pt idx="162">
                  <c:v>0.48554182052612299</c:v>
                </c:pt>
                <c:pt idx="163">
                  <c:v>0.474967390298843</c:v>
                </c:pt>
                <c:pt idx="164">
                  <c:v>0.33068096637725802</c:v>
                </c:pt>
                <c:pt idx="165">
                  <c:v>4.6236733905970001E-3</c:v>
                </c:pt>
                <c:pt idx="166">
                  <c:v>-0.35642555356025701</c:v>
                </c:pt>
                <c:pt idx="167">
                  <c:v>-0.43776890635490401</c:v>
                </c:pt>
                <c:pt idx="168">
                  <c:v>-6.6022418439387998E-2</c:v>
                </c:pt>
                <c:pt idx="169">
                  <c:v>0.55168783664703402</c:v>
                </c:pt>
                <c:pt idx="170">
                  <c:v>1.00498294830322</c:v>
                </c:pt>
                <c:pt idx="171">
                  <c:v>1.0951817035675</c:v>
                </c:pt>
                <c:pt idx="172">
                  <c:v>0.96612572669982899</c:v>
                </c:pt>
                <c:pt idx="173">
                  <c:v>0.81422591209411599</c:v>
                </c:pt>
                <c:pt idx="174">
                  <c:v>0.62802606821060203</c:v>
                </c:pt>
                <c:pt idx="175">
                  <c:v>0.33535173535347002</c:v>
                </c:pt>
                <c:pt idx="176">
                  <c:v>9.7687266767024994E-2</c:v>
                </c:pt>
                <c:pt idx="177">
                  <c:v>0.24889959394931799</c:v>
                </c:pt>
                <c:pt idx="178">
                  <c:v>0.89879328012466397</c:v>
                </c:pt>
                <c:pt idx="179">
                  <c:v>1.7455894947052</c:v>
                </c:pt>
                <c:pt idx="180">
                  <c:v>2.37556672096252</c:v>
                </c:pt>
                <c:pt idx="181">
                  <c:v>2.6573030948638898</c:v>
                </c:pt>
                <c:pt idx="182">
                  <c:v>2.7400636672973602</c:v>
                </c:pt>
                <c:pt idx="183">
                  <c:v>2.74146103858947</c:v>
                </c:pt>
                <c:pt idx="184">
                  <c:v>2.60078573226928</c:v>
                </c:pt>
                <c:pt idx="185">
                  <c:v>2.2561368942260702</c:v>
                </c:pt>
                <c:pt idx="186">
                  <c:v>1.83204770088195</c:v>
                </c:pt>
                <c:pt idx="187">
                  <c:v>1.56400883197784</c:v>
                </c:pt>
                <c:pt idx="188">
                  <c:v>1.5837692022323591</c:v>
                </c:pt>
                <c:pt idx="189">
                  <c:v>1.8382086753845199</c:v>
                </c:pt>
                <c:pt idx="190">
                  <c:v>2.1811609268188401</c:v>
                </c:pt>
                <c:pt idx="191">
                  <c:v>2.4902067184448202</c:v>
                </c:pt>
                <c:pt idx="192">
                  <c:v>2.72182941436767</c:v>
                </c:pt>
                <c:pt idx="193">
                  <c:v>2.9061644077300999</c:v>
                </c:pt>
                <c:pt idx="194">
                  <c:v>3.0757977962493901</c:v>
                </c:pt>
                <c:pt idx="195">
                  <c:v>3.1620690822601301</c:v>
                </c:pt>
                <c:pt idx="196">
                  <c:v>3.0082557201385498</c:v>
                </c:pt>
                <c:pt idx="197">
                  <c:v>2.56885838508606</c:v>
                </c:pt>
                <c:pt idx="198">
                  <c:v>2.0644838809967001</c:v>
                </c:pt>
                <c:pt idx="199">
                  <c:v>1.8118141889572099</c:v>
                </c:pt>
              </c:numCache>
            </c:numRef>
          </c:val>
          <c:smooth val="0"/>
          <c:extLst>
            <c:ext xmlns:c16="http://schemas.microsoft.com/office/drawing/2014/chart" uri="{C3380CC4-5D6E-409C-BE32-E72D297353CC}">
              <c16:uniqueId val="{00000001-763A-4FBA-9BDC-0246449EB510}"/>
            </c:ext>
          </c:extLst>
        </c:ser>
        <c:ser>
          <c:idx val="2"/>
          <c:order val="2"/>
          <c:tx>
            <c:strRef>
              <c:f>'12_F3 Pretest'!$D$1</c:f>
              <c:strCache>
                <c:ptCount val="1"/>
                <c:pt idx="0">
                  <c:v>5</c:v>
                </c:pt>
              </c:strCache>
            </c:strRef>
          </c:tx>
          <c:spPr>
            <a:ln w="25400">
              <a:solidFill>
                <a:schemeClr val="tx1">
                  <a:lumMod val="95000"/>
                  <a:lumOff val="5000"/>
                </a:schemeClr>
              </a:solidFill>
              <a:prstDash val="solid"/>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Pretest'!$D$2:$D$201</c:f>
              <c:numCache>
                <c:formatCode>General</c:formatCode>
                <c:ptCount val="200"/>
                <c:pt idx="0">
                  <c:v>-0.64668267965316795</c:v>
                </c:pt>
                <c:pt idx="1">
                  <c:v>-0.50196212530136097</c:v>
                </c:pt>
                <c:pt idx="2">
                  <c:v>-0.48835709691047702</c:v>
                </c:pt>
                <c:pt idx="3">
                  <c:v>-0.539184510707855</c:v>
                </c:pt>
                <c:pt idx="4">
                  <c:v>-0.46748799085617099</c:v>
                </c:pt>
                <c:pt idx="5">
                  <c:v>-0.24424552917480499</c:v>
                </c:pt>
                <c:pt idx="6">
                  <c:v>-6.6376321017742004E-2</c:v>
                </c:pt>
                <c:pt idx="7">
                  <c:v>-0.127775609493256</c:v>
                </c:pt>
                <c:pt idx="8">
                  <c:v>-0.37253940105438199</c:v>
                </c:pt>
                <c:pt idx="9">
                  <c:v>-0.52471292018890403</c:v>
                </c:pt>
                <c:pt idx="10">
                  <c:v>-0.36605635285377502</c:v>
                </c:pt>
                <c:pt idx="11">
                  <c:v>4.3236862868070998E-2</c:v>
                </c:pt>
                <c:pt idx="12">
                  <c:v>0.43667373061180098</c:v>
                </c:pt>
                <c:pt idx="13">
                  <c:v>0.61451971530914296</c:v>
                </c:pt>
                <c:pt idx="14">
                  <c:v>0.61299669742584195</c:v>
                </c:pt>
                <c:pt idx="15">
                  <c:v>0.59933167695999101</c:v>
                </c:pt>
                <c:pt idx="16">
                  <c:v>0.64203405380249001</c:v>
                </c:pt>
                <c:pt idx="17">
                  <c:v>0.63546842336654696</c:v>
                </c:pt>
                <c:pt idx="18">
                  <c:v>0.45489996671676602</c:v>
                </c:pt>
                <c:pt idx="19">
                  <c:v>0.13314320147037501</c:v>
                </c:pt>
                <c:pt idx="20">
                  <c:v>-0.15400755405426</c:v>
                </c:pt>
                <c:pt idx="21">
                  <c:v>-0.25137379765510598</c:v>
                </c:pt>
                <c:pt idx="22">
                  <c:v>-0.13003374636173201</c:v>
                </c:pt>
                <c:pt idx="23">
                  <c:v>0.15736150741577101</c:v>
                </c:pt>
                <c:pt idx="24">
                  <c:v>0.55112856626510598</c:v>
                </c:pt>
                <c:pt idx="25">
                  <c:v>0.97578907012939498</c:v>
                </c:pt>
                <c:pt idx="26">
                  <c:v>1.30973088741302</c:v>
                </c:pt>
                <c:pt idx="27">
                  <c:v>1.44790458679199</c:v>
                </c:pt>
                <c:pt idx="28">
                  <c:v>1.4143077135086</c:v>
                </c:pt>
                <c:pt idx="29">
                  <c:v>1.3641206026077199</c:v>
                </c:pt>
                <c:pt idx="30">
                  <c:v>1.4394927024841291</c:v>
                </c:pt>
                <c:pt idx="31">
                  <c:v>1.6438667774200399</c:v>
                </c:pt>
                <c:pt idx="32">
                  <c:v>1.8819451332092201</c:v>
                </c:pt>
                <c:pt idx="33">
                  <c:v>2.096245050430285</c:v>
                </c:pt>
                <c:pt idx="34">
                  <c:v>2.3046782016754102</c:v>
                </c:pt>
                <c:pt idx="35">
                  <c:v>2.4948272705078098</c:v>
                </c:pt>
                <c:pt idx="36">
                  <c:v>2.5409574508666899</c:v>
                </c:pt>
                <c:pt idx="37">
                  <c:v>2.2968015670776301</c:v>
                </c:pt>
                <c:pt idx="38">
                  <c:v>1.7780508995056099</c:v>
                </c:pt>
                <c:pt idx="39">
                  <c:v>1.2126380205154399</c:v>
                </c:pt>
                <c:pt idx="40">
                  <c:v>0.87997955083847001</c:v>
                </c:pt>
                <c:pt idx="41">
                  <c:v>0.88941955566406194</c:v>
                </c:pt>
                <c:pt idx="42">
                  <c:v>1.11642158031463</c:v>
                </c:pt>
                <c:pt idx="43">
                  <c:v>1.3411997556686399</c:v>
                </c:pt>
                <c:pt idx="44">
                  <c:v>1.4255324602127</c:v>
                </c:pt>
                <c:pt idx="45">
                  <c:v>1.35775578022003</c:v>
                </c:pt>
                <c:pt idx="46">
                  <c:v>1.1815984249114899</c:v>
                </c:pt>
                <c:pt idx="47">
                  <c:v>0.93886446952819802</c:v>
                </c:pt>
                <c:pt idx="48">
                  <c:v>0.68345898389816295</c:v>
                </c:pt>
                <c:pt idx="49">
                  <c:v>0.491456478834152</c:v>
                </c:pt>
                <c:pt idx="50">
                  <c:v>0.396838068962097</c:v>
                </c:pt>
                <c:pt idx="51">
                  <c:v>0.33717811107635498</c:v>
                </c:pt>
                <c:pt idx="52">
                  <c:v>0.23222476243972801</c:v>
                </c:pt>
                <c:pt idx="53">
                  <c:v>0.12997193634509999</c:v>
                </c:pt>
                <c:pt idx="54">
                  <c:v>0.19149945676326799</c:v>
                </c:pt>
                <c:pt idx="55">
                  <c:v>0.45943549275398299</c:v>
                </c:pt>
                <c:pt idx="56">
                  <c:v>0.68980652093887296</c:v>
                </c:pt>
                <c:pt idx="57">
                  <c:v>0.52628177404403698</c:v>
                </c:pt>
                <c:pt idx="58">
                  <c:v>-0.126531451940536</c:v>
                </c:pt>
                <c:pt idx="59">
                  <c:v>-0.97596645355224598</c:v>
                </c:pt>
                <c:pt idx="60">
                  <c:v>-1.63590931892395</c:v>
                </c:pt>
                <c:pt idx="61">
                  <c:v>-1.9957011938095</c:v>
                </c:pt>
                <c:pt idx="62">
                  <c:v>-2.2340788841247501</c:v>
                </c:pt>
                <c:pt idx="63">
                  <c:v>-2.52497386932373</c:v>
                </c:pt>
                <c:pt idx="64">
                  <c:v>-2.8436925411224299</c:v>
                </c:pt>
                <c:pt idx="65">
                  <c:v>-3.0674355030059801</c:v>
                </c:pt>
                <c:pt idx="66">
                  <c:v>-3.1432588100433301</c:v>
                </c:pt>
                <c:pt idx="67">
                  <c:v>-3.0822756290435649</c:v>
                </c:pt>
                <c:pt idx="68">
                  <c:v>-2.8782823085784899</c:v>
                </c:pt>
                <c:pt idx="69">
                  <c:v>-2.5503525733947701</c:v>
                </c:pt>
                <c:pt idx="70">
                  <c:v>-2.23148345947265</c:v>
                </c:pt>
                <c:pt idx="71">
                  <c:v>-2.08430671691894</c:v>
                </c:pt>
                <c:pt idx="72">
                  <c:v>-2.1063556671142498</c:v>
                </c:pt>
                <c:pt idx="73">
                  <c:v>-2.12391757965087</c:v>
                </c:pt>
                <c:pt idx="74">
                  <c:v>-2.0202360153198202</c:v>
                </c:pt>
                <c:pt idx="75">
                  <c:v>-1.8536725044250399</c:v>
                </c:pt>
                <c:pt idx="76">
                  <c:v>-1.66606068611145</c:v>
                </c:pt>
                <c:pt idx="77">
                  <c:v>-1.30069363117218</c:v>
                </c:pt>
                <c:pt idx="78">
                  <c:v>-0.60135805606841997</c:v>
                </c:pt>
                <c:pt idx="79">
                  <c:v>0.241053491830826</c:v>
                </c:pt>
                <c:pt idx="80">
                  <c:v>0.76966094970703103</c:v>
                </c:pt>
                <c:pt idx="81">
                  <c:v>0.79669111967086803</c:v>
                </c:pt>
                <c:pt idx="82">
                  <c:v>0.696941018104553</c:v>
                </c:pt>
                <c:pt idx="83">
                  <c:v>0.97910308837890603</c:v>
                </c:pt>
                <c:pt idx="84">
                  <c:v>1.6292915344238199</c:v>
                </c:pt>
                <c:pt idx="85">
                  <c:v>2.10533547401428</c:v>
                </c:pt>
                <c:pt idx="86">
                  <c:v>2.0274634361267001</c:v>
                </c:pt>
                <c:pt idx="87">
                  <c:v>1.6706175804138099</c:v>
                </c:pt>
                <c:pt idx="88">
                  <c:v>1.61078381538391</c:v>
                </c:pt>
                <c:pt idx="89">
                  <c:v>1.9976589679718</c:v>
                </c:pt>
                <c:pt idx="90">
                  <c:v>2.3899085521697998</c:v>
                </c:pt>
                <c:pt idx="91">
                  <c:v>2.3181462287902801</c:v>
                </c:pt>
                <c:pt idx="92">
                  <c:v>1.81712293624877</c:v>
                </c:pt>
                <c:pt idx="93">
                  <c:v>1.2933977842330899</c:v>
                </c:pt>
                <c:pt idx="94">
                  <c:v>1.0021343231201101</c:v>
                </c:pt>
                <c:pt idx="95">
                  <c:v>0.83313649892806996</c:v>
                </c:pt>
                <c:pt idx="96">
                  <c:v>0.59507226943969704</c:v>
                </c:pt>
                <c:pt idx="97">
                  <c:v>0.32872161269187899</c:v>
                </c:pt>
                <c:pt idx="98">
                  <c:v>0.22848610579967499</c:v>
                </c:pt>
                <c:pt idx="99">
                  <c:v>0.33727493882179299</c:v>
                </c:pt>
                <c:pt idx="100">
                  <c:v>0.47282168269157399</c:v>
                </c:pt>
                <c:pt idx="101">
                  <c:v>0.48827764391899098</c:v>
                </c:pt>
                <c:pt idx="102">
                  <c:v>0.49070623517036399</c:v>
                </c:pt>
                <c:pt idx="103">
                  <c:v>0.68071067333221402</c:v>
                </c:pt>
                <c:pt idx="104">
                  <c:v>0.98953473567962602</c:v>
                </c:pt>
                <c:pt idx="105">
                  <c:v>1.0127995014190601</c:v>
                </c:pt>
                <c:pt idx="106">
                  <c:v>0.42678740620613098</c:v>
                </c:pt>
                <c:pt idx="107">
                  <c:v>-0.56137901544570901</c:v>
                </c:pt>
                <c:pt idx="108">
                  <c:v>-1.3234881162643399</c:v>
                </c:pt>
                <c:pt idx="109">
                  <c:v>-1.4537665843963601</c:v>
                </c:pt>
                <c:pt idx="110">
                  <c:v>-1.22015953063964</c:v>
                </c:pt>
                <c:pt idx="111">
                  <c:v>-1.2400492429733201</c:v>
                </c:pt>
                <c:pt idx="112">
                  <c:v>-1.72225797176361</c:v>
                </c:pt>
                <c:pt idx="113">
                  <c:v>-2.2011086940765301</c:v>
                </c:pt>
                <c:pt idx="114">
                  <c:v>-2.11720371246337</c:v>
                </c:pt>
                <c:pt idx="115">
                  <c:v>-1.5363578796386701</c:v>
                </c:pt>
                <c:pt idx="116">
                  <c:v>-1.10689532756805</c:v>
                </c:pt>
                <c:pt idx="117">
                  <c:v>-1.3028906583786</c:v>
                </c:pt>
                <c:pt idx="118">
                  <c:v>-1.87816774845123</c:v>
                </c:pt>
                <c:pt idx="119">
                  <c:v>-2.1638307571411102</c:v>
                </c:pt>
                <c:pt idx="120">
                  <c:v>-1.8140780925750699</c:v>
                </c:pt>
                <c:pt idx="121">
                  <c:v>-1.13867211341857</c:v>
                </c:pt>
                <c:pt idx="122">
                  <c:v>-0.72994101047515902</c:v>
                </c:pt>
                <c:pt idx="123">
                  <c:v>-0.87402689456939697</c:v>
                </c:pt>
                <c:pt idx="124">
                  <c:v>-1.3438308238983101</c:v>
                </c:pt>
                <c:pt idx="125">
                  <c:v>-1.6779429912567101</c:v>
                </c:pt>
                <c:pt idx="126">
                  <c:v>-1.60847544670105</c:v>
                </c:pt>
                <c:pt idx="127">
                  <c:v>-1.2610714435577299</c:v>
                </c:pt>
                <c:pt idx="128">
                  <c:v>-0.98876094818115201</c:v>
                </c:pt>
                <c:pt idx="129">
                  <c:v>-1.01210641860961</c:v>
                </c:pt>
                <c:pt idx="130">
                  <c:v>-1.2174907922744651</c:v>
                </c:pt>
                <c:pt idx="131">
                  <c:v>-1.3220034837722701</c:v>
                </c:pt>
                <c:pt idx="132">
                  <c:v>-1.2016842365264799</c:v>
                </c:pt>
                <c:pt idx="133">
                  <c:v>-0.97701323032379195</c:v>
                </c:pt>
                <c:pt idx="134">
                  <c:v>-0.78546142578125</c:v>
                </c:pt>
                <c:pt idx="135">
                  <c:v>-0.61570644378662098</c:v>
                </c:pt>
                <c:pt idx="136">
                  <c:v>-0.45707198977470398</c:v>
                </c:pt>
                <c:pt idx="137">
                  <c:v>-0.47896176576614402</c:v>
                </c:pt>
                <c:pt idx="138">
                  <c:v>-0.84455645084381104</c:v>
                </c:pt>
                <c:pt idx="139">
                  <c:v>-1.36207783222198</c:v>
                </c:pt>
                <c:pt idx="140">
                  <c:v>-1.5674197673797601</c:v>
                </c:pt>
                <c:pt idx="141">
                  <c:v>-1.27819263935089</c:v>
                </c:pt>
                <c:pt idx="142">
                  <c:v>-0.88626271486282304</c:v>
                </c:pt>
                <c:pt idx="143">
                  <c:v>-0.89725756645202603</c:v>
                </c:pt>
                <c:pt idx="144">
                  <c:v>-1.2828452587127599</c:v>
                </c:pt>
                <c:pt idx="145">
                  <c:v>-1.5455197095870901</c:v>
                </c:pt>
                <c:pt idx="146">
                  <c:v>-1.4212619066238401</c:v>
                </c:pt>
                <c:pt idx="147">
                  <c:v>-1.2272191047668399</c:v>
                </c:pt>
                <c:pt idx="148">
                  <c:v>-1.37772905826568</c:v>
                </c:pt>
                <c:pt idx="149">
                  <c:v>-1.79657626152038</c:v>
                </c:pt>
                <c:pt idx="150">
                  <c:v>-2.0623400211334202</c:v>
                </c:pt>
                <c:pt idx="151">
                  <c:v>-2.0120065212249698</c:v>
                </c:pt>
                <c:pt idx="152">
                  <c:v>-1.88910436630249</c:v>
                </c:pt>
                <c:pt idx="153">
                  <c:v>-1.8856562376022299</c:v>
                </c:pt>
                <c:pt idx="154">
                  <c:v>-1.8537449836730899</c:v>
                </c:pt>
                <c:pt idx="155">
                  <c:v>-1.62993919849395</c:v>
                </c:pt>
                <c:pt idx="156">
                  <c:v>-1.4057300090789699</c:v>
                </c:pt>
                <c:pt idx="157">
                  <c:v>-1.50722503662109</c:v>
                </c:pt>
                <c:pt idx="158">
                  <c:v>-1.89945793151855</c:v>
                </c:pt>
                <c:pt idx="159">
                  <c:v>-2.1832404136657702</c:v>
                </c:pt>
                <c:pt idx="160">
                  <c:v>-2.0999505519866899</c:v>
                </c:pt>
                <c:pt idx="161">
                  <c:v>-1.8028311729431099</c:v>
                </c:pt>
                <c:pt idx="162">
                  <c:v>-1.5514336824417101</c:v>
                </c:pt>
                <c:pt idx="163">
                  <c:v>-1.3600535392761199</c:v>
                </c:pt>
                <c:pt idx="164">
                  <c:v>-1.1169410943984901</c:v>
                </c:pt>
                <c:pt idx="165">
                  <c:v>-0.88748395442962602</c:v>
                </c:pt>
                <c:pt idx="166">
                  <c:v>-0.85837781429290805</c:v>
                </c:pt>
                <c:pt idx="167">
                  <c:v>-1.0237385034561099</c:v>
                </c:pt>
                <c:pt idx="168">
                  <c:v>-1.1589369773864699</c:v>
                </c:pt>
                <c:pt idx="169">
                  <c:v>-1.14036977291107</c:v>
                </c:pt>
                <c:pt idx="170">
                  <c:v>-1.08564794063568</c:v>
                </c:pt>
                <c:pt idx="171">
                  <c:v>-1.08376836776733</c:v>
                </c:pt>
                <c:pt idx="172">
                  <c:v>-0.97390156984329201</c:v>
                </c:pt>
                <c:pt idx="173">
                  <c:v>-0.57165902853012096</c:v>
                </c:pt>
                <c:pt idx="174">
                  <c:v>-1.7169259488583E-2</c:v>
                </c:pt>
                <c:pt idx="175">
                  <c:v>0.31386128067970298</c:v>
                </c:pt>
                <c:pt idx="176">
                  <c:v>0.248272195458412</c:v>
                </c:pt>
                <c:pt idx="177">
                  <c:v>1.518336241134E-3</c:v>
                </c:pt>
                <c:pt idx="178">
                  <c:v>-9.8728917539119998E-2</c:v>
                </c:pt>
                <c:pt idx="179">
                  <c:v>6.7514069378375993E-2</c:v>
                </c:pt>
                <c:pt idx="180">
                  <c:v>0.40624800324440002</c:v>
                </c:pt>
                <c:pt idx="181">
                  <c:v>0.75328391790390004</c:v>
                </c:pt>
                <c:pt idx="182">
                  <c:v>0.91261863708496105</c:v>
                </c:pt>
                <c:pt idx="183">
                  <c:v>0.69680696725845304</c:v>
                </c:pt>
                <c:pt idx="184">
                  <c:v>0.13511818647384599</c:v>
                </c:pt>
                <c:pt idx="185">
                  <c:v>-0.39154532551765397</c:v>
                </c:pt>
                <c:pt idx="186">
                  <c:v>-0.42817890644073497</c:v>
                </c:pt>
                <c:pt idx="187">
                  <c:v>7.6118685305119005E-2</c:v>
                </c:pt>
                <c:pt idx="188">
                  <c:v>0.69431155920028698</c:v>
                </c:pt>
                <c:pt idx="189">
                  <c:v>0.99683952331543002</c:v>
                </c:pt>
                <c:pt idx="190">
                  <c:v>0.99358898401260398</c:v>
                </c:pt>
                <c:pt idx="191">
                  <c:v>1.01067125797271</c:v>
                </c:pt>
                <c:pt idx="192">
                  <c:v>1.2300391197204501</c:v>
                </c:pt>
                <c:pt idx="193">
                  <c:v>1.50280177593231</c:v>
                </c:pt>
                <c:pt idx="194">
                  <c:v>1.60114705562591</c:v>
                </c:pt>
                <c:pt idx="195">
                  <c:v>1.5196900367736801</c:v>
                </c:pt>
                <c:pt idx="196">
                  <c:v>1.48041355609893</c:v>
                </c:pt>
                <c:pt idx="197">
                  <c:v>1.7063232660293499</c:v>
                </c:pt>
                <c:pt idx="198">
                  <c:v>2.2065439224243102</c:v>
                </c:pt>
                <c:pt idx="199">
                  <c:v>2.721298933029165</c:v>
                </c:pt>
              </c:numCache>
            </c:numRef>
          </c:val>
          <c:smooth val="0"/>
          <c:extLst>
            <c:ext xmlns:c16="http://schemas.microsoft.com/office/drawing/2014/chart" uri="{C3380CC4-5D6E-409C-BE32-E72D297353CC}">
              <c16:uniqueId val="{00000002-763A-4FBA-9BDC-0246449EB510}"/>
            </c:ext>
          </c:extLst>
        </c:ser>
        <c:ser>
          <c:idx val="6"/>
          <c:order val="3"/>
          <c:tx>
            <c:strRef>
              <c:f>'60_F4 1Mir'!#REF!</c:f>
              <c:strCache>
                <c:ptCount val="1"/>
                <c:pt idx="0">
                  <c:v>#REF!</c:v>
                </c:pt>
              </c:strCache>
            </c:strRef>
          </c:tx>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763A-4FBA-9BDC-0246449EB510}"/>
            </c:ext>
          </c:extLst>
        </c:ser>
        <c:dLbls>
          <c:showLegendKey val="0"/>
          <c:showVal val="0"/>
          <c:showCatName val="0"/>
          <c:showSerName val="0"/>
          <c:showPercent val="0"/>
          <c:showBubbleSize val="0"/>
        </c:dLbls>
        <c:smooth val="0"/>
        <c:axId val="623659128"/>
        <c:axId val="623662248"/>
      </c:lineChart>
      <c:catAx>
        <c:axId val="623659128"/>
        <c:scaling>
          <c:orientation val="minMax"/>
        </c:scaling>
        <c:delete val="0"/>
        <c:axPos val="b"/>
        <c:numFmt formatCode="General" sourceLinked="1"/>
        <c:majorTickMark val="out"/>
        <c:minorTickMark val="none"/>
        <c:tickLblPos val="none"/>
        <c:crossAx val="623662248"/>
        <c:crosses val="autoZero"/>
        <c:auto val="1"/>
        <c:lblAlgn val="ctr"/>
        <c:lblOffset val="100"/>
        <c:tickLblSkip val="50"/>
        <c:tickMarkSkip val="25"/>
        <c:noMultiLvlLbl val="0"/>
      </c:catAx>
      <c:valAx>
        <c:axId val="623662248"/>
        <c:scaling>
          <c:orientation val="minMax"/>
          <c:max val="4"/>
          <c:min val="-12"/>
        </c:scaling>
        <c:delete val="0"/>
        <c:axPos val="l"/>
        <c:numFmt formatCode="General" sourceLinked="1"/>
        <c:majorTickMark val="out"/>
        <c:minorTickMark val="none"/>
        <c:tickLblPos val="nextTo"/>
        <c:crossAx val="623659128"/>
        <c:crossesAt val="25"/>
        <c:crossBetween val="between"/>
      </c:valAx>
    </c:plotArea>
    <c:legend>
      <c:legendPos val="r"/>
      <c:legendEntry>
        <c:idx val="3"/>
        <c:delete val="1"/>
      </c:legendEntry>
      <c:layout>
        <c:manualLayout>
          <c:xMode val="edge"/>
          <c:yMode val="edge"/>
          <c:x val="0.80871954310432204"/>
          <c:y val="0.79143429155340095"/>
          <c:w val="0.19128045689567799"/>
          <c:h val="0.20838679390810999"/>
        </c:manualLayout>
      </c:layout>
      <c:overlay val="0"/>
    </c:legend>
    <c:plotVisOnly val="1"/>
    <c:dispBlanksAs val="gap"/>
    <c:showDLblsOverMax val="0"/>
  </c:chart>
  <c:externalData r:id="rId1">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7173131637143904E-2"/>
          <c:y val="4.1860449785588803E-2"/>
          <c:w val="0.87234820112883704"/>
          <c:h val="0.93259412833029542"/>
        </c:manualLayout>
      </c:layout>
      <c:lineChart>
        <c:grouping val="standard"/>
        <c:varyColors val="0"/>
        <c:ser>
          <c:idx val="3"/>
          <c:order val="0"/>
          <c:tx>
            <c:strRef>
              <c:f>'12_F3 Pretest'!$E$1</c:f>
              <c:strCache>
                <c:ptCount val="1"/>
                <c:pt idx="0">
                  <c:v>1</c:v>
                </c:pt>
              </c:strCache>
            </c:strRef>
          </c:tx>
          <c:spPr>
            <a:ln w="25400">
              <a:solidFill>
                <a:schemeClr val="bg1">
                  <a:lumMod val="50000"/>
                </a:schemeClr>
              </a:solidFill>
              <a:prstDash val="solid"/>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Pretest'!$E$2:$E$201</c:f>
              <c:numCache>
                <c:formatCode>General</c:formatCode>
                <c:ptCount val="200"/>
                <c:pt idx="0">
                  <c:v>-0.80759847164154097</c:v>
                </c:pt>
                <c:pt idx="1">
                  <c:v>-0.57110983133315996</c:v>
                </c:pt>
                <c:pt idx="2">
                  <c:v>-0.70378977060318004</c:v>
                </c:pt>
                <c:pt idx="3">
                  <c:v>-0.90113717317581199</c:v>
                </c:pt>
                <c:pt idx="4">
                  <c:v>-0.77189439535141002</c:v>
                </c:pt>
                <c:pt idx="5">
                  <c:v>-0.391643136739731</c:v>
                </c:pt>
                <c:pt idx="6">
                  <c:v>-0.110010765492916</c:v>
                </c:pt>
                <c:pt idx="7">
                  <c:v>-1.8082451075315E-2</c:v>
                </c:pt>
                <c:pt idx="8">
                  <c:v>8.1732094287871995E-2</c:v>
                </c:pt>
                <c:pt idx="9">
                  <c:v>0.247818738222122</c:v>
                </c:pt>
                <c:pt idx="10">
                  <c:v>0.28129416704177901</c:v>
                </c:pt>
                <c:pt idx="11">
                  <c:v>0.10365867614746101</c:v>
                </c:pt>
                <c:pt idx="12">
                  <c:v>-4.0331959724425999E-2</c:v>
                </c:pt>
                <c:pt idx="13">
                  <c:v>6.6755257546901994E-2</c:v>
                </c:pt>
                <c:pt idx="14">
                  <c:v>0.26085656881332397</c:v>
                </c:pt>
                <c:pt idx="15">
                  <c:v>0.23120088875293701</c:v>
                </c:pt>
                <c:pt idx="16">
                  <c:v>6.9283246994020003E-3</c:v>
                </c:pt>
                <c:pt idx="17">
                  <c:v>-6.1866141855716997E-2</c:v>
                </c:pt>
                <c:pt idx="18">
                  <c:v>0.190193891525269</c:v>
                </c:pt>
                <c:pt idx="19">
                  <c:v>0.51615452766418501</c:v>
                </c:pt>
                <c:pt idx="20">
                  <c:v>0.62584799528121904</c:v>
                </c:pt>
                <c:pt idx="21">
                  <c:v>0.55463790893554699</c:v>
                </c:pt>
                <c:pt idx="22">
                  <c:v>0.49422460794448902</c:v>
                </c:pt>
                <c:pt idx="23">
                  <c:v>0.44069799780845598</c:v>
                </c:pt>
                <c:pt idx="24">
                  <c:v>0.275475203990936</c:v>
                </c:pt>
                <c:pt idx="25">
                  <c:v>0.12812617421150199</c:v>
                </c:pt>
                <c:pt idx="26">
                  <c:v>0.34758564829826399</c:v>
                </c:pt>
                <c:pt idx="27">
                  <c:v>1.00889003276825</c:v>
                </c:pt>
                <c:pt idx="28">
                  <c:v>1.6795904636382999</c:v>
                </c:pt>
                <c:pt idx="29">
                  <c:v>1.8573385477066</c:v>
                </c:pt>
                <c:pt idx="30">
                  <c:v>1.52002573013305</c:v>
                </c:pt>
                <c:pt idx="31">
                  <c:v>1.06819176673889</c:v>
                </c:pt>
                <c:pt idx="32">
                  <c:v>0.813787341117859</c:v>
                </c:pt>
                <c:pt idx="33">
                  <c:v>0.73764944076538097</c:v>
                </c:pt>
                <c:pt idx="34">
                  <c:v>0.72035616636276201</c:v>
                </c:pt>
                <c:pt idx="35">
                  <c:v>0.75251507759094205</c:v>
                </c:pt>
                <c:pt idx="36">
                  <c:v>0.81632441282272294</c:v>
                </c:pt>
                <c:pt idx="37">
                  <c:v>0.77430832386016801</c:v>
                </c:pt>
                <c:pt idx="38">
                  <c:v>0.56433975696563698</c:v>
                </c:pt>
                <c:pt idx="39">
                  <c:v>0.37970018386840798</c:v>
                </c:pt>
                <c:pt idx="40">
                  <c:v>0.43939581513404802</c:v>
                </c:pt>
                <c:pt idx="41">
                  <c:v>0.62581115961074796</c:v>
                </c:pt>
                <c:pt idx="42">
                  <c:v>0.58255445957183805</c:v>
                </c:pt>
                <c:pt idx="43">
                  <c:v>0.20491757988929701</c:v>
                </c:pt>
                <c:pt idx="44">
                  <c:v>-0.18809977173805201</c:v>
                </c:pt>
                <c:pt idx="45">
                  <c:v>-0.28572455048561102</c:v>
                </c:pt>
                <c:pt idx="46">
                  <c:v>-0.199317172169685</c:v>
                </c:pt>
                <c:pt idx="47">
                  <c:v>-0.239831447601318</c:v>
                </c:pt>
                <c:pt idx="48">
                  <c:v>-0.40298318862915</c:v>
                </c:pt>
                <c:pt idx="49">
                  <c:v>-0.362210422754288</c:v>
                </c:pt>
                <c:pt idx="50">
                  <c:v>7.9515455290680003E-3</c:v>
                </c:pt>
                <c:pt idx="51">
                  <c:v>0.38363391160964999</c:v>
                </c:pt>
                <c:pt idx="52">
                  <c:v>0.421986013650894</c:v>
                </c:pt>
                <c:pt idx="53">
                  <c:v>0.23880663514137301</c:v>
                </c:pt>
                <c:pt idx="54">
                  <c:v>0.221140712499619</c:v>
                </c:pt>
                <c:pt idx="55">
                  <c:v>0.45005160570144698</c:v>
                </c:pt>
                <c:pt idx="56">
                  <c:v>0.57568895816803001</c:v>
                </c:pt>
                <c:pt idx="57">
                  <c:v>0.30157676339149497</c:v>
                </c:pt>
                <c:pt idx="58">
                  <c:v>-0.23782177269458801</c:v>
                </c:pt>
                <c:pt idx="59">
                  <c:v>-0.70891034603118896</c:v>
                </c:pt>
                <c:pt idx="60">
                  <c:v>-1.00484299659729</c:v>
                </c:pt>
                <c:pt idx="61">
                  <c:v>-1.2380509376525799</c:v>
                </c:pt>
                <c:pt idx="62">
                  <c:v>-1.4147586822509699</c:v>
                </c:pt>
                <c:pt idx="63">
                  <c:v>-1.3817781209945601</c:v>
                </c:pt>
                <c:pt idx="64">
                  <c:v>-1.1357352733612001</c:v>
                </c:pt>
                <c:pt idx="65">
                  <c:v>-0.964197278022766</c:v>
                </c:pt>
                <c:pt idx="66">
                  <c:v>-1.1437578201293901</c:v>
                </c:pt>
                <c:pt idx="67">
                  <c:v>-1.62651515007019</c:v>
                </c:pt>
                <c:pt idx="68">
                  <c:v>-2.1672663688659601</c:v>
                </c:pt>
                <c:pt idx="69">
                  <c:v>-2.6600415706634499</c:v>
                </c:pt>
                <c:pt idx="70">
                  <c:v>-3.15924739837646</c:v>
                </c:pt>
                <c:pt idx="71">
                  <c:v>-3.6053061485290501</c:v>
                </c:pt>
                <c:pt idx="72">
                  <c:v>-3.7686405181884699</c:v>
                </c:pt>
                <c:pt idx="73">
                  <c:v>-3.5652866363525302</c:v>
                </c:pt>
                <c:pt idx="74">
                  <c:v>-3.2569727897643999</c:v>
                </c:pt>
                <c:pt idx="75">
                  <c:v>-3.1713185310363698</c:v>
                </c:pt>
                <c:pt idx="76">
                  <c:v>-3.3021049499511701</c:v>
                </c:pt>
                <c:pt idx="77">
                  <c:v>-3.3593163490295401</c:v>
                </c:pt>
                <c:pt idx="78">
                  <c:v>-3.1984717845916699</c:v>
                </c:pt>
                <c:pt idx="79">
                  <c:v>-3.0133931636810298</c:v>
                </c:pt>
                <c:pt idx="80">
                  <c:v>-3.0443034172058101</c:v>
                </c:pt>
                <c:pt idx="81">
                  <c:v>-3.25650906562805</c:v>
                </c:pt>
                <c:pt idx="82">
                  <c:v>-3.4383251667022701</c:v>
                </c:pt>
                <c:pt idx="83">
                  <c:v>-3.50922274589538</c:v>
                </c:pt>
                <c:pt idx="84">
                  <c:v>-3.5608718395233101</c:v>
                </c:pt>
                <c:pt idx="85">
                  <c:v>-3.6352524757385161</c:v>
                </c:pt>
                <c:pt idx="86">
                  <c:v>-3.6694138050079301</c:v>
                </c:pt>
                <c:pt idx="87">
                  <c:v>-3.7186865806579501</c:v>
                </c:pt>
                <c:pt idx="88">
                  <c:v>-4.0382537841796804</c:v>
                </c:pt>
                <c:pt idx="89">
                  <c:v>-4.7586159706115696</c:v>
                </c:pt>
                <c:pt idx="90">
                  <c:v>-5.5606698989868102</c:v>
                </c:pt>
                <c:pt idx="91">
                  <c:v>-5.8931212425231898</c:v>
                </c:pt>
                <c:pt idx="92">
                  <c:v>-5.5734510421752894</c:v>
                </c:pt>
                <c:pt idx="93">
                  <c:v>-5.0281867980956951</c:v>
                </c:pt>
                <c:pt idx="94">
                  <c:v>-4.8273172378539906</c:v>
                </c:pt>
                <c:pt idx="95">
                  <c:v>-5.0661444664001376</c:v>
                </c:pt>
                <c:pt idx="96">
                  <c:v>-5.3476967811584402</c:v>
                </c:pt>
                <c:pt idx="97">
                  <c:v>-5.3520059585571138</c:v>
                </c:pt>
                <c:pt idx="98">
                  <c:v>-5.2447943687438876</c:v>
                </c:pt>
                <c:pt idx="99">
                  <c:v>-5.4267907142639098</c:v>
                </c:pt>
                <c:pt idx="100">
                  <c:v>-5.98445272445678</c:v>
                </c:pt>
                <c:pt idx="101">
                  <c:v>-6.5632591247558496</c:v>
                </c:pt>
                <c:pt idx="102">
                  <c:v>-6.8054251670837376</c:v>
                </c:pt>
                <c:pt idx="103">
                  <c:v>-6.7667264938354403</c:v>
                </c:pt>
                <c:pt idx="104">
                  <c:v>-6.7925109863281197</c:v>
                </c:pt>
                <c:pt idx="105">
                  <c:v>-7.0485658645629794</c:v>
                </c:pt>
                <c:pt idx="106">
                  <c:v>-7.3261899948120099</c:v>
                </c:pt>
                <c:pt idx="107">
                  <c:v>-7.3436355590820286</c:v>
                </c:pt>
                <c:pt idx="108">
                  <c:v>-7.1094908714294354</c:v>
                </c:pt>
                <c:pt idx="109">
                  <c:v>-6.8765640258789</c:v>
                </c:pt>
                <c:pt idx="110">
                  <c:v>-6.7976212501525799</c:v>
                </c:pt>
                <c:pt idx="111">
                  <c:v>-6.78131103515625</c:v>
                </c:pt>
                <c:pt idx="112">
                  <c:v>-6.7167282104492099</c:v>
                </c:pt>
                <c:pt idx="113">
                  <c:v>-6.6836080551147399</c:v>
                </c:pt>
                <c:pt idx="114">
                  <c:v>-6.8148407936096103</c:v>
                </c:pt>
                <c:pt idx="115">
                  <c:v>-7.0449647903442303</c:v>
                </c:pt>
                <c:pt idx="116">
                  <c:v>-7.1771135330200204</c:v>
                </c:pt>
                <c:pt idx="117">
                  <c:v>-7.2053976058959899</c:v>
                </c:pt>
                <c:pt idx="118">
                  <c:v>-7.3833875656127876</c:v>
                </c:pt>
                <c:pt idx="119">
                  <c:v>-7.8600821495056046</c:v>
                </c:pt>
                <c:pt idx="120">
                  <c:v>-8.3733806610107404</c:v>
                </c:pt>
                <c:pt idx="121">
                  <c:v>-8.4892435073852504</c:v>
                </c:pt>
                <c:pt idx="122">
                  <c:v>-8.1179618835449183</c:v>
                </c:pt>
                <c:pt idx="123">
                  <c:v>-7.6125879287719629</c:v>
                </c:pt>
                <c:pt idx="124">
                  <c:v>-7.3235268592834339</c:v>
                </c:pt>
                <c:pt idx="125">
                  <c:v>-7.2410354614257786</c:v>
                </c:pt>
                <c:pt idx="126">
                  <c:v>-7.20367336273193</c:v>
                </c:pt>
                <c:pt idx="127">
                  <c:v>-7.2933182716369549</c:v>
                </c:pt>
                <c:pt idx="128">
                  <c:v>-7.7674436569213796</c:v>
                </c:pt>
                <c:pt idx="129">
                  <c:v>-8.5991306304931605</c:v>
                </c:pt>
                <c:pt idx="130">
                  <c:v>-9.3261146545410103</c:v>
                </c:pt>
                <c:pt idx="131">
                  <c:v>-9.5047101974487305</c:v>
                </c:pt>
                <c:pt idx="132">
                  <c:v>-9.2046699523925604</c:v>
                </c:pt>
                <c:pt idx="133">
                  <c:v>-8.9043312072753906</c:v>
                </c:pt>
                <c:pt idx="134">
                  <c:v>-8.9512891769409109</c:v>
                </c:pt>
                <c:pt idx="135">
                  <c:v>-9.2792921066284109</c:v>
                </c:pt>
                <c:pt idx="136">
                  <c:v>-9.6357479095458896</c:v>
                </c:pt>
                <c:pt idx="137">
                  <c:v>-9.8888902664184499</c:v>
                </c:pt>
                <c:pt idx="138">
                  <c:v>-10.0198497772216</c:v>
                </c:pt>
                <c:pt idx="139">
                  <c:v>-9.9617261886596609</c:v>
                </c:pt>
                <c:pt idx="140">
                  <c:v>-9.6351985931396396</c:v>
                </c:pt>
                <c:pt idx="141">
                  <c:v>-9.137177467346179</c:v>
                </c:pt>
                <c:pt idx="142">
                  <c:v>-8.75300693511962</c:v>
                </c:pt>
                <c:pt idx="143">
                  <c:v>-8.7026405334472603</c:v>
                </c:pt>
                <c:pt idx="144">
                  <c:v>-8.9189128875732404</c:v>
                </c:pt>
                <c:pt idx="145">
                  <c:v>-9.1175041198730398</c:v>
                </c:pt>
                <c:pt idx="146">
                  <c:v>-9.0668268203735298</c:v>
                </c:pt>
                <c:pt idx="147">
                  <c:v>-8.7767486572265607</c:v>
                </c:pt>
                <c:pt idx="148">
                  <c:v>-8.4557113647460902</c:v>
                </c:pt>
                <c:pt idx="149">
                  <c:v>-8.3039236068725479</c:v>
                </c:pt>
                <c:pt idx="150">
                  <c:v>-8.3259029388427699</c:v>
                </c:pt>
                <c:pt idx="151">
                  <c:v>-8.3342380523681605</c:v>
                </c:pt>
                <c:pt idx="152">
                  <c:v>-8.1653690338134695</c:v>
                </c:pt>
                <c:pt idx="153">
                  <c:v>-7.8944497108459366</c:v>
                </c:pt>
                <c:pt idx="154">
                  <c:v>-7.7631273269653276</c:v>
                </c:pt>
                <c:pt idx="155">
                  <c:v>-7.8575124740600453</c:v>
                </c:pt>
                <c:pt idx="156">
                  <c:v>-7.9486289024353001</c:v>
                </c:pt>
                <c:pt idx="157">
                  <c:v>-7.7592897415161097</c:v>
                </c:pt>
                <c:pt idx="158">
                  <c:v>-7.3468718528747496</c:v>
                </c:pt>
                <c:pt idx="159">
                  <c:v>-7.0606050491332999</c:v>
                </c:pt>
                <c:pt idx="160">
                  <c:v>-7.0791993141174299</c:v>
                </c:pt>
                <c:pt idx="161">
                  <c:v>-7.1496443748474086</c:v>
                </c:pt>
                <c:pt idx="162">
                  <c:v>-6.9161162376403764</c:v>
                </c:pt>
                <c:pt idx="163">
                  <c:v>-6.4042549133300701</c:v>
                </c:pt>
                <c:pt idx="164">
                  <c:v>-5.9804935455322203</c:v>
                </c:pt>
                <c:pt idx="165">
                  <c:v>-5.8462371826171804</c:v>
                </c:pt>
                <c:pt idx="166">
                  <c:v>-5.7966361045837402</c:v>
                </c:pt>
                <c:pt idx="167">
                  <c:v>-5.5819520950317303</c:v>
                </c:pt>
                <c:pt idx="168">
                  <c:v>-5.3258337974548304</c:v>
                </c:pt>
                <c:pt idx="169">
                  <c:v>-5.3750758171081454</c:v>
                </c:pt>
                <c:pt idx="170">
                  <c:v>-5.7968778610229377</c:v>
                </c:pt>
                <c:pt idx="171">
                  <c:v>-6.2516112327575604</c:v>
                </c:pt>
                <c:pt idx="172">
                  <c:v>-6.41503810882568</c:v>
                </c:pt>
                <c:pt idx="173">
                  <c:v>-6.3347320556640598</c:v>
                </c:pt>
                <c:pt idx="174">
                  <c:v>-6.2373776435851997</c:v>
                </c:pt>
                <c:pt idx="175">
                  <c:v>-6.1260309219360254</c:v>
                </c:pt>
                <c:pt idx="176">
                  <c:v>-5.7965049743652246</c:v>
                </c:pt>
                <c:pt idx="177">
                  <c:v>-5.2549605369567729</c:v>
                </c:pt>
                <c:pt idx="178">
                  <c:v>-4.8962287902831996</c:v>
                </c:pt>
                <c:pt idx="179">
                  <c:v>-5.1089529991149876</c:v>
                </c:pt>
                <c:pt idx="180">
                  <c:v>-5.7849168777465696</c:v>
                </c:pt>
                <c:pt idx="181">
                  <c:v>-6.3795003890991202</c:v>
                </c:pt>
                <c:pt idx="182">
                  <c:v>-6.4779891967773402</c:v>
                </c:pt>
                <c:pt idx="183">
                  <c:v>-6.1983785629272354</c:v>
                </c:pt>
                <c:pt idx="184">
                  <c:v>-5.98522901535034</c:v>
                </c:pt>
                <c:pt idx="185">
                  <c:v>-6.0961399078369052</c:v>
                </c:pt>
                <c:pt idx="186">
                  <c:v>-6.3991537094116202</c:v>
                </c:pt>
                <c:pt idx="187">
                  <c:v>-6.6442170143127397</c:v>
                </c:pt>
                <c:pt idx="188">
                  <c:v>-6.7869310379028303</c:v>
                </c:pt>
                <c:pt idx="189">
                  <c:v>-6.9523825645446697</c:v>
                </c:pt>
                <c:pt idx="190">
                  <c:v>-7.1457734107971103</c:v>
                </c:pt>
                <c:pt idx="191">
                  <c:v>-7.1525850296020428</c:v>
                </c:pt>
                <c:pt idx="192">
                  <c:v>-6.7983093261718697</c:v>
                </c:pt>
                <c:pt idx="193">
                  <c:v>-6.2274427413940403</c:v>
                </c:pt>
                <c:pt idx="194">
                  <c:v>-5.8017377853393501</c:v>
                </c:pt>
                <c:pt idx="195">
                  <c:v>-5.7030267715454066</c:v>
                </c:pt>
                <c:pt idx="196">
                  <c:v>-5.7328019142150799</c:v>
                </c:pt>
                <c:pt idx="197">
                  <c:v>-5.5750365257263086</c:v>
                </c:pt>
                <c:pt idx="198">
                  <c:v>-5.1946325302123952</c:v>
                </c:pt>
                <c:pt idx="199">
                  <c:v>-4.8667521476745597</c:v>
                </c:pt>
              </c:numCache>
            </c:numRef>
          </c:val>
          <c:smooth val="0"/>
          <c:extLst>
            <c:ext xmlns:c16="http://schemas.microsoft.com/office/drawing/2014/chart" uri="{C3380CC4-5D6E-409C-BE32-E72D297353CC}">
              <c16:uniqueId val="{00000000-FBE3-45BD-914A-8EC5D8871EEF}"/>
            </c:ext>
          </c:extLst>
        </c:ser>
        <c:ser>
          <c:idx val="4"/>
          <c:order val="1"/>
          <c:tx>
            <c:strRef>
              <c:f>'12_F3 Pretest'!$F$1</c:f>
              <c:strCache>
                <c:ptCount val="1"/>
                <c:pt idx="0">
                  <c:v>3</c:v>
                </c:pt>
              </c:strCache>
            </c:strRef>
          </c:tx>
          <c:spPr>
            <a:ln w="25400">
              <a:solidFill>
                <a:schemeClr val="tx1">
                  <a:lumMod val="95000"/>
                  <a:lumOff val="5000"/>
                </a:schemeClr>
              </a:solidFill>
              <a:prstDash val="sysDash"/>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Pretest'!$F$2:$F$201</c:f>
              <c:numCache>
                <c:formatCode>General</c:formatCode>
                <c:ptCount val="200"/>
                <c:pt idx="0">
                  <c:v>-1.98788678646087</c:v>
                </c:pt>
                <c:pt idx="1">
                  <c:v>-1.5051561594009399</c:v>
                </c:pt>
                <c:pt idx="2">
                  <c:v>-1.0550847053527801</c:v>
                </c:pt>
                <c:pt idx="3">
                  <c:v>-0.94184762239456199</c:v>
                </c:pt>
                <c:pt idx="4">
                  <c:v>-1.1392343044280999</c:v>
                </c:pt>
                <c:pt idx="5">
                  <c:v>-1.29964995384216</c:v>
                </c:pt>
                <c:pt idx="6">
                  <c:v>-1.1606023311614899</c:v>
                </c:pt>
                <c:pt idx="7">
                  <c:v>-0.80782204866409302</c:v>
                </c:pt>
                <c:pt idx="8">
                  <c:v>-0.48581999540329002</c:v>
                </c:pt>
                <c:pt idx="9">
                  <c:v>-0.27972000837326</c:v>
                </c:pt>
                <c:pt idx="10">
                  <c:v>-0.101521156728268</c:v>
                </c:pt>
                <c:pt idx="11">
                  <c:v>9.7340866923332006E-2</c:v>
                </c:pt>
                <c:pt idx="12">
                  <c:v>0.27883026003837602</c:v>
                </c:pt>
                <c:pt idx="13">
                  <c:v>0.48027792572975198</c:v>
                </c:pt>
                <c:pt idx="14">
                  <c:v>0.83721888065338101</c:v>
                </c:pt>
                <c:pt idx="15">
                  <c:v>1.3422605991363501</c:v>
                </c:pt>
                <c:pt idx="16">
                  <c:v>1.7052637338638299</c:v>
                </c:pt>
                <c:pt idx="17">
                  <c:v>1.62412989139556</c:v>
                </c:pt>
                <c:pt idx="18">
                  <c:v>1.16594934463501</c:v>
                </c:pt>
                <c:pt idx="19">
                  <c:v>0.72320491075515703</c:v>
                </c:pt>
                <c:pt idx="20">
                  <c:v>0.56452280282974199</c:v>
                </c:pt>
                <c:pt idx="21">
                  <c:v>0.56796401739120495</c:v>
                </c:pt>
                <c:pt idx="22">
                  <c:v>0.48916929960250899</c:v>
                </c:pt>
                <c:pt idx="23">
                  <c:v>0.37152820825576799</c:v>
                </c:pt>
                <c:pt idx="24">
                  <c:v>0.51668697595596302</c:v>
                </c:pt>
                <c:pt idx="25">
                  <c:v>1.0430886745452801</c:v>
                </c:pt>
                <c:pt idx="26">
                  <c:v>1.6323560476303101</c:v>
                </c:pt>
                <c:pt idx="27">
                  <c:v>1.80932581424713</c:v>
                </c:pt>
                <c:pt idx="28">
                  <c:v>1.41914403438568</c:v>
                </c:pt>
                <c:pt idx="29">
                  <c:v>0.75577354431152299</c:v>
                </c:pt>
                <c:pt idx="30">
                  <c:v>0.25405281782150302</c:v>
                </c:pt>
                <c:pt idx="31">
                  <c:v>0.127160593867302</c:v>
                </c:pt>
                <c:pt idx="32">
                  <c:v>0.27033334970474199</c:v>
                </c:pt>
                <c:pt idx="33">
                  <c:v>0.42017307877540599</c:v>
                </c:pt>
                <c:pt idx="34">
                  <c:v>0.37113481760025002</c:v>
                </c:pt>
                <c:pt idx="35">
                  <c:v>0.10582510381937001</c:v>
                </c:pt>
                <c:pt idx="36">
                  <c:v>-0.20518331229686701</c:v>
                </c:pt>
                <c:pt idx="37">
                  <c:v>-0.32692939043045</c:v>
                </c:pt>
                <c:pt idx="38">
                  <c:v>-0.13279537856578799</c:v>
                </c:pt>
                <c:pt idx="39">
                  <c:v>0.29794511198997498</c:v>
                </c:pt>
                <c:pt idx="40">
                  <c:v>0.73603165149688698</c:v>
                </c:pt>
                <c:pt idx="41">
                  <c:v>0.95209014415741</c:v>
                </c:pt>
                <c:pt idx="42">
                  <c:v>0.84953802824020397</c:v>
                </c:pt>
                <c:pt idx="43">
                  <c:v>0.51683950424194303</c:v>
                </c:pt>
                <c:pt idx="44">
                  <c:v>0.180564120411873</c:v>
                </c:pt>
                <c:pt idx="45">
                  <c:v>5.9116341173649001E-2</c:v>
                </c:pt>
                <c:pt idx="46">
                  <c:v>0.187364056706429</c:v>
                </c:pt>
                <c:pt idx="47">
                  <c:v>0.37512105703353898</c:v>
                </c:pt>
                <c:pt idx="48">
                  <c:v>0.38135346770286599</c:v>
                </c:pt>
                <c:pt idx="49">
                  <c:v>0.137354761362076</c:v>
                </c:pt>
                <c:pt idx="50">
                  <c:v>-0.236645132303238</c:v>
                </c:pt>
                <c:pt idx="51">
                  <c:v>-0.616935074329376</c:v>
                </c:pt>
                <c:pt idx="52">
                  <c:v>-0.99776715040206898</c:v>
                </c:pt>
                <c:pt idx="53">
                  <c:v>-1.3886899948120099</c:v>
                </c:pt>
                <c:pt idx="54">
                  <c:v>-1.68277931213378</c:v>
                </c:pt>
                <c:pt idx="55">
                  <c:v>-1.74947190284729</c:v>
                </c:pt>
                <c:pt idx="56">
                  <c:v>-1.64885258674621</c:v>
                </c:pt>
                <c:pt idx="57">
                  <c:v>-1.63797736167907</c:v>
                </c:pt>
                <c:pt idx="58">
                  <c:v>-1.9243516921996999</c:v>
                </c:pt>
                <c:pt idx="59">
                  <c:v>-2.4934005737304599</c:v>
                </c:pt>
                <c:pt idx="60">
                  <c:v>-3.2153556346893302</c:v>
                </c:pt>
                <c:pt idx="61">
                  <c:v>-4.0084028244018501</c:v>
                </c:pt>
                <c:pt idx="62">
                  <c:v>-4.7788801193237296</c:v>
                </c:pt>
                <c:pt idx="63">
                  <c:v>-5.2749791145324698</c:v>
                </c:pt>
                <c:pt idx="64">
                  <c:v>-5.2094488143920898</c:v>
                </c:pt>
                <c:pt idx="65">
                  <c:v>-4.6164879798889009</c:v>
                </c:pt>
                <c:pt idx="66">
                  <c:v>-3.9632873535156201</c:v>
                </c:pt>
                <c:pt idx="67">
                  <c:v>-3.7621829509735099</c:v>
                </c:pt>
                <c:pt idx="68">
                  <c:v>-4.0800194740295401</c:v>
                </c:pt>
                <c:pt idx="69">
                  <c:v>-4.5055389404296804</c:v>
                </c:pt>
                <c:pt idx="70">
                  <c:v>-4.590945243835435</c:v>
                </c:pt>
                <c:pt idx="71">
                  <c:v>-4.2569727897643999</c:v>
                </c:pt>
                <c:pt idx="72">
                  <c:v>-3.7784678936004599</c:v>
                </c:pt>
                <c:pt idx="73">
                  <c:v>-3.4663822650909402</c:v>
                </c:pt>
                <c:pt idx="74">
                  <c:v>-3.3935859203338561</c:v>
                </c:pt>
                <c:pt idx="75">
                  <c:v>-3.3604321479797301</c:v>
                </c:pt>
                <c:pt idx="76">
                  <c:v>-3.0938823223114</c:v>
                </c:pt>
                <c:pt idx="77">
                  <c:v>-2.55117440223693</c:v>
                </c:pt>
                <c:pt idx="78">
                  <c:v>-2.0629019737243599</c:v>
                </c:pt>
                <c:pt idx="79">
                  <c:v>-2.0680737495422301</c:v>
                </c:pt>
                <c:pt idx="80">
                  <c:v>-2.5971987247467001</c:v>
                </c:pt>
                <c:pt idx="81">
                  <c:v>-3.09817290306091</c:v>
                </c:pt>
                <c:pt idx="82">
                  <c:v>-2.9483780860900799</c:v>
                </c:pt>
                <c:pt idx="83">
                  <c:v>-2.1538386344909601</c:v>
                </c:pt>
                <c:pt idx="84">
                  <c:v>-1.3829865455627399</c:v>
                </c:pt>
                <c:pt idx="85">
                  <c:v>-1.24663865566253</c:v>
                </c:pt>
                <c:pt idx="86">
                  <c:v>-1.69940721988678</c:v>
                </c:pt>
                <c:pt idx="87">
                  <c:v>-2.2642619609832701</c:v>
                </c:pt>
                <c:pt idx="88">
                  <c:v>-2.67402195930481</c:v>
                </c:pt>
                <c:pt idx="89">
                  <c:v>-3.0288071632385201</c:v>
                </c:pt>
                <c:pt idx="90">
                  <c:v>-3.3665299415588299</c:v>
                </c:pt>
                <c:pt idx="91">
                  <c:v>-3.4163322448730402</c:v>
                </c:pt>
                <c:pt idx="92">
                  <c:v>-2.9698462486267001</c:v>
                </c:pt>
                <c:pt idx="93">
                  <c:v>-2.3051505088806099</c:v>
                </c:pt>
                <c:pt idx="94">
                  <c:v>-1.9713943004608101</c:v>
                </c:pt>
                <c:pt idx="95">
                  <c:v>-2.1825804710388099</c:v>
                </c:pt>
                <c:pt idx="96">
                  <c:v>-2.6427912712097101</c:v>
                </c:pt>
                <c:pt idx="97">
                  <c:v>-2.9895436763763401</c:v>
                </c:pt>
                <c:pt idx="98">
                  <c:v>-3.1860728263854901</c:v>
                </c:pt>
                <c:pt idx="99">
                  <c:v>-3.37966680526733</c:v>
                </c:pt>
                <c:pt idx="100">
                  <c:v>-3.5795943737029998</c:v>
                </c:pt>
                <c:pt idx="101">
                  <c:v>-3.69390416145324</c:v>
                </c:pt>
                <c:pt idx="102">
                  <c:v>-3.7974591255187851</c:v>
                </c:pt>
                <c:pt idx="103">
                  <c:v>-4.1225342750549228</c:v>
                </c:pt>
                <c:pt idx="104">
                  <c:v>-4.7385091781616202</c:v>
                </c:pt>
                <c:pt idx="105">
                  <c:v>-5.4155397415161097</c:v>
                </c:pt>
                <c:pt idx="106">
                  <c:v>-5.8951544761657608</c:v>
                </c:pt>
                <c:pt idx="107">
                  <c:v>-6.1748809814453054</c:v>
                </c:pt>
                <c:pt idx="108">
                  <c:v>-6.4234390258789</c:v>
                </c:pt>
                <c:pt idx="109">
                  <c:v>-6.71913242340087</c:v>
                </c:pt>
                <c:pt idx="110">
                  <c:v>-7.00923299789428</c:v>
                </c:pt>
                <c:pt idx="111">
                  <c:v>-7.26843166351318</c:v>
                </c:pt>
                <c:pt idx="112">
                  <c:v>-7.5408163070678684</c:v>
                </c:pt>
                <c:pt idx="113">
                  <c:v>-7.8127851486205939</c:v>
                </c:pt>
                <c:pt idx="114">
                  <c:v>-7.9730958938598597</c:v>
                </c:pt>
                <c:pt idx="115">
                  <c:v>-7.9453649520873997</c:v>
                </c:pt>
                <c:pt idx="116">
                  <c:v>-7.7629404067993066</c:v>
                </c:pt>
                <c:pt idx="117">
                  <c:v>-7.4702577590942303</c:v>
                </c:pt>
                <c:pt idx="118">
                  <c:v>-7.0630979537963796</c:v>
                </c:pt>
                <c:pt idx="119">
                  <c:v>-6.6108102798461799</c:v>
                </c:pt>
                <c:pt idx="120">
                  <c:v>-6.3322649002075204</c:v>
                </c:pt>
                <c:pt idx="121">
                  <c:v>-6.4013419151306099</c:v>
                </c:pt>
                <c:pt idx="122">
                  <c:v>-6.7073211669921804</c:v>
                </c:pt>
                <c:pt idx="123">
                  <c:v>-6.9473738670349086</c:v>
                </c:pt>
                <c:pt idx="124">
                  <c:v>-6.9659967422485298</c:v>
                </c:pt>
                <c:pt idx="125">
                  <c:v>-6.86335849761962</c:v>
                </c:pt>
                <c:pt idx="126">
                  <c:v>-6.74027252197265</c:v>
                </c:pt>
                <c:pt idx="127">
                  <c:v>-6.5192937850952104</c:v>
                </c:pt>
                <c:pt idx="128">
                  <c:v>-6.1512260437011701</c:v>
                </c:pt>
                <c:pt idx="129">
                  <c:v>-5.8594946861266957</c:v>
                </c:pt>
                <c:pt idx="130">
                  <c:v>-5.9497032165527299</c:v>
                </c:pt>
                <c:pt idx="131">
                  <c:v>-6.3776135444641104</c:v>
                </c:pt>
                <c:pt idx="132">
                  <c:v>-6.7138700485229377</c:v>
                </c:pt>
                <c:pt idx="133">
                  <c:v>-6.6357297897338796</c:v>
                </c:pt>
                <c:pt idx="134">
                  <c:v>-6.3187685012817303</c:v>
                </c:pt>
                <c:pt idx="135">
                  <c:v>-6.2170028686523384</c:v>
                </c:pt>
                <c:pt idx="136">
                  <c:v>-6.5401434898376403</c:v>
                </c:pt>
                <c:pt idx="137">
                  <c:v>-7.0830888748168874</c:v>
                </c:pt>
                <c:pt idx="138">
                  <c:v>-7.5219674110412598</c:v>
                </c:pt>
                <c:pt idx="139">
                  <c:v>-7.7149796485900746</c:v>
                </c:pt>
                <c:pt idx="140">
                  <c:v>-7.6966133117675701</c:v>
                </c:pt>
                <c:pt idx="141">
                  <c:v>-7.5431275367736799</c:v>
                </c:pt>
                <c:pt idx="142">
                  <c:v>-7.3479104042053196</c:v>
                </c:pt>
                <c:pt idx="143">
                  <c:v>-7.2321562767028764</c:v>
                </c:pt>
                <c:pt idx="144">
                  <c:v>-7.2459197044372496</c:v>
                </c:pt>
                <c:pt idx="145">
                  <c:v>-7.2839508056640598</c:v>
                </c:pt>
                <c:pt idx="146">
                  <c:v>-7.2057638168334899</c:v>
                </c:pt>
                <c:pt idx="147">
                  <c:v>-7.0360288619995099</c:v>
                </c:pt>
                <c:pt idx="148">
                  <c:v>-6.9455986022949201</c:v>
                </c:pt>
                <c:pt idx="149">
                  <c:v>-7.0083861351013104</c:v>
                </c:pt>
                <c:pt idx="150">
                  <c:v>-7.0735015869140598</c:v>
                </c:pt>
                <c:pt idx="151">
                  <c:v>-6.9470176696777246</c:v>
                </c:pt>
                <c:pt idx="152">
                  <c:v>-6.6478586196899352</c:v>
                </c:pt>
                <c:pt idx="153">
                  <c:v>-6.4070844650268466</c:v>
                </c:pt>
                <c:pt idx="154">
                  <c:v>-6.4188055992126403</c:v>
                </c:pt>
                <c:pt idx="155">
                  <c:v>-6.628684997558584</c:v>
                </c:pt>
                <c:pt idx="156">
                  <c:v>-6.7618112564086852</c:v>
                </c:pt>
                <c:pt idx="157">
                  <c:v>-6.5504937171936</c:v>
                </c:pt>
                <c:pt idx="158">
                  <c:v>-5.9804787635803196</c:v>
                </c:pt>
                <c:pt idx="159">
                  <c:v>-5.3598937988281197</c:v>
                </c:pt>
                <c:pt idx="160">
                  <c:v>-5.1064124107360804</c:v>
                </c:pt>
                <c:pt idx="161">
                  <c:v>-5.3798007965087802</c:v>
                </c:pt>
                <c:pt idx="162">
                  <c:v>-5.9035615921020499</c:v>
                </c:pt>
                <c:pt idx="163">
                  <c:v>-6.2106976509094203</c:v>
                </c:pt>
                <c:pt idx="164">
                  <c:v>-6.09326076507568</c:v>
                </c:pt>
                <c:pt idx="165">
                  <c:v>-5.7706098556518501</c:v>
                </c:pt>
                <c:pt idx="166">
                  <c:v>-5.604981899261464</c:v>
                </c:pt>
                <c:pt idx="167">
                  <c:v>-5.7176132202148402</c:v>
                </c:pt>
                <c:pt idx="168">
                  <c:v>-5.9189286231994602</c:v>
                </c:pt>
                <c:pt idx="169">
                  <c:v>-5.9448037147521902</c:v>
                </c:pt>
                <c:pt idx="170">
                  <c:v>-5.7013144493103001</c:v>
                </c:pt>
                <c:pt idx="171">
                  <c:v>-5.3358659744262686</c:v>
                </c:pt>
                <c:pt idx="172">
                  <c:v>-5.1465873718261674</c:v>
                </c:pt>
                <c:pt idx="173">
                  <c:v>-5.3652901649475098</c:v>
                </c:pt>
                <c:pt idx="174">
                  <c:v>-5.9040460586547798</c:v>
                </c:pt>
                <c:pt idx="175">
                  <c:v>-6.33668661117553</c:v>
                </c:pt>
                <c:pt idx="176">
                  <c:v>-6.2857866287231401</c:v>
                </c:pt>
                <c:pt idx="177">
                  <c:v>-5.8589792251586896</c:v>
                </c:pt>
                <c:pt idx="178">
                  <c:v>-5.5433487892150799</c:v>
                </c:pt>
                <c:pt idx="179">
                  <c:v>-5.5853533744812003</c:v>
                </c:pt>
                <c:pt idx="180">
                  <c:v>-5.6624593734741202</c:v>
                </c:pt>
                <c:pt idx="181">
                  <c:v>-5.3618988990783603</c:v>
                </c:pt>
                <c:pt idx="182">
                  <c:v>-4.8354506492614666</c:v>
                </c:pt>
                <c:pt idx="183">
                  <c:v>-4.6424021720886204</c:v>
                </c:pt>
                <c:pt idx="184">
                  <c:v>-4.9191727638244602</c:v>
                </c:pt>
                <c:pt idx="185">
                  <c:v>-5.0816316604614196</c:v>
                </c:pt>
                <c:pt idx="186">
                  <c:v>-4.5931034088134703</c:v>
                </c:pt>
                <c:pt idx="187">
                  <c:v>-3.7621486186981201</c:v>
                </c:pt>
                <c:pt idx="188">
                  <c:v>-3.3904507160186701</c:v>
                </c:pt>
                <c:pt idx="189">
                  <c:v>-3.7008099555969198</c:v>
                </c:pt>
                <c:pt idx="190">
                  <c:v>-4.0416607856750399</c:v>
                </c:pt>
                <c:pt idx="191">
                  <c:v>-3.78773760795593</c:v>
                </c:pt>
                <c:pt idx="192">
                  <c:v>-3.1569864749908381</c:v>
                </c:pt>
                <c:pt idx="193">
                  <c:v>-2.8150839805603001</c:v>
                </c:pt>
                <c:pt idx="194">
                  <c:v>-2.9041380882263099</c:v>
                </c:pt>
                <c:pt idx="195">
                  <c:v>-2.9111618995666499</c:v>
                </c:pt>
                <c:pt idx="196">
                  <c:v>-2.49713087081909</c:v>
                </c:pt>
                <c:pt idx="197">
                  <c:v>-2.0112333297729399</c:v>
                </c:pt>
                <c:pt idx="198">
                  <c:v>-1.9582036733627299</c:v>
                </c:pt>
                <c:pt idx="199">
                  <c:v>-2.2645239830017001</c:v>
                </c:pt>
              </c:numCache>
            </c:numRef>
          </c:val>
          <c:smooth val="0"/>
          <c:extLst>
            <c:ext xmlns:c16="http://schemas.microsoft.com/office/drawing/2014/chart" uri="{C3380CC4-5D6E-409C-BE32-E72D297353CC}">
              <c16:uniqueId val="{00000001-FBE3-45BD-914A-8EC5D8871EEF}"/>
            </c:ext>
          </c:extLst>
        </c:ser>
        <c:ser>
          <c:idx val="5"/>
          <c:order val="2"/>
          <c:tx>
            <c:strRef>
              <c:f>'12_F3 Pretest'!$G$1</c:f>
              <c:strCache>
                <c:ptCount val="1"/>
                <c:pt idx="0">
                  <c:v>5</c:v>
                </c:pt>
              </c:strCache>
            </c:strRef>
          </c:tx>
          <c:spPr>
            <a:ln w="25400">
              <a:solidFill>
                <a:schemeClr val="tx1">
                  <a:lumMod val="95000"/>
                  <a:lumOff val="5000"/>
                </a:schemeClr>
              </a:solidFill>
              <a:prstDash val="solid"/>
            </a:ln>
          </c:spPr>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Pretest'!$G$2:$G$201</c:f>
              <c:numCache>
                <c:formatCode>General</c:formatCode>
                <c:ptCount val="200"/>
                <c:pt idx="0">
                  <c:v>0.33241912722587602</c:v>
                </c:pt>
                <c:pt idx="1">
                  <c:v>8.8728174567222998E-2</c:v>
                </c:pt>
                <c:pt idx="2">
                  <c:v>-0.15474583208560899</c:v>
                </c:pt>
                <c:pt idx="3">
                  <c:v>-0.237998992204666</c:v>
                </c:pt>
                <c:pt idx="4">
                  <c:v>-0.21923236548900599</c:v>
                </c:pt>
                <c:pt idx="5">
                  <c:v>-0.116281248629093</c:v>
                </c:pt>
                <c:pt idx="6">
                  <c:v>0.16184820234775499</c:v>
                </c:pt>
                <c:pt idx="7">
                  <c:v>0.53159826993942305</c:v>
                </c:pt>
                <c:pt idx="8">
                  <c:v>0.64942950010299705</c:v>
                </c:pt>
                <c:pt idx="9">
                  <c:v>0.33362317085266102</c:v>
                </c:pt>
                <c:pt idx="10">
                  <c:v>-8.0535486340523002E-2</c:v>
                </c:pt>
                <c:pt idx="11">
                  <c:v>-9.0397737920283994E-2</c:v>
                </c:pt>
                <c:pt idx="12">
                  <c:v>0.29818281531333901</c:v>
                </c:pt>
                <c:pt idx="13">
                  <c:v>0.53570252656936601</c:v>
                </c:pt>
                <c:pt idx="14">
                  <c:v>0.25764825940132102</c:v>
                </c:pt>
                <c:pt idx="15">
                  <c:v>-0.21371200680732699</c:v>
                </c:pt>
                <c:pt idx="16">
                  <c:v>-0.31497681140899703</c:v>
                </c:pt>
                <c:pt idx="17">
                  <c:v>-2.2061744704843001E-2</c:v>
                </c:pt>
                <c:pt idx="18">
                  <c:v>0.123787999153137</c:v>
                </c:pt>
                <c:pt idx="19">
                  <c:v>-0.228526741266251</c:v>
                </c:pt>
                <c:pt idx="20">
                  <c:v>-0.755085229873657</c:v>
                </c:pt>
                <c:pt idx="21">
                  <c:v>-0.87503176927566495</c:v>
                </c:pt>
                <c:pt idx="22">
                  <c:v>-0.46017670631408703</c:v>
                </c:pt>
                <c:pt idx="23">
                  <c:v>8.5090383887290996E-2</c:v>
                </c:pt>
                <c:pt idx="24">
                  <c:v>0.37071713805198703</c:v>
                </c:pt>
                <c:pt idx="25">
                  <c:v>0.42049494385719299</c:v>
                </c:pt>
                <c:pt idx="26">
                  <c:v>0.50508284568786599</c:v>
                </c:pt>
                <c:pt idx="27">
                  <c:v>0.77135926485061601</c:v>
                </c:pt>
                <c:pt idx="28">
                  <c:v>1.14623594284057</c:v>
                </c:pt>
                <c:pt idx="29">
                  <c:v>1.4862892627716</c:v>
                </c:pt>
                <c:pt idx="30">
                  <c:v>1.6896915435791</c:v>
                </c:pt>
                <c:pt idx="31">
                  <c:v>1.7089264392852701</c:v>
                </c:pt>
                <c:pt idx="32">
                  <c:v>1.57441353797912</c:v>
                </c:pt>
                <c:pt idx="33">
                  <c:v>1.40369713306427</c:v>
                </c:pt>
                <c:pt idx="34">
                  <c:v>1.3032531738281199</c:v>
                </c:pt>
                <c:pt idx="35">
                  <c:v>1.2564235925674401</c:v>
                </c:pt>
                <c:pt idx="36">
                  <c:v>1.1752450466155999</c:v>
                </c:pt>
                <c:pt idx="37">
                  <c:v>1.0617316961288401</c:v>
                </c:pt>
                <c:pt idx="38">
                  <c:v>1.02431511878967</c:v>
                </c:pt>
                <c:pt idx="39">
                  <c:v>1.10005855560302</c:v>
                </c:pt>
                <c:pt idx="40">
                  <c:v>1.1498605012893599</c:v>
                </c:pt>
                <c:pt idx="41">
                  <c:v>1.00200986862182</c:v>
                </c:pt>
                <c:pt idx="42">
                  <c:v>0.64751440286636397</c:v>
                </c:pt>
                <c:pt idx="43">
                  <c:v>0.23227867484092701</c:v>
                </c:pt>
                <c:pt idx="44">
                  <c:v>-9.0814873576163996E-2</c:v>
                </c:pt>
                <c:pt idx="45">
                  <c:v>-0.22287330031395</c:v>
                </c:pt>
                <c:pt idx="46">
                  <c:v>-9.8594620823860002E-2</c:v>
                </c:pt>
                <c:pt idx="47">
                  <c:v>0.24233141541480999</c:v>
                </c:pt>
                <c:pt idx="48">
                  <c:v>0.54309880733490001</c:v>
                </c:pt>
                <c:pt idx="49">
                  <c:v>0.44953832030296298</c:v>
                </c:pt>
                <c:pt idx="50">
                  <c:v>-0.13930359482765201</c:v>
                </c:pt>
                <c:pt idx="51">
                  <c:v>-0.90117615461349498</c:v>
                </c:pt>
                <c:pt idx="52">
                  <c:v>-1.37355208396911</c:v>
                </c:pt>
                <c:pt idx="53">
                  <c:v>-1.3852775096893299</c:v>
                </c:pt>
                <c:pt idx="54">
                  <c:v>-1.1395250558853101</c:v>
                </c:pt>
                <c:pt idx="55">
                  <c:v>-0.92777538299560502</c:v>
                </c:pt>
                <c:pt idx="56">
                  <c:v>-0.89246606826782204</c:v>
                </c:pt>
                <c:pt idx="57">
                  <c:v>-1.0571936368942201</c:v>
                </c:pt>
                <c:pt idx="58">
                  <c:v>-1.41873002052307</c:v>
                </c:pt>
                <c:pt idx="59">
                  <c:v>-1.91046750545501</c:v>
                </c:pt>
                <c:pt idx="60">
                  <c:v>-2.382888317108145</c:v>
                </c:pt>
                <c:pt idx="61">
                  <c:v>-2.74012303352356</c:v>
                </c:pt>
                <c:pt idx="62">
                  <c:v>-3.03627204895019</c:v>
                </c:pt>
                <c:pt idx="63">
                  <c:v>-3.3221232891082701</c:v>
                </c:pt>
                <c:pt idx="64">
                  <c:v>-3.4612236022949201</c:v>
                </c:pt>
                <c:pt idx="65">
                  <c:v>-3.2703316211700399</c:v>
                </c:pt>
                <c:pt idx="66">
                  <c:v>-2.8503651618957502</c:v>
                </c:pt>
                <c:pt idx="67">
                  <c:v>-2.5882081985473602</c:v>
                </c:pt>
                <c:pt idx="68">
                  <c:v>-2.7291798591613698</c:v>
                </c:pt>
                <c:pt idx="69">
                  <c:v>-3.0842299461364702</c:v>
                </c:pt>
                <c:pt idx="70">
                  <c:v>-3.2925667762756299</c:v>
                </c:pt>
                <c:pt idx="71">
                  <c:v>-3.2698528766632</c:v>
                </c:pt>
                <c:pt idx="72">
                  <c:v>-3.21081042289733</c:v>
                </c:pt>
                <c:pt idx="73">
                  <c:v>-3.1973242759704501</c:v>
                </c:pt>
                <c:pt idx="74">
                  <c:v>-3.0541138648986799</c:v>
                </c:pt>
                <c:pt idx="75">
                  <c:v>-2.68008041381835</c:v>
                </c:pt>
                <c:pt idx="76">
                  <c:v>-2.3107540607452299</c:v>
                </c:pt>
                <c:pt idx="77">
                  <c:v>-2.2556312084197998</c:v>
                </c:pt>
                <c:pt idx="78">
                  <c:v>-2.46825742721557</c:v>
                </c:pt>
                <c:pt idx="79">
                  <c:v>-2.57950663566589</c:v>
                </c:pt>
                <c:pt idx="80">
                  <c:v>-2.34775686264038</c:v>
                </c:pt>
                <c:pt idx="81">
                  <c:v>-1.8971378803253101</c:v>
                </c:pt>
                <c:pt idx="82">
                  <c:v>-1.4886738061904901</c:v>
                </c:pt>
                <c:pt idx="83">
                  <c:v>-1.235320687293999</c:v>
                </c:pt>
                <c:pt idx="84">
                  <c:v>-1.12388443946838</c:v>
                </c:pt>
                <c:pt idx="85">
                  <c:v>-1.1493284702301001</c:v>
                </c:pt>
                <c:pt idx="86">
                  <c:v>-1.2683740854263299</c:v>
                </c:pt>
                <c:pt idx="87">
                  <c:v>-1.3238387107849101</c:v>
                </c:pt>
                <c:pt idx="88">
                  <c:v>-1.21684670448303</c:v>
                </c:pt>
                <c:pt idx="89">
                  <c:v>-1.11488461494445</c:v>
                </c:pt>
                <c:pt idx="90">
                  <c:v>-1.2788114547729399</c:v>
                </c:pt>
                <c:pt idx="91">
                  <c:v>-1.6557159423828101</c:v>
                </c:pt>
                <c:pt idx="92">
                  <c:v>-1.8640890121459901</c:v>
                </c:pt>
                <c:pt idx="93">
                  <c:v>-1.70988917350769</c:v>
                </c:pt>
                <c:pt idx="94">
                  <c:v>-1.5248122215271001</c:v>
                </c:pt>
                <c:pt idx="95">
                  <c:v>-1.766819357872</c:v>
                </c:pt>
                <c:pt idx="96">
                  <c:v>-2.38792395591735</c:v>
                </c:pt>
                <c:pt idx="97">
                  <c:v>-2.8782711029052699</c:v>
                </c:pt>
                <c:pt idx="98">
                  <c:v>-2.9557139873504599</c:v>
                </c:pt>
                <c:pt idx="99">
                  <c:v>-2.9287705421447701</c:v>
                </c:pt>
                <c:pt idx="100">
                  <c:v>-3.2246737480163499</c:v>
                </c:pt>
                <c:pt idx="101">
                  <c:v>-3.7826187610626198</c:v>
                </c:pt>
                <c:pt idx="102">
                  <c:v>-4.1832709312438903</c:v>
                </c:pt>
                <c:pt idx="103">
                  <c:v>-4.2745018005370996</c:v>
                </c:pt>
                <c:pt idx="104">
                  <c:v>-4.343735218048085</c:v>
                </c:pt>
                <c:pt idx="105">
                  <c:v>-4.6118965148925701</c:v>
                </c:pt>
                <c:pt idx="106">
                  <c:v>-4.8565587997436497</c:v>
                </c:pt>
                <c:pt idx="107">
                  <c:v>-4.7627100944518999</c:v>
                </c:pt>
                <c:pt idx="108">
                  <c:v>-4.4758887290954474</c:v>
                </c:pt>
                <c:pt idx="109">
                  <c:v>-4.5067567825317303</c:v>
                </c:pt>
                <c:pt idx="110">
                  <c:v>-5.0760788917541504</c:v>
                </c:pt>
                <c:pt idx="111">
                  <c:v>-5.8133091926574698</c:v>
                </c:pt>
                <c:pt idx="112">
                  <c:v>-6.2251954078674254</c:v>
                </c:pt>
                <c:pt idx="113">
                  <c:v>-6.2764558792114196</c:v>
                </c:pt>
                <c:pt idx="114">
                  <c:v>-6.3167257308959854</c:v>
                </c:pt>
                <c:pt idx="115">
                  <c:v>-6.524334907531725</c:v>
                </c:pt>
                <c:pt idx="116">
                  <c:v>-6.6614174842834402</c:v>
                </c:pt>
                <c:pt idx="117">
                  <c:v>-6.44036865234375</c:v>
                </c:pt>
                <c:pt idx="118">
                  <c:v>-5.9527621269226003</c:v>
                </c:pt>
                <c:pt idx="119">
                  <c:v>-5.5895648002624476</c:v>
                </c:pt>
                <c:pt idx="120">
                  <c:v>-5.6065444946289</c:v>
                </c:pt>
                <c:pt idx="121">
                  <c:v>-5.9076280593871999</c:v>
                </c:pt>
                <c:pt idx="122">
                  <c:v>-6.2530541419982866</c:v>
                </c:pt>
                <c:pt idx="123">
                  <c:v>-6.53917980194091</c:v>
                </c:pt>
                <c:pt idx="124">
                  <c:v>-6.7951574325561497</c:v>
                </c:pt>
                <c:pt idx="125">
                  <c:v>-6.995141506195055</c:v>
                </c:pt>
                <c:pt idx="126">
                  <c:v>-7.0157089233398402</c:v>
                </c:pt>
                <c:pt idx="127">
                  <c:v>-6.8142919540405202</c:v>
                </c:pt>
                <c:pt idx="128">
                  <c:v>-6.5578727722167853</c:v>
                </c:pt>
                <c:pt idx="129">
                  <c:v>-6.4811325073242099</c:v>
                </c:pt>
                <c:pt idx="130">
                  <c:v>-6.6137557029724077</c:v>
                </c:pt>
                <c:pt idx="131">
                  <c:v>-6.7244415283203054</c:v>
                </c:pt>
                <c:pt idx="132">
                  <c:v>-6.5864782333373997</c:v>
                </c:pt>
                <c:pt idx="133">
                  <c:v>-6.2647547721862651</c:v>
                </c:pt>
                <c:pt idx="134">
                  <c:v>-6.067954540252674</c:v>
                </c:pt>
                <c:pt idx="135">
                  <c:v>-6.206586837768544</c:v>
                </c:pt>
                <c:pt idx="136">
                  <c:v>-6.5648980140686</c:v>
                </c:pt>
                <c:pt idx="137">
                  <c:v>-6.8612184524536097</c:v>
                </c:pt>
                <c:pt idx="138">
                  <c:v>-6.9762725830078098</c:v>
                </c:pt>
                <c:pt idx="139">
                  <c:v>-7.015161037445055</c:v>
                </c:pt>
                <c:pt idx="140">
                  <c:v>-7.0408797264099086</c:v>
                </c:pt>
                <c:pt idx="141">
                  <c:v>-6.8891701698303196</c:v>
                </c:pt>
                <c:pt idx="142">
                  <c:v>-6.3839387893676696</c:v>
                </c:pt>
                <c:pt idx="143">
                  <c:v>-5.6954164505004741</c:v>
                </c:pt>
                <c:pt idx="144">
                  <c:v>-5.3096790313720703</c:v>
                </c:pt>
                <c:pt idx="145">
                  <c:v>-5.5373506546020499</c:v>
                </c:pt>
                <c:pt idx="146">
                  <c:v>-6.1336970329284597</c:v>
                </c:pt>
                <c:pt idx="147">
                  <c:v>-6.5405626296996999</c:v>
                </c:pt>
                <c:pt idx="148">
                  <c:v>-6.5021462440490696</c:v>
                </c:pt>
                <c:pt idx="149">
                  <c:v>-6.3173117637634197</c:v>
                </c:pt>
                <c:pt idx="150">
                  <c:v>-6.4320769309997496</c:v>
                </c:pt>
                <c:pt idx="151">
                  <c:v>-6.8894662857055602</c:v>
                </c:pt>
                <c:pt idx="152">
                  <c:v>-7.30683994293212</c:v>
                </c:pt>
                <c:pt idx="153">
                  <c:v>-7.3601675033569256</c:v>
                </c:pt>
                <c:pt idx="154">
                  <c:v>-7.1413407325744602</c:v>
                </c:pt>
                <c:pt idx="155">
                  <c:v>-6.9756608009338299</c:v>
                </c:pt>
                <c:pt idx="156">
                  <c:v>-7.0036430358886701</c:v>
                </c:pt>
                <c:pt idx="157">
                  <c:v>-7.07631158828735</c:v>
                </c:pt>
                <c:pt idx="158">
                  <c:v>-7.0263504981994602</c:v>
                </c:pt>
                <c:pt idx="159">
                  <c:v>-6.8853049278259109</c:v>
                </c:pt>
                <c:pt idx="160">
                  <c:v>-6.7659492492675657</c:v>
                </c:pt>
                <c:pt idx="161">
                  <c:v>-6.6416487693786603</c:v>
                </c:pt>
                <c:pt idx="162">
                  <c:v>-6.3773803710937456</c:v>
                </c:pt>
                <c:pt idx="163">
                  <c:v>-5.95873975753784</c:v>
                </c:pt>
                <c:pt idx="164">
                  <c:v>-5.5605421066284064</c:v>
                </c:pt>
                <c:pt idx="165">
                  <c:v>-5.3394274711608798</c:v>
                </c:pt>
                <c:pt idx="166">
                  <c:v>-5.2417030334472603</c:v>
                </c:pt>
                <c:pt idx="167">
                  <c:v>-5.1018486022949201</c:v>
                </c:pt>
                <c:pt idx="168">
                  <c:v>-4.8924279212951598</c:v>
                </c:pt>
                <c:pt idx="169">
                  <c:v>-4.7729978561401296</c:v>
                </c:pt>
                <c:pt idx="170">
                  <c:v>-4.8764081001281703</c:v>
                </c:pt>
                <c:pt idx="171">
                  <c:v>-5.1252269744872949</c:v>
                </c:pt>
                <c:pt idx="172">
                  <c:v>-5.3060002326965297</c:v>
                </c:pt>
                <c:pt idx="173">
                  <c:v>-5.2762174606323198</c:v>
                </c:pt>
                <c:pt idx="174">
                  <c:v>-5.0464620590209899</c:v>
                </c:pt>
                <c:pt idx="175">
                  <c:v>-4.7065682411193803</c:v>
                </c:pt>
                <c:pt idx="176">
                  <c:v>-4.3503961563110298</c:v>
                </c:pt>
                <c:pt idx="177">
                  <c:v>-4.0612668991088796</c:v>
                </c:pt>
                <c:pt idx="178">
                  <c:v>-3.88075494766235</c:v>
                </c:pt>
                <c:pt idx="179">
                  <c:v>-3.7501647472381499</c:v>
                </c:pt>
                <c:pt idx="180">
                  <c:v>-3.555454969406119</c:v>
                </c:pt>
                <c:pt idx="181">
                  <c:v>-3.2919602394103999</c:v>
                </c:pt>
                <c:pt idx="182">
                  <c:v>-3.13788437843322</c:v>
                </c:pt>
                <c:pt idx="183">
                  <c:v>-3.2748878002166699</c:v>
                </c:pt>
                <c:pt idx="184">
                  <c:v>-3.63896489143371</c:v>
                </c:pt>
                <c:pt idx="185">
                  <c:v>-3.9429326057434002</c:v>
                </c:pt>
                <c:pt idx="186">
                  <c:v>-3.98597860336303</c:v>
                </c:pt>
                <c:pt idx="187">
                  <c:v>-3.8711788654327299</c:v>
                </c:pt>
                <c:pt idx="188">
                  <c:v>-3.84588575363159</c:v>
                </c:pt>
                <c:pt idx="189">
                  <c:v>-3.9787030220031698</c:v>
                </c:pt>
                <c:pt idx="190">
                  <c:v>-4.09763431549072</c:v>
                </c:pt>
                <c:pt idx="191">
                  <c:v>-4.0546464920043901</c:v>
                </c:pt>
                <c:pt idx="192">
                  <c:v>-3.9463105201721098</c:v>
                </c:pt>
                <c:pt idx="193">
                  <c:v>-3.99613237380981</c:v>
                </c:pt>
                <c:pt idx="194">
                  <c:v>-4.2620286941528303</c:v>
                </c:pt>
                <c:pt idx="195">
                  <c:v>-4.5479807853698704</c:v>
                </c:pt>
                <c:pt idx="196">
                  <c:v>-4.6171646118163929</c:v>
                </c:pt>
                <c:pt idx="197">
                  <c:v>-4.4394168853759703</c:v>
                </c:pt>
                <c:pt idx="198">
                  <c:v>-4.2007064819335902</c:v>
                </c:pt>
                <c:pt idx="199">
                  <c:v>-4.0972714424133301</c:v>
                </c:pt>
              </c:numCache>
            </c:numRef>
          </c:val>
          <c:smooth val="0"/>
          <c:extLst>
            <c:ext xmlns:c16="http://schemas.microsoft.com/office/drawing/2014/chart" uri="{C3380CC4-5D6E-409C-BE32-E72D297353CC}">
              <c16:uniqueId val="{00000002-FBE3-45BD-914A-8EC5D8871EEF}"/>
            </c:ext>
          </c:extLst>
        </c:ser>
        <c:ser>
          <c:idx val="6"/>
          <c:order val="3"/>
          <c:tx>
            <c:strRef>
              <c:f>'60_F4 1Mir'!#REF!</c:f>
              <c:strCache>
                <c:ptCount val="1"/>
                <c:pt idx="0">
                  <c:v>#REF!</c:v>
                </c:pt>
              </c:strCache>
            </c:strRef>
          </c:tx>
          <c:marker>
            <c:symbol val="none"/>
          </c:marker>
          <c:cat>
            <c:numRef>
              <c:f>'12_F3 Pretest'!$A$2:$A$201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FBE3-45BD-914A-8EC5D8871EEF}"/>
            </c:ext>
          </c:extLst>
        </c:ser>
        <c:dLbls>
          <c:showLegendKey val="0"/>
          <c:showVal val="0"/>
          <c:showCatName val="0"/>
          <c:showSerName val="0"/>
          <c:showPercent val="0"/>
          <c:showBubbleSize val="0"/>
        </c:dLbls>
        <c:smooth val="0"/>
        <c:axId val="623695224"/>
        <c:axId val="623698344"/>
      </c:lineChart>
      <c:catAx>
        <c:axId val="623695224"/>
        <c:scaling>
          <c:orientation val="minMax"/>
        </c:scaling>
        <c:delete val="0"/>
        <c:axPos val="b"/>
        <c:numFmt formatCode="General" sourceLinked="1"/>
        <c:majorTickMark val="out"/>
        <c:minorTickMark val="none"/>
        <c:tickLblPos val="nextTo"/>
        <c:crossAx val="623698344"/>
        <c:crosses val="autoZero"/>
        <c:auto val="1"/>
        <c:lblAlgn val="ctr"/>
        <c:lblOffset val="100"/>
        <c:tickLblSkip val="50"/>
        <c:tickMarkSkip val="25"/>
        <c:noMultiLvlLbl val="0"/>
      </c:catAx>
      <c:valAx>
        <c:axId val="623698344"/>
        <c:scaling>
          <c:orientation val="minMax"/>
        </c:scaling>
        <c:delete val="0"/>
        <c:axPos val="l"/>
        <c:numFmt formatCode="General" sourceLinked="1"/>
        <c:majorTickMark val="out"/>
        <c:minorTickMark val="none"/>
        <c:tickLblPos val="nextTo"/>
        <c:crossAx val="623695224"/>
        <c:crossesAt val="25"/>
        <c:crossBetween val="between"/>
      </c:valAx>
    </c:plotArea>
    <c:legend>
      <c:legendPos val="r"/>
      <c:legendEntry>
        <c:idx val="3"/>
        <c:delete val="1"/>
      </c:legendEntry>
      <c:layout>
        <c:manualLayout>
          <c:xMode val="edge"/>
          <c:yMode val="edge"/>
          <c:x val="0.777550590290358"/>
          <c:y val="1.33986400297967E-3"/>
          <c:w val="0.19128045689567799"/>
          <c:h val="0.18104117156521801"/>
        </c:manualLayout>
      </c:layout>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800" b="1" i="0" baseline="0">
                <a:effectLst/>
              </a:rPr>
              <a:t>1 Mirror 6-7 Pz Pre-Post Comparison</a:t>
            </a:r>
            <a:endParaRPr lang="en-US">
              <a:effectLst/>
            </a:endParaRPr>
          </a:p>
        </c:rich>
      </c:tx>
      <c:layout>
        <c:manualLayout>
          <c:xMode val="edge"/>
          <c:yMode val="edge"/>
          <c:x val="0.28216337625543969"/>
          <c:y val="1.2813667912439935E-2"/>
        </c:manualLayout>
      </c:layout>
      <c:overlay val="0"/>
    </c:title>
    <c:autoTitleDeleted val="0"/>
    <c:plotArea>
      <c:layout>
        <c:manualLayout>
          <c:layoutTarget val="inner"/>
          <c:xMode val="edge"/>
          <c:yMode val="edge"/>
          <c:x val="5.6507871211749106E-2"/>
          <c:y val="0.15940949337844362"/>
          <c:w val="0.90982300880395195"/>
          <c:h val="0.82344809311607181"/>
        </c:manualLayout>
      </c:layout>
      <c:lineChart>
        <c:grouping val="standard"/>
        <c:varyColors val="0"/>
        <c:ser>
          <c:idx val="0"/>
          <c:order val="0"/>
          <c:tx>
            <c:strRef>
              <c:f>'[34361260_gaves1_19_17.xlsx]34_Pz'!$D$1</c:f>
              <c:strCache>
                <c:ptCount val="1"/>
                <c:pt idx="0">
                  <c:v>Pre1 6-7</c:v>
                </c:pt>
              </c:strCache>
            </c:strRef>
          </c:tx>
          <c:spPr>
            <a:ln w="38100" cmpd="sng">
              <a:solidFill>
                <a:schemeClr val="tx1">
                  <a:lumMod val="65000"/>
                  <a:lumOff val="35000"/>
                </a:schemeClr>
              </a:solidFill>
              <a:prstDash val="sysDot"/>
            </a:ln>
          </c:spPr>
          <c:marker>
            <c:symbol val="none"/>
          </c:marker>
          <c:cat>
            <c:numRef>
              <c:f>'[34361260_gaves1_19_17.xlsx]34_Pz'!$C$2:$C$201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'[34361260_gaves1_19_17.xlsx]34_Pz'!$D$2:$D$201</c:f>
              <c:numCache>
                <c:formatCode>General</c:formatCode>
                <c:ptCount val="200"/>
                <c:pt idx="0">
                  <c:v>-9.8410502076149001E-2</c:v>
                </c:pt>
                <c:pt idx="1">
                  <c:v>0.17985998094081901</c:v>
                </c:pt>
                <c:pt idx="2">
                  <c:v>0.70575225353241</c:v>
                </c:pt>
                <c:pt idx="3">
                  <c:v>0.76031029224395796</c:v>
                </c:pt>
                <c:pt idx="4">
                  <c:v>0.27750095725059498</c:v>
                </c:pt>
                <c:pt idx="5">
                  <c:v>2.080883365124E-3</c:v>
                </c:pt>
                <c:pt idx="6">
                  <c:v>0.44605031609535201</c:v>
                </c:pt>
                <c:pt idx="7">
                  <c:v>1.1379749774932799</c:v>
                </c:pt>
                <c:pt idx="8">
                  <c:v>1.27003562450408</c:v>
                </c:pt>
                <c:pt idx="9">
                  <c:v>0.81938374042510997</c:v>
                </c:pt>
                <c:pt idx="10">
                  <c:v>0.51976221799850497</c:v>
                </c:pt>
                <c:pt idx="11">
                  <c:v>0.74808984994888295</c:v>
                </c:pt>
                <c:pt idx="12">
                  <c:v>0.96471649408340499</c:v>
                </c:pt>
                <c:pt idx="13">
                  <c:v>0.53181362152099598</c:v>
                </c:pt>
                <c:pt idx="14">
                  <c:v>-0.29863199591636702</c:v>
                </c:pt>
                <c:pt idx="15">
                  <c:v>-0.66569119691848799</c:v>
                </c:pt>
                <c:pt idx="16">
                  <c:v>-0.24592617154121399</c:v>
                </c:pt>
                <c:pt idx="17">
                  <c:v>0.33413529396057101</c:v>
                </c:pt>
                <c:pt idx="18">
                  <c:v>0.32443708181381198</c:v>
                </c:pt>
                <c:pt idx="19">
                  <c:v>-0.27993986010551503</c:v>
                </c:pt>
                <c:pt idx="20">
                  <c:v>-0.92525583505630504</c:v>
                </c:pt>
                <c:pt idx="21">
                  <c:v>-1.2850772142410201</c:v>
                </c:pt>
                <c:pt idx="22">
                  <c:v>-1.50652480125427</c:v>
                </c:pt>
                <c:pt idx="23">
                  <c:v>-1.7636678218841499</c:v>
                </c:pt>
                <c:pt idx="24">
                  <c:v>-1.9527895450592001</c:v>
                </c:pt>
                <c:pt idx="25">
                  <c:v>-1.9255133867263701</c:v>
                </c:pt>
                <c:pt idx="26">
                  <c:v>-1.7606073617935101</c:v>
                </c:pt>
                <c:pt idx="27">
                  <c:v>-1.6461439132690401</c:v>
                </c:pt>
                <c:pt idx="28">
                  <c:v>-1.6454722881317101</c:v>
                </c:pt>
                <c:pt idx="29">
                  <c:v>-1.7376359701156601</c:v>
                </c:pt>
                <c:pt idx="30">
                  <c:v>-1.96384513378143</c:v>
                </c:pt>
                <c:pt idx="31">
                  <c:v>-2.3290042877197199</c:v>
                </c:pt>
                <c:pt idx="32">
                  <c:v>-2.64180159568786</c:v>
                </c:pt>
                <c:pt idx="33">
                  <c:v>-2.6869339942932098</c:v>
                </c:pt>
                <c:pt idx="34">
                  <c:v>-2.54995536804199</c:v>
                </c:pt>
                <c:pt idx="35">
                  <c:v>-2.53810715675354</c:v>
                </c:pt>
                <c:pt idx="36">
                  <c:v>-2.7159156799316402</c:v>
                </c:pt>
                <c:pt idx="37">
                  <c:v>-2.7587373256683301</c:v>
                </c:pt>
                <c:pt idx="38">
                  <c:v>-2.41711401939392</c:v>
                </c:pt>
                <c:pt idx="39">
                  <c:v>-1.9068027734756401</c:v>
                </c:pt>
                <c:pt idx="40">
                  <c:v>-1.58916211128234</c:v>
                </c:pt>
                <c:pt idx="41">
                  <c:v>-1.4100983142852701</c:v>
                </c:pt>
                <c:pt idx="42">
                  <c:v>-0.99758499860763505</c:v>
                </c:pt>
                <c:pt idx="43">
                  <c:v>-0.29802465438842801</c:v>
                </c:pt>
                <c:pt idx="44">
                  <c:v>0.26041030883789101</c:v>
                </c:pt>
                <c:pt idx="45">
                  <c:v>0.40081897377967801</c:v>
                </c:pt>
                <c:pt idx="46">
                  <c:v>0.46924549341201799</c:v>
                </c:pt>
                <c:pt idx="47">
                  <c:v>0.93777656555175803</c:v>
                </c:pt>
                <c:pt idx="48">
                  <c:v>1.61855888366699</c:v>
                </c:pt>
                <c:pt idx="49">
                  <c:v>1.8199611902236901</c:v>
                </c:pt>
                <c:pt idx="50">
                  <c:v>1.3179849386215201</c:v>
                </c:pt>
                <c:pt idx="51">
                  <c:v>0.74549323320388805</c:v>
                </c:pt>
                <c:pt idx="52">
                  <c:v>0.76736748218536399</c:v>
                </c:pt>
                <c:pt idx="53">
                  <c:v>1.18037521839141</c:v>
                </c:pt>
                <c:pt idx="54">
                  <c:v>1.2176164388656601</c:v>
                </c:pt>
                <c:pt idx="55">
                  <c:v>0.62820380926132202</c:v>
                </c:pt>
                <c:pt idx="56">
                  <c:v>1.156759262085E-2</c:v>
                </c:pt>
                <c:pt idx="57">
                  <c:v>-3.043426759541E-2</c:v>
                </c:pt>
                <c:pt idx="58">
                  <c:v>0.288581162691116</c:v>
                </c:pt>
                <c:pt idx="59">
                  <c:v>0.255237847566605</c:v>
                </c:pt>
                <c:pt idx="60">
                  <c:v>-0.38846060633659402</c:v>
                </c:pt>
                <c:pt idx="61">
                  <c:v>-1.1369255781173699</c:v>
                </c:pt>
                <c:pt idx="62">
                  <c:v>-1.35245597362518</c:v>
                </c:pt>
                <c:pt idx="63">
                  <c:v>-0.93164592981338501</c:v>
                </c:pt>
                <c:pt idx="64">
                  <c:v>-0.25139671564102201</c:v>
                </c:pt>
                <c:pt idx="65">
                  <c:v>0.33774402737617498</c:v>
                </c:pt>
                <c:pt idx="66">
                  <c:v>0.77670902013778698</c:v>
                </c:pt>
                <c:pt idx="67">
                  <c:v>1.1640603542327801</c:v>
                </c:pt>
                <c:pt idx="68">
                  <c:v>1.5664547681808401</c:v>
                </c:pt>
                <c:pt idx="69">
                  <c:v>1.99388444423675</c:v>
                </c:pt>
                <c:pt idx="70">
                  <c:v>2.4432618618011399</c:v>
                </c:pt>
                <c:pt idx="71">
                  <c:v>2.9138209819793701</c:v>
                </c:pt>
                <c:pt idx="72">
                  <c:v>3.4171185493469198</c:v>
                </c:pt>
                <c:pt idx="73">
                  <c:v>3.95985674858093</c:v>
                </c:pt>
                <c:pt idx="74">
                  <c:v>4.46009922027587</c:v>
                </c:pt>
                <c:pt idx="75">
                  <c:v>4.7210412025451598</c:v>
                </c:pt>
                <c:pt idx="76">
                  <c:v>4.60552978515625</c:v>
                </c:pt>
                <c:pt idx="77">
                  <c:v>4.2668271064758301</c:v>
                </c:pt>
                <c:pt idx="78">
                  <c:v>4.0758881568908603</c:v>
                </c:pt>
                <c:pt idx="79">
                  <c:v>4.2235546112060502</c:v>
                </c:pt>
                <c:pt idx="80">
                  <c:v>4.4794592857360804</c:v>
                </c:pt>
                <c:pt idx="81">
                  <c:v>4.4699082374572701</c:v>
                </c:pt>
                <c:pt idx="82">
                  <c:v>4.1509137153625399</c:v>
                </c:pt>
                <c:pt idx="83">
                  <c:v>3.8454306125640798</c:v>
                </c:pt>
                <c:pt idx="84">
                  <c:v>3.7959933280944802</c:v>
                </c:pt>
                <c:pt idx="85">
                  <c:v>3.85279321670532</c:v>
                </c:pt>
                <c:pt idx="86">
                  <c:v>3.7188153266906698</c:v>
                </c:pt>
                <c:pt idx="87">
                  <c:v>3.3955268859863201</c:v>
                </c:pt>
                <c:pt idx="88">
                  <c:v>3.22344946861267</c:v>
                </c:pt>
                <c:pt idx="89">
                  <c:v>3.4913792610168399</c:v>
                </c:pt>
                <c:pt idx="90">
                  <c:v>4.1334309577941797</c:v>
                </c:pt>
                <c:pt idx="91">
                  <c:v>4.8286461830139098</c:v>
                </c:pt>
                <c:pt idx="92">
                  <c:v>5.28236484527587</c:v>
                </c:pt>
                <c:pt idx="93">
                  <c:v>5.3716468811035103</c:v>
                </c:pt>
                <c:pt idx="94">
                  <c:v>5.1580700874328604</c:v>
                </c:pt>
                <c:pt idx="95">
                  <c:v>4.8789758682250897</c:v>
                </c:pt>
                <c:pt idx="96">
                  <c:v>4.8435387611389098</c:v>
                </c:pt>
                <c:pt idx="97">
                  <c:v>5.1752982139587402</c:v>
                </c:pt>
                <c:pt idx="98">
                  <c:v>5.6333961486816397</c:v>
                </c:pt>
                <c:pt idx="99">
                  <c:v>5.82710409164428</c:v>
                </c:pt>
                <c:pt idx="100">
                  <c:v>5.6721215248107901</c:v>
                </c:pt>
                <c:pt idx="101">
                  <c:v>5.5301218032836896</c:v>
                </c:pt>
                <c:pt idx="102">
                  <c:v>5.7992520332336399</c:v>
                </c:pt>
                <c:pt idx="103">
                  <c:v>6.4313912391662598</c:v>
                </c:pt>
                <c:pt idx="104">
                  <c:v>6.9859414100646902</c:v>
                </c:pt>
                <c:pt idx="105">
                  <c:v>7.1400766372680602</c:v>
                </c:pt>
                <c:pt idx="106">
                  <c:v>6.9993085861206001</c:v>
                </c:pt>
                <c:pt idx="107">
                  <c:v>6.8487768173217702</c:v>
                </c:pt>
                <c:pt idx="108">
                  <c:v>6.7395086288452104</c:v>
                </c:pt>
                <c:pt idx="109">
                  <c:v>6.4938473701476997</c:v>
                </c:pt>
                <c:pt idx="110">
                  <c:v>6.0831975936889604</c:v>
                </c:pt>
                <c:pt idx="111">
                  <c:v>5.8067159652709899</c:v>
                </c:pt>
                <c:pt idx="112">
                  <c:v>5.9891457557678196</c:v>
                </c:pt>
                <c:pt idx="113">
                  <c:v>6.5894041061401296</c:v>
                </c:pt>
                <c:pt idx="114">
                  <c:v>7.23536920547485</c:v>
                </c:pt>
                <c:pt idx="115">
                  <c:v>7.6280355453491202</c:v>
                </c:pt>
                <c:pt idx="116">
                  <c:v>7.79784679412841</c:v>
                </c:pt>
                <c:pt idx="117">
                  <c:v>7.9411888122558496</c:v>
                </c:pt>
                <c:pt idx="118">
                  <c:v>8.1208162307739205</c:v>
                </c:pt>
                <c:pt idx="119">
                  <c:v>8.2206621170043892</c:v>
                </c:pt>
                <c:pt idx="120">
                  <c:v>8.1379547119140607</c:v>
                </c:pt>
                <c:pt idx="121">
                  <c:v>7.9054083824157697</c:v>
                </c:pt>
                <c:pt idx="122">
                  <c:v>7.6269946098327601</c:v>
                </c:pt>
                <c:pt idx="123">
                  <c:v>7.4073357582092196</c:v>
                </c:pt>
                <c:pt idx="124">
                  <c:v>7.38077592849731</c:v>
                </c:pt>
                <c:pt idx="125">
                  <c:v>7.69105625152587</c:v>
                </c:pt>
                <c:pt idx="126">
                  <c:v>8.3227624893188406</c:v>
                </c:pt>
                <c:pt idx="127">
                  <c:v>8.9922914505004794</c:v>
                </c:pt>
                <c:pt idx="128">
                  <c:v>9.3493013381958008</c:v>
                </c:pt>
                <c:pt idx="129">
                  <c:v>9.3314647674560494</c:v>
                </c:pt>
                <c:pt idx="130">
                  <c:v>9.2223987579345703</c:v>
                </c:pt>
                <c:pt idx="131">
                  <c:v>9.2993144989013601</c:v>
                </c:pt>
                <c:pt idx="132">
                  <c:v>9.5217266082763601</c:v>
                </c:pt>
                <c:pt idx="133">
                  <c:v>9.6750640869140607</c:v>
                </c:pt>
                <c:pt idx="134">
                  <c:v>9.7375583648681605</c:v>
                </c:pt>
                <c:pt idx="135">
                  <c:v>9.9066801071166903</c:v>
                </c:pt>
                <c:pt idx="136">
                  <c:v>10.238226890563899</c:v>
                </c:pt>
                <c:pt idx="137">
                  <c:v>10.4765825271606</c:v>
                </c:pt>
                <c:pt idx="138">
                  <c:v>10.395865440368601</c:v>
                </c:pt>
                <c:pt idx="139">
                  <c:v>10.184817314147899</c:v>
                </c:pt>
                <c:pt idx="140">
                  <c:v>10.2701959609985</c:v>
                </c:pt>
                <c:pt idx="141">
                  <c:v>10.7537431716918</c:v>
                </c:pt>
                <c:pt idx="142">
                  <c:v>11.2473125457763</c:v>
                </c:pt>
                <c:pt idx="143">
                  <c:v>11.3715763092041</c:v>
                </c:pt>
                <c:pt idx="144">
                  <c:v>11.2531938552856</c:v>
                </c:pt>
                <c:pt idx="145">
                  <c:v>11.3345785140991</c:v>
                </c:pt>
                <c:pt idx="146">
                  <c:v>11.762351989746</c:v>
                </c:pt>
                <c:pt idx="147">
                  <c:v>12.1923055648803</c:v>
                </c:pt>
                <c:pt idx="148">
                  <c:v>12.2430219650268</c:v>
                </c:pt>
                <c:pt idx="149">
                  <c:v>11.957878112792899</c:v>
                </c:pt>
                <c:pt idx="150">
                  <c:v>11.697823524475</c:v>
                </c:pt>
                <c:pt idx="151">
                  <c:v>11.6939840316772</c:v>
                </c:pt>
                <c:pt idx="152">
                  <c:v>11.8664140701293</c:v>
                </c:pt>
                <c:pt idx="153">
                  <c:v>12.0364122390747</c:v>
                </c:pt>
                <c:pt idx="154">
                  <c:v>12.1314983367919</c:v>
                </c:pt>
                <c:pt idx="155">
                  <c:v>12.139472007751399</c:v>
                </c:pt>
                <c:pt idx="156">
                  <c:v>12.0193567276</c:v>
                </c:pt>
                <c:pt idx="157">
                  <c:v>11.7707109451293</c:v>
                </c:pt>
                <c:pt idx="158">
                  <c:v>11.5084581375122</c:v>
                </c:pt>
                <c:pt idx="159">
                  <c:v>11.352460861206</c:v>
                </c:pt>
                <c:pt idx="160">
                  <c:v>11.259127616882299</c:v>
                </c:pt>
                <c:pt idx="161">
                  <c:v>11.0600109100341</c:v>
                </c:pt>
                <c:pt idx="162">
                  <c:v>10.681647300720201</c:v>
                </c:pt>
                <c:pt idx="163">
                  <c:v>10.2586059570312</c:v>
                </c:pt>
                <c:pt idx="164">
                  <c:v>9.9972639083862305</c:v>
                </c:pt>
                <c:pt idx="165">
                  <c:v>9.9627552032470703</c:v>
                </c:pt>
                <c:pt idx="166">
                  <c:v>10.0163478851318</c:v>
                </c:pt>
                <c:pt idx="167">
                  <c:v>9.9285030364990199</c:v>
                </c:pt>
                <c:pt idx="168">
                  <c:v>9.5541048049926705</c:v>
                </c:pt>
                <c:pt idx="169">
                  <c:v>8.9737529754638601</c:v>
                </c:pt>
                <c:pt idx="170">
                  <c:v>8.4984025955200195</c:v>
                </c:pt>
                <c:pt idx="171">
                  <c:v>8.4517917633056605</c:v>
                </c:pt>
                <c:pt idx="172">
                  <c:v>8.8541164398193306</c:v>
                </c:pt>
                <c:pt idx="173">
                  <c:v>9.3470668792724592</c:v>
                </c:pt>
                <c:pt idx="174">
                  <c:v>9.5166568756103498</c:v>
                </c:pt>
                <c:pt idx="175">
                  <c:v>9.2928781509399396</c:v>
                </c:pt>
                <c:pt idx="176">
                  <c:v>8.9589862823486293</c:v>
                </c:pt>
                <c:pt idx="177">
                  <c:v>8.7823972702026296</c:v>
                </c:pt>
                <c:pt idx="178">
                  <c:v>8.7614250183105398</c:v>
                </c:pt>
                <c:pt idx="179">
                  <c:v>8.7797317504882795</c:v>
                </c:pt>
                <c:pt idx="180">
                  <c:v>8.8773736953735298</c:v>
                </c:pt>
                <c:pt idx="181">
                  <c:v>9.2185277938842702</c:v>
                </c:pt>
                <c:pt idx="182">
                  <c:v>9.8055696487426705</c:v>
                </c:pt>
                <c:pt idx="183">
                  <c:v>10.361224174499499</c:v>
                </c:pt>
                <c:pt idx="184">
                  <c:v>10.5552759170532</c:v>
                </c:pt>
                <c:pt idx="185">
                  <c:v>10.3118286132812</c:v>
                </c:pt>
                <c:pt idx="186">
                  <c:v>9.8870458602905202</c:v>
                </c:pt>
                <c:pt idx="187">
                  <c:v>9.6877822875976491</c:v>
                </c:pt>
                <c:pt idx="188">
                  <c:v>9.9880819320678693</c:v>
                </c:pt>
                <c:pt idx="189">
                  <c:v>10.70396900177</c:v>
                </c:pt>
                <c:pt idx="190">
                  <c:v>11.399237632751399</c:v>
                </c:pt>
                <c:pt idx="191">
                  <c:v>11.6249084472656</c:v>
                </c:pt>
                <c:pt idx="192">
                  <c:v>11.349144935607899</c:v>
                </c:pt>
                <c:pt idx="193">
                  <c:v>10.9786682128906</c:v>
                </c:pt>
                <c:pt idx="194">
                  <c:v>10.853227615356399</c:v>
                </c:pt>
                <c:pt idx="195">
                  <c:v>10.8046369552612</c:v>
                </c:pt>
                <c:pt idx="196">
                  <c:v>10.3932657241821</c:v>
                </c:pt>
                <c:pt idx="197">
                  <c:v>9.5553569793701101</c:v>
                </c:pt>
                <c:pt idx="198">
                  <c:v>8.7601613998412997</c:v>
                </c:pt>
                <c:pt idx="199">
                  <c:v>8.4136753082275302</c:v>
                </c:pt>
              </c:numCache>
            </c:numRef>
          </c:val>
          <c:smooth val="0"/>
          <c:extLst>
            <c:ext xmlns:c16="http://schemas.microsoft.com/office/drawing/2014/chart" uri="{C3380CC4-5D6E-409C-BE32-E72D297353CC}">
              <c16:uniqueId val="{00000000-3D61-4A53-A63A-7CC19835282E}"/>
            </c:ext>
          </c:extLst>
        </c:ser>
        <c:ser>
          <c:idx val="1"/>
          <c:order val="1"/>
          <c:tx>
            <c:strRef>
              <c:f>'[34361260_gaves1_19_17.xlsx]34_Pz'!$E$1</c:f>
              <c:strCache>
                <c:ptCount val="1"/>
                <c:pt idx="0">
                  <c:v>Post1 6-7</c:v>
                </c:pt>
              </c:strCache>
            </c:strRef>
          </c:tx>
          <c:spPr>
            <a:ln w="31750">
              <a:solidFill>
                <a:schemeClr val="tx1"/>
              </a:solidFill>
            </a:ln>
          </c:spPr>
          <c:marker>
            <c:symbol val="none"/>
          </c:marker>
          <c:val>
            <c:numRef>
              <c:f>'[34361260_gaves1_19_17.xlsx]34_Pz'!$E$2:$E$201</c:f>
              <c:numCache>
                <c:formatCode>General</c:formatCode>
                <c:ptCount val="200"/>
                <c:pt idx="0">
                  <c:v>-1.7354649305343599</c:v>
                </c:pt>
                <c:pt idx="1">
                  <c:v>-1.56452095508575</c:v>
                </c:pt>
                <c:pt idx="2">
                  <c:v>-1.3479646444320601</c:v>
                </c:pt>
                <c:pt idx="3">
                  <c:v>-1.17432153224945</c:v>
                </c:pt>
                <c:pt idx="4">
                  <c:v>-1.0567992925643901</c:v>
                </c:pt>
                <c:pt idx="5">
                  <c:v>-0.95420497655868497</c:v>
                </c:pt>
                <c:pt idx="6">
                  <c:v>-0.81066417694091797</c:v>
                </c:pt>
                <c:pt idx="7">
                  <c:v>-0.56502687931060802</c:v>
                </c:pt>
                <c:pt idx="8">
                  <c:v>-0.16913843154907199</c:v>
                </c:pt>
                <c:pt idx="9">
                  <c:v>0.35837537050247198</c:v>
                </c:pt>
                <c:pt idx="10">
                  <c:v>0.88879925012588501</c:v>
                </c:pt>
                <c:pt idx="11">
                  <c:v>1.22599792480468</c:v>
                </c:pt>
                <c:pt idx="12">
                  <c:v>1.2367800474166799</c:v>
                </c:pt>
                <c:pt idx="13">
                  <c:v>0.97590130567550704</c:v>
                </c:pt>
                <c:pt idx="14">
                  <c:v>0.68130671977996804</c:v>
                </c:pt>
                <c:pt idx="15">
                  <c:v>0.59507369995117199</c:v>
                </c:pt>
                <c:pt idx="16">
                  <c:v>0.74041473865509</c:v>
                </c:pt>
                <c:pt idx="17">
                  <c:v>0.892616868019104</c:v>
                </c:pt>
                <c:pt idx="18">
                  <c:v>0.82853597402572599</c:v>
                </c:pt>
                <c:pt idx="19">
                  <c:v>0.59106475114822399</c:v>
                </c:pt>
                <c:pt idx="20">
                  <c:v>0.42204111814498901</c:v>
                </c:pt>
                <c:pt idx="21">
                  <c:v>0.41054072976112399</c:v>
                </c:pt>
                <c:pt idx="22">
                  <c:v>0.32613196969032299</c:v>
                </c:pt>
                <c:pt idx="23">
                  <c:v>-8.4838159382343001E-2</c:v>
                </c:pt>
                <c:pt idx="24">
                  <c:v>-0.71060103178024303</c:v>
                </c:pt>
                <c:pt idx="25">
                  <c:v>-1.1659311056137001</c:v>
                </c:pt>
                <c:pt idx="26">
                  <c:v>-1.30239486694335</c:v>
                </c:pt>
                <c:pt idx="27">
                  <c:v>-1.4381015300750699</c:v>
                </c:pt>
                <c:pt idx="28">
                  <c:v>-1.9267950057983401</c:v>
                </c:pt>
                <c:pt idx="29">
                  <c:v>-2.62204885482788</c:v>
                </c:pt>
                <c:pt idx="30">
                  <c:v>-3.0035109519958501</c:v>
                </c:pt>
                <c:pt idx="31">
                  <c:v>-2.8412113189697199</c:v>
                </c:pt>
                <c:pt idx="32">
                  <c:v>-2.4948954582214302</c:v>
                </c:pt>
                <c:pt idx="33">
                  <c:v>-2.4207785129547101</c:v>
                </c:pt>
                <c:pt idx="34">
                  <c:v>-2.5643961429595898</c:v>
                </c:pt>
                <c:pt idx="35">
                  <c:v>-2.48473024368286</c:v>
                </c:pt>
                <c:pt idx="36">
                  <c:v>-2.0136663913726802</c:v>
                </c:pt>
                <c:pt idx="37">
                  <c:v>-1.4998754262924101</c:v>
                </c:pt>
                <c:pt idx="38">
                  <c:v>-1.30301773548126</c:v>
                </c:pt>
                <c:pt idx="39">
                  <c:v>-1.28543448448181</c:v>
                </c:pt>
                <c:pt idx="40">
                  <c:v>-1.0446428060531601</c:v>
                </c:pt>
                <c:pt idx="41">
                  <c:v>-0.54939758777618397</c:v>
                </c:pt>
                <c:pt idx="42">
                  <c:v>-0.26353773474693298</c:v>
                </c:pt>
                <c:pt idx="43">
                  <c:v>-0.569652199745178</c:v>
                </c:pt>
                <c:pt idx="44">
                  <c:v>-1.2833116054534901</c:v>
                </c:pt>
                <c:pt idx="45">
                  <c:v>-1.89703452587127</c:v>
                </c:pt>
                <c:pt idx="46">
                  <c:v>-2.18249082565307</c:v>
                </c:pt>
                <c:pt idx="47">
                  <c:v>-2.3520967960357599</c:v>
                </c:pt>
                <c:pt idx="48">
                  <c:v>-2.6512362957000701</c:v>
                </c:pt>
                <c:pt idx="49">
                  <c:v>-3.0011794567108101</c:v>
                </c:pt>
                <c:pt idx="50">
                  <c:v>-3.13719177246093</c:v>
                </c:pt>
                <c:pt idx="51">
                  <c:v>-2.9611172676086399</c:v>
                </c:pt>
                <c:pt idx="52">
                  <c:v>-2.6104950904846098</c:v>
                </c:pt>
                <c:pt idx="53">
                  <c:v>-2.2303586006164502</c:v>
                </c:pt>
                <c:pt idx="54">
                  <c:v>-1.82791996002197</c:v>
                </c:pt>
                <c:pt idx="55">
                  <c:v>-1.3788868188857999</c:v>
                </c:pt>
                <c:pt idx="56">
                  <c:v>-0.95836645364761397</c:v>
                </c:pt>
                <c:pt idx="57">
                  <c:v>-0.67908471822738603</c:v>
                </c:pt>
                <c:pt idx="58">
                  <c:v>-0.542197585105896</c:v>
                </c:pt>
                <c:pt idx="59">
                  <c:v>-0.43211933970451399</c:v>
                </c:pt>
                <c:pt idx="60">
                  <c:v>-0.2549869120121</c:v>
                </c:pt>
                <c:pt idx="61">
                  <c:v>-2.9307467862963999E-2</c:v>
                </c:pt>
                <c:pt idx="62">
                  <c:v>0.169306591153145</c:v>
                </c:pt>
                <c:pt idx="63">
                  <c:v>0.31432309746742199</c:v>
                </c:pt>
                <c:pt idx="64">
                  <c:v>0.465207189321518</c:v>
                </c:pt>
                <c:pt idx="65">
                  <c:v>0.72255176305770896</c:v>
                </c:pt>
                <c:pt idx="66">
                  <c:v>1.1472253799438401</c:v>
                </c:pt>
                <c:pt idx="67">
                  <c:v>1.6934330463409399</c:v>
                </c:pt>
                <c:pt idx="68">
                  <c:v>2.2113242149353001</c:v>
                </c:pt>
                <c:pt idx="69">
                  <c:v>2.5536866188049299</c:v>
                </c:pt>
                <c:pt idx="70">
                  <c:v>2.7096421718597399</c:v>
                </c:pt>
                <c:pt idx="71">
                  <c:v>2.7986090183257999</c:v>
                </c:pt>
                <c:pt idx="72">
                  <c:v>2.8909533023834202</c:v>
                </c:pt>
                <c:pt idx="73">
                  <c:v>2.8625931739807098</c:v>
                </c:pt>
                <c:pt idx="74">
                  <c:v>2.4952988624572701</c:v>
                </c:pt>
                <c:pt idx="75">
                  <c:v>1.74091756343841</c:v>
                </c:pt>
                <c:pt idx="76">
                  <c:v>0.84220302104949996</c:v>
                </c:pt>
                <c:pt idx="77">
                  <c:v>0.154824733734131</c:v>
                </c:pt>
                <c:pt idx="78">
                  <c:v>-0.14011488854885101</c:v>
                </c:pt>
                <c:pt idx="79">
                  <c:v>-0.14443002641201</c:v>
                </c:pt>
                <c:pt idx="80">
                  <c:v>-0.10442546755075501</c:v>
                </c:pt>
                <c:pt idx="81">
                  <c:v>-0.19353662431240101</c:v>
                </c:pt>
                <c:pt idx="82">
                  <c:v>-0.390054911375046</c:v>
                </c:pt>
                <c:pt idx="83">
                  <c:v>-0.49294468760490401</c:v>
                </c:pt>
                <c:pt idx="84">
                  <c:v>-0.25482040643692</c:v>
                </c:pt>
                <c:pt idx="85">
                  <c:v>0.42354488372802701</c:v>
                </c:pt>
                <c:pt idx="86">
                  <c:v>1.36164498329162</c:v>
                </c:pt>
                <c:pt idx="87">
                  <c:v>2.1862201690673801</c:v>
                </c:pt>
                <c:pt idx="88">
                  <c:v>2.6182932853698699</c:v>
                </c:pt>
                <c:pt idx="89">
                  <c:v>2.7001812458038299</c:v>
                </c:pt>
                <c:pt idx="90">
                  <c:v>2.71592712402343</c:v>
                </c:pt>
                <c:pt idx="91">
                  <c:v>2.8916661739349299</c:v>
                </c:pt>
                <c:pt idx="92">
                  <c:v>3.2070784568786599</c:v>
                </c:pt>
                <c:pt idx="93">
                  <c:v>3.4969401359558101</c:v>
                </c:pt>
                <c:pt idx="94">
                  <c:v>3.6724276542663499</c:v>
                </c:pt>
                <c:pt idx="95">
                  <c:v>3.7889275550842201</c:v>
                </c:pt>
                <c:pt idx="96">
                  <c:v>3.9428427219390798</c:v>
                </c:pt>
                <c:pt idx="97">
                  <c:v>4.1758460998535103</c:v>
                </c:pt>
                <c:pt idx="98">
                  <c:v>4.4800677299499503</c:v>
                </c:pt>
                <c:pt idx="99">
                  <c:v>4.8216667175292898</c:v>
                </c:pt>
                <c:pt idx="100">
                  <c:v>5.1360554695129297</c:v>
                </c:pt>
                <c:pt idx="101">
                  <c:v>5.3632421493530202</c:v>
                </c:pt>
                <c:pt idx="102">
                  <c:v>5.5265774726867596</c:v>
                </c:pt>
                <c:pt idx="103">
                  <c:v>5.7324867248535103</c:v>
                </c:pt>
                <c:pt idx="104">
                  <c:v>6.0298166275024396</c:v>
                </c:pt>
                <c:pt idx="105">
                  <c:v>6.30480527877807</c:v>
                </c:pt>
                <c:pt idx="106">
                  <c:v>6.4070696830749503</c:v>
                </c:pt>
                <c:pt idx="107">
                  <c:v>6.3792257308959899</c:v>
                </c:pt>
                <c:pt idx="108">
                  <c:v>6.4577860832214302</c:v>
                </c:pt>
                <c:pt idx="109">
                  <c:v>6.7992238998412997</c:v>
                </c:pt>
                <c:pt idx="110">
                  <c:v>7.2916145324706996</c:v>
                </c:pt>
                <c:pt idx="111">
                  <c:v>7.7135796546936</c:v>
                </c:pt>
                <c:pt idx="112">
                  <c:v>8.0000019073486293</c:v>
                </c:pt>
                <c:pt idx="113">
                  <c:v>8.2246408462524396</c:v>
                </c:pt>
                <c:pt idx="114">
                  <c:v>8.3671998977661097</c:v>
                </c:pt>
                <c:pt idx="115">
                  <c:v>8.2965307235717702</c:v>
                </c:pt>
                <c:pt idx="116">
                  <c:v>8.0580835342407209</c:v>
                </c:pt>
                <c:pt idx="117">
                  <c:v>7.9975385665893501</c:v>
                </c:pt>
                <c:pt idx="118">
                  <c:v>8.3968706130981392</c:v>
                </c:pt>
                <c:pt idx="119">
                  <c:v>9.0404977798461896</c:v>
                </c:pt>
                <c:pt idx="120">
                  <c:v>9.3678836822509695</c:v>
                </c:pt>
                <c:pt idx="121">
                  <c:v>9.1185026168823207</c:v>
                </c:pt>
                <c:pt idx="122">
                  <c:v>8.6529026031494105</c:v>
                </c:pt>
                <c:pt idx="123">
                  <c:v>8.5090875625610298</c:v>
                </c:pt>
                <c:pt idx="124">
                  <c:v>8.7706832885742099</c:v>
                </c:pt>
                <c:pt idx="125">
                  <c:v>9.0633459091186506</c:v>
                </c:pt>
                <c:pt idx="126">
                  <c:v>9.1231460571288991</c:v>
                </c:pt>
                <c:pt idx="127">
                  <c:v>9.1197261810302699</c:v>
                </c:pt>
                <c:pt idx="128">
                  <c:v>9.3247165679931605</c:v>
                </c:pt>
                <c:pt idx="129">
                  <c:v>9.6577358245849592</c:v>
                </c:pt>
                <c:pt idx="130">
                  <c:v>9.7744588851928693</c:v>
                </c:pt>
                <c:pt idx="131">
                  <c:v>9.5509271621704102</c:v>
                </c:pt>
                <c:pt idx="132">
                  <c:v>9.2534360885620099</c:v>
                </c:pt>
                <c:pt idx="133">
                  <c:v>9.1644687652587802</c:v>
                </c:pt>
                <c:pt idx="134">
                  <c:v>9.2097883224487305</c:v>
                </c:pt>
                <c:pt idx="135">
                  <c:v>9.1044845581054599</c:v>
                </c:pt>
                <c:pt idx="136">
                  <c:v>8.7851181030273402</c:v>
                </c:pt>
                <c:pt idx="137">
                  <c:v>8.5201215744018501</c:v>
                </c:pt>
                <c:pt idx="138">
                  <c:v>8.5640583038330007</c:v>
                </c:pt>
                <c:pt idx="139">
                  <c:v>8.8375244140625</c:v>
                </c:pt>
                <c:pt idx="140">
                  <c:v>9.0417003631591797</c:v>
                </c:pt>
                <c:pt idx="141">
                  <c:v>9.0188808441162092</c:v>
                </c:pt>
                <c:pt idx="142">
                  <c:v>8.8810777664184499</c:v>
                </c:pt>
                <c:pt idx="143">
                  <c:v>8.79980373382568</c:v>
                </c:pt>
                <c:pt idx="144">
                  <c:v>8.7997303009033203</c:v>
                </c:pt>
                <c:pt idx="145">
                  <c:v>8.8339080810546804</c:v>
                </c:pt>
                <c:pt idx="146">
                  <c:v>8.9682826995849592</c:v>
                </c:pt>
                <c:pt idx="147">
                  <c:v>9.3347759246826101</c:v>
                </c:pt>
                <c:pt idx="148">
                  <c:v>9.8649387359619105</c:v>
                </c:pt>
                <c:pt idx="149">
                  <c:v>10.211819648742599</c:v>
                </c:pt>
                <c:pt idx="150">
                  <c:v>10.08811378479</c:v>
                </c:pt>
                <c:pt idx="151">
                  <c:v>9.6691331863403303</c:v>
                </c:pt>
                <c:pt idx="152">
                  <c:v>9.4979887008666903</c:v>
                </c:pt>
                <c:pt idx="153">
                  <c:v>9.9011240005493093</c:v>
                </c:pt>
                <c:pt idx="154">
                  <c:v>10.602459907531699</c:v>
                </c:pt>
                <c:pt idx="155">
                  <c:v>11.0576639175415</c:v>
                </c:pt>
                <c:pt idx="156">
                  <c:v>11.1159057617187</c:v>
                </c:pt>
                <c:pt idx="157">
                  <c:v>11.1443881988525</c:v>
                </c:pt>
                <c:pt idx="158">
                  <c:v>11.452857971191399</c:v>
                </c:pt>
                <c:pt idx="159">
                  <c:v>11.830872535705501</c:v>
                </c:pt>
                <c:pt idx="160">
                  <c:v>11.8664045333862</c:v>
                </c:pt>
                <c:pt idx="161">
                  <c:v>11.5871667861938</c:v>
                </c:pt>
                <c:pt idx="162">
                  <c:v>11.4503021240234</c:v>
                </c:pt>
                <c:pt idx="163">
                  <c:v>11.638807296752899</c:v>
                </c:pt>
                <c:pt idx="164">
                  <c:v>11.6913089752197</c:v>
                </c:pt>
                <c:pt idx="165">
                  <c:v>11.0801172256469</c:v>
                </c:pt>
                <c:pt idx="166">
                  <c:v>9.9814844131469709</c:v>
                </c:pt>
                <c:pt idx="167">
                  <c:v>9.1268024444580007</c:v>
                </c:pt>
                <c:pt idx="168">
                  <c:v>8.89123439788818</c:v>
                </c:pt>
                <c:pt idx="169">
                  <c:v>8.8717985153198207</c:v>
                </c:pt>
                <c:pt idx="170">
                  <c:v>8.5172128677368093</c:v>
                </c:pt>
                <c:pt idx="171">
                  <c:v>7.8884139060974103</c:v>
                </c:pt>
                <c:pt idx="172">
                  <c:v>7.4967494010925204</c:v>
                </c:pt>
                <c:pt idx="173">
                  <c:v>7.5354127883911097</c:v>
                </c:pt>
                <c:pt idx="174">
                  <c:v>7.6524701118469203</c:v>
                </c:pt>
                <c:pt idx="175">
                  <c:v>7.5423879623412997</c:v>
                </c:pt>
                <c:pt idx="176">
                  <c:v>7.4100718498229901</c:v>
                </c:pt>
                <c:pt idx="177">
                  <c:v>7.6240568161010698</c:v>
                </c:pt>
                <c:pt idx="178">
                  <c:v>8.1189594268798793</c:v>
                </c:pt>
                <c:pt idx="179">
                  <c:v>8.4480924606323207</c:v>
                </c:pt>
                <c:pt idx="180">
                  <c:v>8.3801717758178693</c:v>
                </c:pt>
                <c:pt idx="181">
                  <c:v>8.1593160629272408</c:v>
                </c:pt>
                <c:pt idx="182">
                  <c:v>8.1117219924926705</c:v>
                </c:pt>
                <c:pt idx="183">
                  <c:v>8.2277412414550692</c:v>
                </c:pt>
                <c:pt idx="184">
                  <c:v>8.2650489807128906</c:v>
                </c:pt>
                <c:pt idx="185">
                  <c:v>8.0957412719726491</c:v>
                </c:pt>
                <c:pt idx="186">
                  <c:v>7.7806968688964799</c:v>
                </c:pt>
                <c:pt idx="187">
                  <c:v>7.4129757881164497</c:v>
                </c:pt>
                <c:pt idx="188">
                  <c:v>7.0909276008605904</c:v>
                </c:pt>
                <c:pt idx="189">
                  <c:v>6.99330377578735</c:v>
                </c:pt>
                <c:pt idx="190">
                  <c:v>7.2481675148010201</c:v>
                </c:pt>
                <c:pt idx="191">
                  <c:v>7.6949715614318803</c:v>
                </c:pt>
                <c:pt idx="192">
                  <c:v>7.9904751777648899</c:v>
                </c:pt>
                <c:pt idx="193">
                  <c:v>8.04095363616943</c:v>
                </c:pt>
                <c:pt idx="194">
                  <c:v>8.1244983673095703</c:v>
                </c:pt>
                <c:pt idx="195">
                  <c:v>8.4316892623901296</c:v>
                </c:pt>
                <c:pt idx="196">
                  <c:v>8.6762371063232404</c:v>
                </c:pt>
                <c:pt idx="197">
                  <c:v>8.4314546585083008</c:v>
                </c:pt>
                <c:pt idx="198">
                  <c:v>7.7701163291931099</c:v>
                </c:pt>
                <c:pt idx="199">
                  <c:v>7.2420682907104403</c:v>
                </c:pt>
              </c:numCache>
            </c:numRef>
          </c:val>
          <c:smooth val="0"/>
          <c:extLst>
            <c:ext xmlns:c16="http://schemas.microsoft.com/office/drawing/2014/chart" uri="{C3380CC4-5D6E-409C-BE32-E72D297353CC}">
              <c16:uniqueId val="{00000001-3D61-4A53-A63A-7CC19835282E}"/>
            </c:ext>
          </c:extLst>
        </c:ser>
        <c:dLbls>
          <c:showLegendKey val="0"/>
          <c:showVal val="0"/>
          <c:showCatName val="0"/>
          <c:showSerName val="0"/>
          <c:showPercent val="0"/>
          <c:showBubbleSize val="0"/>
        </c:dLbls>
        <c:smooth val="0"/>
        <c:axId val="469430968"/>
        <c:axId val="472367720"/>
      </c:lineChart>
      <c:catAx>
        <c:axId val="469430968"/>
        <c:scaling>
          <c:orientation val="minMax"/>
        </c:scaling>
        <c:delete val="0"/>
        <c:axPos val="b"/>
        <c:numFmt formatCode="General" sourceLinked="1"/>
        <c:majorTickMark val="out"/>
        <c:minorTickMark val="none"/>
        <c:tickLblPos val="nextTo"/>
        <c:crossAx val="472367720"/>
        <c:crosses val="autoZero"/>
        <c:auto val="1"/>
        <c:lblAlgn val="ctr"/>
        <c:lblOffset val="100"/>
        <c:tickLblSkip val="50"/>
        <c:tickMarkSkip val="25"/>
        <c:noMultiLvlLbl val="0"/>
      </c:catAx>
      <c:valAx>
        <c:axId val="472367720"/>
        <c:scaling>
          <c:orientation val="minMax"/>
        </c:scaling>
        <c:delete val="0"/>
        <c:axPos val="l"/>
        <c:numFmt formatCode="General" sourceLinked="1"/>
        <c:majorTickMark val="out"/>
        <c:minorTickMark val="none"/>
        <c:tickLblPos val="nextTo"/>
        <c:crossAx val="469430968"/>
        <c:crossesAt val="25"/>
        <c:crossBetween val="between"/>
      </c:valAx>
    </c:plotArea>
    <c:legend>
      <c:legendPos val="r"/>
      <c:layout>
        <c:manualLayout>
          <c:xMode val="edge"/>
          <c:yMode val="edge"/>
          <c:x val="0.65905220050100688"/>
          <c:y val="0.84966529715592287"/>
          <c:w val="0.2923114470258853"/>
          <c:h val="0.15002247632261445"/>
        </c:manualLayout>
      </c:layout>
      <c:overlay val="0"/>
    </c:legend>
    <c:plotVisOnly val="1"/>
    <c:dispBlanksAs val="gap"/>
    <c:showDLblsOverMax val="0"/>
  </c:chart>
  <c:externalData r:id="rId1">
    <c:autoUpdate val="0"/>
  </c:externalData>
</c:chartSpace>
</file>

<file path=ppt/charts/chart9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4088895989317859E-2"/>
          <c:w val="1"/>
          <c:h val="0.92499999222958895"/>
        </c:manualLayout>
      </c:layout>
      <c:lineChart>
        <c:grouping val="standard"/>
        <c:varyColors val="0"/>
        <c:ser>
          <c:idx val="0"/>
          <c:order val="0"/>
          <c:tx>
            <c:strRef>
              <c:f>'12_F3Practice'!$B$1</c:f>
              <c:strCache>
                <c:ptCount val="1"/>
                <c:pt idx="0">
                  <c:v>1</c:v>
                </c:pt>
              </c:strCache>
            </c:strRef>
          </c:tx>
          <c:spPr>
            <a:ln w="25400">
              <a:solidFill>
                <a:schemeClr val="bg1">
                  <a:lumMod val="50000"/>
                </a:schemeClr>
              </a:solidFill>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'12_F3Practice'!$B$2:$B$201</c:f>
              <c:numCache>
                <c:formatCode>General</c:formatCode>
                <c:ptCount val="200"/>
                <c:pt idx="0">
                  <c:v>-0.15172414481639901</c:v>
                </c:pt>
                <c:pt idx="1">
                  <c:v>-0.55275321006774902</c:v>
                </c:pt>
                <c:pt idx="2">
                  <c:v>-0.85239124298095703</c:v>
                </c:pt>
                <c:pt idx="3">
                  <c:v>-0.80564570426940896</c:v>
                </c:pt>
                <c:pt idx="4">
                  <c:v>-0.41788673400878901</c:v>
                </c:pt>
                <c:pt idx="5">
                  <c:v>2.9587636236100001E-3</c:v>
                </c:pt>
                <c:pt idx="6">
                  <c:v>8.2664698362350006E-2</c:v>
                </c:pt>
                <c:pt idx="7">
                  <c:v>-0.25726792216300998</c:v>
                </c:pt>
                <c:pt idx="8">
                  <c:v>-0.70799070596694902</c:v>
                </c:pt>
                <c:pt idx="9">
                  <c:v>-0.90841174125671398</c:v>
                </c:pt>
                <c:pt idx="10">
                  <c:v>-0.83797413110732999</c:v>
                </c:pt>
                <c:pt idx="11">
                  <c:v>-0.78358727693557695</c:v>
                </c:pt>
                <c:pt idx="12">
                  <c:v>-0.93051934242248502</c:v>
                </c:pt>
                <c:pt idx="13">
                  <c:v>-1.1129841804504299</c:v>
                </c:pt>
                <c:pt idx="14">
                  <c:v>-1.03657221794128</c:v>
                </c:pt>
                <c:pt idx="15">
                  <c:v>-0.64356839656829801</c:v>
                </c:pt>
                <c:pt idx="16">
                  <c:v>-0.136514812707901</c:v>
                </c:pt>
                <c:pt idx="17">
                  <c:v>0.312298744916916</c:v>
                </c:pt>
                <c:pt idx="18">
                  <c:v>0.72997355461120605</c:v>
                </c:pt>
                <c:pt idx="19">
                  <c:v>1.1911537647247299</c:v>
                </c:pt>
                <c:pt idx="20">
                  <c:v>1.6212509870529099</c:v>
                </c:pt>
                <c:pt idx="21">
                  <c:v>1.8459677696228001</c:v>
                </c:pt>
                <c:pt idx="22">
                  <c:v>1.78099393844604</c:v>
                </c:pt>
                <c:pt idx="23">
                  <c:v>1.4887279272079399</c:v>
                </c:pt>
                <c:pt idx="24">
                  <c:v>1.0798225402832</c:v>
                </c:pt>
                <c:pt idx="25">
                  <c:v>0.65002846717834495</c:v>
                </c:pt>
                <c:pt idx="26">
                  <c:v>0.29489919543266302</c:v>
                </c:pt>
                <c:pt idx="27">
                  <c:v>7.5871951878070998E-2</c:v>
                </c:pt>
                <c:pt idx="28">
                  <c:v>-4.4526364654303E-2</c:v>
                </c:pt>
                <c:pt idx="29">
                  <c:v>-0.13519579172134399</c:v>
                </c:pt>
                <c:pt idx="30">
                  <c:v>-0.13165923953056299</c:v>
                </c:pt>
                <c:pt idx="31">
                  <c:v>0.13623711466789201</c:v>
                </c:pt>
                <c:pt idx="32">
                  <c:v>0.65460914373397805</c:v>
                </c:pt>
                <c:pt idx="33">
                  <c:v>1.0710654258728001</c:v>
                </c:pt>
                <c:pt idx="34">
                  <c:v>1.0154904127120901</c:v>
                </c:pt>
                <c:pt idx="35">
                  <c:v>0.56428343057632402</c:v>
                </c:pt>
                <c:pt idx="36">
                  <c:v>0.18433202803134899</c:v>
                </c:pt>
                <c:pt idx="37">
                  <c:v>0.14241541922092399</c:v>
                </c:pt>
                <c:pt idx="38">
                  <c:v>0.16281634569168099</c:v>
                </c:pt>
                <c:pt idx="39">
                  <c:v>-0.15218518674373599</c:v>
                </c:pt>
                <c:pt idx="40">
                  <c:v>-0.68944239616393999</c:v>
                </c:pt>
                <c:pt idx="41">
                  <c:v>-0.88838696479797397</c:v>
                </c:pt>
                <c:pt idx="42">
                  <c:v>-0.462610453367233</c:v>
                </c:pt>
                <c:pt idx="43">
                  <c:v>0.20420594513416301</c:v>
                </c:pt>
                <c:pt idx="44">
                  <c:v>0.53185641765594505</c:v>
                </c:pt>
                <c:pt idx="45">
                  <c:v>0.41973283886909502</c:v>
                </c:pt>
                <c:pt idx="46">
                  <c:v>0.219563618302345</c:v>
                </c:pt>
                <c:pt idx="47">
                  <c:v>0.136249214410782</c:v>
                </c:pt>
                <c:pt idx="48">
                  <c:v>-3.5945590585469998E-2</c:v>
                </c:pt>
                <c:pt idx="49">
                  <c:v>-0.50612366199493397</c:v>
                </c:pt>
                <c:pt idx="50">
                  <c:v>-1.07879185676574</c:v>
                </c:pt>
                <c:pt idx="51">
                  <c:v>-1.37458336353302</c:v>
                </c:pt>
                <c:pt idx="52">
                  <c:v>-1.3394796848297099</c:v>
                </c:pt>
                <c:pt idx="53">
                  <c:v>-1.28300321102142</c:v>
                </c:pt>
                <c:pt idx="54">
                  <c:v>-1.41234731674194</c:v>
                </c:pt>
                <c:pt idx="55">
                  <c:v>-1.5566543340682899</c:v>
                </c:pt>
                <c:pt idx="56">
                  <c:v>-1.4534934759139999</c:v>
                </c:pt>
                <c:pt idx="57">
                  <c:v>-1.15627658367157</c:v>
                </c:pt>
                <c:pt idx="58">
                  <c:v>-1.00064480304718</c:v>
                </c:pt>
                <c:pt idx="59">
                  <c:v>-1.21929371356964</c:v>
                </c:pt>
                <c:pt idx="60">
                  <c:v>-1.71234583854675</c:v>
                </c:pt>
                <c:pt idx="61">
                  <c:v>-2.16540050506591</c:v>
                </c:pt>
                <c:pt idx="62">
                  <c:v>-2.2900009155273402</c:v>
                </c:pt>
                <c:pt idx="63">
                  <c:v>-1.98083508014679</c:v>
                </c:pt>
                <c:pt idx="64">
                  <c:v>-1.3877533674240099</c:v>
                </c:pt>
                <c:pt idx="65">
                  <c:v>-0.87140363454818703</c:v>
                </c:pt>
                <c:pt idx="66">
                  <c:v>-0.75951343774795499</c:v>
                </c:pt>
                <c:pt idx="67">
                  <c:v>-1.0721867084503101</c:v>
                </c:pt>
                <c:pt idx="68">
                  <c:v>-1.5570876598358101</c:v>
                </c:pt>
                <c:pt idx="69">
                  <c:v>-2.0200135707855198</c:v>
                </c:pt>
                <c:pt idx="70">
                  <c:v>-2.474788904190059</c:v>
                </c:pt>
                <c:pt idx="71">
                  <c:v>-2.8748230934142951</c:v>
                </c:pt>
                <c:pt idx="72">
                  <c:v>-2.8947284221649099</c:v>
                </c:pt>
                <c:pt idx="73">
                  <c:v>-2.2565855979919398</c:v>
                </c:pt>
                <c:pt idx="74">
                  <c:v>-1.24088430404663</c:v>
                </c:pt>
                <c:pt idx="75">
                  <c:v>-0.55271410942077603</c:v>
                </c:pt>
                <c:pt idx="76">
                  <c:v>-0.54570496082305897</c:v>
                </c:pt>
                <c:pt idx="77">
                  <c:v>-0.82583290338516202</c:v>
                </c:pt>
                <c:pt idx="78">
                  <c:v>-0.84385073184966997</c:v>
                </c:pt>
                <c:pt idx="79">
                  <c:v>-0.673145532608032</c:v>
                </c:pt>
                <c:pt idx="80">
                  <c:v>-0.82812398672103904</c:v>
                </c:pt>
                <c:pt idx="81">
                  <c:v>-1.35621213912963</c:v>
                </c:pt>
                <c:pt idx="82">
                  <c:v>-1.57314729690551</c:v>
                </c:pt>
                <c:pt idx="83">
                  <c:v>-0.93811225891113303</c:v>
                </c:pt>
                <c:pt idx="84">
                  <c:v>0.124196574091911</c:v>
                </c:pt>
                <c:pt idx="85">
                  <c:v>0.65948009490966797</c:v>
                </c:pt>
                <c:pt idx="86">
                  <c:v>0.32429865002632102</c:v>
                </c:pt>
                <c:pt idx="87">
                  <c:v>-0.29862442612647999</c:v>
                </c:pt>
                <c:pt idx="88">
                  <c:v>-0.55019748210907005</c:v>
                </c:pt>
                <c:pt idx="89">
                  <c:v>-0.46467408537864702</c:v>
                </c:pt>
                <c:pt idx="90">
                  <c:v>-0.48622855544090299</c:v>
                </c:pt>
                <c:pt idx="91">
                  <c:v>-0.74100708961486805</c:v>
                </c:pt>
                <c:pt idx="92">
                  <c:v>-0.96296399831771895</c:v>
                </c:pt>
                <c:pt idx="93">
                  <c:v>-1.0127583742141699</c:v>
                </c:pt>
                <c:pt idx="94">
                  <c:v>-1.06288230419158</c:v>
                </c:pt>
                <c:pt idx="95">
                  <c:v>-1.2151634693145701</c:v>
                </c:pt>
                <c:pt idx="96">
                  <c:v>-1.2870750427246</c:v>
                </c:pt>
                <c:pt idx="97">
                  <c:v>-1.1486070156097401</c:v>
                </c:pt>
                <c:pt idx="98">
                  <c:v>-0.98808026313781705</c:v>
                </c:pt>
                <c:pt idx="99">
                  <c:v>-1.00097644329071</c:v>
                </c:pt>
                <c:pt idx="100">
                  <c:v>-1.0341812372207599</c:v>
                </c:pt>
                <c:pt idx="101">
                  <c:v>-0.87789863348007202</c:v>
                </c:pt>
                <c:pt idx="102">
                  <c:v>-0.79028737545013406</c:v>
                </c:pt>
                <c:pt idx="103">
                  <c:v>-1.2842534780502299</c:v>
                </c:pt>
                <c:pt idx="104">
                  <c:v>-2.3046355247497501</c:v>
                </c:pt>
                <c:pt idx="105">
                  <c:v>-3.04260182380676</c:v>
                </c:pt>
                <c:pt idx="106">
                  <c:v>-2.8640098571777299</c:v>
                </c:pt>
                <c:pt idx="107">
                  <c:v>-2.1473264694213801</c:v>
                </c:pt>
                <c:pt idx="108">
                  <c:v>-1.8106594085693299</c:v>
                </c:pt>
                <c:pt idx="109">
                  <c:v>-2.13873863220214</c:v>
                </c:pt>
                <c:pt idx="110">
                  <c:v>-2.53147196769714</c:v>
                </c:pt>
                <c:pt idx="111">
                  <c:v>-2.4597170352935702</c:v>
                </c:pt>
                <c:pt idx="112">
                  <c:v>-2.2109231948852499</c:v>
                </c:pt>
                <c:pt idx="113">
                  <c:v>-2.40911364555358</c:v>
                </c:pt>
                <c:pt idx="114">
                  <c:v>-3.11313772201538</c:v>
                </c:pt>
                <c:pt idx="115">
                  <c:v>-3.7921102046966499</c:v>
                </c:pt>
                <c:pt idx="116">
                  <c:v>-4.0587029457092196</c:v>
                </c:pt>
                <c:pt idx="117">
                  <c:v>-4.0116119384765598</c:v>
                </c:pt>
                <c:pt idx="118">
                  <c:v>-3.8577635288238499</c:v>
                </c:pt>
                <c:pt idx="119">
                  <c:v>-3.6314961910247781</c:v>
                </c:pt>
                <c:pt idx="120">
                  <c:v>-3.4627592563629102</c:v>
                </c:pt>
                <c:pt idx="121">
                  <c:v>-3.7359123229980402</c:v>
                </c:pt>
                <c:pt idx="122">
                  <c:v>-4.6072335243225098</c:v>
                </c:pt>
                <c:pt idx="123">
                  <c:v>-5.5503249168395996</c:v>
                </c:pt>
                <c:pt idx="124">
                  <c:v>-5.8061861991882298</c:v>
                </c:pt>
                <c:pt idx="125">
                  <c:v>-5.2936191558837802</c:v>
                </c:pt>
                <c:pt idx="126">
                  <c:v>-4.7156991958618102</c:v>
                </c:pt>
                <c:pt idx="127">
                  <c:v>-4.6693205833434996</c:v>
                </c:pt>
                <c:pt idx="128">
                  <c:v>-4.9853839874267498</c:v>
                </c:pt>
                <c:pt idx="129">
                  <c:v>-5.1483645439147896</c:v>
                </c:pt>
                <c:pt idx="130">
                  <c:v>-5.0502963066101003</c:v>
                </c:pt>
                <c:pt idx="131">
                  <c:v>-4.9732999801635698</c:v>
                </c:pt>
                <c:pt idx="132">
                  <c:v>-5.0097455978393501</c:v>
                </c:pt>
                <c:pt idx="133">
                  <c:v>-4.9644322395324654</c:v>
                </c:pt>
                <c:pt idx="134">
                  <c:v>-4.8595714569091797</c:v>
                </c:pt>
                <c:pt idx="135">
                  <c:v>-5.0757660865783603</c:v>
                </c:pt>
                <c:pt idx="136">
                  <c:v>-5.7388415336608798</c:v>
                </c:pt>
                <c:pt idx="137">
                  <c:v>-6.3037357330322203</c:v>
                </c:pt>
                <c:pt idx="138">
                  <c:v>-6.1443133354186976</c:v>
                </c:pt>
                <c:pt idx="139">
                  <c:v>-5.4269318580627353</c:v>
                </c:pt>
                <c:pt idx="140">
                  <c:v>-4.9885997772216797</c:v>
                </c:pt>
                <c:pt idx="141">
                  <c:v>-5.3081078529357839</c:v>
                </c:pt>
                <c:pt idx="142">
                  <c:v>-5.9680895805358798</c:v>
                </c:pt>
                <c:pt idx="143">
                  <c:v>-6.2870178222656197</c:v>
                </c:pt>
                <c:pt idx="144">
                  <c:v>-6.1678895950317276</c:v>
                </c:pt>
                <c:pt idx="145">
                  <c:v>-6.034510612487785</c:v>
                </c:pt>
                <c:pt idx="146">
                  <c:v>-6.1327304840087802</c:v>
                </c:pt>
                <c:pt idx="147">
                  <c:v>-6.2788710594177202</c:v>
                </c:pt>
                <c:pt idx="148">
                  <c:v>-6.2852077484130797</c:v>
                </c:pt>
                <c:pt idx="149">
                  <c:v>-6.2662792205810502</c:v>
                </c:pt>
                <c:pt idx="150">
                  <c:v>-6.3802013397216797</c:v>
                </c:pt>
                <c:pt idx="151">
                  <c:v>-6.5303635597229004</c:v>
                </c:pt>
                <c:pt idx="152">
                  <c:v>-6.5429949760436941</c:v>
                </c:pt>
                <c:pt idx="153">
                  <c:v>-6.4809832572936976</c:v>
                </c:pt>
                <c:pt idx="154">
                  <c:v>-6.5332670211791903</c:v>
                </c:pt>
                <c:pt idx="155">
                  <c:v>-6.6616287231445304</c:v>
                </c:pt>
                <c:pt idx="156">
                  <c:v>-6.623230457305894</c:v>
                </c:pt>
                <c:pt idx="157">
                  <c:v>-6.3704447746276802</c:v>
                </c:pt>
                <c:pt idx="158">
                  <c:v>-6.1835856437683052</c:v>
                </c:pt>
                <c:pt idx="159">
                  <c:v>-6.297285556793204</c:v>
                </c:pt>
                <c:pt idx="160">
                  <c:v>-6.5918025970458904</c:v>
                </c:pt>
                <c:pt idx="161">
                  <c:v>-6.8205776214599538</c:v>
                </c:pt>
                <c:pt idx="162">
                  <c:v>-6.9971928596496467</c:v>
                </c:pt>
                <c:pt idx="163">
                  <c:v>-7.3255968093871928</c:v>
                </c:pt>
                <c:pt idx="164">
                  <c:v>-7.7877073287963796</c:v>
                </c:pt>
                <c:pt idx="165">
                  <c:v>-8.0533285140991193</c:v>
                </c:pt>
                <c:pt idx="166">
                  <c:v>-7.8830628395080486</c:v>
                </c:pt>
                <c:pt idx="167">
                  <c:v>-7.45646047592163</c:v>
                </c:pt>
                <c:pt idx="168">
                  <c:v>-7.1776576042175204</c:v>
                </c:pt>
                <c:pt idx="169">
                  <c:v>-7.2524676322937003</c:v>
                </c:pt>
                <c:pt idx="170">
                  <c:v>-7.5706725120544398</c:v>
                </c:pt>
                <c:pt idx="171">
                  <c:v>-7.9185948371887127</c:v>
                </c:pt>
                <c:pt idx="172">
                  <c:v>-8.1534318923950195</c:v>
                </c:pt>
                <c:pt idx="173">
                  <c:v>-8.1992492675781197</c:v>
                </c:pt>
                <c:pt idx="174">
                  <c:v>-8.0378541946411097</c:v>
                </c:pt>
                <c:pt idx="175">
                  <c:v>-7.7570009231567276</c:v>
                </c:pt>
                <c:pt idx="176">
                  <c:v>-7.5036044120788503</c:v>
                </c:pt>
                <c:pt idx="177">
                  <c:v>-7.3283185958862296</c:v>
                </c:pt>
                <c:pt idx="178">
                  <c:v>-7.1562924385070801</c:v>
                </c:pt>
                <c:pt idx="179">
                  <c:v>-6.9667363166808984</c:v>
                </c:pt>
                <c:pt idx="180">
                  <c:v>-6.9094252586364666</c:v>
                </c:pt>
                <c:pt idx="181">
                  <c:v>-7.1394133567809996</c:v>
                </c:pt>
                <c:pt idx="182">
                  <c:v>-7.5860972404479856</c:v>
                </c:pt>
                <c:pt idx="183">
                  <c:v>-7.9935975074767951</c:v>
                </c:pt>
                <c:pt idx="184">
                  <c:v>-8.1718606948852504</c:v>
                </c:pt>
                <c:pt idx="185">
                  <c:v>-8.1158761978149396</c:v>
                </c:pt>
                <c:pt idx="186">
                  <c:v>-7.9156856536865199</c:v>
                </c:pt>
                <c:pt idx="187">
                  <c:v>-7.6858654022216797</c:v>
                </c:pt>
                <c:pt idx="188">
                  <c:v>-7.5870304107665998</c:v>
                </c:pt>
                <c:pt idx="189">
                  <c:v>-7.73921775817871</c:v>
                </c:pt>
                <c:pt idx="190">
                  <c:v>-8.0139884948730398</c:v>
                </c:pt>
                <c:pt idx="191">
                  <c:v>-8.0603780746459908</c:v>
                </c:pt>
                <c:pt idx="192">
                  <c:v>-7.7115526199340803</c:v>
                </c:pt>
                <c:pt idx="193">
                  <c:v>-7.2833614349365199</c:v>
                </c:pt>
                <c:pt idx="194">
                  <c:v>-7.2530269622802699</c:v>
                </c:pt>
                <c:pt idx="195">
                  <c:v>-7.6442899703979341</c:v>
                </c:pt>
                <c:pt idx="196">
                  <c:v>-7.9676055908203098</c:v>
                </c:pt>
                <c:pt idx="197">
                  <c:v>-7.86144590377807</c:v>
                </c:pt>
                <c:pt idx="198">
                  <c:v>-7.5658082962036097</c:v>
                </c:pt>
                <c:pt idx="199">
                  <c:v>-7.5496339797973597</c:v>
                </c:pt>
              </c:numCache>
            </c:numRef>
          </c:val>
          <c:smooth val="0"/>
          <c:extLst>
            <c:ext xmlns:c16="http://schemas.microsoft.com/office/drawing/2014/chart" uri="{C3380CC4-5D6E-409C-BE32-E72D297353CC}">
              <c16:uniqueId val="{00000000-CB0D-46AA-9695-86958C56CB4B}"/>
            </c:ext>
          </c:extLst>
        </c:ser>
        <c:ser>
          <c:idx val="1"/>
          <c:order val="1"/>
          <c:tx>
            <c:strRef>
              <c:f>'12_F3Practice'!$C$1</c:f>
              <c:strCache>
                <c:ptCount val="1"/>
                <c:pt idx="0">
                  <c:v>3</c:v>
                </c:pt>
              </c:strCache>
            </c:strRef>
          </c:tx>
          <c:spPr>
            <a:ln w="25400">
              <a:solidFill>
                <a:schemeClr val="tx1">
                  <a:lumMod val="95000"/>
                  <a:lumOff val="5000"/>
                </a:schemeClr>
              </a:solidFill>
              <a:prstDash val="sysDash"/>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'12_F3Practice'!$C$2:$C$201</c:f>
              <c:numCache>
                <c:formatCode>General</c:formatCode>
                <c:ptCount val="200"/>
                <c:pt idx="0">
                  <c:v>1.1912375688552801</c:v>
                </c:pt>
                <c:pt idx="1">
                  <c:v>1.06710994243621</c:v>
                </c:pt>
                <c:pt idx="2">
                  <c:v>0.60061037540435802</c:v>
                </c:pt>
                <c:pt idx="3">
                  <c:v>4.8079106956719998E-2</c:v>
                </c:pt>
                <c:pt idx="4">
                  <c:v>-0.21838817000389099</c:v>
                </c:pt>
                <c:pt idx="5">
                  <c:v>-6.6964380443095994E-2</c:v>
                </c:pt>
                <c:pt idx="6">
                  <c:v>0.27334889769554099</c:v>
                </c:pt>
                <c:pt idx="7">
                  <c:v>0.47646358609199502</c:v>
                </c:pt>
                <c:pt idx="8">
                  <c:v>0.445582896471024</c:v>
                </c:pt>
                <c:pt idx="9">
                  <c:v>0.31170055270195002</c:v>
                </c:pt>
                <c:pt idx="10">
                  <c:v>0.16309513151645699</c:v>
                </c:pt>
                <c:pt idx="11">
                  <c:v>-7.0034809410571996E-2</c:v>
                </c:pt>
                <c:pt idx="12">
                  <c:v>-0.40241050720214799</c:v>
                </c:pt>
                <c:pt idx="13">
                  <c:v>-0.61499887704849199</c:v>
                </c:pt>
                <c:pt idx="14">
                  <c:v>-0.470694810152054</c:v>
                </c:pt>
                <c:pt idx="15">
                  <c:v>-8.5942521691321994E-2</c:v>
                </c:pt>
                <c:pt idx="16">
                  <c:v>0.10248856246471399</c:v>
                </c:pt>
                <c:pt idx="17">
                  <c:v>-0.162223801016808</c:v>
                </c:pt>
                <c:pt idx="18">
                  <c:v>-0.60699486732482899</c:v>
                </c:pt>
                <c:pt idx="19">
                  <c:v>-0.72296440601348899</c:v>
                </c:pt>
                <c:pt idx="20">
                  <c:v>-0.37403714656829801</c:v>
                </c:pt>
                <c:pt idx="21">
                  <c:v>4.1726764291524998E-2</c:v>
                </c:pt>
                <c:pt idx="22">
                  <c:v>7.0056185126305001E-2</c:v>
                </c:pt>
                <c:pt idx="23">
                  <c:v>-0.29731079936027499</c:v>
                </c:pt>
                <c:pt idx="24">
                  <c:v>-0.69853025674819902</c:v>
                </c:pt>
                <c:pt idx="25">
                  <c:v>-0.88327974081039395</c:v>
                </c:pt>
                <c:pt idx="26">
                  <c:v>-0.95300954580306996</c:v>
                </c:pt>
                <c:pt idx="27">
                  <c:v>-1.1170248985290501</c:v>
                </c:pt>
                <c:pt idx="28">
                  <c:v>-1.37132060527801</c:v>
                </c:pt>
                <c:pt idx="29">
                  <c:v>-1.53794682025909</c:v>
                </c:pt>
                <c:pt idx="30">
                  <c:v>-1.55639147758483</c:v>
                </c:pt>
                <c:pt idx="31">
                  <c:v>-1.5858801603317201</c:v>
                </c:pt>
                <c:pt idx="32">
                  <c:v>-1.77894818782806</c:v>
                </c:pt>
                <c:pt idx="33">
                  <c:v>-2.046289443969719</c:v>
                </c:pt>
                <c:pt idx="34">
                  <c:v>-2.1295993328094398</c:v>
                </c:pt>
                <c:pt idx="35">
                  <c:v>-1.89058649539947</c:v>
                </c:pt>
                <c:pt idx="36">
                  <c:v>-1.47246277332305</c:v>
                </c:pt>
                <c:pt idx="37">
                  <c:v>-1.1700736284255899</c:v>
                </c:pt>
                <c:pt idx="38">
                  <c:v>-1.17233610153198</c:v>
                </c:pt>
                <c:pt idx="39">
                  <c:v>-1.4322255849838199</c:v>
                </c:pt>
                <c:pt idx="40">
                  <c:v>-1.74269247055053</c:v>
                </c:pt>
                <c:pt idx="41">
                  <c:v>-1.9138332605361901</c:v>
                </c:pt>
                <c:pt idx="42">
                  <c:v>-1.91303670406341</c:v>
                </c:pt>
                <c:pt idx="43">
                  <c:v>-1.8854262828826891</c:v>
                </c:pt>
                <c:pt idx="44">
                  <c:v>-2.0280265808105402</c:v>
                </c:pt>
                <c:pt idx="45">
                  <c:v>-2.3903632164001398</c:v>
                </c:pt>
                <c:pt idx="46">
                  <c:v>-2.7880828380584699</c:v>
                </c:pt>
                <c:pt idx="47">
                  <c:v>-2.9672930240631099</c:v>
                </c:pt>
                <c:pt idx="48">
                  <c:v>-2.89256715774536</c:v>
                </c:pt>
                <c:pt idx="49">
                  <c:v>-2.82026147842407</c:v>
                </c:pt>
                <c:pt idx="50">
                  <c:v>-3.0080132484436</c:v>
                </c:pt>
                <c:pt idx="51">
                  <c:v>-3.37367486953735</c:v>
                </c:pt>
                <c:pt idx="52">
                  <c:v>-3.5614776611328098</c:v>
                </c:pt>
                <c:pt idx="53">
                  <c:v>-3.396447181701657</c:v>
                </c:pt>
                <c:pt idx="54">
                  <c:v>-3.1705222129821702</c:v>
                </c:pt>
                <c:pt idx="55">
                  <c:v>-3.3469634056091251</c:v>
                </c:pt>
                <c:pt idx="56">
                  <c:v>-3.9916906356811501</c:v>
                </c:pt>
                <c:pt idx="57">
                  <c:v>-4.6309528350829998</c:v>
                </c:pt>
                <c:pt idx="58">
                  <c:v>-4.745484828948964</c:v>
                </c:pt>
                <c:pt idx="59">
                  <c:v>-4.3456392288207999</c:v>
                </c:pt>
                <c:pt idx="60">
                  <c:v>-3.97047519683837</c:v>
                </c:pt>
                <c:pt idx="61">
                  <c:v>-4.1322269439697203</c:v>
                </c:pt>
                <c:pt idx="62">
                  <c:v>-4.8244524002075151</c:v>
                </c:pt>
                <c:pt idx="63">
                  <c:v>-5.56266164779663</c:v>
                </c:pt>
                <c:pt idx="64">
                  <c:v>-5.8333072662353453</c:v>
                </c:pt>
                <c:pt idx="65">
                  <c:v>-5.5029344558715776</c:v>
                </c:pt>
                <c:pt idx="66">
                  <c:v>-4.8704338073730398</c:v>
                </c:pt>
                <c:pt idx="67">
                  <c:v>-4.3722653388976997</c:v>
                </c:pt>
                <c:pt idx="68">
                  <c:v>-4.2103619575500399</c:v>
                </c:pt>
                <c:pt idx="69">
                  <c:v>-4.2250394821166903</c:v>
                </c:pt>
                <c:pt idx="70">
                  <c:v>-4.1350908279418874</c:v>
                </c:pt>
                <c:pt idx="71">
                  <c:v>-3.8955779075622501</c:v>
                </c:pt>
                <c:pt idx="72">
                  <c:v>-3.7462625503539999</c:v>
                </c:pt>
                <c:pt idx="73">
                  <c:v>-3.87499976158142</c:v>
                </c:pt>
                <c:pt idx="74">
                  <c:v>-4.1428112983703604</c:v>
                </c:pt>
                <c:pt idx="75">
                  <c:v>-4.2731389999389604</c:v>
                </c:pt>
                <c:pt idx="76">
                  <c:v>-4.2501177787780646</c:v>
                </c:pt>
                <c:pt idx="77">
                  <c:v>-4.3313794136047301</c:v>
                </c:pt>
                <c:pt idx="78">
                  <c:v>-4.6271009445190341</c:v>
                </c:pt>
                <c:pt idx="79">
                  <c:v>-4.8763561248779297</c:v>
                </c:pt>
                <c:pt idx="80">
                  <c:v>-4.8109650611877353</c:v>
                </c:pt>
                <c:pt idx="81">
                  <c:v>-4.59852695465087</c:v>
                </c:pt>
                <c:pt idx="82">
                  <c:v>-4.6726393699645996</c:v>
                </c:pt>
                <c:pt idx="83">
                  <c:v>-5.1377229690551696</c:v>
                </c:pt>
                <c:pt idx="84">
                  <c:v>-5.5981750488281197</c:v>
                </c:pt>
                <c:pt idx="85">
                  <c:v>-5.6771945953369052</c:v>
                </c:pt>
                <c:pt idx="86">
                  <c:v>-5.48195028305053</c:v>
                </c:pt>
                <c:pt idx="87">
                  <c:v>-5.3542933464050151</c:v>
                </c:pt>
                <c:pt idx="88">
                  <c:v>-5.3161072731017951</c:v>
                </c:pt>
                <c:pt idx="89">
                  <c:v>-5.0669498443603498</c:v>
                </c:pt>
                <c:pt idx="90">
                  <c:v>-4.5353465080261204</c:v>
                </c:pt>
                <c:pt idx="91">
                  <c:v>-4.1298680305480886</c:v>
                </c:pt>
                <c:pt idx="92">
                  <c:v>-4.2654705047607386</c:v>
                </c:pt>
                <c:pt idx="93">
                  <c:v>-4.8023958206176696</c:v>
                </c:pt>
                <c:pt idx="94">
                  <c:v>-5.1563153266906676</c:v>
                </c:pt>
                <c:pt idx="95">
                  <c:v>-4.9210338592529297</c:v>
                </c:pt>
                <c:pt idx="96">
                  <c:v>-4.2398700714111301</c:v>
                </c:pt>
                <c:pt idx="97">
                  <c:v>-3.59856128692627</c:v>
                </c:pt>
                <c:pt idx="98">
                  <c:v>-3.3970308303832999</c:v>
                </c:pt>
                <c:pt idx="99">
                  <c:v>-3.6924860477447501</c:v>
                </c:pt>
                <c:pt idx="100">
                  <c:v>-4.1803264617919904</c:v>
                </c:pt>
                <c:pt idx="101">
                  <c:v>-4.3941035270690829</c:v>
                </c:pt>
                <c:pt idx="102">
                  <c:v>-4.1065292358398402</c:v>
                </c:pt>
                <c:pt idx="103">
                  <c:v>-3.6293706893920898</c:v>
                </c:pt>
                <c:pt idx="104">
                  <c:v>-3.56505894660949</c:v>
                </c:pt>
                <c:pt idx="105">
                  <c:v>-4.1350231170654297</c:v>
                </c:pt>
                <c:pt idx="106">
                  <c:v>-4.8969926834106401</c:v>
                </c:pt>
                <c:pt idx="107">
                  <c:v>-5.2912611961364702</c:v>
                </c:pt>
                <c:pt idx="108">
                  <c:v>-5.3143763542175151</c:v>
                </c:pt>
                <c:pt idx="109">
                  <c:v>-5.385785579681384</c:v>
                </c:pt>
                <c:pt idx="110">
                  <c:v>-5.6392197608947701</c:v>
                </c:pt>
                <c:pt idx="111">
                  <c:v>-5.7456479072570801</c:v>
                </c:pt>
                <c:pt idx="112">
                  <c:v>-5.5420985221862704</c:v>
                </c:pt>
                <c:pt idx="113">
                  <c:v>-5.4194145202636701</c:v>
                </c:pt>
                <c:pt idx="114">
                  <c:v>-5.7505307197570756</c:v>
                </c:pt>
                <c:pt idx="115">
                  <c:v>-6.2171735763549751</c:v>
                </c:pt>
                <c:pt idx="116">
                  <c:v>-6.2060379981994602</c:v>
                </c:pt>
                <c:pt idx="117">
                  <c:v>-5.8140530586242596</c:v>
                </c:pt>
                <c:pt idx="118">
                  <c:v>-5.8960371017456001</c:v>
                </c:pt>
                <c:pt idx="119">
                  <c:v>-6.8985323905944798</c:v>
                </c:pt>
                <c:pt idx="120">
                  <c:v>-8.1205205917358398</c:v>
                </c:pt>
                <c:pt idx="121">
                  <c:v>-8.56929111480712</c:v>
                </c:pt>
                <c:pt idx="122">
                  <c:v>-8.2644920349121005</c:v>
                </c:pt>
                <c:pt idx="123">
                  <c:v>-8.1256723403930575</c:v>
                </c:pt>
                <c:pt idx="124">
                  <c:v>-8.6264514923095685</c:v>
                </c:pt>
                <c:pt idx="125">
                  <c:v>-9.1874532699584908</c:v>
                </c:pt>
                <c:pt idx="126">
                  <c:v>-9.1386747360229403</c:v>
                </c:pt>
                <c:pt idx="127">
                  <c:v>-8.743848800659169</c:v>
                </c:pt>
                <c:pt idx="128">
                  <c:v>-8.7600774765014577</c:v>
                </c:pt>
                <c:pt idx="129">
                  <c:v>-9.2833042144775302</c:v>
                </c:pt>
                <c:pt idx="130">
                  <c:v>-9.6568613052368004</c:v>
                </c:pt>
                <c:pt idx="131">
                  <c:v>-9.5093507766723597</c:v>
                </c:pt>
                <c:pt idx="132">
                  <c:v>-9.2718095779418892</c:v>
                </c:pt>
                <c:pt idx="133">
                  <c:v>-9.4272823333740199</c:v>
                </c:pt>
                <c:pt idx="134">
                  <c:v>-9.7458705902099592</c:v>
                </c:pt>
                <c:pt idx="135">
                  <c:v>-9.7113656997680504</c:v>
                </c:pt>
                <c:pt idx="136">
                  <c:v>-9.4114942550659109</c:v>
                </c:pt>
                <c:pt idx="137">
                  <c:v>-9.4354829788208008</c:v>
                </c:pt>
                <c:pt idx="138">
                  <c:v>-9.9406871795654297</c:v>
                </c:pt>
                <c:pt idx="139">
                  <c:v>-10.379280090331999</c:v>
                </c:pt>
                <c:pt idx="140">
                  <c:v>-10.322289466857899</c:v>
                </c:pt>
                <c:pt idx="141">
                  <c:v>-10.081915855407701</c:v>
                </c:pt>
                <c:pt idx="142">
                  <c:v>-10.1644124984741</c:v>
                </c:pt>
                <c:pt idx="143">
                  <c:v>-10.434601783752401</c:v>
                </c:pt>
                <c:pt idx="144">
                  <c:v>-10.325620651245099</c:v>
                </c:pt>
                <c:pt idx="145">
                  <c:v>-9.77742099761962</c:v>
                </c:pt>
                <c:pt idx="146">
                  <c:v>-9.4341192245483398</c:v>
                </c:pt>
                <c:pt idx="147">
                  <c:v>-9.7587471008300604</c:v>
                </c:pt>
                <c:pt idx="148">
                  <c:v>-10.369687080383301</c:v>
                </c:pt>
                <c:pt idx="149">
                  <c:v>-10.557648658752401</c:v>
                </c:pt>
                <c:pt idx="150">
                  <c:v>-10.199683189391999</c:v>
                </c:pt>
                <c:pt idx="151">
                  <c:v>-9.7854547500610298</c:v>
                </c:pt>
                <c:pt idx="152">
                  <c:v>-9.6412477493286097</c:v>
                </c:pt>
                <c:pt idx="153">
                  <c:v>-9.5443077087402308</c:v>
                </c:pt>
                <c:pt idx="154">
                  <c:v>-9.2007875442504776</c:v>
                </c:pt>
                <c:pt idx="155">
                  <c:v>-8.7658967971801705</c:v>
                </c:pt>
                <c:pt idx="156">
                  <c:v>-8.6545534133911097</c:v>
                </c:pt>
                <c:pt idx="157">
                  <c:v>-8.9994564056396396</c:v>
                </c:pt>
                <c:pt idx="158">
                  <c:v>-9.5245981216430575</c:v>
                </c:pt>
                <c:pt idx="159">
                  <c:v>-9.8899488449096609</c:v>
                </c:pt>
                <c:pt idx="160">
                  <c:v>-9.9673252105712802</c:v>
                </c:pt>
                <c:pt idx="161">
                  <c:v>-9.8053846359252894</c:v>
                </c:pt>
                <c:pt idx="162">
                  <c:v>-9.5327253341674805</c:v>
                </c:pt>
                <c:pt idx="163">
                  <c:v>-9.3417491912841797</c:v>
                </c:pt>
                <c:pt idx="164">
                  <c:v>-9.4011306762695295</c:v>
                </c:pt>
                <c:pt idx="165">
                  <c:v>-9.6889858245849592</c:v>
                </c:pt>
                <c:pt idx="166">
                  <c:v>-9.9983386993408185</c:v>
                </c:pt>
                <c:pt idx="167">
                  <c:v>-10.168605804443301</c:v>
                </c:pt>
                <c:pt idx="168">
                  <c:v>-10.221939086914</c:v>
                </c:pt>
                <c:pt idx="169">
                  <c:v>-10.2196950912475</c:v>
                </c:pt>
                <c:pt idx="170">
                  <c:v>-10.123108863830501</c:v>
                </c:pt>
                <c:pt idx="171">
                  <c:v>-9.9221811294555504</c:v>
                </c:pt>
                <c:pt idx="172">
                  <c:v>-9.7985229492187482</c:v>
                </c:pt>
                <c:pt idx="173">
                  <c:v>-9.9657688140869105</c:v>
                </c:pt>
                <c:pt idx="174">
                  <c:v>-10.367545127868601</c:v>
                </c:pt>
                <c:pt idx="175">
                  <c:v>-10.721854209899901</c:v>
                </c:pt>
                <c:pt idx="176">
                  <c:v>-10.8877353668212</c:v>
                </c:pt>
                <c:pt idx="177">
                  <c:v>-10.9838771820068</c:v>
                </c:pt>
                <c:pt idx="178">
                  <c:v>-11.0554666519165</c:v>
                </c:pt>
                <c:pt idx="179">
                  <c:v>-10.851523399353001</c:v>
                </c:pt>
                <c:pt idx="180">
                  <c:v>-10.1595191955566</c:v>
                </c:pt>
                <c:pt idx="181">
                  <c:v>-9.2338914871215625</c:v>
                </c:pt>
                <c:pt idx="182">
                  <c:v>-8.6073083877563317</c:v>
                </c:pt>
                <c:pt idx="183">
                  <c:v>-8.46288967132568</c:v>
                </c:pt>
                <c:pt idx="184">
                  <c:v>-8.4462499618530185</c:v>
                </c:pt>
                <c:pt idx="185">
                  <c:v>-8.1954097747802699</c:v>
                </c:pt>
                <c:pt idx="186">
                  <c:v>-7.8165650367736799</c:v>
                </c:pt>
                <c:pt idx="187">
                  <c:v>-7.6391525268554528</c:v>
                </c:pt>
                <c:pt idx="188">
                  <c:v>-7.6747026443481401</c:v>
                </c:pt>
                <c:pt idx="189">
                  <c:v>-7.6092472076415998</c:v>
                </c:pt>
                <c:pt idx="190">
                  <c:v>-7.2938275337219203</c:v>
                </c:pt>
                <c:pt idx="191">
                  <c:v>-6.9490375518798801</c:v>
                </c:pt>
                <c:pt idx="192">
                  <c:v>-6.802859306335435</c:v>
                </c:pt>
                <c:pt idx="193">
                  <c:v>-6.7799816131591797</c:v>
                </c:pt>
                <c:pt idx="194">
                  <c:v>-6.7158465385436976</c:v>
                </c:pt>
                <c:pt idx="195">
                  <c:v>-6.6796498298645002</c:v>
                </c:pt>
                <c:pt idx="196">
                  <c:v>-6.8292312622070286</c:v>
                </c:pt>
                <c:pt idx="197">
                  <c:v>-7.0454249382018954</c:v>
                </c:pt>
                <c:pt idx="198">
                  <c:v>-7.0188007354736301</c:v>
                </c:pt>
                <c:pt idx="199">
                  <c:v>-6.7308030128479004</c:v>
                </c:pt>
              </c:numCache>
            </c:numRef>
          </c:val>
          <c:smooth val="0"/>
          <c:extLst>
            <c:ext xmlns:c16="http://schemas.microsoft.com/office/drawing/2014/chart" uri="{C3380CC4-5D6E-409C-BE32-E72D297353CC}">
              <c16:uniqueId val="{00000001-CB0D-46AA-9695-86958C56CB4B}"/>
            </c:ext>
          </c:extLst>
        </c:ser>
        <c:ser>
          <c:idx val="2"/>
          <c:order val="2"/>
          <c:tx>
            <c:strRef>
              <c:f>'12_F3Practice'!$D$1</c:f>
              <c:strCache>
                <c:ptCount val="1"/>
                <c:pt idx="0">
                  <c:v>5</c:v>
                </c:pt>
              </c:strCache>
            </c:strRef>
          </c:tx>
          <c:spPr>
            <a:ln w="25400">
              <a:solidFill>
                <a:schemeClr val="tx1">
                  <a:lumMod val="95000"/>
                  <a:lumOff val="5000"/>
                </a:schemeClr>
              </a:solidFill>
              <a:prstDash val="solid"/>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'12_F3Practice'!$D$2:$D$201</c:f>
              <c:numCache>
                <c:formatCode>General</c:formatCode>
                <c:ptCount val="200"/>
                <c:pt idx="0">
                  <c:v>1.3087990283966</c:v>
                </c:pt>
                <c:pt idx="1">
                  <c:v>1.45572745800018</c:v>
                </c:pt>
                <c:pt idx="2">
                  <c:v>1.17086565494537</c:v>
                </c:pt>
                <c:pt idx="3">
                  <c:v>0.71909803152084395</c:v>
                </c:pt>
                <c:pt idx="4">
                  <c:v>0.40000402927398698</c:v>
                </c:pt>
                <c:pt idx="5">
                  <c:v>0.22195187211036699</c:v>
                </c:pt>
                <c:pt idx="6">
                  <c:v>-5.5770907551049999E-2</c:v>
                </c:pt>
                <c:pt idx="7">
                  <c:v>-0.59506946802139304</c:v>
                </c:pt>
                <c:pt idx="8">
                  <c:v>-1.2557237148284901</c:v>
                </c:pt>
                <c:pt idx="9">
                  <c:v>-1.6973181962966899</c:v>
                </c:pt>
                <c:pt idx="10">
                  <c:v>-1.6754498481750399</c:v>
                </c:pt>
                <c:pt idx="11">
                  <c:v>-1.2533611059188801</c:v>
                </c:pt>
                <c:pt idx="12">
                  <c:v>-0.76401609182357799</c:v>
                </c:pt>
                <c:pt idx="13">
                  <c:v>-0.55129605531692505</c:v>
                </c:pt>
                <c:pt idx="14">
                  <c:v>-0.67473745346069303</c:v>
                </c:pt>
                <c:pt idx="15">
                  <c:v>-0.843930304050446</c:v>
                </c:pt>
                <c:pt idx="16">
                  <c:v>-0.68734592199325595</c:v>
                </c:pt>
                <c:pt idx="17">
                  <c:v>-0.123310416936874</c:v>
                </c:pt>
                <c:pt idx="18">
                  <c:v>0.54955762624740601</c:v>
                </c:pt>
                <c:pt idx="19">
                  <c:v>0.94727611541748002</c:v>
                </c:pt>
                <c:pt idx="20">
                  <c:v>0.95137554407119795</c:v>
                </c:pt>
                <c:pt idx="21">
                  <c:v>0.74049955606460605</c:v>
                </c:pt>
                <c:pt idx="22">
                  <c:v>0.54761546850204501</c:v>
                </c:pt>
                <c:pt idx="23">
                  <c:v>0.49789583683013899</c:v>
                </c:pt>
                <c:pt idx="24">
                  <c:v>0.66665863990783703</c:v>
                </c:pt>
                <c:pt idx="25">
                  <c:v>1.1295790672302199</c:v>
                </c:pt>
                <c:pt idx="26">
                  <c:v>1.80733335018158</c:v>
                </c:pt>
                <c:pt idx="27">
                  <c:v>2.3264236450195299</c:v>
                </c:pt>
                <c:pt idx="28">
                  <c:v>2.2442536354064901</c:v>
                </c:pt>
                <c:pt idx="29">
                  <c:v>1.51705539226532</c:v>
                </c:pt>
                <c:pt idx="30">
                  <c:v>0.653059601783752</c:v>
                </c:pt>
                <c:pt idx="31">
                  <c:v>0.26543256640434298</c:v>
                </c:pt>
                <c:pt idx="32">
                  <c:v>0.47975799441337602</c:v>
                </c:pt>
                <c:pt idx="33">
                  <c:v>0.88065183162689198</c:v>
                </c:pt>
                <c:pt idx="34">
                  <c:v>1.0438746213912899</c:v>
                </c:pt>
                <c:pt idx="35">
                  <c:v>0.986328125</c:v>
                </c:pt>
                <c:pt idx="36">
                  <c:v>1.01393890380859</c:v>
                </c:pt>
                <c:pt idx="37">
                  <c:v>1.2431559562683101</c:v>
                </c:pt>
                <c:pt idx="38">
                  <c:v>1.45204961299896</c:v>
                </c:pt>
                <c:pt idx="39">
                  <c:v>1.4139500856399501</c:v>
                </c:pt>
                <c:pt idx="40">
                  <c:v>1.207349658012389</c:v>
                </c:pt>
                <c:pt idx="41">
                  <c:v>1.08440101146698</c:v>
                </c:pt>
                <c:pt idx="42">
                  <c:v>1.12132573127746</c:v>
                </c:pt>
                <c:pt idx="43">
                  <c:v>1.15052950382232</c:v>
                </c:pt>
                <c:pt idx="44">
                  <c:v>1.02559006214141</c:v>
                </c:pt>
                <c:pt idx="45">
                  <c:v>0.80889987945556596</c:v>
                </c:pt>
                <c:pt idx="46">
                  <c:v>0.63870865106582597</c:v>
                </c:pt>
                <c:pt idx="47">
                  <c:v>0.52076876163482699</c:v>
                </c:pt>
                <c:pt idx="48">
                  <c:v>0.36887076497077897</c:v>
                </c:pt>
                <c:pt idx="49">
                  <c:v>0.204396441578865</c:v>
                </c:pt>
                <c:pt idx="50">
                  <c:v>0.18084357678890201</c:v>
                </c:pt>
                <c:pt idx="51">
                  <c:v>0.38117802143096902</c:v>
                </c:pt>
                <c:pt idx="52">
                  <c:v>0.67143583297729503</c:v>
                </c:pt>
                <c:pt idx="53">
                  <c:v>0.81197637319564797</c:v>
                </c:pt>
                <c:pt idx="54">
                  <c:v>0.68242716789245605</c:v>
                </c:pt>
                <c:pt idx="55">
                  <c:v>0.36419495940208402</c:v>
                </c:pt>
                <c:pt idx="56">
                  <c:v>5.0064086914062E-2</c:v>
                </c:pt>
                <c:pt idx="57">
                  <c:v>-7.6881796121596999E-2</c:v>
                </c:pt>
                <c:pt idx="58">
                  <c:v>8.1712849438190002E-2</c:v>
                </c:pt>
                <c:pt idx="59">
                  <c:v>0.492702186107635</c:v>
                </c:pt>
                <c:pt idx="60">
                  <c:v>0.99328178167343095</c:v>
                </c:pt>
                <c:pt idx="61">
                  <c:v>1.3793139457702599</c:v>
                </c:pt>
                <c:pt idx="62">
                  <c:v>1.5154490470886199</c:v>
                </c:pt>
                <c:pt idx="63">
                  <c:v>1.35854768753051</c:v>
                </c:pt>
                <c:pt idx="64">
                  <c:v>0.93520092964172397</c:v>
                </c:pt>
                <c:pt idx="65">
                  <c:v>0.40226095914840698</c:v>
                </c:pt>
                <c:pt idx="66">
                  <c:v>0.10351753234863301</c:v>
                </c:pt>
                <c:pt idx="67">
                  <c:v>0.37098538875579801</c:v>
                </c:pt>
                <c:pt idx="68">
                  <c:v>1.1350724697112999</c:v>
                </c:pt>
                <c:pt idx="69">
                  <c:v>1.8427710533142001</c:v>
                </c:pt>
                <c:pt idx="70">
                  <c:v>1.9699897766113199</c:v>
                </c:pt>
                <c:pt idx="71">
                  <c:v>1.6191519498825</c:v>
                </c:pt>
                <c:pt idx="72">
                  <c:v>1.4228401184082</c:v>
                </c:pt>
                <c:pt idx="73">
                  <c:v>1.78540086746215</c:v>
                </c:pt>
                <c:pt idx="74">
                  <c:v>2.4007925987243599</c:v>
                </c:pt>
                <c:pt idx="75">
                  <c:v>2.6771390438079798</c:v>
                </c:pt>
                <c:pt idx="76">
                  <c:v>2.49137091636657</c:v>
                </c:pt>
                <c:pt idx="77">
                  <c:v>2.2652499675750701</c:v>
                </c:pt>
                <c:pt idx="78">
                  <c:v>2.330293893814078</c:v>
                </c:pt>
                <c:pt idx="79">
                  <c:v>2.5217711925506499</c:v>
                </c:pt>
                <c:pt idx="80">
                  <c:v>2.5390543937683101</c:v>
                </c:pt>
                <c:pt idx="81">
                  <c:v>2.44779253005981</c:v>
                </c:pt>
                <c:pt idx="82">
                  <c:v>2.5284223556518501</c:v>
                </c:pt>
                <c:pt idx="83">
                  <c:v>2.7215890884399401</c:v>
                </c:pt>
                <c:pt idx="84">
                  <c:v>2.572748661041258</c:v>
                </c:pt>
                <c:pt idx="85">
                  <c:v>1.84676325321197</c:v>
                </c:pt>
                <c:pt idx="86">
                  <c:v>0.95235353708267201</c:v>
                </c:pt>
                <c:pt idx="87">
                  <c:v>0.52381271123886097</c:v>
                </c:pt>
                <c:pt idx="88">
                  <c:v>0.68567824363708496</c:v>
                </c:pt>
                <c:pt idx="89">
                  <c:v>0.97105807065963701</c:v>
                </c:pt>
                <c:pt idx="90">
                  <c:v>0.96418231725692705</c:v>
                </c:pt>
                <c:pt idx="91">
                  <c:v>0.79255372285842896</c:v>
                </c:pt>
                <c:pt idx="92">
                  <c:v>0.86752241849899303</c:v>
                </c:pt>
                <c:pt idx="93">
                  <c:v>1.29304015636444</c:v>
                </c:pt>
                <c:pt idx="94">
                  <c:v>1.72025907039642</c:v>
                </c:pt>
                <c:pt idx="95">
                  <c:v>1.7614059448242101</c:v>
                </c:pt>
                <c:pt idx="96">
                  <c:v>1.3999725580215401</c:v>
                </c:pt>
                <c:pt idx="97">
                  <c:v>0.96550661325454701</c:v>
                </c:pt>
                <c:pt idx="98">
                  <c:v>0.80563825368881203</c:v>
                </c:pt>
                <c:pt idx="99">
                  <c:v>1.02514696121215</c:v>
                </c:pt>
                <c:pt idx="100">
                  <c:v>1.4443718194961499</c:v>
                </c:pt>
                <c:pt idx="101">
                  <c:v>1.72168087959289</c:v>
                </c:pt>
                <c:pt idx="102">
                  <c:v>1.5717784166336</c:v>
                </c:pt>
                <c:pt idx="103">
                  <c:v>0.99511015415191695</c:v>
                </c:pt>
                <c:pt idx="104">
                  <c:v>0.34290954470634499</c:v>
                </c:pt>
                <c:pt idx="105">
                  <c:v>8.2078285515308005E-2</c:v>
                </c:pt>
                <c:pt idx="106">
                  <c:v>0.40058976411819502</c:v>
                </c:pt>
                <c:pt idx="107">
                  <c:v>1.0111235380172701</c:v>
                </c:pt>
                <c:pt idx="108">
                  <c:v>1.3812965154647801</c:v>
                </c:pt>
                <c:pt idx="109">
                  <c:v>1.2061754465103101</c:v>
                </c:pt>
                <c:pt idx="110">
                  <c:v>0.66831344366073597</c:v>
                </c:pt>
                <c:pt idx="111">
                  <c:v>0.22243942320346799</c:v>
                </c:pt>
                <c:pt idx="112">
                  <c:v>0.131948903203011</c:v>
                </c:pt>
                <c:pt idx="113">
                  <c:v>0.26471993327140803</c:v>
                </c:pt>
                <c:pt idx="114">
                  <c:v>0.35811421275138899</c:v>
                </c:pt>
                <c:pt idx="115">
                  <c:v>0.37866410613059998</c:v>
                </c:pt>
                <c:pt idx="116">
                  <c:v>0.481930732727051</c:v>
                </c:pt>
                <c:pt idx="117">
                  <c:v>0.64764016866684004</c:v>
                </c:pt>
                <c:pt idx="118">
                  <c:v>0.57776004076003995</c:v>
                </c:pt>
                <c:pt idx="119">
                  <c:v>0.10672014206647901</c:v>
                </c:pt>
                <c:pt idx="120">
                  <c:v>-0.42675521969795199</c:v>
                </c:pt>
                <c:pt idx="121">
                  <c:v>-0.48637294769287098</c:v>
                </c:pt>
                <c:pt idx="122">
                  <c:v>-4.0329240262507997E-2</c:v>
                </c:pt>
                <c:pt idx="123">
                  <c:v>0.31246453523635898</c:v>
                </c:pt>
                <c:pt idx="124">
                  <c:v>7.9172872006893005E-2</c:v>
                </c:pt>
                <c:pt idx="125">
                  <c:v>-0.47295558452606201</c:v>
                </c:pt>
                <c:pt idx="126">
                  <c:v>-0.67491155862808205</c:v>
                </c:pt>
                <c:pt idx="127">
                  <c:v>-0.38497993350028997</c:v>
                </c:pt>
                <c:pt idx="128">
                  <c:v>-0.204731285572052</c:v>
                </c:pt>
                <c:pt idx="129">
                  <c:v>-0.660414338111877</c:v>
                </c:pt>
                <c:pt idx="130">
                  <c:v>-1.47331690788269</c:v>
                </c:pt>
                <c:pt idx="131">
                  <c:v>-1.91400218009948</c:v>
                </c:pt>
                <c:pt idx="132">
                  <c:v>-1.7193894386291499</c:v>
                </c:pt>
                <c:pt idx="133">
                  <c:v>-1.31386613845825</c:v>
                </c:pt>
                <c:pt idx="134">
                  <c:v>-1.14131963253021</c:v>
                </c:pt>
                <c:pt idx="135">
                  <c:v>-1.13787829875946</c:v>
                </c:pt>
                <c:pt idx="136">
                  <c:v>-1.0185520648956301</c:v>
                </c:pt>
                <c:pt idx="137">
                  <c:v>-0.79696565866470304</c:v>
                </c:pt>
                <c:pt idx="138">
                  <c:v>-0.71556353569030795</c:v>
                </c:pt>
                <c:pt idx="139">
                  <c:v>-0.77471107244491599</c:v>
                </c:pt>
                <c:pt idx="140">
                  <c:v>-0.674710333347321</c:v>
                </c:pt>
                <c:pt idx="141">
                  <c:v>-0.28615462779998802</c:v>
                </c:pt>
                <c:pt idx="142">
                  <c:v>8.7364368140696994E-2</c:v>
                </c:pt>
                <c:pt idx="143">
                  <c:v>6.7111365497111997E-2</c:v>
                </c:pt>
                <c:pt idx="144">
                  <c:v>-0.342146366834641</c:v>
                </c:pt>
                <c:pt idx="145">
                  <c:v>-0.80793642997741699</c:v>
                </c:pt>
                <c:pt idx="146">
                  <c:v>-1.06984746456146</c:v>
                </c:pt>
                <c:pt idx="147">
                  <c:v>-1.1041184663772501</c:v>
                </c:pt>
                <c:pt idx="148">
                  <c:v>-0.96669125556945801</c:v>
                </c:pt>
                <c:pt idx="149">
                  <c:v>-0.70644289255142201</c:v>
                </c:pt>
                <c:pt idx="150">
                  <c:v>-0.46329542994499201</c:v>
                </c:pt>
                <c:pt idx="151">
                  <c:v>-0.442584007978439</c:v>
                </c:pt>
                <c:pt idx="152">
                  <c:v>-0.67789834737777699</c:v>
                </c:pt>
                <c:pt idx="153">
                  <c:v>-0.94715154170990001</c:v>
                </c:pt>
                <c:pt idx="154">
                  <c:v>-1.0455020666122401</c:v>
                </c:pt>
                <c:pt idx="155">
                  <c:v>-1.04559791088104</c:v>
                </c:pt>
                <c:pt idx="156">
                  <c:v>-1.1502947807312001</c:v>
                </c:pt>
                <c:pt idx="157">
                  <c:v>-1.37346804141998</c:v>
                </c:pt>
                <c:pt idx="158">
                  <c:v>-1.55379939079284</c:v>
                </c:pt>
                <c:pt idx="159">
                  <c:v>-1.6515523195266699</c:v>
                </c:pt>
                <c:pt idx="160">
                  <c:v>-1.7956081628799401</c:v>
                </c:pt>
                <c:pt idx="161">
                  <c:v>-1.97494781017303</c:v>
                </c:pt>
                <c:pt idx="162">
                  <c:v>-1.92935514450073</c:v>
                </c:pt>
                <c:pt idx="163">
                  <c:v>-1.5419387817382799</c:v>
                </c:pt>
                <c:pt idx="164">
                  <c:v>-1.1770877838134699</c:v>
                </c:pt>
                <c:pt idx="165">
                  <c:v>-1.33270275592804</c:v>
                </c:pt>
                <c:pt idx="166">
                  <c:v>-1.9592648744583101</c:v>
                </c:pt>
                <c:pt idx="167">
                  <c:v>-2.4043307304382302</c:v>
                </c:pt>
                <c:pt idx="168">
                  <c:v>-2.1605627536773602</c:v>
                </c:pt>
                <c:pt idx="169">
                  <c:v>-1.4710010290145801</c:v>
                </c:pt>
                <c:pt idx="170">
                  <c:v>-0.99649083614349399</c:v>
                </c:pt>
                <c:pt idx="171">
                  <c:v>-1.00203609466552</c:v>
                </c:pt>
                <c:pt idx="172">
                  <c:v>-1.1230499744415201</c:v>
                </c:pt>
                <c:pt idx="173">
                  <c:v>-0.93238645792007402</c:v>
                </c:pt>
                <c:pt idx="174">
                  <c:v>-0.48275002837181102</c:v>
                </c:pt>
                <c:pt idx="175">
                  <c:v>-0.14811056852340701</c:v>
                </c:pt>
                <c:pt idx="176">
                  <c:v>-8.9414425194263E-2</c:v>
                </c:pt>
                <c:pt idx="177">
                  <c:v>-9.3243598937988004E-2</c:v>
                </c:pt>
                <c:pt idx="178">
                  <c:v>8.0769799649714993E-2</c:v>
                </c:pt>
                <c:pt idx="179">
                  <c:v>0.39154642820358299</c:v>
                </c:pt>
                <c:pt idx="180">
                  <c:v>0.62895530462265004</c:v>
                </c:pt>
                <c:pt idx="181">
                  <c:v>0.71251016855239901</c:v>
                </c:pt>
                <c:pt idx="182">
                  <c:v>0.76320242881774902</c:v>
                </c:pt>
                <c:pt idx="183">
                  <c:v>0.917655229568481</c:v>
                </c:pt>
                <c:pt idx="184">
                  <c:v>1.18018746376037</c:v>
                </c:pt>
                <c:pt idx="185">
                  <c:v>1.47009813785553</c:v>
                </c:pt>
                <c:pt idx="186">
                  <c:v>1.72916042804718</c:v>
                </c:pt>
                <c:pt idx="187">
                  <c:v>1.9276885986328101</c:v>
                </c:pt>
                <c:pt idx="188">
                  <c:v>2.01038146018981</c:v>
                </c:pt>
                <c:pt idx="189">
                  <c:v>1.91005206108093</c:v>
                </c:pt>
                <c:pt idx="190">
                  <c:v>1.6260517835617001</c:v>
                </c:pt>
                <c:pt idx="191">
                  <c:v>1.2505829334259</c:v>
                </c:pt>
                <c:pt idx="192">
                  <c:v>0.883752882480621</c:v>
                </c:pt>
                <c:pt idx="193">
                  <c:v>0.53572535514831499</c:v>
                </c:pt>
                <c:pt idx="194">
                  <c:v>0.14828759431839</c:v>
                </c:pt>
                <c:pt idx="195">
                  <c:v>-0.29075762629509</c:v>
                </c:pt>
                <c:pt idx="196">
                  <c:v>-0.69768655300140403</c:v>
                </c:pt>
                <c:pt idx="197">
                  <c:v>-0.97715526819229104</c:v>
                </c:pt>
                <c:pt idx="198">
                  <c:v>-1.1114201545715301</c:v>
                </c:pt>
                <c:pt idx="199">
                  <c:v>-1.1092997789382899</c:v>
                </c:pt>
              </c:numCache>
            </c:numRef>
          </c:val>
          <c:smooth val="0"/>
          <c:extLst>
            <c:ext xmlns:c16="http://schemas.microsoft.com/office/drawing/2014/chart" uri="{C3380CC4-5D6E-409C-BE32-E72D297353CC}">
              <c16:uniqueId val="{00000002-CB0D-46AA-9695-86958C56CB4B}"/>
            </c:ext>
          </c:extLst>
        </c:ser>
        <c:ser>
          <c:idx val="6"/>
          <c:order val="3"/>
          <c:tx>
            <c:strRef>
              <c:f>'60_F4 1Mir'!#REF!</c:f>
              <c:strCache>
                <c:ptCount val="1"/>
                <c:pt idx="0">
                  <c:v>#REF!</c:v>
                </c:pt>
              </c:strCache>
            </c:strRef>
          </c:tx>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CB0D-46AA-9695-86958C56CB4B}"/>
            </c:ext>
          </c:extLst>
        </c:ser>
        <c:dLbls>
          <c:showLegendKey val="0"/>
          <c:showVal val="0"/>
          <c:showCatName val="0"/>
          <c:showSerName val="0"/>
          <c:showPercent val="0"/>
          <c:showBubbleSize val="0"/>
        </c:dLbls>
        <c:smooth val="0"/>
        <c:axId val="623730920"/>
        <c:axId val="623734040"/>
      </c:lineChart>
      <c:catAx>
        <c:axId val="623730920"/>
        <c:scaling>
          <c:orientation val="minMax"/>
        </c:scaling>
        <c:delete val="0"/>
        <c:axPos val="b"/>
        <c:numFmt formatCode="General" sourceLinked="1"/>
        <c:majorTickMark val="out"/>
        <c:minorTickMark val="none"/>
        <c:tickLblPos val="none"/>
        <c:crossAx val="623734040"/>
        <c:crosses val="autoZero"/>
        <c:auto val="1"/>
        <c:lblAlgn val="ctr"/>
        <c:lblOffset val="100"/>
        <c:tickLblSkip val="50"/>
        <c:tickMarkSkip val="25"/>
        <c:noMultiLvlLbl val="0"/>
      </c:catAx>
      <c:valAx>
        <c:axId val="623734040"/>
        <c:scaling>
          <c:orientation val="minMax"/>
        </c:scaling>
        <c:delete val="0"/>
        <c:axPos val="l"/>
        <c:numFmt formatCode="General" sourceLinked="1"/>
        <c:majorTickMark val="out"/>
        <c:minorTickMark val="none"/>
        <c:tickLblPos val="nextTo"/>
        <c:crossAx val="623730920"/>
        <c:crossesAt val="25"/>
        <c:crossBetween val="between"/>
      </c:valAx>
    </c:plotArea>
    <c:plotVisOnly val="1"/>
    <c:dispBlanksAs val="gap"/>
    <c:showDLblsOverMax val="0"/>
  </c:chart>
  <c:externalData r:id="rId1">
    <c:autoUpdate val="0"/>
  </c:externalData>
</c:chartSpace>
</file>

<file path=ppt/charts/chart9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5021403509379301E-3"/>
          <c:y val="2.5779244883866667E-2"/>
          <c:w val="0.99849785964906201"/>
          <c:h val="0.94844151023226664"/>
        </c:manualLayout>
      </c:layout>
      <c:lineChart>
        <c:grouping val="standard"/>
        <c:varyColors val="0"/>
        <c:ser>
          <c:idx val="3"/>
          <c:order val="0"/>
          <c:tx>
            <c:strRef>
              <c:f>'12_F3Practice'!$E$1</c:f>
              <c:strCache>
                <c:ptCount val="1"/>
                <c:pt idx="0">
                  <c:v>1</c:v>
                </c:pt>
              </c:strCache>
            </c:strRef>
          </c:tx>
          <c:spPr>
            <a:ln w="25400">
              <a:solidFill>
                <a:schemeClr val="bg1">
                  <a:lumMod val="50000"/>
                </a:schemeClr>
              </a:solidFill>
              <a:prstDash val="solid"/>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'12_F3Practice'!$E$2:$E$201</c:f>
              <c:numCache>
                <c:formatCode>General</c:formatCode>
                <c:ptCount val="200"/>
                <c:pt idx="0">
                  <c:v>0.42259231209754899</c:v>
                </c:pt>
                <c:pt idx="1">
                  <c:v>0.62022095918655396</c:v>
                </c:pt>
                <c:pt idx="2">
                  <c:v>0.46663489937782299</c:v>
                </c:pt>
                <c:pt idx="3">
                  <c:v>5.7404458522796999E-2</c:v>
                </c:pt>
                <c:pt idx="4">
                  <c:v>-0.214054495096207</c:v>
                </c:pt>
                <c:pt idx="5">
                  <c:v>-0.15172827243804901</c:v>
                </c:pt>
                <c:pt idx="6">
                  <c:v>6.8307377398013999E-2</c:v>
                </c:pt>
                <c:pt idx="7">
                  <c:v>0.22498917579650901</c:v>
                </c:pt>
                <c:pt idx="8">
                  <c:v>0.33210581541061401</c:v>
                </c:pt>
                <c:pt idx="9">
                  <c:v>0.46564444899558999</c:v>
                </c:pt>
                <c:pt idx="10">
                  <c:v>0.48838597536086997</c:v>
                </c:pt>
                <c:pt idx="11">
                  <c:v>0.19558532536029799</c:v>
                </c:pt>
                <c:pt idx="12">
                  <c:v>-0.29026988148689298</c:v>
                </c:pt>
                <c:pt idx="13">
                  <c:v>-0.531399846076965</c:v>
                </c:pt>
                <c:pt idx="14">
                  <c:v>-0.304207623004913</c:v>
                </c:pt>
                <c:pt idx="15">
                  <c:v>6.4870059490203996E-2</c:v>
                </c:pt>
                <c:pt idx="16">
                  <c:v>9.6070803701877996E-2</c:v>
                </c:pt>
                <c:pt idx="17">
                  <c:v>-0.19913852214813199</c:v>
                </c:pt>
                <c:pt idx="18">
                  <c:v>-0.32832401990890497</c:v>
                </c:pt>
                <c:pt idx="19">
                  <c:v>-1.3488054275513001E-2</c:v>
                </c:pt>
                <c:pt idx="20">
                  <c:v>0.37148547172546398</c:v>
                </c:pt>
                <c:pt idx="21">
                  <c:v>0.255343347787857</c:v>
                </c:pt>
                <c:pt idx="22">
                  <c:v>-0.367206990718842</c:v>
                </c:pt>
                <c:pt idx="23">
                  <c:v>-0.89001715183258101</c:v>
                </c:pt>
                <c:pt idx="24">
                  <c:v>-0.83981192111969005</c:v>
                </c:pt>
                <c:pt idx="25">
                  <c:v>-0.43447104096412698</c:v>
                </c:pt>
                <c:pt idx="26">
                  <c:v>-0.24858041107654599</c:v>
                </c:pt>
                <c:pt idx="27">
                  <c:v>-0.47237390279769897</c:v>
                </c:pt>
                <c:pt idx="28">
                  <c:v>-0.73753750324249301</c:v>
                </c:pt>
                <c:pt idx="29">
                  <c:v>-0.67373311519622803</c:v>
                </c:pt>
                <c:pt idx="30">
                  <c:v>-0.40294465422630299</c:v>
                </c:pt>
                <c:pt idx="31">
                  <c:v>-0.34127476811409002</c:v>
                </c:pt>
                <c:pt idx="32">
                  <c:v>-0.63834750652313199</c:v>
                </c:pt>
                <c:pt idx="33">
                  <c:v>-1.0229977369308401</c:v>
                </c:pt>
                <c:pt idx="34">
                  <c:v>-1.21041476726532</c:v>
                </c:pt>
                <c:pt idx="35">
                  <c:v>-1.26776218414306</c:v>
                </c:pt>
                <c:pt idx="36">
                  <c:v>-1.4520993232727</c:v>
                </c:pt>
                <c:pt idx="37">
                  <c:v>-1.78613376617431</c:v>
                </c:pt>
                <c:pt idx="38">
                  <c:v>-1.98063659667968</c:v>
                </c:pt>
                <c:pt idx="39">
                  <c:v>-1.8141734600067101</c:v>
                </c:pt>
                <c:pt idx="40">
                  <c:v>-1.45287609100341</c:v>
                </c:pt>
                <c:pt idx="41">
                  <c:v>-1.27479803562164</c:v>
                </c:pt>
                <c:pt idx="42">
                  <c:v>-1.42628037929534</c:v>
                </c:pt>
                <c:pt idx="43">
                  <c:v>-1.6871637105941699</c:v>
                </c:pt>
                <c:pt idx="44">
                  <c:v>-1.7993873357772801</c:v>
                </c:pt>
                <c:pt idx="45">
                  <c:v>-1.7982883453369101</c:v>
                </c:pt>
                <c:pt idx="46">
                  <c:v>-1.9046046733856199</c:v>
                </c:pt>
                <c:pt idx="47">
                  <c:v>-2.1544950008392298</c:v>
                </c:pt>
                <c:pt idx="48">
                  <c:v>-2.3149669170379599</c:v>
                </c:pt>
                <c:pt idx="49">
                  <c:v>-2.23176121711731</c:v>
                </c:pt>
                <c:pt idx="50">
                  <c:v>-2.1212692260742099</c:v>
                </c:pt>
                <c:pt idx="51">
                  <c:v>-2.3488960266113201</c:v>
                </c:pt>
                <c:pt idx="52">
                  <c:v>-2.9277062416076598</c:v>
                </c:pt>
                <c:pt idx="53">
                  <c:v>-3.40537977218627</c:v>
                </c:pt>
                <c:pt idx="54">
                  <c:v>-3.3461594581603999</c:v>
                </c:pt>
                <c:pt idx="55">
                  <c:v>-2.8434305191039999</c:v>
                </c:pt>
                <c:pt idx="56">
                  <c:v>-2.4366977214813201</c:v>
                </c:pt>
                <c:pt idx="57">
                  <c:v>-2.5443863868713299</c:v>
                </c:pt>
                <c:pt idx="58">
                  <c:v>-3.0918927192687851</c:v>
                </c:pt>
                <c:pt idx="59">
                  <c:v>-3.7013535499572701</c:v>
                </c:pt>
                <c:pt idx="60">
                  <c:v>-4.1060323715209854</c:v>
                </c:pt>
                <c:pt idx="61">
                  <c:v>-4.2906227111816397</c:v>
                </c:pt>
                <c:pt idx="62">
                  <c:v>-4.3372912406921298</c:v>
                </c:pt>
                <c:pt idx="63">
                  <c:v>-4.3179216384887651</c:v>
                </c:pt>
                <c:pt idx="64">
                  <c:v>-4.3499894142150799</c:v>
                </c:pt>
                <c:pt idx="65">
                  <c:v>-4.5852727890014604</c:v>
                </c:pt>
                <c:pt idx="66">
                  <c:v>-5.0201916694641104</c:v>
                </c:pt>
                <c:pt idx="67">
                  <c:v>-5.4018044471740696</c:v>
                </c:pt>
                <c:pt idx="68">
                  <c:v>-5.4652781486511204</c:v>
                </c:pt>
                <c:pt idx="69">
                  <c:v>-5.2528228759765598</c:v>
                </c:pt>
                <c:pt idx="70">
                  <c:v>-5.0755305290222053</c:v>
                </c:pt>
                <c:pt idx="71">
                  <c:v>-5.1226549148559428</c:v>
                </c:pt>
                <c:pt idx="72">
                  <c:v>-5.2211241722106898</c:v>
                </c:pt>
                <c:pt idx="73">
                  <c:v>-5.0677013397216797</c:v>
                </c:pt>
                <c:pt idx="74">
                  <c:v>-4.6153254508972053</c:v>
                </c:pt>
                <c:pt idx="75">
                  <c:v>-4.0980200767516974</c:v>
                </c:pt>
                <c:pt idx="76">
                  <c:v>-3.6986610889434801</c:v>
                </c:pt>
                <c:pt idx="77">
                  <c:v>-3.3484930992126398</c:v>
                </c:pt>
                <c:pt idx="78">
                  <c:v>-2.91382884979248</c:v>
                </c:pt>
                <c:pt idx="79">
                  <c:v>-2.4574947357177699</c:v>
                </c:pt>
                <c:pt idx="80">
                  <c:v>-2.1813468933105402</c:v>
                </c:pt>
                <c:pt idx="81">
                  <c:v>-2.15588998794555</c:v>
                </c:pt>
                <c:pt idx="82">
                  <c:v>-2.2459943294525102</c:v>
                </c:pt>
                <c:pt idx="83">
                  <c:v>-2.3109440803527801</c:v>
                </c:pt>
                <c:pt idx="84">
                  <c:v>-2.340096473693837</c:v>
                </c:pt>
                <c:pt idx="85">
                  <c:v>-2.3392128944396848</c:v>
                </c:pt>
                <c:pt idx="86">
                  <c:v>-2.2301461696624698</c:v>
                </c:pt>
                <c:pt idx="87">
                  <c:v>-2.0112843513488698</c:v>
                </c:pt>
                <c:pt idx="88">
                  <c:v>-1.9396746158599749</c:v>
                </c:pt>
                <c:pt idx="89">
                  <c:v>-2.3376162052154501</c:v>
                </c:pt>
                <c:pt idx="90">
                  <c:v>-3.1545643806457502</c:v>
                </c:pt>
                <c:pt idx="91">
                  <c:v>-3.8905386924743599</c:v>
                </c:pt>
                <c:pt idx="92">
                  <c:v>-4.1030573844909597</c:v>
                </c:pt>
                <c:pt idx="93">
                  <c:v>-3.9088115692138601</c:v>
                </c:pt>
                <c:pt idx="94">
                  <c:v>-3.8170306682586599</c:v>
                </c:pt>
                <c:pt idx="95">
                  <c:v>-4.0923261642456001</c:v>
                </c:pt>
                <c:pt idx="96">
                  <c:v>-4.4800004959106401</c:v>
                </c:pt>
                <c:pt idx="97">
                  <c:v>-4.6245417594909508</c:v>
                </c:pt>
                <c:pt idx="98">
                  <c:v>-4.5663685798645002</c:v>
                </c:pt>
                <c:pt idx="99">
                  <c:v>-4.6407890319824201</c:v>
                </c:pt>
                <c:pt idx="100">
                  <c:v>-4.9847164154052699</c:v>
                </c:pt>
                <c:pt idx="101">
                  <c:v>-5.3843927383422798</c:v>
                </c:pt>
                <c:pt idx="102">
                  <c:v>-5.6415238380432067</c:v>
                </c:pt>
                <c:pt idx="103">
                  <c:v>-5.8651895523071138</c:v>
                </c:pt>
                <c:pt idx="104">
                  <c:v>-6.2544622421264551</c:v>
                </c:pt>
                <c:pt idx="105">
                  <c:v>-6.7373719215393004</c:v>
                </c:pt>
                <c:pt idx="106">
                  <c:v>-7.0371541976928702</c:v>
                </c:pt>
                <c:pt idx="107">
                  <c:v>-7.0573363304138086</c:v>
                </c:pt>
                <c:pt idx="108">
                  <c:v>-6.9880700111389098</c:v>
                </c:pt>
                <c:pt idx="109">
                  <c:v>-6.98917531967163</c:v>
                </c:pt>
                <c:pt idx="110">
                  <c:v>-6.9694504737853986</c:v>
                </c:pt>
                <c:pt idx="111">
                  <c:v>-6.8066544532775799</c:v>
                </c:pt>
                <c:pt idx="112">
                  <c:v>-6.6322388648986799</c:v>
                </c:pt>
                <c:pt idx="113">
                  <c:v>-6.69477939605712</c:v>
                </c:pt>
                <c:pt idx="114">
                  <c:v>-6.9936017990112296</c:v>
                </c:pt>
                <c:pt idx="115">
                  <c:v>-7.2630333900451598</c:v>
                </c:pt>
                <c:pt idx="116">
                  <c:v>-7.3485107421874938</c:v>
                </c:pt>
                <c:pt idx="117">
                  <c:v>-7.3938722610473597</c:v>
                </c:pt>
                <c:pt idx="118">
                  <c:v>-7.5617551803588796</c:v>
                </c:pt>
                <c:pt idx="119">
                  <c:v>-7.7563142776489089</c:v>
                </c:pt>
                <c:pt idx="120">
                  <c:v>-7.8071036338806099</c:v>
                </c:pt>
                <c:pt idx="121">
                  <c:v>-7.8040456771850408</c:v>
                </c:pt>
                <c:pt idx="122">
                  <c:v>-7.9896798133850098</c:v>
                </c:pt>
                <c:pt idx="123">
                  <c:v>-8.3253660202026296</c:v>
                </c:pt>
                <c:pt idx="124">
                  <c:v>-8.4547834396362305</c:v>
                </c:pt>
                <c:pt idx="125">
                  <c:v>-8.2300672531127876</c:v>
                </c:pt>
                <c:pt idx="126">
                  <c:v>-8.0346193313598597</c:v>
                </c:pt>
                <c:pt idx="127">
                  <c:v>-8.3240633010864187</c:v>
                </c:pt>
                <c:pt idx="128">
                  <c:v>-8.9630861282348597</c:v>
                </c:pt>
                <c:pt idx="129">
                  <c:v>-9.3361606597900302</c:v>
                </c:pt>
                <c:pt idx="130">
                  <c:v>-9.1589679718017507</c:v>
                </c:pt>
                <c:pt idx="131">
                  <c:v>-8.8838844299316406</c:v>
                </c:pt>
                <c:pt idx="132">
                  <c:v>-9.1130218505859304</c:v>
                </c:pt>
                <c:pt idx="133">
                  <c:v>-9.8049554824829102</c:v>
                </c:pt>
                <c:pt idx="134">
                  <c:v>-10.333028793334901</c:v>
                </c:pt>
                <c:pt idx="135">
                  <c:v>-10.2714176177978</c:v>
                </c:pt>
                <c:pt idx="136">
                  <c:v>-9.85102939605712</c:v>
                </c:pt>
                <c:pt idx="137">
                  <c:v>-9.5858564376831001</c:v>
                </c:pt>
                <c:pt idx="138">
                  <c:v>-9.6875858306884695</c:v>
                </c:pt>
                <c:pt idx="139">
                  <c:v>-9.9960174560546804</c:v>
                </c:pt>
                <c:pt idx="140">
                  <c:v>-10.3111038208007</c:v>
                </c:pt>
                <c:pt idx="141">
                  <c:v>-10.5601644515991</c:v>
                </c:pt>
                <c:pt idx="142">
                  <c:v>-10.6950311660766</c:v>
                </c:pt>
                <c:pt idx="143">
                  <c:v>-10.660207748413001</c:v>
                </c:pt>
                <c:pt idx="144">
                  <c:v>-10.5259141921997</c:v>
                </c:pt>
                <c:pt idx="145">
                  <c:v>-10.482642173766999</c:v>
                </c:pt>
                <c:pt idx="146">
                  <c:v>-10.594764709472599</c:v>
                </c:pt>
                <c:pt idx="147">
                  <c:v>-10.676083564758301</c:v>
                </c:pt>
                <c:pt idx="148">
                  <c:v>-10.5387258529663</c:v>
                </c:pt>
                <c:pt idx="149">
                  <c:v>-10.2959842681884</c:v>
                </c:pt>
                <c:pt idx="150">
                  <c:v>-10.2703142166137</c:v>
                </c:pt>
                <c:pt idx="151">
                  <c:v>-10.6042261123657</c:v>
                </c:pt>
                <c:pt idx="152">
                  <c:v>-11.0851783752441</c:v>
                </c:pt>
                <c:pt idx="153">
                  <c:v>-11.3822269439697</c:v>
                </c:pt>
                <c:pt idx="154">
                  <c:v>-11.3611545562744</c:v>
                </c:pt>
                <c:pt idx="155">
                  <c:v>-11.132184982299799</c:v>
                </c:pt>
                <c:pt idx="156">
                  <c:v>-10.897503852844199</c:v>
                </c:pt>
                <c:pt idx="157">
                  <c:v>-10.830816268920801</c:v>
                </c:pt>
                <c:pt idx="158">
                  <c:v>-11.0159082412719</c:v>
                </c:pt>
                <c:pt idx="159">
                  <c:v>-11.3768310546875</c:v>
                </c:pt>
                <c:pt idx="160">
                  <c:v>-11.6902103424072</c:v>
                </c:pt>
                <c:pt idx="161">
                  <c:v>-11.7718076705932</c:v>
                </c:pt>
                <c:pt idx="162">
                  <c:v>-11.661352157592701</c:v>
                </c:pt>
                <c:pt idx="163">
                  <c:v>-11.5390148162841</c:v>
                </c:pt>
                <c:pt idx="164">
                  <c:v>-11.461217880249</c:v>
                </c:pt>
                <c:pt idx="165">
                  <c:v>-11.2924289703369</c:v>
                </c:pt>
                <c:pt idx="166">
                  <c:v>-10.937201499938899</c:v>
                </c:pt>
                <c:pt idx="167">
                  <c:v>-10.5245265960693</c:v>
                </c:pt>
                <c:pt idx="168">
                  <c:v>-10.264523506164499</c:v>
                </c:pt>
                <c:pt idx="169">
                  <c:v>-10.1979961395263</c:v>
                </c:pt>
                <c:pt idx="170">
                  <c:v>-10.205166816711399</c:v>
                </c:pt>
                <c:pt idx="171">
                  <c:v>-10.2178792953491</c:v>
                </c:pt>
                <c:pt idx="172">
                  <c:v>-10.269455909729</c:v>
                </c:pt>
                <c:pt idx="173">
                  <c:v>-10.324689865112299</c:v>
                </c:pt>
                <c:pt idx="174">
                  <c:v>-10.229356765746999</c:v>
                </c:pt>
                <c:pt idx="175">
                  <c:v>-9.9320993423461896</c:v>
                </c:pt>
                <c:pt idx="176">
                  <c:v>-9.6397809982299805</c:v>
                </c:pt>
                <c:pt idx="177">
                  <c:v>-9.6067857742309499</c:v>
                </c:pt>
                <c:pt idx="178">
                  <c:v>-9.8199052810668892</c:v>
                </c:pt>
                <c:pt idx="179">
                  <c:v>-10.039710998535099</c:v>
                </c:pt>
                <c:pt idx="180">
                  <c:v>-10.1396484375</c:v>
                </c:pt>
                <c:pt idx="181">
                  <c:v>-10.2282104492187</c:v>
                </c:pt>
                <c:pt idx="182">
                  <c:v>-10.378836631774901</c:v>
                </c:pt>
                <c:pt idx="183">
                  <c:v>-10.412721633911101</c:v>
                </c:pt>
                <c:pt idx="184">
                  <c:v>-10.1195726394653</c:v>
                </c:pt>
                <c:pt idx="185">
                  <c:v>-9.62098884582519</c:v>
                </c:pt>
                <c:pt idx="186">
                  <c:v>-9.3172426223754776</c:v>
                </c:pt>
                <c:pt idx="187">
                  <c:v>-9.4292173385620099</c:v>
                </c:pt>
                <c:pt idx="188">
                  <c:v>-9.7349567413329918</c:v>
                </c:pt>
                <c:pt idx="189">
                  <c:v>-9.8458013534545898</c:v>
                </c:pt>
                <c:pt idx="190">
                  <c:v>-9.6452541351318306</c:v>
                </c:pt>
                <c:pt idx="191">
                  <c:v>-9.3485860824584908</c:v>
                </c:pt>
                <c:pt idx="192">
                  <c:v>-9.1886863708496005</c:v>
                </c:pt>
                <c:pt idx="193">
                  <c:v>-9.1743621826171626</c:v>
                </c:pt>
                <c:pt idx="194">
                  <c:v>-9.1736984252929599</c:v>
                </c:pt>
                <c:pt idx="195">
                  <c:v>-9.1225881576537997</c:v>
                </c:pt>
                <c:pt idx="196">
                  <c:v>-9.0781698226928675</c:v>
                </c:pt>
                <c:pt idx="197">
                  <c:v>-9.1179199218749982</c:v>
                </c:pt>
                <c:pt idx="198">
                  <c:v>-9.2555065155029297</c:v>
                </c:pt>
                <c:pt idx="199">
                  <c:v>-9.4480075836181516</c:v>
                </c:pt>
              </c:numCache>
            </c:numRef>
          </c:val>
          <c:smooth val="0"/>
          <c:extLst>
            <c:ext xmlns:c16="http://schemas.microsoft.com/office/drawing/2014/chart" uri="{C3380CC4-5D6E-409C-BE32-E72D297353CC}">
              <c16:uniqueId val="{00000000-9AB7-42DF-BE51-ABDF7F7C7D1A}"/>
            </c:ext>
          </c:extLst>
        </c:ser>
        <c:ser>
          <c:idx val="4"/>
          <c:order val="1"/>
          <c:tx>
            <c:strRef>
              <c:f>'12_F3Practice'!$F$1</c:f>
              <c:strCache>
                <c:ptCount val="1"/>
                <c:pt idx="0">
                  <c:v>3</c:v>
                </c:pt>
              </c:strCache>
            </c:strRef>
          </c:tx>
          <c:spPr>
            <a:ln w="25400">
              <a:solidFill>
                <a:schemeClr val="tx1">
                  <a:lumMod val="95000"/>
                  <a:lumOff val="5000"/>
                </a:schemeClr>
              </a:solidFill>
              <a:prstDash val="sysDash"/>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'12_F3Practice'!$F$2:$F$201</c:f>
              <c:numCache>
                <c:formatCode>General</c:formatCode>
                <c:ptCount val="200"/>
                <c:pt idx="0">
                  <c:v>1.3046205043793E-2</c:v>
                </c:pt>
                <c:pt idx="1">
                  <c:v>5.6273937225340001E-3</c:v>
                </c:pt>
                <c:pt idx="2">
                  <c:v>-7.3120944201945995E-2</c:v>
                </c:pt>
                <c:pt idx="3">
                  <c:v>-0.13971415162086501</c:v>
                </c:pt>
                <c:pt idx="4">
                  <c:v>-2.8090119361877001E-2</c:v>
                </c:pt>
                <c:pt idx="5">
                  <c:v>0.23353126645088201</c:v>
                </c:pt>
                <c:pt idx="6">
                  <c:v>0.39020818471908603</c:v>
                </c:pt>
                <c:pt idx="7">
                  <c:v>0.273351579904556</c:v>
                </c:pt>
                <c:pt idx="8">
                  <c:v>2.9181206598878E-2</c:v>
                </c:pt>
                <c:pt idx="9">
                  <c:v>-8.3867631852626995E-2</c:v>
                </c:pt>
                <c:pt idx="10">
                  <c:v>-3.9669327437878002E-2</c:v>
                </c:pt>
                <c:pt idx="11">
                  <c:v>-1.7641782760619999E-2</c:v>
                </c:pt>
                <c:pt idx="12">
                  <c:v>-5.4769404232501998E-2</c:v>
                </c:pt>
                <c:pt idx="13">
                  <c:v>6.3332937657833002E-2</c:v>
                </c:pt>
                <c:pt idx="14">
                  <c:v>0.469182729721069</c:v>
                </c:pt>
                <c:pt idx="15">
                  <c:v>0.92839068174362205</c:v>
                </c:pt>
                <c:pt idx="16">
                  <c:v>1.0561385154724101</c:v>
                </c:pt>
                <c:pt idx="17">
                  <c:v>0.75232779979705799</c:v>
                </c:pt>
                <c:pt idx="18">
                  <c:v>0.253369510173798</c:v>
                </c:pt>
                <c:pt idx="19">
                  <c:v>-0.22004194557666801</c:v>
                </c:pt>
                <c:pt idx="20">
                  <c:v>-0.65861856937408403</c:v>
                </c:pt>
                <c:pt idx="21">
                  <c:v>-1.0489085912704399</c:v>
                </c:pt>
                <c:pt idx="22">
                  <c:v>-1.1685587167739799</c:v>
                </c:pt>
                <c:pt idx="23">
                  <c:v>-0.80619317293167103</c:v>
                </c:pt>
                <c:pt idx="24">
                  <c:v>-0.12848906219005601</c:v>
                </c:pt>
                <c:pt idx="25">
                  <c:v>0.37849614024162298</c:v>
                </c:pt>
                <c:pt idx="26">
                  <c:v>0.38773757219314597</c:v>
                </c:pt>
                <c:pt idx="27">
                  <c:v>3.1275667250156E-2</c:v>
                </c:pt>
                <c:pt idx="28">
                  <c:v>-0.31632417440414401</c:v>
                </c:pt>
                <c:pt idx="29">
                  <c:v>-0.42330914735794101</c:v>
                </c:pt>
                <c:pt idx="30">
                  <c:v>-0.29198780655860901</c:v>
                </c:pt>
                <c:pt idx="31">
                  <c:v>-3.8298845756800002E-3</c:v>
                </c:pt>
                <c:pt idx="32">
                  <c:v>0.34060674905777</c:v>
                </c:pt>
                <c:pt idx="33">
                  <c:v>0.55699461698532104</c:v>
                </c:pt>
                <c:pt idx="34">
                  <c:v>0.44531553983688399</c:v>
                </c:pt>
                <c:pt idx="35">
                  <c:v>1.3336325064301E-2</c:v>
                </c:pt>
                <c:pt idx="36">
                  <c:v>-0.45578321814536998</c:v>
                </c:pt>
                <c:pt idx="37">
                  <c:v>-0.64589768648147605</c:v>
                </c:pt>
                <c:pt idx="38">
                  <c:v>-0.48693037033081099</c:v>
                </c:pt>
                <c:pt idx="39">
                  <c:v>-0.157239750027657</c:v>
                </c:pt>
                <c:pt idx="40">
                  <c:v>0.120959542691708</c:v>
                </c:pt>
                <c:pt idx="41">
                  <c:v>0.211007565259933</c:v>
                </c:pt>
                <c:pt idx="42">
                  <c:v>5.2604675292969E-2</c:v>
                </c:pt>
                <c:pt idx="43">
                  <c:v>-0.33973765373230003</c:v>
                </c:pt>
                <c:pt idx="44">
                  <c:v>-0.84675616025924705</c:v>
                </c:pt>
                <c:pt idx="45">
                  <c:v>-1.31511235237121</c:v>
                </c:pt>
                <c:pt idx="46">
                  <c:v>-1.7048082351684499</c:v>
                </c:pt>
                <c:pt idx="47">
                  <c:v>-2.0867218971252401</c:v>
                </c:pt>
                <c:pt idx="48">
                  <c:v>-2.4487919807434002</c:v>
                </c:pt>
                <c:pt idx="49">
                  <c:v>-2.6038403511047301</c:v>
                </c:pt>
                <c:pt idx="50">
                  <c:v>-2.4025681018829301</c:v>
                </c:pt>
                <c:pt idx="51">
                  <c:v>-1.9937715530395499</c:v>
                </c:pt>
                <c:pt idx="52">
                  <c:v>-1.7325847148895199</c:v>
                </c:pt>
                <c:pt idx="53">
                  <c:v>-1.80643081665039</c:v>
                </c:pt>
                <c:pt idx="54">
                  <c:v>-2.06469631195068</c:v>
                </c:pt>
                <c:pt idx="55">
                  <c:v>-2.2631878852844198</c:v>
                </c:pt>
                <c:pt idx="56">
                  <c:v>-2.3600492477416899</c:v>
                </c:pt>
                <c:pt idx="57">
                  <c:v>-2.4667003154754599</c:v>
                </c:pt>
                <c:pt idx="58">
                  <c:v>-2.5898668766021702</c:v>
                </c:pt>
                <c:pt idx="59">
                  <c:v>-2.5907196998596098</c:v>
                </c:pt>
                <c:pt idx="60">
                  <c:v>-2.4190995693206698</c:v>
                </c:pt>
                <c:pt idx="61">
                  <c:v>-2.23967385292053</c:v>
                </c:pt>
                <c:pt idx="62">
                  <c:v>-2.2300992012023899</c:v>
                </c:pt>
                <c:pt idx="63">
                  <c:v>-2.3351306915283199</c:v>
                </c:pt>
                <c:pt idx="64">
                  <c:v>-2.3384327888488698</c:v>
                </c:pt>
                <c:pt idx="65">
                  <c:v>-2.1641964912414502</c:v>
                </c:pt>
                <c:pt idx="66">
                  <c:v>-1.9873406887054399</c:v>
                </c:pt>
                <c:pt idx="67">
                  <c:v>-1.9948594570159901</c:v>
                </c:pt>
                <c:pt idx="68">
                  <c:v>-2.1209964752197199</c:v>
                </c:pt>
                <c:pt idx="69">
                  <c:v>-2.1139845848083501</c:v>
                </c:pt>
                <c:pt idx="70">
                  <c:v>-1.8566715717315601</c:v>
                </c:pt>
                <c:pt idx="71">
                  <c:v>-1.5317068099975499</c:v>
                </c:pt>
                <c:pt idx="72">
                  <c:v>-1.4121024608612001</c:v>
                </c:pt>
                <c:pt idx="73">
                  <c:v>-1.5212230682373</c:v>
                </c:pt>
                <c:pt idx="74">
                  <c:v>-1.57742083072662</c:v>
                </c:pt>
                <c:pt idx="75">
                  <c:v>-1.31202340126037</c:v>
                </c:pt>
                <c:pt idx="76">
                  <c:v>-0.79303753376007102</c:v>
                </c:pt>
                <c:pt idx="77">
                  <c:v>-0.35275807976722701</c:v>
                </c:pt>
                <c:pt idx="78">
                  <c:v>-0.19294683635234799</c:v>
                </c:pt>
                <c:pt idx="79">
                  <c:v>-0.16232243180274999</c:v>
                </c:pt>
                <c:pt idx="80">
                  <c:v>1.054573105648E-3</c:v>
                </c:pt>
                <c:pt idx="81">
                  <c:v>0.28258410096168501</c:v>
                </c:pt>
                <c:pt idx="82">
                  <c:v>0.391127049922943</c:v>
                </c:pt>
                <c:pt idx="83">
                  <c:v>0.15732613205909701</c:v>
                </c:pt>
                <c:pt idx="84">
                  <c:v>-0.22624444961547899</c:v>
                </c:pt>
                <c:pt idx="85">
                  <c:v>-0.47161468863487199</c:v>
                </c:pt>
                <c:pt idx="86">
                  <c:v>-0.58596551418304399</c:v>
                </c:pt>
                <c:pt idx="87">
                  <c:v>-0.81734925508499101</c:v>
                </c:pt>
                <c:pt idx="88">
                  <c:v>-1.2484073638916</c:v>
                </c:pt>
                <c:pt idx="89">
                  <c:v>-1.65994048118591</c:v>
                </c:pt>
                <c:pt idx="90">
                  <c:v>-1.86857032775878</c:v>
                </c:pt>
                <c:pt idx="91">
                  <c:v>-2.00041532516479</c:v>
                </c:pt>
                <c:pt idx="92">
                  <c:v>-2.2464153766632</c:v>
                </c:pt>
                <c:pt idx="93">
                  <c:v>-2.46983289718627</c:v>
                </c:pt>
                <c:pt idx="94">
                  <c:v>-2.3251523971557591</c:v>
                </c:pt>
                <c:pt idx="95">
                  <c:v>-1.78341937065124</c:v>
                </c:pt>
                <c:pt idx="96">
                  <c:v>-1.2906129360198899</c:v>
                </c:pt>
                <c:pt idx="97">
                  <c:v>-1.26724076271057</c:v>
                </c:pt>
                <c:pt idx="98">
                  <c:v>-1.61315822601318</c:v>
                </c:pt>
                <c:pt idx="99">
                  <c:v>-1.8932746648788401</c:v>
                </c:pt>
                <c:pt idx="100">
                  <c:v>-1.91582739353179</c:v>
                </c:pt>
                <c:pt idx="101">
                  <c:v>-1.8985641002655</c:v>
                </c:pt>
                <c:pt idx="102">
                  <c:v>-2.0714542865753098</c:v>
                </c:pt>
                <c:pt idx="103">
                  <c:v>-2.3592820167541451</c:v>
                </c:pt>
                <c:pt idx="104">
                  <c:v>-2.5584788322448651</c:v>
                </c:pt>
                <c:pt idx="105">
                  <c:v>-2.6402409076690598</c:v>
                </c:pt>
                <c:pt idx="106">
                  <c:v>-2.7158179283142001</c:v>
                </c:pt>
                <c:pt idx="107">
                  <c:v>-2.8205103874206499</c:v>
                </c:pt>
                <c:pt idx="108">
                  <c:v>-2.9279046058654701</c:v>
                </c:pt>
                <c:pt idx="109">
                  <c:v>-3.1213860511779701</c:v>
                </c:pt>
                <c:pt idx="110">
                  <c:v>-3.5323929786682098</c:v>
                </c:pt>
                <c:pt idx="111">
                  <c:v>-4.0795946121215803</c:v>
                </c:pt>
                <c:pt idx="112">
                  <c:v>-4.4699668884277299</c:v>
                </c:pt>
                <c:pt idx="113">
                  <c:v>-4.5531868934631303</c:v>
                </c:pt>
                <c:pt idx="114">
                  <c:v>-4.5131673812866202</c:v>
                </c:pt>
                <c:pt idx="115">
                  <c:v>-4.5817160606384197</c:v>
                </c:pt>
                <c:pt idx="116">
                  <c:v>-4.71512651443481</c:v>
                </c:pt>
                <c:pt idx="117">
                  <c:v>-4.7513723373412997</c:v>
                </c:pt>
                <c:pt idx="118">
                  <c:v>-4.77850246429443</c:v>
                </c:pt>
                <c:pt idx="119">
                  <c:v>-5.0644798278808452</c:v>
                </c:pt>
                <c:pt idx="120">
                  <c:v>-5.6000299453735298</c:v>
                </c:pt>
                <c:pt idx="121">
                  <c:v>-5.9981064796447701</c:v>
                </c:pt>
                <c:pt idx="122">
                  <c:v>-6.0048952102661053</c:v>
                </c:pt>
                <c:pt idx="123">
                  <c:v>-5.89430809020996</c:v>
                </c:pt>
                <c:pt idx="124">
                  <c:v>-6.1042370796203604</c:v>
                </c:pt>
                <c:pt idx="125">
                  <c:v>-6.5910553932189897</c:v>
                </c:pt>
                <c:pt idx="126">
                  <c:v>-6.8497934341430602</c:v>
                </c:pt>
                <c:pt idx="127">
                  <c:v>-6.5965638160705504</c:v>
                </c:pt>
                <c:pt idx="128">
                  <c:v>-6.1375083923339799</c:v>
                </c:pt>
                <c:pt idx="129">
                  <c:v>-5.9245176315307528</c:v>
                </c:pt>
                <c:pt idx="130">
                  <c:v>-5.9775133132934499</c:v>
                </c:pt>
                <c:pt idx="131">
                  <c:v>-5.9836215972900302</c:v>
                </c:pt>
                <c:pt idx="132">
                  <c:v>-5.83367872238159</c:v>
                </c:pt>
                <c:pt idx="133">
                  <c:v>-5.7648081779479829</c:v>
                </c:pt>
                <c:pt idx="134">
                  <c:v>-5.9645166397094629</c:v>
                </c:pt>
                <c:pt idx="135">
                  <c:v>-6.2981252670287908</c:v>
                </c:pt>
                <c:pt idx="136">
                  <c:v>-6.5344133377075204</c:v>
                </c:pt>
                <c:pt idx="137">
                  <c:v>-6.647119045257555</c:v>
                </c:pt>
                <c:pt idx="138">
                  <c:v>-6.7409920692443803</c:v>
                </c:pt>
                <c:pt idx="139">
                  <c:v>-6.8218827247619602</c:v>
                </c:pt>
                <c:pt idx="140">
                  <c:v>-6.8359251022338796</c:v>
                </c:pt>
                <c:pt idx="141">
                  <c:v>-6.8598022460937456</c:v>
                </c:pt>
                <c:pt idx="142">
                  <c:v>-7.0333657264709402</c:v>
                </c:pt>
                <c:pt idx="143">
                  <c:v>-7.3005433082580486</c:v>
                </c:pt>
                <c:pt idx="144">
                  <c:v>-7.4235601425170898</c:v>
                </c:pt>
                <c:pt idx="145">
                  <c:v>-7.3185729980468697</c:v>
                </c:pt>
                <c:pt idx="146">
                  <c:v>-7.1912207603454474</c:v>
                </c:pt>
                <c:pt idx="147">
                  <c:v>-7.2236618995666504</c:v>
                </c:pt>
                <c:pt idx="148">
                  <c:v>-7.2973265647888086</c:v>
                </c:pt>
                <c:pt idx="149">
                  <c:v>-7.2116823196411097</c:v>
                </c:pt>
                <c:pt idx="150">
                  <c:v>-7.0617156028747496</c:v>
                </c:pt>
                <c:pt idx="151">
                  <c:v>-7.1389107704162527</c:v>
                </c:pt>
                <c:pt idx="152">
                  <c:v>-7.4537277221679599</c:v>
                </c:pt>
                <c:pt idx="153">
                  <c:v>-7.6205506324767907</c:v>
                </c:pt>
                <c:pt idx="154">
                  <c:v>-7.3498029708862296</c:v>
                </c:pt>
                <c:pt idx="155">
                  <c:v>-6.8653144836425701</c:v>
                </c:pt>
                <c:pt idx="156">
                  <c:v>-6.6321868896484251</c:v>
                </c:pt>
                <c:pt idx="157">
                  <c:v>-6.7626924514770499</c:v>
                </c:pt>
                <c:pt idx="158">
                  <c:v>-6.9072618484496999</c:v>
                </c:pt>
                <c:pt idx="159">
                  <c:v>-6.7267599105834899</c:v>
                </c:pt>
                <c:pt idx="160">
                  <c:v>-6.2715940475463796</c:v>
                </c:pt>
                <c:pt idx="161">
                  <c:v>-5.8346815109252841</c:v>
                </c:pt>
                <c:pt idx="162">
                  <c:v>-5.6016435623168901</c:v>
                </c:pt>
                <c:pt idx="163">
                  <c:v>-5.5642805099487251</c:v>
                </c:pt>
                <c:pt idx="164">
                  <c:v>-5.6525335311889506</c:v>
                </c:pt>
                <c:pt idx="165">
                  <c:v>-5.7894105911254776</c:v>
                </c:pt>
                <c:pt idx="166">
                  <c:v>-5.8707914352416903</c:v>
                </c:pt>
                <c:pt idx="167">
                  <c:v>-5.8524918556213299</c:v>
                </c:pt>
                <c:pt idx="168">
                  <c:v>-5.8536033630370996</c:v>
                </c:pt>
                <c:pt idx="169">
                  <c:v>-6.0321869850158603</c:v>
                </c:pt>
                <c:pt idx="170">
                  <c:v>-6.3346500396728498</c:v>
                </c:pt>
                <c:pt idx="171">
                  <c:v>-6.5040984153747496</c:v>
                </c:pt>
                <c:pt idx="172">
                  <c:v>-6.3953399658203098</c:v>
                </c:pt>
                <c:pt idx="173">
                  <c:v>-6.1562232971191397</c:v>
                </c:pt>
                <c:pt idx="174">
                  <c:v>-6.0090804100036603</c:v>
                </c:pt>
                <c:pt idx="175">
                  <c:v>-5.9737162590026802</c:v>
                </c:pt>
                <c:pt idx="176">
                  <c:v>-5.9453125</c:v>
                </c:pt>
                <c:pt idx="177">
                  <c:v>-5.9488544464111301</c:v>
                </c:pt>
                <c:pt idx="178">
                  <c:v>-6.1033501625061</c:v>
                </c:pt>
                <c:pt idx="179">
                  <c:v>-6.3330564498901296</c:v>
                </c:pt>
                <c:pt idx="180">
                  <c:v>-6.3435125350952051</c:v>
                </c:pt>
                <c:pt idx="181">
                  <c:v>-6.00970363616943</c:v>
                </c:pt>
                <c:pt idx="182">
                  <c:v>-5.6330227851867596</c:v>
                </c:pt>
                <c:pt idx="183">
                  <c:v>-5.6260199546813876</c:v>
                </c:pt>
                <c:pt idx="184">
                  <c:v>-6.0050992965698198</c:v>
                </c:pt>
                <c:pt idx="185">
                  <c:v>-6.3907289505004776</c:v>
                </c:pt>
                <c:pt idx="186">
                  <c:v>-6.5146241188049299</c:v>
                </c:pt>
                <c:pt idx="187">
                  <c:v>-6.5326147079467676</c:v>
                </c:pt>
                <c:pt idx="188">
                  <c:v>-6.7403650283813397</c:v>
                </c:pt>
                <c:pt idx="189">
                  <c:v>-7.1236963272094664</c:v>
                </c:pt>
                <c:pt idx="190">
                  <c:v>-7.3521523475646866</c:v>
                </c:pt>
                <c:pt idx="191">
                  <c:v>-7.1773505210876376</c:v>
                </c:pt>
                <c:pt idx="192">
                  <c:v>-6.6980476379394442</c:v>
                </c:pt>
                <c:pt idx="193">
                  <c:v>-6.2194404602050701</c:v>
                </c:pt>
                <c:pt idx="194">
                  <c:v>-5.9613723754882804</c:v>
                </c:pt>
                <c:pt idx="195">
                  <c:v>-5.9337172508239702</c:v>
                </c:pt>
                <c:pt idx="196">
                  <c:v>-5.9947719573974538</c:v>
                </c:pt>
                <c:pt idx="197">
                  <c:v>-5.9680528640746999</c:v>
                </c:pt>
                <c:pt idx="198">
                  <c:v>-5.7666602134704501</c:v>
                </c:pt>
                <c:pt idx="199">
                  <c:v>-5.4829421043395996</c:v>
                </c:pt>
              </c:numCache>
            </c:numRef>
          </c:val>
          <c:smooth val="0"/>
          <c:extLst>
            <c:ext xmlns:c16="http://schemas.microsoft.com/office/drawing/2014/chart" uri="{C3380CC4-5D6E-409C-BE32-E72D297353CC}">
              <c16:uniqueId val="{00000001-9AB7-42DF-BE51-ABDF7F7C7D1A}"/>
            </c:ext>
          </c:extLst>
        </c:ser>
        <c:ser>
          <c:idx val="5"/>
          <c:order val="2"/>
          <c:tx>
            <c:strRef>
              <c:f>'12_F3Practice'!$G$1</c:f>
              <c:strCache>
                <c:ptCount val="1"/>
                <c:pt idx="0">
                  <c:v>5</c:v>
                </c:pt>
              </c:strCache>
            </c:strRef>
          </c:tx>
          <c:spPr>
            <a:ln w="25400">
              <a:solidFill>
                <a:schemeClr val="tx1">
                  <a:lumMod val="95000"/>
                  <a:lumOff val="5000"/>
                </a:schemeClr>
              </a:solidFill>
              <a:prstDash val="solid"/>
            </a:ln>
          </c:spPr>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'12_F3Practice'!$G$2:$G$201</c:f>
              <c:numCache>
                <c:formatCode>General</c:formatCode>
                <c:ptCount val="200"/>
                <c:pt idx="0">
                  <c:v>-2.8916597366333001E-2</c:v>
                </c:pt>
                <c:pt idx="1">
                  <c:v>0.26410573720932001</c:v>
                </c:pt>
                <c:pt idx="2">
                  <c:v>0.456896781921387</c:v>
                </c:pt>
                <c:pt idx="3">
                  <c:v>0.46579065918922402</c:v>
                </c:pt>
                <c:pt idx="4">
                  <c:v>0.25492972135543801</c:v>
                </c:pt>
                <c:pt idx="5">
                  <c:v>-0.14539179205894501</c:v>
                </c:pt>
                <c:pt idx="6">
                  <c:v>-0.475816160440445</c:v>
                </c:pt>
                <c:pt idx="7">
                  <c:v>-0.39073258638382002</c:v>
                </c:pt>
                <c:pt idx="8">
                  <c:v>8.1683874130248996E-2</c:v>
                </c:pt>
                <c:pt idx="9">
                  <c:v>0.42982292175293002</c:v>
                </c:pt>
                <c:pt idx="10">
                  <c:v>0.22167177498340601</c:v>
                </c:pt>
                <c:pt idx="11">
                  <c:v>-0.353917896747589</c:v>
                </c:pt>
                <c:pt idx="12">
                  <c:v>-0.74058473110198997</c:v>
                </c:pt>
                <c:pt idx="13">
                  <c:v>-0.71390378475189198</c:v>
                </c:pt>
                <c:pt idx="14">
                  <c:v>-0.53057903051376298</c:v>
                </c:pt>
                <c:pt idx="15">
                  <c:v>-0.383723765611649</c:v>
                </c:pt>
                <c:pt idx="16">
                  <c:v>-8.178398758173E-2</c:v>
                </c:pt>
                <c:pt idx="17">
                  <c:v>0.52150166034698497</c:v>
                </c:pt>
                <c:pt idx="18">
                  <c:v>1.0587249994277901</c:v>
                </c:pt>
                <c:pt idx="19">
                  <c:v>0.98743951320648204</c:v>
                </c:pt>
                <c:pt idx="20">
                  <c:v>0.33663833141326899</c:v>
                </c:pt>
                <c:pt idx="21">
                  <c:v>-0.25644582509994501</c:v>
                </c:pt>
                <c:pt idx="22">
                  <c:v>-0.35005962848663302</c:v>
                </c:pt>
                <c:pt idx="23">
                  <c:v>-0.224266856908798</c:v>
                </c:pt>
                <c:pt idx="24">
                  <c:v>-0.40308684110641502</c:v>
                </c:pt>
                <c:pt idx="25">
                  <c:v>-0.88977444171905495</c:v>
                </c:pt>
                <c:pt idx="26">
                  <c:v>-1.2024118900298999</c:v>
                </c:pt>
                <c:pt idx="27">
                  <c:v>-1.08383977413177</c:v>
                </c:pt>
                <c:pt idx="28">
                  <c:v>-0.81034696102142301</c:v>
                </c:pt>
                <c:pt idx="29">
                  <c:v>-0.70947182178497303</c:v>
                </c:pt>
                <c:pt idx="30">
                  <c:v>-0.69511634111404397</c:v>
                </c:pt>
                <c:pt idx="31">
                  <c:v>-0.51569569110870395</c:v>
                </c:pt>
                <c:pt idx="32">
                  <c:v>-0.262175232172012</c:v>
                </c:pt>
                <c:pt idx="33">
                  <c:v>-0.28657907247543302</c:v>
                </c:pt>
                <c:pt idx="34">
                  <c:v>-0.630215764045715</c:v>
                </c:pt>
                <c:pt idx="35">
                  <c:v>-0.85538423061370805</c:v>
                </c:pt>
                <c:pt idx="36">
                  <c:v>-0.59263831377029397</c:v>
                </c:pt>
                <c:pt idx="37">
                  <c:v>-5.1250912249088003E-2</c:v>
                </c:pt>
                <c:pt idx="38">
                  <c:v>0.232126355171204</c:v>
                </c:pt>
                <c:pt idx="39">
                  <c:v>5.8537434786557999E-2</c:v>
                </c:pt>
                <c:pt idx="40">
                  <c:v>-0.24862892925739299</c:v>
                </c:pt>
                <c:pt idx="41">
                  <c:v>-0.33325380086898798</c:v>
                </c:pt>
                <c:pt idx="42">
                  <c:v>-0.26470202207565302</c:v>
                </c:pt>
                <c:pt idx="43">
                  <c:v>-0.38690614700317399</c:v>
                </c:pt>
                <c:pt idx="44">
                  <c:v>-0.84117615222930897</c:v>
                </c:pt>
                <c:pt idx="45">
                  <c:v>-1.4011971950530999</c:v>
                </c:pt>
                <c:pt idx="46">
                  <c:v>-1.74978327751159</c:v>
                </c:pt>
                <c:pt idx="47">
                  <c:v>-1.7827117443084699</c:v>
                </c:pt>
                <c:pt idx="48">
                  <c:v>-1.6302732229232699</c:v>
                </c:pt>
                <c:pt idx="49">
                  <c:v>-1.5013462305068901</c:v>
                </c:pt>
                <c:pt idx="50">
                  <c:v>-1.5630476474761901</c:v>
                </c:pt>
                <c:pt idx="51">
                  <c:v>-1.86450171470642</c:v>
                </c:pt>
                <c:pt idx="52">
                  <c:v>-2.262655735015858</c:v>
                </c:pt>
                <c:pt idx="53">
                  <c:v>-2.4657442569732599</c:v>
                </c:pt>
                <c:pt idx="54">
                  <c:v>-2.2814545631408598</c:v>
                </c:pt>
                <c:pt idx="55">
                  <c:v>-1.85875928401947</c:v>
                </c:pt>
                <c:pt idx="56">
                  <c:v>-1.60116958618164</c:v>
                </c:pt>
                <c:pt idx="57">
                  <c:v>-1.7719188928604099</c:v>
                </c:pt>
                <c:pt idx="58">
                  <c:v>-2.2282800674438401</c:v>
                </c:pt>
                <c:pt idx="59">
                  <c:v>-2.60484766960144</c:v>
                </c:pt>
                <c:pt idx="60">
                  <c:v>-2.7182545661926198</c:v>
                </c:pt>
                <c:pt idx="61">
                  <c:v>-2.6947655677795401</c:v>
                </c:pt>
                <c:pt idx="62">
                  <c:v>-2.6954362392425502</c:v>
                </c:pt>
                <c:pt idx="63">
                  <c:v>-2.6484820842742902</c:v>
                </c:pt>
                <c:pt idx="64">
                  <c:v>-2.3588354587554901</c:v>
                </c:pt>
                <c:pt idx="65">
                  <c:v>-1.8303703069686801</c:v>
                </c:pt>
                <c:pt idx="66">
                  <c:v>-1.3451730012893599</c:v>
                </c:pt>
                <c:pt idx="67">
                  <c:v>-1.1803553104400599</c:v>
                </c:pt>
                <c:pt idx="68">
                  <c:v>-1.32896792888641</c:v>
                </c:pt>
                <c:pt idx="69">
                  <c:v>-1.55683600902557</c:v>
                </c:pt>
                <c:pt idx="70">
                  <c:v>-1.6707580089569001</c:v>
                </c:pt>
                <c:pt idx="71">
                  <c:v>-1.6488106250762899</c:v>
                </c:pt>
                <c:pt idx="72">
                  <c:v>-1.55013132095336</c:v>
                </c:pt>
                <c:pt idx="73">
                  <c:v>-1.4131268262863099</c:v>
                </c:pt>
                <c:pt idx="74">
                  <c:v>-1.27071857452392</c:v>
                </c:pt>
                <c:pt idx="75">
                  <c:v>-1.1669009923934901</c:v>
                </c:pt>
                <c:pt idx="76">
                  <c:v>-1.08840787410736</c:v>
                </c:pt>
                <c:pt idx="77">
                  <c:v>-0.94760018587112405</c:v>
                </c:pt>
                <c:pt idx="78">
                  <c:v>-0.70947659015655495</c:v>
                </c:pt>
                <c:pt idx="79">
                  <c:v>-0.489954084157944</c:v>
                </c:pt>
                <c:pt idx="80">
                  <c:v>-0.425353914499283</c:v>
                </c:pt>
                <c:pt idx="81">
                  <c:v>-0.46568393707275402</c:v>
                </c:pt>
                <c:pt idx="82">
                  <c:v>-0.42372375726699801</c:v>
                </c:pt>
                <c:pt idx="83">
                  <c:v>-0.25425472855567899</c:v>
                </c:pt>
                <c:pt idx="84">
                  <c:v>-0.148559480905533</c:v>
                </c:pt>
                <c:pt idx="85">
                  <c:v>-0.25667619705200201</c:v>
                </c:pt>
                <c:pt idx="86">
                  <c:v>-0.42589658498763999</c:v>
                </c:pt>
                <c:pt idx="87">
                  <c:v>-0.38056689500808699</c:v>
                </c:pt>
                <c:pt idx="88">
                  <c:v>-0.122642233967781</c:v>
                </c:pt>
                <c:pt idx="89">
                  <c:v>4.0354825556278E-2</c:v>
                </c:pt>
                <c:pt idx="90">
                  <c:v>-9.2101290822029003E-2</c:v>
                </c:pt>
                <c:pt idx="91">
                  <c:v>-0.36029386520385698</c:v>
                </c:pt>
                <c:pt idx="92">
                  <c:v>-0.52101194858551003</c:v>
                </c:pt>
                <c:pt idx="93">
                  <c:v>-0.62471044063568104</c:v>
                </c:pt>
                <c:pt idx="94">
                  <c:v>-0.91555702686309803</c:v>
                </c:pt>
                <c:pt idx="95">
                  <c:v>-1.41972708702087</c:v>
                </c:pt>
                <c:pt idx="96">
                  <c:v>-1.8702094554901101</c:v>
                </c:pt>
                <c:pt idx="97">
                  <c:v>-2.07844018936157</c:v>
                </c:pt>
                <c:pt idx="98">
                  <c:v>-2.1540071964263898</c:v>
                </c:pt>
                <c:pt idx="99">
                  <c:v>-2.2278206348419101</c:v>
                </c:pt>
                <c:pt idx="100">
                  <c:v>-2.1711106300353999</c:v>
                </c:pt>
                <c:pt idx="101">
                  <c:v>-1.8382422924041699</c:v>
                </c:pt>
                <c:pt idx="102">
                  <c:v>-1.4739192724227901</c:v>
                </c:pt>
                <c:pt idx="103">
                  <c:v>-1.5431103706359801</c:v>
                </c:pt>
                <c:pt idx="104">
                  <c:v>-2.08983874320983</c:v>
                </c:pt>
                <c:pt idx="105">
                  <c:v>-2.5581898689270002</c:v>
                </c:pt>
                <c:pt idx="106">
                  <c:v>-2.4506633281707701</c:v>
                </c:pt>
                <c:pt idx="107">
                  <c:v>-1.9825023412704399</c:v>
                </c:pt>
                <c:pt idx="108">
                  <c:v>-1.8179973363876301</c:v>
                </c:pt>
                <c:pt idx="109">
                  <c:v>-2.2292778491973801</c:v>
                </c:pt>
                <c:pt idx="110">
                  <c:v>-2.81012964248657</c:v>
                </c:pt>
                <c:pt idx="111">
                  <c:v>-3.0636961460113499</c:v>
                </c:pt>
                <c:pt idx="112">
                  <c:v>-2.99016237258911</c:v>
                </c:pt>
                <c:pt idx="113">
                  <c:v>-2.92028737068176</c:v>
                </c:pt>
                <c:pt idx="114">
                  <c:v>-2.975042819976796</c:v>
                </c:pt>
                <c:pt idx="115">
                  <c:v>-2.96387338638305</c:v>
                </c:pt>
                <c:pt idx="116">
                  <c:v>-2.7473578453063898</c:v>
                </c:pt>
                <c:pt idx="117">
                  <c:v>-2.4222559928893981</c:v>
                </c:pt>
                <c:pt idx="118">
                  <c:v>-2.1038894653320299</c:v>
                </c:pt>
                <c:pt idx="119">
                  <c:v>-1.7777904272079399</c:v>
                </c:pt>
                <c:pt idx="120">
                  <c:v>-1.4978055953979399</c:v>
                </c:pt>
                <c:pt idx="121">
                  <c:v>-1.5221269130706701</c:v>
                </c:pt>
                <c:pt idx="122">
                  <c:v>-2.0156157016754102</c:v>
                </c:pt>
                <c:pt idx="123">
                  <c:v>-2.69890284538269</c:v>
                </c:pt>
                <c:pt idx="124">
                  <c:v>-3.0520024299621449</c:v>
                </c:pt>
                <c:pt idx="125">
                  <c:v>-2.9093089103698651</c:v>
                </c:pt>
                <c:pt idx="126">
                  <c:v>-2.6574907302856401</c:v>
                </c:pt>
                <c:pt idx="127">
                  <c:v>-2.7598590850829989</c:v>
                </c:pt>
                <c:pt idx="128">
                  <c:v>-3.23638916015625</c:v>
                </c:pt>
                <c:pt idx="129">
                  <c:v>-3.7281074523925701</c:v>
                </c:pt>
                <c:pt idx="130">
                  <c:v>-3.9455482959747301</c:v>
                </c:pt>
                <c:pt idx="131">
                  <c:v>-3.8816246986389098</c:v>
                </c:pt>
                <c:pt idx="132">
                  <c:v>-3.6549372673034601</c:v>
                </c:pt>
                <c:pt idx="133">
                  <c:v>-3.3739914894103999</c:v>
                </c:pt>
                <c:pt idx="134">
                  <c:v>-3.2039482593536301</c:v>
                </c:pt>
                <c:pt idx="135">
                  <c:v>-3.3731064796447701</c:v>
                </c:pt>
                <c:pt idx="136">
                  <c:v>-3.9643146991729701</c:v>
                </c:pt>
                <c:pt idx="137">
                  <c:v>-4.7531099319457999</c:v>
                </c:pt>
                <c:pt idx="138">
                  <c:v>-5.3633270263671786</c:v>
                </c:pt>
                <c:pt idx="139">
                  <c:v>-5.5555300712585352</c:v>
                </c:pt>
                <c:pt idx="140">
                  <c:v>-5.3255567550659029</c:v>
                </c:pt>
                <c:pt idx="141">
                  <c:v>-4.8189821243286097</c:v>
                </c:pt>
                <c:pt idx="142">
                  <c:v>-4.2790846824645996</c:v>
                </c:pt>
                <c:pt idx="143">
                  <c:v>-4.0123949050903303</c:v>
                </c:pt>
                <c:pt idx="144">
                  <c:v>-4.1860799789428702</c:v>
                </c:pt>
                <c:pt idx="145">
                  <c:v>-4.5980730056762704</c:v>
                </c:pt>
                <c:pt idx="146">
                  <c:v>-4.805954456329335</c:v>
                </c:pt>
                <c:pt idx="147">
                  <c:v>-4.5873689651489196</c:v>
                </c:pt>
                <c:pt idx="148">
                  <c:v>-4.1673355102538929</c:v>
                </c:pt>
                <c:pt idx="149">
                  <c:v>-3.870103120803825</c:v>
                </c:pt>
                <c:pt idx="150">
                  <c:v>-3.6732048988342201</c:v>
                </c:pt>
                <c:pt idx="151">
                  <c:v>-3.325475215911859</c:v>
                </c:pt>
                <c:pt idx="152">
                  <c:v>-2.8688397407531698</c:v>
                </c:pt>
                <c:pt idx="153">
                  <c:v>-2.7511897087097101</c:v>
                </c:pt>
                <c:pt idx="154">
                  <c:v>-3.2634263038635201</c:v>
                </c:pt>
                <c:pt idx="155">
                  <c:v>-4.0623235702514604</c:v>
                </c:pt>
                <c:pt idx="156">
                  <c:v>-4.4839777946472097</c:v>
                </c:pt>
                <c:pt idx="157">
                  <c:v>-4.2759666442870996</c:v>
                </c:pt>
                <c:pt idx="158">
                  <c:v>-3.8178398609161301</c:v>
                </c:pt>
                <c:pt idx="159">
                  <c:v>-3.5922386646270699</c:v>
                </c:pt>
                <c:pt idx="160">
                  <c:v>-3.6445713043212802</c:v>
                </c:pt>
                <c:pt idx="161">
                  <c:v>-3.6709747314453098</c:v>
                </c:pt>
                <c:pt idx="162">
                  <c:v>-3.482892513275138</c:v>
                </c:pt>
                <c:pt idx="163">
                  <c:v>-3.1989598274230899</c:v>
                </c:pt>
                <c:pt idx="164">
                  <c:v>-3.03479623794555</c:v>
                </c:pt>
                <c:pt idx="165">
                  <c:v>-3.0836882591247501</c:v>
                </c:pt>
                <c:pt idx="166">
                  <c:v>-3.32768702507019</c:v>
                </c:pt>
                <c:pt idx="167">
                  <c:v>-3.70082211494445</c:v>
                </c:pt>
                <c:pt idx="168">
                  <c:v>-4.0689415931701598</c:v>
                </c:pt>
                <c:pt idx="169">
                  <c:v>-4.2523345947265598</c:v>
                </c:pt>
                <c:pt idx="170">
                  <c:v>-4.17195320129394</c:v>
                </c:pt>
                <c:pt idx="171">
                  <c:v>-3.9340138435363698</c:v>
                </c:pt>
                <c:pt idx="172">
                  <c:v>-3.69581723213195</c:v>
                </c:pt>
                <c:pt idx="173">
                  <c:v>-3.4884409904479901</c:v>
                </c:pt>
                <c:pt idx="174">
                  <c:v>-3.2491774559021001</c:v>
                </c:pt>
                <c:pt idx="175">
                  <c:v>-2.97623562812805</c:v>
                </c:pt>
                <c:pt idx="176">
                  <c:v>-2.7282526493072501</c:v>
                </c:pt>
                <c:pt idx="177">
                  <c:v>-2.47725129127502</c:v>
                </c:pt>
                <c:pt idx="178">
                  <c:v>-2.1177394390106201</c:v>
                </c:pt>
                <c:pt idx="179">
                  <c:v>-1.67683637142181</c:v>
                </c:pt>
                <c:pt idx="180">
                  <c:v>-1.3840790987014699</c:v>
                </c:pt>
                <c:pt idx="181">
                  <c:v>-1.4144639968871999</c:v>
                </c:pt>
                <c:pt idx="182">
                  <c:v>-1.6406955718994101</c:v>
                </c:pt>
                <c:pt idx="183">
                  <c:v>-1.77012503147125</c:v>
                </c:pt>
                <c:pt idx="184">
                  <c:v>-1.69182324409484</c:v>
                </c:pt>
                <c:pt idx="185">
                  <c:v>-1.5391029119491499</c:v>
                </c:pt>
                <c:pt idx="186">
                  <c:v>-1.4185650348663299</c:v>
                </c:pt>
                <c:pt idx="187">
                  <c:v>-1.2718479633331301</c:v>
                </c:pt>
                <c:pt idx="188">
                  <c:v>-1.09352850914001</c:v>
                </c:pt>
                <c:pt idx="189">
                  <c:v>-1.1080176830291699</c:v>
                </c:pt>
                <c:pt idx="190">
                  <c:v>-1.5225650072097701</c:v>
                </c:pt>
                <c:pt idx="191">
                  <c:v>-2.1541712284088099</c:v>
                </c:pt>
                <c:pt idx="192">
                  <c:v>-2.5193119049072199</c:v>
                </c:pt>
                <c:pt idx="193">
                  <c:v>-2.3670160770416202</c:v>
                </c:pt>
                <c:pt idx="194">
                  <c:v>-1.9734535217285101</c:v>
                </c:pt>
                <c:pt idx="195">
                  <c:v>-1.7973550558090201</c:v>
                </c:pt>
                <c:pt idx="196">
                  <c:v>-1.95088839530944</c:v>
                </c:pt>
                <c:pt idx="197">
                  <c:v>-2.1656689643859801</c:v>
                </c:pt>
                <c:pt idx="198">
                  <c:v>-2.2270731925964302</c:v>
                </c:pt>
                <c:pt idx="199">
                  <c:v>-2.2387609481811501</c:v>
                </c:pt>
              </c:numCache>
            </c:numRef>
          </c:val>
          <c:smooth val="0"/>
          <c:extLst>
            <c:ext xmlns:c16="http://schemas.microsoft.com/office/drawing/2014/chart" uri="{C3380CC4-5D6E-409C-BE32-E72D297353CC}">
              <c16:uniqueId val="{00000002-9AB7-42DF-BE51-ABDF7F7C7D1A}"/>
            </c:ext>
          </c:extLst>
        </c:ser>
        <c:ser>
          <c:idx val="6"/>
          <c:order val="3"/>
          <c:tx>
            <c:strRef>
              <c:f>'60_F4 1Mir'!#REF!</c:f>
              <c:strCache>
                <c:ptCount val="1"/>
                <c:pt idx="0">
                  <c:v>#REF!</c:v>
                </c:pt>
              </c:strCache>
            </c:strRef>
          </c:tx>
          <c:marker>
            <c:symbol val="none"/>
          </c:marker>
          <c:cat>
            <c:numRef>
              <c:f>'12_F3Practice'!$A$2:$A$201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9AB7-42DF-BE51-ABDF7F7C7D1A}"/>
            </c:ext>
          </c:extLst>
        </c:ser>
        <c:dLbls>
          <c:showLegendKey val="0"/>
          <c:showVal val="0"/>
          <c:showCatName val="0"/>
          <c:showSerName val="0"/>
          <c:showPercent val="0"/>
          <c:showBubbleSize val="0"/>
        </c:dLbls>
        <c:smooth val="0"/>
        <c:axId val="623764392"/>
        <c:axId val="623767512"/>
      </c:lineChart>
      <c:catAx>
        <c:axId val="623764392"/>
        <c:scaling>
          <c:orientation val="minMax"/>
        </c:scaling>
        <c:delete val="0"/>
        <c:axPos val="b"/>
        <c:numFmt formatCode="General" sourceLinked="1"/>
        <c:majorTickMark val="out"/>
        <c:minorTickMark val="none"/>
        <c:tickLblPos val="none"/>
        <c:crossAx val="623767512"/>
        <c:crosses val="autoZero"/>
        <c:auto val="1"/>
        <c:lblAlgn val="ctr"/>
        <c:lblOffset val="100"/>
        <c:tickLblSkip val="50"/>
        <c:tickMarkSkip val="25"/>
        <c:noMultiLvlLbl val="0"/>
      </c:catAx>
      <c:valAx>
        <c:axId val="623767512"/>
        <c:scaling>
          <c:orientation val="minMax"/>
          <c:max val="4"/>
          <c:min val="-12"/>
        </c:scaling>
        <c:delete val="0"/>
        <c:axPos val="l"/>
        <c:numFmt formatCode="General" sourceLinked="1"/>
        <c:majorTickMark val="out"/>
        <c:minorTickMark val="none"/>
        <c:tickLblPos val="nextTo"/>
        <c:crossAx val="623764392"/>
        <c:crossesAt val="25"/>
        <c:crossBetween val="between"/>
      </c:valAx>
    </c:plotArea>
    <c:plotVisOnly val="1"/>
    <c:dispBlanksAs val="gap"/>
    <c:showDLblsOverMax val="0"/>
  </c:chart>
  <c:externalData r:id="rId1">
    <c:autoUpdate val="0"/>
  </c:externalData>
</c:chartSpace>
</file>

<file path=ppt/charts/chart9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1.9607843137254902E-2"/>
          <c:w val="1"/>
          <c:h val="0.92894738314393221"/>
        </c:manualLayout>
      </c:layout>
      <c:lineChart>
        <c:grouping val="standard"/>
        <c:varyColors val="0"/>
        <c:ser>
          <c:idx val="0"/>
          <c:order val="0"/>
          <c:tx>
            <c:strRef>
              <c:f>'12_F3 Posttest'!$B$1</c:f>
              <c:strCache>
                <c:ptCount val="1"/>
                <c:pt idx="0">
                  <c:v>Posttest</c:v>
                </c:pt>
              </c:strCache>
            </c:strRef>
          </c:tx>
          <c:spPr>
            <a:ln w="25400">
              <a:solidFill>
                <a:schemeClr val="bg1">
                  <a:lumMod val="50000"/>
                </a:schemeClr>
              </a:solidFill>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Posttest'!$B$2:$B$201</c:f>
              <c:numCache>
                <c:formatCode>General</c:formatCode>
                <c:ptCount val="200"/>
                <c:pt idx="0">
                  <c:v>0.22568888962268799</c:v>
                </c:pt>
                <c:pt idx="1">
                  <c:v>0.29046595096588101</c:v>
                </c:pt>
                <c:pt idx="2">
                  <c:v>0.55266362428665206</c:v>
                </c:pt>
                <c:pt idx="3">
                  <c:v>1.1530921459198</c:v>
                </c:pt>
                <c:pt idx="4">
                  <c:v>1.83127605915069</c:v>
                </c:pt>
                <c:pt idx="5">
                  <c:v>2.11255931854248</c:v>
                </c:pt>
                <c:pt idx="6">
                  <c:v>1.8841636180877599</c:v>
                </c:pt>
                <c:pt idx="7">
                  <c:v>1.5695884227752599</c:v>
                </c:pt>
                <c:pt idx="8">
                  <c:v>1.5664477348327599</c:v>
                </c:pt>
                <c:pt idx="9">
                  <c:v>1.6816293001174889</c:v>
                </c:pt>
                <c:pt idx="10">
                  <c:v>1.3846186399459799</c:v>
                </c:pt>
                <c:pt idx="11">
                  <c:v>0.56725811958312999</c:v>
                </c:pt>
                <c:pt idx="12">
                  <c:v>-0.246647894382477</c:v>
                </c:pt>
                <c:pt idx="13">
                  <c:v>-0.54397654533386197</c:v>
                </c:pt>
                <c:pt idx="14">
                  <c:v>-0.43817719817161599</c:v>
                </c:pt>
                <c:pt idx="15">
                  <c:v>-0.453621685504913</c:v>
                </c:pt>
                <c:pt idx="16">
                  <c:v>-0.84637361764907804</c:v>
                </c:pt>
                <c:pt idx="17">
                  <c:v>-1.37825667858123</c:v>
                </c:pt>
                <c:pt idx="18">
                  <c:v>-1.7176200151443399</c:v>
                </c:pt>
                <c:pt idx="19">
                  <c:v>-1.80290567874908</c:v>
                </c:pt>
                <c:pt idx="20">
                  <c:v>-1.74864196777343</c:v>
                </c:pt>
                <c:pt idx="21">
                  <c:v>-1.61781454086303</c:v>
                </c:pt>
                <c:pt idx="22">
                  <c:v>-1.44255447387695</c:v>
                </c:pt>
                <c:pt idx="23">
                  <c:v>-1.3185725212097099</c:v>
                </c:pt>
                <c:pt idx="24">
                  <c:v>-1.26427018642425</c:v>
                </c:pt>
                <c:pt idx="25">
                  <c:v>-1.0430613756179801</c:v>
                </c:pt>
                <c:pt idx="26">
                  <c:v>-0.35922011733055098</c:v>
                </c:pt>
                <c:pt idx="27">
                  <c:v>0.70910066366195701</c:v>
                </c:pt>
                <c:pt idx="28">
                  <c:v>1.64459872245788</c:v>
                </c:pt>
                <c:pt idx="29">
                  <c:v>1.9720867872238099</c:v>
                </c:pt>
                <c:pt idx="30">
                  <c:v>1.7117905616760201</c:v>
                </c:pt>
                <c:pt idx="31">
                  <c:v>1.2601453065872099</c:v>
                </c:pt>
                <c:pt idx="32">
                  <c:v>0.91149294376373302</c:v>
                </c:pt>
                <c:pt idx="33">
                  <c:v>0.63220977783203103</c:v>
                </c:pt>
                <c:pt idx="34">
                  <c:v>0.25921472907066301</c:v>
                </c:pt>
                <c:pt idx="35">
                  <c:v>-0.24254450201988201</c:v>
                </c:pt>
                <c:pt idx="36">
                  <c:v>-0.75201565027236905</c:v>
                </c:pt>
                <c:pt idx="37">
                  <c:v>-1.09991347789764</c:v>
                </c:pt>
                <c:pt idx="38">
                  <c:v>-1.15774810314178</c:v>
                </c:pt>
                <c:pt idx="39">
                  <c:v>-0.92484092712402299</c:v>
                </c:pt>
                <c:pt idx="40">
                  <c:v>-0.59274661540985096</c:v>
                </c:pt>
                <c:pt idx="41">
                  <c:v>-0.41531103849411</c:v>
                </c:pt>
                <c:pt idx="42">
                  <c:v>-0.41381594538688699</c:v>
                </c:pt>
                <c:pt idx="43">
                  <c:v>-0.30206328630447399</c:v>
                </c:pt>
                <c:pt idx="44">
                  <c:v>0.14550971984863301</c:v>
                </c:pt>
                <c:pt idx="45">
                  <c:v>0.70082896947860696</c:v>
                </c:pt>
                <c:pt idx="46">
                  <c:v>0.85569095611572299</c:v>
                </c:pt>
                <c:pt idx="47">
                  <c:v>0.424969702959061</c:v>
                </c:pt>
                <c:pt idx="48">
                  <c:v>-0.21262115240096999</c:v>
                </c:pt>
                <c:pt idx="49">
                  <c:v>-0.59092092514038097</c:v>
                </c:pt>
                <c:pt idx="50">
                  <c:v>-0.71004986763000499</c:v>
                </c:pt>
                <c:pt idx="51">
                  <c:v>-0.91540437936782804</c:v>
                </c:pt>
                <c:pt idx="52">
                  <c:v>-1.3264644145965501</c:v>
                </c:pt>
                <c:pt idx="53">
                  <c:v>-1.6741070747375399</c:v>
                </c:pt>
                <c:pt idx="54">
                  <c:v>-1.7587800025939899</c:v>
                </c:pt>
                <c:pt idx="55">
                  <c:v>-1.79700171947479</c:v>
                </c:pt>
                <c:pt idx="56">
                  <c:v>-2.1065320968627899</c:v>
                </c:pt>
                <c:pt idx="57">
                  <c:v>-2.6051549911499001</c:v>
                </c:pt>
                <c:pt idx="58">
                  <c:v>-2.9026405811309801</c:v>
                </c:pt>
                <c:pt idx="59">
                  <c:v>-2.8716838359832648</c:v>
                </c:pt>
                <c:pt idx="60">
                  <c:v>-2.8603806495666499</c:v>
                </c:pt>
                <c:pt idx="61">
                  <c:v>-3.23176097869873</c:v>
                </c:pt>
                <c:pt idx="62">
                  <c:v>-3.8829276561736998</c:v>
                </c:pt>
                <c:pt idx="63">
                  <c:v>-4.3984169960021866</c:v>
                </c:pt>
                <c:pt idx="64">
                  <c:v>-4.577234268188465</c:v>
                </c:pt>
                <c:pt idx="65">
                  <c:v>-4.6025929450988698</c:v>
                </c:pt>
                <c:pt idx="66">
                  <c:v>-4.7040562629699654</c:v>
                </c:pt>
                <c:pt idx="67">
                  <c:v>-4.8508744239807076</c:v>
                </c:pt>
                <c:pt idx="68">
                  <c:v>-4.8571643829345703</c:v>
                </c:pt>
                <c:pt idx="69">
                  <c:v>-4.6534085273742543</c:v>
                </c:pt>
                <c:pt idx="70">
                  <c:v>-4.3381118774413929</c:v>
                </c:pt>
                <c:pt idx="71">
                  <c:v>-4.03405666351318</c:v>
                </c:pt>
                <c:pt idx="72">
                  <c:v>-3.80714559555053</c:v>
                </c:pt>
                <c:pt idx="73">
                  <c:v>-3.6921243667602499</c:v>
                </c:pt>
                <c:pt idx="74">
                  <c:v>-3.6820008754730198</c:v>
                </c:pt>
                <c:pt idx="75">
                  <c:v>-3.6769936084747301</c:v>
                </c:pt>
                <c:pt idx="76">
                  <c:v>-3.531945705413805</c:v>
                </c:pt>
                <c:pt idx="77">
                  <c:v>-3.1931581497192298</c:v>
                </c:pt>
                <c:pt idx="78">
                  <c:v>-2.7454640865325901</c:v>
                </c:pt>
                <c:pt idx="79">
                  <c:v>-2.3166368007659899</c:v>
                </c:pt>
                <c:pt idx="80">
                  <c:v>-2.0031385421752899</c:v>
                </c:pt>
                <c:pt idx="81">
                  <c:v>-1.8965137004852199</c:v>
                </c:pt>
                <c:pt idx="82">
                  <c:v>-2.0716745853424001</c:v>
                </c:pt>
                <c:pt idx="83">
                  <c:v>-2.476443290710439</c:v>
                </c:pt>
                <c:pt idx="84">
                  <c:v>-2.9172334671020499</c:v>
                </c:pt>
                <c:pt idx="85">
                  <c:v>-3.2563393115997301</c:v>
                </c:pt>
                <c:pt idx="86">
                  <c:v>-3.5609047412872301</c:v>
                </c:pt>
                <c:pt idx="87">
                  <c:v>-3.9262390136718701</c:v>
                </c:pt>
                <c:pt idx="88">
                  <c:v>-4.2065682411193803</c:v>
                </c:pt>
                <c:pt idx="89">
                  <c:v>-4.1320638656616202</c:v>
                </c:pt>
                <c:pt idx="90">
                  <c:v>-3.7550880908965998</c:v>
                </c:pt>
                <c:pt idx="91">
                  <c:v>-3.5628175735473602</c:v>
                </c:pt>
                <c:pt idx="92">
                  <c:v>-3.9470617771148602</c:v>
                </c:pt>
                <c:pt idx="93">
                  <c:v>-4.6685361862182528</c:v>
                </c:pt>
                <c:pt idx="94">
                  <c:v>-5.0896496772766104</c:v>
                </c:pt>
                <c:pt idx="95">
                  <c:v>-4.9386782646179199</c:v>
                </c:pt>
                <c:pt idx="96">
                  <c:v>-4.6028919219970676</c:v>
                </c:pt>
                <c:pt idx="97">
                  <c:v>-4.5800242424011204</c:v>
                </c:pt>
                <c:pt idx="98">
                  <c:v>-4.8700232505798304</c:v>
                </c:pt>
                <c:pt idx="99">
                  <c:v>-5.1113338470458851</c:v>
                </c:pt>
                <c:pt idx="100">
                  <c:v>-5.1626629829406703</c:v>
                </c:pt>
                <c:pt idx="101">
                  <c:v>-5.2476105690002353</c:v>
                </c:pt>
                <c:pt idx="102">
                  <c:v>-5.5319743156433097</c:v>
                </c:pt>
                <c:pt idx="103">
                  <c:v>-5.8576707839965803</c:v>
                </c:pt>
                <c:pt idx="104">
                  <c:v>-6.027919292449945</c:v>
                </c:pt>
                <c:pt idx="105">
                  <c:v>-6.1181240081787029</c:v>
                </c:pt>
                <c:pt idx="106">
                  <c:v>-6.2717957496643004</c:v>
                </c:pt>
                <c:pt idx="107">
                  <c:v>-6.3363847732543901</c:v>
                </c:pt>
                <c:pt idx="108">
                  <c:v>-6.0231642723083452</c:v>
                </c:pt>
                <c:pt idx="109">
                  <c:v>-5.4431834220886204</c:v>
                </c:pt>
                <c:pt idx="110">
                  <c:v>-5.1721925735473597</c:v>
                </c:pt>
                <c:pt idx="111">
                  <c:v>-5.5996379852294904</c:v>
                </c:pt>
                <c:pt idx="112">
                  <c:v>-6.4026799201965297</c:v>
                </c:pt>
                <c:pt idx="113">
                  <c:v>-6.8959231376647896</c:v>
                </c:pt>
                <c:pt idx="114">
                  <c:v>-6.810121059417714</c:v>
                </c:pt>
                <c:pt idx="115">
                  <c:v>-6.4785304069518999</c:v>
                </c:pt>
                <c:pt idx="116">
                  <c:v>-6.2722811698913503</c:v>
                </c:pt>
                <c:pt idx="117">
                  <c:v>-6.1502943038940403</c:v>
                </c:pt>
                <c:pt idx="118">
                  <c:v>-5.9122114181518501</c:v>
                </c:pt>
                <c:pt idx="119">
                  <c:v>-5.65362501144409</c:v>
                </c:pt>
                <c:pt idx="120">
                  <c:v>-5.6739511489868066</c:v>
                </c:pt>
                <c:pt idx="121">
                  <c:v>-5.9899325370788477</c:v>
                </c:pt>
                <c:pt idx="122">
                  <c:v>-6.2391605377197203</c:v>
                </c:pt>
                <c:pt idx="123">
                  <c:v>-6.1600098609924254</c:v>
                </c:pt>
                <c:pt idx="124">
                  <c:v>-5.9480743408203098</c:v>
                </c:pt>
                <c:pt idx="125">
                  <c:v>-5.9586291313171298</c:v>
                </c:pt>
                <c:pt idx="126">
                  <c:v>-6.1873812675475914</c:v>
                </c:pt>
                <c:pt idx="127">
                  <c:v>-6.2856688499450604</c:v>
                </c:pt>
                <c:pt idx="128">
                  <c:v>-6.08729743957519</c:v>
                </c:pt>
                <c:pt idx="129">
                  <c:v>-5.8939824104308967</c:v>
                </c:pt>
                <c:pt idx="130">
                  <c:v>-6.1106295585632298</c:v>
                </c:pt>
                <c:pt idx="131">
                  <c:v>-6.71817922592163</c:v>
                </c:pt>
                <c:pt idx="132">
                  <c:v>-7.2691726684570286</c:v>
                </c:pt>
                <c:pt idx="133">
                  <c:v>-7.3799667358398402</c:v>
                </c:pt>
                <c:pt idx="134">
                  <c:v>-7.0957798957824698</c:v>
                </c:pt>
                <c:pt idx="135">
                  <c:v>-6.7480511665344203</c:v>
                </c:pt>
                <c:pt idx="136">
                  <c:v>-6.57476329803466</c:v>
                </c:pt>
                <c:pt idx="137">
                  <c:v>-6.5652437210082999</c:v>
                </c:pt>
                <c:pt idx="138">
                  <c:v>-6.5978393554687456</c:v>
                </c:pt>
                <c:pt idx="139">
                  <c:v>-6.6038546562194709</c:v>
                </c:pt>
                <c:pt idx="140">
                  <c:v>-6.5835466384887704</c:v>
                </c:pt>
                <c:pt idx="141">
                  <c:v>-6.55944395065307</c:v>
                </c:pt>
                <c:pt idx="142">
                  <c:v>-6.5795521736145002</c:v>
                </c:pt>
                <c:pt idx="143">
                  <c:v>-6.7186541557312003</c:v>
                </c:pt>
                <c:pt idx="144">
                  <c:v>-6.9989695549011204</c:v>
                </c:pt>
                <c:pt idx="145">
                  <c:v>-7.3063659667968697</c:v>
                </c:pt>
                <c:pt idx="146">
                  <c:v>-7.4491024017333904</c:v>
                </c:pt>
                <c:pt idx="147">
                  <c:v>-7.3317413330078098</c:v>
                </c:pt>
                <c:pt idx="148">
                  <c:v>-7.0418009757995597</c:v>
                </c:pt>
                <c:pt idx="149">
                  <c:v>-6.7424440383911097</c:v>
                </c:pt>
                <c:pt idx="150">
                  <c:v>-6.5217022895812899</c:v>
                </c:pt>
                <c:pt idx="151">
                  <c:v>-6.3975682258605886</c:v>
                </c:pt>
                <c:pt idx="152">
                  <c:v>-6.4318561553954998</c:v>
                </c:pt>
                <c:pt idx="153">
                  <c:v>-6.7211108207702539</c:v>
                </c:pt>
                <c:pt idx="154">
                  <c:v>-7.2198925018310502</c:v>
                </c:pt>
                <c:pt idx="155">
                  <c:v>-7.656394958496084</c:v>
                </c:pt>
                <c:pt idx="156">
                  <c:v>-7.7442045211791877</c:v>
                </c:pt>
                <c:pt idx="157">
                  <c:v>-7.4874157905578604</c:v>
                </c:pt>
                <c:pt idx="158">
                  <c:v>-7.1864299774169851</c:v>
                </c:pt>
                <c:pt idx="159">
                  <c:v>-7.1125087738037056</c:v>
                </c:pt>
                <c:pt idx="160">
                  <c:v>-7.260559558868394</c:v>
                </c:pt>
                <c:pt idx="161">
                  <c:v>-7.4658694267272896</c:v>
                </c:pt>
                <c:pt idx="162">
                  <c:v>-7.653160572051994</c:v>
                </c:pt>
                <c:pt idx="163">
                  <c:v>-7.8419342041015598</c:v>
                </c:pt>
                <c:pt idx="164">
                  <c:v>-7.9597034454345703</c:v>
                </c:pt>
                <c:pt idx="165">
                  <c:v>-7.8485288619995046</c:v>
                </c:pt>
                <c:pt idx="166">
                  <c:v>-7.5261988639831499</c:v>
                </c:pt>
                <c:pt idx="167">
                  <c:v>-7.2773356437683097</c:v>
                </c:pt>
                <c:pt idx="168">
                  <c:v>-7.3242082595825151</c:v>
                </c:pt>
                <c:pt idx="169">
                  <c:v>-7.49031639099121</c:v>
                </c:pt>
                <c:pt idx="170">
                  <c:v>-7.39873838424682</c:v>
                </c:pt>
                <c:pt idx="171">
                  <c:v>-7.0138440132141104</c:v>
                </c:pt>
                <c:pt idx="172">
                  <c:v>-6.7599911689758301</c:v>
                </c:pt>
                <c:pt idx="173">
                  <c:v>-6.96181297302246</c:v>
                </c:pt>
                <c:pt idx="174">
                  <c:v>-7.3349170684814329</c:v>
                </c:pt>
                <c:pt idx="175">
                  <c:v>-7.29615974426269</c:v>
                </c:pt>
                <c:pt idx="176">
                  <c:v>-6.7598996162414497</c:v>
                </c:pt>
                <c:pt idx="177">
                  <c:v>-6.3470978736877353</c:v>
                </c:pt>
                <c:pt idx="178">
                  <c:v>-6.6448268890380753</c:v>
                </c:pt>
                <c:pt idx="179">
                  <c:v>-7.43412065505981</c:v>
                </c:pt>
                <c:pt idx="180">
                  <c:v>-7.900085926055894</c:v>
                </c:pt>
                <c:pt idx="181">
                  <c:v>-7.5811634063720703</c:v>
                </c:pt>
                <c:pt idx="182">
                  <c:v>-6.8642168045043856</c:v>
                </c:pt>
                <c:pt idx="183">
                  <c:v>-6.4400181770324698</c:v>
                </c:pt>
                <c:pt idx="184">
                  <c:v>-6.4614872932434002</c:v>
                </c:pt>
                <c:pt idx="185">
                  <c:v>-6.4660110473632786</c:v>
                </c:pt>
                <c:pt idx="186">
                  <c:v>-6.0877046585082928</c:v>
                </c:pt>
                <c:pt idx="187">
                  <c:v>-5.5929074287414453</c:v>
                </c:pt>
                <c:pt idx="188">
                  <c:v>-5.5634851455688397</c:v>
                </c:pt>
                <c:pt idx="189">
                  <c:v>-6.1626696586608798</c:v>
                </c:pt>
                <c:pt idx="190">
                  <c:v>-6.9041843414306596</c:v>
                </c:pt>
                <c:pt idx="191">
                  <c:v>-7.1800751686096076</c:v>
                </c:pt>
                <c:pt idx="192">
                  <c:v>-6.8897686004638601</c:v>
                </c:pt>
                <c:pt idx="193">
                  <c:v>-6.4565830230712802</c:v>
                </c:pt>
                <c:pt idx="194">
                  <c:v>-6.2894225120544398</c:v>
                </c:pt>
                <c:pt idx="195">
                  <c:v>-6.3598232269287056</c:v>
                </c:pt>
                <c:pt idx="196">
                  <c:v>-6.3440442085266051</c:v>
                </c:pt>
                <c:pt idx="197">
                  <c:v>-6.0663971900939897</c:v>
                </c:pt>
                <c:pt idx="198">
                  <c:v>-5.6671118736266877</c:v>
                </c:pt>
                <c:pt idx="199">
                  <c:v>-5.3354754447937003</c:v>
                </c:pt>
              </c:numCache>
            </c:numRef>
          </c:val>
          <c:smooth val="0"/>
          <c:extLst>
            <c:ext xmlns:c16="http://schemas.microsoft.com/office/drawing/2014/chart" uri="{C3380CC4-5D6E-409C-BE32-E72D297353CC}">
              <c16:uniqueId val="{00000000-9957-485D-9E1D-8EF97A9EC159}"/>
            </c:ext>
          </c:extLst>
        </c:ser>
        <c:ser>
          <c:idx val="1"/>
          <c:order val="1"/>
          <c:tx>
            <c:strRef>
              <c:f>'12_F3 Posttest'!$C$1</c:f>
              <c:strCache>
                <c:ptCount val="1"/>
                <c:pt idx="0">
                  <c:v>12</c:v>
                </c:pt>
              </c:strCache>
            </c:strRef>
          </c:tx>
          <c:spPr>
            <a:ln w="25400">
              <a:solidFill>
                <a:schemeClr val="tx1">
                  <a:lumMod val="95000"/>
                  <a:lumOff val="5000"/>
                </a:schemeClr>
              </a:solidFill>
              <a:prstDash val="sysDash"/>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Posttest'!$C$2:$C$201</c:f>
              <c:numCache>
                <c:formatCode>General</c:formatCode>
                <c:ptCount val="200"/>
                <c:pt idx="0">
                  <c:v>-1.2581251859664899</c:v>
                </c:pt>
                <c:pt idx="1">
                  <c:v>-0.71507799625396695</c:v>
                </c:pt>
                <c:pt idx="2">
                  <c:v>-0.36602020263671903</c:v>
                </c:pt>
                <c:pt idx="3">
                  <c:v>-0.62213045358657804</c:v>
                </c:pt>
                <c:pt idx="4">
                  <c:v>-1.21973752975463</c:v>
                </c:pt>
                <c:pt idx="5">
                  <c:v>-1.4380955696105899</c:v>
                </c:pt>
                <c:pt idx="6">
                  <c:v>-0.92521917819976796</c:v>
                </c:pt>
                <c:pt idx="7">
                  <c:v>-0.10824985802173601</c:v>
                </c:pt>
                <c:pt idx="8">
                  <c:v>0.31331449747085599</c:v>
                </c:pt>
                <c:pt idx="9">
                  <c:v>0.15178173780441301</c:v>
                </c:pt>
                <c:pt idx="10">
                  <c:v>-0.13689188659191101</c:v>
                </c:pt>
                <c:pt idx="11">
                  <c:v>-4.3698605149983999E-2</c:v>
                </c:pt>
                <c:pt idx="12">
                  <c:v>0.43953272700309798</c:v>
                </c:pt>
                <c:pt idx="13">
                  <c:v>0.89421975612640403</c:v>
                </c:pt>
                <c:pt idx="14">
                  <c:v>0.96439552307128895</c:v>
                </c:pt>
                <c:pt idx="15">
                  <c:v>0.66479808092117298</c:v>
                </c:pt>
                <c:pt idx="16">
                  <c:v>0.26905333995819097</c:v>
                </c:pt>
                <c:pt idx="17">
                  <c:v>2.3517901077866998E-2</c:v>
                </c:pt>
                <c:pt idx="18">
                  <c:v>-2.8126239776610001E-3</c:v>
                </c:pt>
                <c:pt idx="19">
                  <c:v>0.117881014943123</c:v>
                </c:pt>
                <c:pt idx="20">
                  <c:v>0.27673652768135099</c:v>
                </c:pt>
                <c:pt idx="21">
                  <c:v>0.41384926438331598</c:v>
                </c:pt>
                <c:pt idx="22">
                  <c:v>0.55008250474929798</c:v>
                </c:pt>
                <c:pt idx="23">
                  <c:v>0.74405550956726096</c:v>
                </c:pt>
                <c:pt idx="24">
                  <c:v>1.0128573179245</c:v>
                </c:pt>
                <c:pt idx="25">
                  <c:v>1.3213185071945099</c:v>
                </c:pt>
                <c:pt idx="26">
                  <c:v>1.6748244762420601</c:v>
                </c:pt>
                <c:pt idx="27">
                  <c:v>2.1799719333648571</c:v>
                </c:pt>
                <c:pt idx="28">
                  <c:v>2.9215052127838099</c:v>
                </c:pt>
                <c:pt idx="29">
                  <c:v>3.7382996082305899</c:v>
                </c:pt>
                <c:pt idx="30">
                  <c:v>4.2023668289184446</c:v>
                </c:pt>
                <c:pt idx="31">
                  <c:v>3.952742099761958</c:v>
                </c:pt>
                <c:pt idx="32">
                  <c:v>3.0965445041656401</c:v>
                </c:pt>
                <c:pt idx="33">
                  <c:v>2.2107801437377899</c:v>
                </c:pt>
                <c:pt idx="34">
                  <c:v>1.8532532453536901</c:v>
                </c:pt>
                <c:pt idx="35">
                  <c:v>2.0657427310943599</c:v>
                </c:pt>
                <c:pt idx="36">
                  <c:v>2.4145848751068102</c:v>
                </c:pt>
                <c:pt idx="37">
                  <c:v>2.5117597579956001</c:v>
                </c:pt>
                <c:pt idx="38">
                  <c:v>2.4060609340667649</c:v>
                </c:pt>
                <c:pt idx="39">
                  <c:v>2.4112198352813698</c:v>
                </c:pt>
                <c:pt idx="40">
                  <c:v>2.64272761344909</c:v>
                </c:pt>
                <c:pt idx="41">
                  <c:v>2.8656816482543901</c:v>
                </c:pt>
                <c:pt idx="42">
                  <c:v>2.8033394813537602</c:v>
                </c:pt>
                <c:pt idx="43">
                  <c:v>2.4602277278900102</c:v>
                </c:pt>
                <c:pt idx="44">
                  <c:v>2.0641736984252899</c:v>
                </c:pt>
                <c:pt idx="45">
                  <c:v>1.77752065658569</c:v>
                </c:pt>
                <c:pt idx="46">
                  <c:v>1.58606040477752</c:v>
                </c:pt>
                <c:pt idx="47">
                  <c:v>1.4284234046936</c:v>
                </c:pt>
                <c:pt idx="48">
                  <c:v>1.2965475320816</c:v>
                </c:pt>
                <c:pt idx="49">
                  <c:v>1.1934682130813601</c:v>
                </c:pt>
                <c:pt idx="50">
                  <c:v>1.1197803020477199</c:v>
                </c:pt>
                <c:pt idx="51">
                  <c:v>1.14771020412445</c:v>
                </c:pt>
                <c:pt idx="52">
                  <c:v>1.3621462583541799</c:v>
                </c:pt>
                <c:pt idx="53">
                  <c:v>1.62125587463378</c:v>
                </c:pt>
                <c:pt idx="54">
                  <c:v>1.5189857482910101</c:v>
                </c:pt>
                <c:pt idx="55">
                  <c:v>0.80700629949569702</c:v>
                </c:pt>
                <c:pt idx="56">
                  <c:v>-0.17870269715786</c:v>
                </c:pt>
                <c:pt idx="57">
                  <c:v>-0.77218610048294101</c:v>
                </c:pt>
                <c:pt idx="58">
                  <c:v>-0.75295484066009499</c:v>
                </c:pt>
                <c:pt idx="59">
                  <c:v>-0.63876479864120495</c:v>
                </c:pt>
                <c:pt idx="60">
                  <c:v>-1.01581919193267</c:v>
                </c:pt>
                <c:pt idx="61">
                  <c:v>-1.75751769542694</c:v>
                </c:pt>
                <c:pt idx="62">
                  <c:v>-2.2153341770172101</c:v>
                </c:pt>
                <c:pt idx="63">
                  <c:v>-2.1348648071289</c:v>
                </c:pt>
                <c:pt idx="64">
                  <c:v>-1.99259376525878</c:v>
                </c:pt>
                <c:pt idx="65">
                  <c:v>-2.26120924949646</c:v>
                </c:pt>
                <c:pt idx="66">
                  <c:v>-2.6736497879028298</c:v>
                </c:pt>
                <c:pt idx="67">
                  <c:v>-2.5810055732727002</c:v>
                </c:pt>
                <c:pt idx="68">
                  <c:v>-1.89772081375122</c:v>
                </c:pt>
                <c:pt idx="69">
                  <c:v>-1.26125144958496</c:v>
                </c:pt>
                <c:pt idx="70">
                  <c:v>-1.1757732629776001</c:v>
                </c:pt>
                <c:pt idx="71">
                  <c:v>-1.3679995536804199</c:v>
                </c:pt>
                <c:pt idx="72">
                  <c:v>-1.2401379346847501</c:v>
                </c:pt>
                <c:pt idx="73">
                  <c:v>-0.70482707023620605</c:v>
                </c:pt>
                <c:pt idx="74">
                  <c:v>-0.21497306227683999</c:v>
                </c:pt>
                <c:pt idx="75">
                  <c:v>-6.0065984725952003E-2</c:v>
                </c:pt>
                <c:pt idx="76">
                  <c:v>-2.2953379899263E-2</c:v>
                </c:pt>
                <c:pt idx="77">
                  <c:v>0.17819805443286901</c:v>
                </c:pt>
                <c:pt idx="78">
                  <c:v>0.45385706424713101</c:v>
                </c:pt>
                <c:pt idx="79">
                  <c:v>0.58774060010910001</c:v>
                </c:pt>
                <c:pt idx="80">
                  <c:v>0.68318927288055398</c:v>
                </c:pt>
                <c:pt idx="81">
                  <c:v>1.0204647779464699</c:v>
                </c:pt>
                <c:pt idx="82">
                  <c:v>1.5320788621902399</c:v>
                </c:pt>
                <c:pt idx="83">
                  <c:v>1.7822860479354801</c:v>
                </c:pt>
                <c:pt idx="84">
                  <c:v>1.59107017517089</c:v>
                </c:pt>
                <c:pt idx="85">
                  <c:v>1.4003546237945499</c:v>
                </c:pt>
                <c:pt idx="86">
                  <c:v>1.76616370677948</c:v>
                </c:pt>
                <c:pt idx="87">
                  <c:v>2.6047289371490399</c:v>
                </c:pt>
                <c:pt idx="88">
                  <c:v>3.2054865360260001</c:v>
                </c:pt>
                <c:pt idx="89">
                  <c:v>3.0178413391113201</c:v>
                </c:pt>
                <c:pt idx="90">
                  <c:v>2.24015092849731</c:v>
                </c:pt>
                <c:pt idx="91">
                  <c:v>1.5596008300781199</c:v>
                </c:pt>
                <c:pt idx="92">
                  <c:v>1.42996942996978</c:v>
                </c:pt>
                <c:pt idx="93">
                  <c:v>1.69750452041626</c:v>
                </c:pt>
                <c:pt idx="94">
                  <c:v>1.8606868982314999</c:v>
                </c:pt>
                <c:pt idx="95">
                  <c:v>1.5913668870925901</c:v>
                </c:pt>
                <c:pt idx="96">
                  <c:v>1.0270743370056099</c:v>
                </c:pt>
                <c:pt idx="97">
                  <c:v>0.62530022859573398</c:v>
                </c:pt>
                <c:pt idx="98">
                  <c:v>0.71957564353942904</c:v>
                </c:pt>
                <c:pt idx="99">
                  <c:v>1.1712794303894001</c:v>
                </c:pt>
                <c:pt idx="100">
                  <c:v>1.4793895483016899</c:v>
                </c:pt>
                <c:pt idx="101">
                  <c:v>1.2901543378829901</c:v>
                </c:pt>
                <c:pt idx="102">
                  <c:v>0.76881635189056396</c:v>
                </c:pt>
                <c:pt idx="103">
                  <c:v>0.390394806861877</c:v>
                </c:pt>
                <c:pt idx="104">
                  <c:v>0.39494988322258001</c:v>
                </c:pt>
                <c:pt idx="105">
                  <c:v>0.57091099023819003</c:v>
                </c:pt>
                <c:pt idx="106">
                  <c:v>0.587521612644196</c:v>
                </c:pt>
                <c:pt idx="107">
                  <c:v>0.387111276388168</c:v>
                </c:pt>
                <c:pt idx="108">
                  <c:v>0.14176021516323101</c:v>
                </c:pt>
                <c:pt idx="109">
                  <c:v>-6.7538760602474004E-2</c:v>
                </c:pt>
                <c:pt idx="110">
                  <c:v>-0.34149253368377702</c:v>
                </c:pt>
                <c:pt idx="111">
                  <c:v>-0.73056185245513905</c:v>
                </c:pt>
                <c:pt idx="112">
                  <c:v>-1.09132015705108</c:v>
                </c:pt>
                <c:pt idx="113">
                  <c:v>-1.2572671175003001</c:v>
                </c:pt>
                <c:pt idx="114">
                  <c:v>-1.2436928749084399</c:v>
                </c:pt>
                <c:pt idx="115">
                  <c:v>-1.17369592189788</c:v>
                </c:pt>
                <c:pt idx="116">
                  <c:v>-1.0662910938262899</c:v>
                </c:pt>
                <c:pt idx="117">
                  <c:v>-0.83132076263427701</c:v>
                </c:pt>
                <c:pt idx="118">
                  <c:v>-0.46692809462547302</c:v>
                </c:pt>
                <c:pt idx="119">
                  <c:v>-0.132166713476181</c:v>
                </c:pt>
                <c:pt idx="120">
                  <c:v>2.6711367070675E-2</c:v>
                </c:pt>
                <c:pt idx="121">
                  <c:v>1.9396694377065E-2</c:v>
                </c:pt>
                <c:pt idx="122">
                  <c:v>-8.9970499277114993E-2</c:v>
                </c:pt>
                <c:pt idx="123">
                  <c:v>-0.34550714492797902</c:v>
                </c:pt>
                <c:pt idx="124">
                  <c:v>-0.83601832389831499</c:v>
                </c:pt>
                <c:pt idx="125">
                  <c:v>-1.46902132034301</c:v>
                </c:pt>
                <c:pt idx="126">
                  <c:v>-1.9287967681884699</c:v>
                </c:pt>
                <c:pt idx="127">
                  <c:v>-1.9469424486160201</c:v>
                </c:pt>
                <c:pt idx="128">
                  <c:v>-1.58273541927337</c:v>
                </c:pt>
                <c:pt idx="129">
                  <c:v>-1.1756327152252199</c:v>
                </c:pt>
                <c:pt idx="130">
                  <c:v>-1.03314113616943</c:v>
                </c:pt>
                <c:pt idx="131">
                  <c:v>-1.2120213508605899</c:v>
                </c:pt>
                <c:pt idx="132">
                  <c:v>-1.58592081069946</c:v>
                </c:pt>
                <c:pt idx="133">
                  <c:v>-2.0341780185699401</c:v>
                </c:pt>
                <c:pt idx="134">
                  <c:v>-2.4776735305786102</c:v>
                </c:pt>
                <c:pt idx="135">
                  <c:v>-2.76750564575195</c:v>
                </c:pt>
                <c:pt idx="136">
                  <c:v>-2.6861906051635702</c:v>
                </c:pt>
                <c:pt idx="137">
                  <c:v>-2.1760835647582999</c:v>
                </c:pt>
                <c:pt idx="138">
                  <c:v>-1.53840672969818</c:v>
                </c:pt>
                <c:pt idx="139">
                  <c:v>-1.2661389112472501</c:v>
                </c:pt>
                <c:pt idx="140">
                  <c:v>-1.587362408638</c:v>
                </c:pt>
                <c:pt idx="141">
                  <c:v>-2.2172071933746298</c:v>
                </c:pt>
                <c:pt idx="142">
                  <c:v>-2.6413934230804399</c:v>
                </c:pt>
                <c:pt idx="143">
                  <c:v>-2.6276226043701101</c:v>
                </c:pt>
                <c:pt idx="144">
                  <c:v>-2.3799819946289</c:v>
                </c:pt>
                <c:pt idx="145">
                  <c:v>-2.2085072994232098</c:v>
                </c:pt>
                <c:pt idx="146">
                  <c:v>-2.1715927124023402</c:v>
                </c:pt>
                <c:pt idx="147">
                  <c:v>-2.1099321842193599</c:v>
                </c:pt>
                <c:pt idx="148">
                  <c:v>-1.9343338012695299</c:v>
                </c:pt>
                <c:pt idx="149">
                  <c:v>-1.74730229377746</c:v>
                </c:pt>
                <c:pt idx="150">
                  <c:v>-1.6956981420516899</c:v>
                </c:pt>
                <c:pt idx="151">
                  <c:v>-1.8131521940231301</c:v>
                </c:pt>
                <c:pt idx="152">
                  <c:v>-2.03657698631286</c:v>
                </c:pt>
                <c:pt idx="153">
                  <c:v>-2.2895426750183101</c:v>
                </c:pt>
                <c:pt idx="154">
                  <c:v>-2.4937143325805602</c:v>
                </c:pt>
                <c:pt idx="155">
                  <c:v>-2.5663385391235298</c:v>
                </c:pt>
                <c:pt idx="156">
                  <c:v>-2.47938084602356</c:v>
                </c:pt>
                <c:pt idx="157">
                  <c:v>-2.2804567813873202</c:v>
                </c:pt>
                <c:pt idx="158">
                  <c:v>-2.0053722858428902</c:v>
                </c:pt>
                <c:pt idx="159">
                  <c:v>-1.64229536056518</c:v>
                </c:pt>
                <c:pt idx="160">
                  <c:v>-1.2581859827041599</c:v>
                </c:pt>
                <c:pt idx="161">
                  <c:v>-1.0782604217529299</c:v>
                </c:pt>
                <c:pt idx="162">
                  <c:v>-1.2809073925018299</c:v>
                </c:pt>
                <c:pt idx="163">
                  <c:v>-1.7239733934402399</c:v>
                </c:pt>
                <c:pt idx="164">
                  <c:v>-2.0455477237701398</c:v>
                </c:pt>
                <c:pt idx="165">
                  <c:v>-2.0868780612945499</c:v>
                </c:pt>
                <c:pt idx="166">
                  <c:v>-2.0459311008453298</c:v>
                </c:pt>
                <c:pt idx="167">
                  <c:v>-2.10990309715271</c:v>
                </c:pt>
                <c:pt idx="168">
                  <c:v>-2.1279277801513601</c:v>
                </c:pt>
                <c:pt idx="169">
                  <c:v>-1.88071584701538</c:v>
                </c:pt>
                <c:pt idx="170">
                  <c:v>-1.56729936599731</c:v>
                </c:pt>
                <c:pt idx="171">
                  <c:v>-1.6776748895645099</c:v>
                </c:pt>
                <c:pt idx="172">
                  <c:v>-2.30611896514892</c:v>
                </c:pt>
                <c:pt idx="173">
                  <c:v>-2.9027822017669598</c:v>
                </c:pt>
                <c:pt idx="174">
                  <c:v>-2.92650294303894</c:v>
                </c:pt>
                <c:pt idx="175">
                  <c:v>-2.5178129673004102</c:v>
                </c:pt>
                <c:pt idx="176">
                  <c:v>-2.2125473022460902</c:v>
                </c:pt>
                <c:pt idx="177">
                  <c:v>-2.1317682266235298</c:v>
                </c:pt>
                <c:pt idx="178">
                  <c:v>-1.88386571407318</c:v>
                </c:pt>
                <c:pt idx="179">
                  <c:v>-1.32634305953979</c:v>
                </c:pt>
                <c:pt idx="180">
                  <c:v>-0.97343468666076705</c:v>
                </c:pt>
                <c:pt idx="181">
                  <c:v>-1.3332654237747099</c:v>
                </c:pt>
                <c:pt idx="182">
                  <c:v>-2.1147553920745801</c:v>
                </c:pt>
                <c:pt idx="183">
                  <c:v>-2.5109748840332</c:v>
                </c:pt>
                <c:pt idx="184">
                  <c:v>-2.2122013568878098</c:v>
                </c:pt>
                <c:pt idx="185">
                  <c:v>-1.7247848510742101</c:v>
                </c:pt>
                <c:pt idx="186">
                  <c:v>-1.599923253059379</c:v>
                </c:pt>
                <c:pt idx="187">
                  <c:v>-1.7321801185607899</c:v>
                </c:pt>
                <c:pt idx="188">
                  <c:v>-1.6631615161895701</c:v>
                </c:pt>
                <c:pt idx="189">
                  <c:v>-1.2859984636306701</c:v>
                </c:pt>
                <c:pt idx="190">
                  <c:v>-0.87156242132186901</c:v>
                </c:pt>
                <c:pt idx="191">
                  <c:v>-0.52958357334136996</c:v>
                </c:pt>
                <c:pt idx="192">
                  <c:v>-8.2827657461165993E-2</c:v>
                </c:pt>
                <c:pt idx="193">
                  <c:v>0.46006914973259</c:v>
                </c:pt>
                <c:pt idx="194">
                  <c:v>0.70440888404846203</c:v>
                </c:pt>
                <c:pt idx="195">
                  <c:v>0.39017647504806502</c:v>
                </c:pt>
                <c:pt idx="196">
                  <c:v>-0.14367146790027599</c:v>
                </c:pt>
                <c:pt idx="197">
                  <c:v>-0.33522492647170998</c:v>
                </c:pt>
                <c:pt idx="198">
                  <c:v>-0.12350793182849901</c:v>
                </c:pt>
                <c:pt idx="199">
                  <c:v>4.0633376687764997E-2</c:v>
                </c:pt>
              </c:numCache>
            </c:numRef>
          </c:val>
          <c:smooth val="0"/>
          <c:extLst>
            <c:ext xmlns:c16="http://schemas.microsoft.com/office/drawing/2014/chart" uri="{C3380CC4-5D6E-409C-BE32-E72D297353CC}">
              <c16:uniqueId val="{00000001-9957-485D-9E1D-8EF97A9EC159}"/>
            </c:ext>
          </c:extLst>
        </c:ser>
        <c:ser>
          <c:idx val="2"/>
          <c:order val="2"/>
          <c:tx>
            <c:strRef>
              <c:f>'12_F3 Posttest'!$D$1</c:f>
              <c:strCache>
                <c:ptCount val="1"/>
                <c:pt idx="0">
                  <c:v>12</c:v>
                </c:pt>
              </c:strCache>
            </c:strRef>
          </c:tx>
          <c:spPr>
            <a:ln w="25400">
              <a:solidFill>
                <a:schemeClr val="tx1">
                  <a:lumMod val="95000"/>
                  <a:lumOff val="5000"/>
                </a:schemeClr>
              </a:solidFill>
              <a:prstDash val="solid"/>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Posttest'!$D$2:$D$201</c:f>
              <c:numCache>
                <c:formatCode>General</c:formatCode>
                <c:ptCount val="200"/>
                <c:pt idx="0">
                  <c:v>-1.1255402565002399</c:v>
                </c:pt>
                <c:pt idx="1">
                  <c:v>-1.4554229974746691</c:v>
                </c:pt>
                <c:pt idx="2">
                  <c:v>-1.29840099811554</c:v>
                </c:pt>
                <c:pt idx="3">
                  <c:v>-0.90923327207565297</c:v>
                </c:pt>
                <c:pt idx="4">
                  <c:v>-0.66933715343475297</c:v>
                </c:pt>
                <c:pt idx="5">
                  <c:v>-0.64746862649917603</c:v>
                </c:pt>
                <c:pt idx="6">
                  <c:v>-0.61938178539276101</c:v>
                </c:pt>
                <c:pt idx="7">
                  <c:v>-0.42808505892753601</c:v>
                </c:pt>
                <c:pt idx="8">
                  <c:v>-0.16008736193180101</c:v>
                </c:pt>
                <c:pt idx="9">
                  <c:v>3.5549972206354002E-2</c:v>
                </c:pt>
                <c:pt idx="10">
                  <c:v>0.156030207872391</c:v>
                </c:pt>
                <c:pt idx="11">
                  <c:v>0.299122273921967</c:v>
                </c:pt>
                <c:pt idx="12">
                  <c:v>0.49071738123893699</c:v>
                </c:pt>
                <c:pt idx="13">
                  <c:v>0.65200179815292403</c:v>
                </c:pt>
                <c:pt idx="14">
                  <c:v>0.70968759059905995</c:v>
                </c:pt>
                <c:pt idx="15">
                  <c:v>0.66383689641952504</c:v>
                </c:pt>
                <c:pt idx="16">
                  <c:v>0.55545669794082597</c:v>
                </c:pt>
                <c:pt idx="17">
                  <c:v>0.43144890666008001</c:v>
                </c:pt>
                <c:pt idx="18">
                  <c:v>0.34354573488235501</c:v>
                </c:pt>
                <c:pt idx="19">
                  <c:v>0.32590645551681502</c:v>
                </c:pt>
                <c:pt idx="20">
                  <c:v>0.35741406679153398</c:v>
                </c:pt>
                <c:pt idx="21">
                  <c:v>0.39028912782669101</c:v>
                </c:pt>
                <c:pt idx="22">
                  <c:v>0.436531722545624</c:v>
                </c:pt>
                <c:pt idx="23">
                  <c:v>0.58055931329727195</c:v>
                </c:pt>
                <c:pt idx="24">
                  <c:v>0.88487029075622603</c:v>
                </c:pt>
                <c:pt idx="25">
                  <c:v>1.3248212337493901</c:v>
                </c:pt>
                <c:pt idx="26">
                  <c:v>1.8388385772705</c:v>
                </c:pt>
                <c:pt idx="27">
                  <c:v>2.3739144802093501</c:v>
                </c:pt>
                <c:pt idx="28">
                  <c:v>2.8243925571441602</c:v>
                </c:pt>
                <c:pt idx="29">
                  <c:v>3.00276279449462</c:v>
                </c:pt>
                <c:pt idx="30">
                  <c:v>2.8045694828033398</c:v>
                </c:pt>
                <c:pt idx="31">
                  <c:v>2.4046330451965301</c:v>
                </c:pt>
                <c:pt idx="32">
                  <c:v>2.1468322277068999</c:v>
                </c:pt>
                <c:pt idx="33">
                  <c:v>2.1575336456298801</c:v>
                </c:pt>
                <c:pt idx="34">
                  <c:v>2.17020583152771</c:v>
                </c:pt>
                <c:pt idx="35">
                  <c:v>1.8746197223663299</c:v>
                </c:pt>
                <c:pt idx="36">
                  <c:v>1.39118528366088</c:v>
                </c:pt>
                <c:pt idx="37">
                  <c:v>1.2161234617233201</c:v>
                </c:pt>
                <c:pt idx="38">
                  <c:v>1.63455581665039</c:v>
                </c:pt>
                <c:pt idx="39">
                  <c:v>2.3255028724670401</c:v>
                </c:pt>
                <c:pt idx="40">
                  <c:v>2.6783201694488499</c:v>
                </c:pt>
                <c:pt idx="41">
                  <c:v>2.4420423507690381</c:v>
                </c:pt>
                <c:pt idx="42">
                  <c:v>1.9327210187911901</c:v>
                </c:pt>
                <c:pt idx="43">
                  <c:v>1.60493016242981</c:v>
                </c:pt>
                <c:pt idx="44">
                  <c:v>1.55434381961822</c:v>
                </c:pt>
                <c:pt idx="45">
                  <c:v>1.50991511344909</c:v>
                </c:pt>
                <c:pt idx="46">
                  <c:v>1.2225756645202599</c:v>
                </c:pt>
                <c:pt idx="47">
                  <c:v>0.74548757076263406</c:v>
                </c:pt>
                <c:pt idx="48">
                  <c:v>0.33570671081543002</c:v>
                </c:pt>
                <c:pt idx="49">
                  <c:v>0.16594254970550501</c:v>
                </c:pt>
                <c:pt idx="50">
                  <c:v>0.16965661942958801</c:v>
                </c:pt>
                <c:pt idx="51">
                  <c:v>0.13037334382533999</c:v>
                </c:pt>
                <c:pt idx="52">
                  <c:v>-0.104511670768261</c:v>
                </c:pt>
                <c:pt idx="53">
                  <c:v>-0.48215484619140597</c:v>
                </c:pt>
                <c:pt idx="54">
                  <c:v>-0.80795532464981101</c:v>
                </c:pt>
                <c:pt idx="55">
                  <c:v>-0.97307622432708696</c:v>
                </c:pt>
                <c:pt idx="56">
                  <c:v>-1.11232233047485</c:v>
                </c:pt>
                <c:pt idx="57">
                  <c:v>-1.48017573356628</c:v>
                </c:pt>
                <c:pt idx="58">
                  <c:v>-2.1362097263336102</c:v>
                </c:pt>
                <c:pt idx="59">
                  <c:v>-2.8008260726928702</c:v>
                </c:pt>
                <c:pt idx="60">
                  <c:v>-3.0968506336212052</c:v>
                </c:pt>
                <c:pt idx="61">
                  <c:v>-2.9422800540924001</c:v>
                </c:pt>
                <c:pt idx="62">
                  <c:v>-2.6580967903137198</c:v>
                </c:pt>
                <c:pt idx="63">
                  <c:v>-2.6676282882690399</c:v>
                </c:pt>
                <c:pt idx="64">
                  <c:v>-3.1169853210449201</c:v>
                </c:pt>
                <c:pt idx="65">
                  <c:v>-3.8004441261291451</c:v>
                </c:pt>
                <c:pt idx="66">
                  <c:v>-4.4042453765869052</c:v>
                </c:pt>
                <c:pt idx="67">
                  <c:v>-4.7647194862365696</c:v>
                </c:pt>
                <c:pt idx="68">
                  <c:v>-4.9034938812255797</c:v>
                </c:pt>
                <c:pt idx="69">
                  <c:v>-4.8936381340026802</c:v>
                </c:pt>
                <c:pt idx="70">
                  <c:v>-4.7596569061279297</c:v>
                </c:pt>
                <c:pt idx="71">
                  <c:v>-4.5015888214111301</c:v>
                </c:pt>
                <c:pt idx="72">
                  <c:v>-4.1561031341552699</c:v>
                </c:pt>
                <c:pt idx="73">
                  <c:v>-3.78847908973693</c:v>
                </c:pt>
                <c:pt idx="74">
                  <c:v>-3.4303512573242099</c:v>
                </c:pt>
                <c:pt idx="75">
                  <c:v>-3.0689420700073202</c:v>
                </c:pt>
                <c:pt idx="76">
                  <c:v>-2.72351646423339</c:v>
                </c:pt>
                <c:pt idx="77">
                  <c:v>-2.4905943870544398</c:v>
                </c:pt>
                <c:pt idx="78">
                  <c:v>-2.438263416290277</c:v>
                </c:pt>
                <c:pt idx="79">
                  <c:v>-2.4458649158477699</c:v>
                </c:pt>
                <c:pt idx="80">
                  <c:v>-2.24317479133606</c:v>
                </c:pt>
                <c:pt idx="81">
                  <c:v>-1.7053458690643299</c:v>
                </c:pt>
                <c:pt idx="82">
                  <c:v>-1.0800200700759801</c:v>
                </c:pt>
                <c:pt idx="83">
                  <c:v>-0.79953140020370495</c:v>
                </c:pt>
                <c:pt idx="84">
                  <c:v>-1.01657283306121</c:v>
                </c:pt>
                <c:pt idx="85">
                  <c:v>-1.41576015949249</c:v>
                </c:pt>
                <c:pt idx="86">
                  <c:v>-1.5705775022506701</c:v>
                </c:pt>
                <c:pt idx="87">
                  <c:v>-1.4220056533813401</c:v>
                </c:pt>
                <c:pt idx="88">
                  <c:v>-1.2786122560501101</c:v>
                </c:pt>
                <c:pt idx="89">
                  <c:v>-1.3668694496154701</c:v>
                </c:pt>
                <c:pt idx="90">
                  <c:v>-1.54952800273895</c:v>
                </c:pt>
                <c:pt idx="91">
                  <c:v>-1.5728847980499201</c:v>
                </c:pt>
                <c:pt idx="92">
                  <c:v>-1.45983922481536</c:v>
                </c:pt>
                <c:pt idx="93">
                  <c:v>-1.49058949947357</c:v>
                </c:pt>
                <c:pt idx="94">
                  <c:v>-1.82692682743072</c:v>
                </c:pt>
                <c:pt idx="95">
                  <c:v>-2.3176729679107591</c:v>
                </c:pt>
                <c:pt idx="96">
                  <c:v>-2.71129894256591</c:v>
                </c:pt>
                <c:pt idx="97">
                  <c:v>-2.9183504581451398</c:v>
                </c:pt>
                <c:pt idx="98">
                  <c:v>-2.98576354980468</c:v>
                </c:pt>
                <c:pt idx="99">
                  <c:v>-2.9470908641815101</c:v>
                </c:pt>
                <c:pt idx="100">
                  <c:v>-2.8594172000885001</c:v>
                </c:pt>
                <c:pt idx="101">
                  <c:v>-2.92219018936157</c:v>
                </c:pt>
                <c:pt idx="102">
                  <c:v>-3.3520536422729399</c:v>
                </c:pt>
                <c:pt idx="103">
                  <c:v>-4.07655429840087</c:v>
                </c:pt>
                <c:pt idx="104">
                  <c:v>-4.7073559761047257</c:v>
                </c:pt>
                <c:pt idx="105">
                  <c:v>-4.9346308708190856</c:v>
                </c:pt>
                <c:pt idx="106">
                  <c:v>-4.8621654510497949</c:v>
                </c:pt>
                <c:pt idx="107">
                  <c:v>-4.8293247222900302</c:v>
                </c:pt>
                <c:pt idx="108">
                  <c:v>-4.9649353027343697</c:v>
                </c:pt>
                <c:pt idx="109">
                  <c:v>-5.0858516693115199</c:v>
                </c:pt>
                <c:pt idx="110">
                  <c:v>-5.0424809455871484</c:v>
                </c:pt>
                <c:pt idx="111">
                  <c:v>-4.9803342819213796</c:v>
                </c:pt>
                <c:pt idx="112">
                  <c:v>-5.1442289352416903</c:v>
                </c:pt>
                <c:pt idx="113">
                  <c:v>-5.5411601066589302</c:v>
                </c:pt>
                <c:pt idx="114">
                  <c:v>-5.9548540115356374</c:v>
                </c:pt>
                <c:pt idx="115">
                  <c:v>-6.2564549446105886</c:v>
                </c:pt>
                <c:pt idx="116">
                  <c:v>-6.53025102615356</c:v>
                </c:pt>
                <c:pt idx="117">
                  <c:v>-6.8540363311767409</c:v>
                </c:pt>
                <c:pt idx="118">
                  <c:v>-7.1032395362853951</c:v>
                </c:pt>
                <c:pt idx="119">
                  <c:v>-7.0928387641906703</c:v>
                </c:pt>
                <c:pt idx="120">
                  <c:v>-6.85133934020996</c:v>
                </c:pt>
                <c:pt idx="121">
                  <c:v>-6.6377849578857298</c:v>
                </c:pt>
                <c:pt idx="122">
                  <c:v>-6.6815547943115199</c:v>
                </c:pt>
                <c:pt idx="123">
                  <c:v>-6.9683289527893004</c:v>
                </c:pt>
                <c:pt idx="124">
                  <c:v>-7.2722606658935502</c:v>
                </c:pt>
                <c:pt idx="125">
                  <c:v>-7.33864402770996</c:v>
                </c:pt>
                <c:pt idx="126">
                  <c:v>-7.0621433258056596</c:v>
                </c:pt>
                <c:pt idx="127">
                  <c:v>-6.5898909568786603</c:v>
                </c:pt>
                <c:pt idx="128">
                  <c:v>-6.2600841522216797</c:v>
                </c:pt>
                <c:pt idx="129">
                  <c:v>-6.31526374816894</c:v>
                </c:pt>
                <c:pt idx="130">
                  <c:v>-6.5999736785888601</c:v>
                </c:pt>
                <c:pt idx="131">
                  <c:v>-6.6433577537536603</c:v>
                </c:pt>
                <c:pt idx="132">
                  <c:v>-6.1761875152587784</c:v>
                </c:pt>
                <c:pt idx="133">
                  <c:v>-5.5221881866454927</c:v>
                </c:pt>
                <c:pt idx="134">
                  <c:v>-5.3134860992431596</c:v>
                </c:pt>
                <c:pt idx="135">
                  <c:v>-5.79022216796875</c:v>
                </c:pt>
                <c:pt idx="136">
                  <c:v>-6.5332884788513104</c:v>
                </c:pt>
                <c:pt idx="137">
                  <c:v>-6.9696335792541504</c:v>
                </c:pt>
                <c:pt idx="138">
                  <c:v>-6.9966006278991699</c:v>
                </c:pt>
                <c:pt idx="139">
                  <c:v>-6.9442691802978498</c:v>
                </c:pt>
                <c:pt idx="140">
                  <c:v>-7.0161023139953604</c:v>
                </c:pt>
                <c:pt idx="141">
                  <c:v>-7.0293421745300204</c:v>
                </c:pt>
                <c:pt idx="142">
                  <c:v>-6.7785077095031703</c:v>
                </c:pt>
                <c:pt idx="143">
                  <c:v>-6.4233064651489196</c:v>
                </c:pt>
                <c:pt idx="144">
                  <c:v>-6.298814296722405</c:v>
                </c:pt>
                <c:pt idx="145">
                  <c:v>-6.4369578361511204</c:v>
                </c:pt>
                <c:pt idx="146">
                  <c:v>-6.527674674987785</c:v>
                </c:pt>
                <c:pt idx="147">
                  <c:v>-6.3942155838012686</c:v>
                </c:pt>
                <c:pt idx="148">
                  <c:v>-6.29134178161621</c:v>
                </c:pt>
                <c:pt idx="149">
                  <c:v>-6.5791916847229004</c:v>
                </c:pt>
                <c:pt idx="150">
                  <c:v>-7.2179689407348597</c:v>
                </c:pt>
                <c:pt idx="151">
                  <c:v>-7.7784495353698704</c:v>
                </c:pt>
                <c:pt idx="152">
                  <c:v>-7.9354963302612296</c:v>
                </c:pt>
                <c:pt idx="153">
                  <c:v>-7.7797946929931596</c:v>
                </c:pt>
                <c:pt idx="154">
                  <c:v>-7.5974674224853498</c:v>
                </c:pt>
                <c:pt idx="155">
                  <c:v>-7.4996933937072701</c:v>
                </c:pt>
                <c:pt idx="156">
                  <c:v>-7.3982191085815403</c:v>
                </c:pt>
                <c:pt idx="157">
                  <c:v>-7.2547039985656703</c:v>
                </c:pt>
                <c:pt idx="158">
                  <c:v>-7.1710209846496502</c:v>
                </c:pt>
                <c:pt idx="159">
                  <c:v>-7.21317338943481</c:v>
                </c:pt>
                <c:pt idx="160">
                  <c:v>-7.2900638580322203</c:v>
                </c:pt>
                <c:pt idx="161">
                  <c:v>-7.2873215675353951</c:v>
                </c:pt>
                <c:pt idx="162">
                  <c:v>-7.2329564094543404</c:v>
                </c:pt>
                <c:pt idx="163">
                  <c:v>-7.2356815338134703</c:v>
                </c:pt>
                <c:pt idx="164">
                  <c:v>-7.3067784309387198</c:v>
                </c:pt>
                <c:pt idx="165">
                  <c:v>-7.3414993286132804</c:v>
                </c:pt>
                <c:pt idx="166">
                  <c:v>-7.2722306251525799</c:v>
                </c:pt>
                <c:pt idx="167">
                  <c:v>-7.1579890251159508</c:v>
                </c:pt>
                <c:pt idx="168">
                  <c:v>-7.1045393943786603</c:v>
                </c:pt>
                <c:pt idx="169">
                  <c:v>-7.1637058258056596</c:v>
                </c:pt>
                <c:pt idx="170">
                  <c:v>-7.3435502052307076</c:v>
                </c:pt>
                <c:pt idx="171">
                  <c:v>-7.6457576751708887</c:v>
                </c:pt>
                <c:pt idx="172">
                  <c:v>-8.0256404876708896</c:v>
                </c:pt>
                <c:pt idx="173">
                  <c:v>-8.3550891876220703</c:v>
                </c:pt>
                <c:pt idx="174">
                  <c:v>-8.4955968856811506</c:v>
                </c:pt>
                <c:pt idx="175">
                  <c:v>-8.4034337997436506</c:v>
                </c:pt>
                <c:pt idx="176">
                  <c:v>-8.1233558654785014</c:v>
                </c:pt>
                <c:pt idx="177">
                  <c:v>-7.71311235427856</c:v>
                </c:pt>
                <c:pt idx="178">
                  <c:v>-7.2600555419921786</c:v>
                </c:pt>
                <c:pt idx="179">
                  <c:v>-6.9511198997497496</c:v>
                </c:pt>
                <c:pt idx="180">
                  <c:v>-6.9858322143554599</c:v>
                </c:pt>
                <c:pt idx="181">
                  <c:v>-7.3333058357238698</c:v>
                </c:pt>
                <c:pt idx="182">
                  <c:v>-7.663720607757555</c:v>
                </c:pt>
                <c:pt idx="183">
                  <c:v>-7.6567149162292329</c:v>
                </c:pt>
                <c:pt idx="184">
                  <c:v>-7.3626170158386204</c:v>
                </c:pt>
                <c:pt idx="185">
                  <c:v>-7.1311817169189364</c:v>
                </c:pt>
                <c:pt idx="186">
                  <c:v>-7.1600327491760138</c:v>
                </c:pt>
                <c:pt idx="187">
                  <c:v>-7.2477550506591797</c:v>
                </c:pt>
                <c:pt idx="188">
                  <c:v>-7.0757813453674299</c:v>
                </c:pt>
                <c:pt idx="189">
                  <c:v>-6.6276960372924743</c:v>
                </c:pt>
                <c:pt idx="190">
                  <c:v>-6.1912522315978986</c:v>
                </c:pt>
                <c:pt idx="191">
                  <c:v>-5.9869203567504776</c:v>
                </c:pt>
                <c:pt idx="192">
                  <c:v>-5.9517588615417401</c:v>
                </c:pt>
                <c:pt idx="193">
                  <c:v>-5.9150118827819798</c:v>
                </c:pt>
                <c:pt idx="194">
                  <c:v>-5.8316493034362704</c:v>
                </c:pt>
                <c:pt idx="195">
                  <c:v>-5.7373127937316797</c:v>
                </c:pt>
                <c:pt idx="196">
                  <c:v>-5.5842685699462766</c:v>
                </c:pt>
                <c:pt idx="197">
                  <c:v>-5.2918224334716797</c:v>
                </c:pt>
                <c:pt idx="198">
                  <c:v>-4.9429259300231898</c:v>
                </c:pt>
                <c:pt idx="199">
                  <c:v>-4.7648692131042401</c:v>
                </c:pt>
              </c:numCache>
            </c:numRef>
          </c:val>
          <c:smooth val="0"/>
          <c:extLst>
            <c:ext xmlns:c16="http://schemas.microsoft.com/office/drawing/2014/chart" uri="{C3380CC4-5D6E-409C-BE32-E72D297353CC}">
              <c16:uniqueId val="{00000002-9957-485D-9E1D-8EF97A9EC159}"/>
            </c:ext>
          </c:extLst>
        </c:ser>
        <c:ser>
          <c:idx val="6"/>
          <c:order val="3"/>
          <c:tx>
            <c:strRef>
              <c:f>'60_F4 1Mir'!#REF!</c:f>
              <c:strCache>
                <c:ptCount val="1"/>
                <c:pt idx="0">
                  <c:v>#REF!</c:v>
                </c:pt>
              </c:strCache>
            </c:strRef>
          </c:tx>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9957-485D-9E1D-8EF97A9EC159}"/>
            </c:ext>
          </c:extLst>
        </c:ser>
        <c:dLbls>
          <c:showLegendKey val="0"/>
          <c:showVal val="0"/>
          <c:showCatName val="0"/>
          <c:showSerName val="0"/>
          <c:showPercent val="0"/>
          <c:showBubbleSize val="0"/>
        </c:dLbls>
        <c:smooth val="0"/>
        <c:axId val="623797880"/>
        <c:axId val="623801000"/>
      </c:lineChart>
      <c:catAx>
        <c:axId val="623797880"/>
        <c:scaling>
          <c:orientation val="minMax"/>
        </c:scaling>
        <c:delete val="0"/>
        <c:axPos val="b"/>
        <c:numFmt formatCode="General" sourceLinked="1"/>
        <c:majorTickMark val="out"/>
        <c:minorTickMark val="none"/>
        <c:tickLblPos val="none"/>
        <c:crossAx val="623801000"/>
        <c:crosses val="autoZero"/>
        <c:auto val="1"/>
        <c:lblAlgn val="ctr"/>
        <c:lblOffset val="100"/>
        <c:tickLblSkip val="50"/>
        <c:tickMarkSkip val="25"/>
        <c:noMultiLvlLbl val="0"/>
      </c:catAx>
      <c:valAx>
        <c:axId val="623801000"/>
        <c:scaling>
          <c:orientation val="minMax"/>
          <c:max val="4"/>
          <c:min val="-12"/>
        </c:scaling>
        <c:delete val="0"/>
        <c:axPos val="l"/>
        <c:numFmt formatCode="General" sourceLinked="1"/>
        <c:majorTickMark val="out"/>
        <c:minorTickMark val="none"/>
        <c:tickLblPos val="nextTo"/>
        <c:crossAx val="623797880"/>
        <c:crossesAt val="25"/>
        <c:crossBetween val="between"/>
      </c:valAx>
    </c:plotArea>
    <c:plotVisOnly val="1"/>
    <c:dispBlanksAs val="gap"/>
    <c:showDLblsOverMax val="0"/>
  </c:chart>
  <c:externalData r:id="rId1">
    <c:autoUpdate val="0"/>
  </c:externalData>
</c:chartSpace>
</file>

<file path=ppt/charts/chart9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1701096492125E-2"/>
          <c:y val="5.49166902831719E-2"/>
          <c:w val="0.98829890350787497"/>
          <c:h val="0.91930406483296145"/>
        </c:manualLayout>
      </c:layout>
      <c:lineChart>
        <c:grouping val="standard"/>
        <c:varyColors val="0"/>
        <c:ser>
          <c:idx val="3"/>
          <c:order val="0"/>
          <c:tx>
            <c:strRef>
              <c:f>'12_F3 Posttest'!$E$1</c:f>
              <c:strCache>
                <c:ptCount val="1"/>
                <c:pt idx="0">
                  <c:v>Posttest</c:v>
                </c:pt>
              </c:strCache>
            </c:strRef>
          </c:tx>
          <c:spPr>
            <a:ln w="25400">
              <a:solidFill>
                <a:schemeClr val="bg1">
                  <a:lumMod val="50000"/>
                </a:schemeClr>
              </a:solidFill>
              <a:prstDash val="solid"/>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Posttest'!$E$2:$E$201</c:f>
              <c:numCache>
                <c:formatCode>General</c:formatCode>
                <c:ptCount val="200"/>
                <c:pt idx="0">
                  <c:v>0.84320163726806596</c:v>
                </c:pt>
                <c:pt idx="1">
                  <c:v>1.56149137020111</c:v>
                </c:pt>
                <c:pt idx="2">
                  <c:v>2.1282856464385902</c:v>
                </c:pt>
                <c:pt idx="3">
                  <c:v>1.9479354619979801</c:v>
                </c:pt>
                <c:pt idx="4">
                  <c:v>1.1278283596038801</c:v>
                </c:pt>
                <c:pt idx="5">
                  <c:v>0.35349154472351102</c:v>
                </c:pt>
                <c:pt idx="6">
                  <c:v>0.106037236750126</c:v>
                </c:pt>
                <c:pt idx="7">
                  <c:v>0.21903669834136999</c:v>
                </c:pt>
                <c:pt idx="8">
                  <c:v>0.21896615624427801</c:v>
                </c:pt>
                <c:pt idx="9">
                  <c:v>-0.12281713634729401</c:v>
                </c:pt>
                <c:pt idx="10">
                  <c:v>-0.67706471681594804</c:v>
                </c:pt>
                <c:pt idx="11">
                  <c:v>-1.2093091011047301</c:v>
                </c:pt>
                <c:pt idx="12">
                  <c:v>-1.55881023406982</c:v>
                </c:pt>
                <c:pt idx="13">
                  <c:v>-1.63382339477539</c:v>
                </c:pt>
                <c:pt idx="14">
                  <c:v>-1.41720366477966</c:v>
                </c:pt>
                <c:pt idx="15">
                  <c:v>-1.01061511039733</c:v>
                </c:pt>
                <c:pt idx="16">
                  <c:v>-0.57748782634735096</c:v>
                </c:pt>
                <c:pt idx="17">
                  <c:v>-0.216940402984619</c:v>
                </c:pt>
                <c:pt idx="18">
                  <c:v>4.6694874763488999E-2</c:v>
                </c:pt>
                <c:pt idx="19">
                  <c:v>0.175747245550156</c:v>
                </c:pt>
                <c:pt idx="20">
                  <c:v>0.13321776688098899</c:v>
                </c:pt>
                <c:pt idx="21">
                  <c:v>-1.0415935888886001E-2</c:v>
                </c:pt>
                <c:pt idx="22">
                  <c:v>-0.111567988991737</c:v>
                </c:pt>
                <c:pt idx="23">
                  <c:v>-0.13636739552020999</c:v>
                </c:pt>
                <c:pt idx="24">
                  <c:v>-0.17951670289039601</c:v>
                </c:pt>
                <c:pt idx="25">
                  <c:v>-0.22096848487854001</c:v>
                </c:pt>
                <c:pt idx="26">
                  <c:v>-1.3294029049574999E-2</c:v>
                </c:pt>
                <c:pt idx="27">
                  <c:v>0.60854995250701904</c:v>
                </c:pt>
                <c:pt idx="28">
                  <c:v>1.3879882097244201</c:v>
                </c:pt>
                <c:pt idx="29">
                  <c:v>1.84486007690429</c:v>
                </c:pt>
                <c:pt idx="30">
                  <c:v>1.81994569301605</c:v>
                </c:pt>
                <c:pt idx="31">
                  <c:v>1.6075769662857</c:v>
                </c:pt>
                <c:pt idx="32">
                  <c:v>1.4862811565399101</c:v>
                </c:pt>
                <c:pt idx="33">
                  <c:v>1.3529984951019201</c:v>
                </c:pt>
                <c:pt idx="34">
                  <c:v>0.99350434541702304</c:v>
                </c:pt>
                <c:pt idx="35">
                  <c:v>0.52668219804763805</c:v>
                </c:pt>
                <c:pt idx="36">
                  <c:v>0.29609480500221302</c:v>
                </c:pt>
                <c:pt idx="37">
                  <c:v>0.37562641501426702</c:v>
                </c:pt>
                <c:pt idx="38">
                  <c:v>0.479340940713882</c:v>
                </c:pt>
                <c:pt idx="39">
                  <c:v>0.41321212053299</c:v>
                </c:pt>
                <c:pt idx="40">
                  <c:v>0.336864203214645</c:v>
                </c:pt>
                <c:pt idx="41">
                  <c:v>0.43597871065139798</c:v>
                </c:pt>
                <c:pt idx="42">
                  <c:v>0.58536177873611495</c:v>
                </c:pt>
                <c:pt idx="43">
                  <c:v>0.59026116132736195</c:v>
                </c:pt>
                <c:pt idx="44">
                  <c:v>0.58963143825530995</c:v>
                </c:pt>
                <c:pt idx="45">
                  <c:v>0.87259596586227395</c:v>
                </c:pt>
                <c:pt idx="46">
                  <c:v>1.319294095039359</c:v>
                </c:pt>
                <c:pt idx="47">
                  <c:v>1.404564857482909</c:v>
                </c:pt>
                <c:pt idx="48">
                  <c:v>0.91037195920944203</c:v>
                </c:pt>
                <c:pt idx="49">
                  <c:v>0.32789778709411599</c:v>
                </c:pt>
                <c:pt idx="50">
                  <c:v>0.26967769861221302</c:v>
                </c:pt>
                <c:pt idx="51">
                  <c:v>0.66330581903457597</c:v>
                </c:pt>
                <c:pt idx="52">
                  <c:v>0.88200151920318604</c:v>
                </c:pt>
                <c:pt idx="53">
                  <c:v>0.63807582855224598</c:v>
                </c:pt>
                <c:pt idx="54">
                  <c:v>0.37265720963478099</c:v>
                </c:pt>
                <c:pt idx="55">
                  <c:v>0.62177449464797996</c:v>
                </c:pt>
                <c:pt idx="56">
                  <c:v>1.2867616415023799</c:v>
                </c:pt>
                <c:pt idx="57">
                  <c:v>1.7814083099365201</c:v>
                </c:pt>
                <c:pt idx="58">
                  <c:v>1.7387653589248599</c:v>
                </c:pt>
                <c:pt idx="59">
                  <c:v>1.29062235355377</c:v>
                </c:pt>
                <c:pt idx="60">
                  <c:v>0.71388125419616699</c:v>
                </c:pt>
                <c:pt idx="61">
                  <c:v>0.106690883636475</c:v>
                </c:pt>
                <c:pt idx="62">
                  <c:v>-0.516190886497498</c:v>
                </c:pt>
                <c:pt idx="63">
                  <c:v>-1.0606652498245199</c:v>
                </c:pt>
                <c:pt idx="64">
                  <c:v>-1.4586715698242101</c:v>
                </c:pt>
                <c:pt idx="65">
                  <c:v>-1.7948631048202499</c:v>
                </c:pt>
                <c:pt idx="66">
                  <c:v>-2.1552810668945299</c:v>
                </c:pt>
                <c:pt idx="67">
                  <c:v>-2.4415500164031898</c:v>
                </c:pt>
                <c:pt idx="68">
                  <c:v>-2.49911141395568</c:v>
                </c:pt>
                <c:pt idx="69">
                  <c:v>-2.3747172355651802</c:v>
                </c:pt>
                <c:pt idx="70">
                  <c:v>-2.27589583396911</c:v>
                </c:pt>
                <c:pt idx="71">
                  <c:v>-2.2928290367126398</c:v>
                </c:pt>
                <c:pt idx="72">
                  <c:v>-2.35168004035949</c:v>
                </c:pt>
                <c:pt idx="73">
                  <c:v>-2.4680538177490199</c:v>
                </c:pt>
                <c:pt idx="74">
                  <c:v>-2.8164403438568049</c:v>
                </c:pt>
                <c:pt idx="75">
                  <c:v>-3.4065902233123699</c:v>
                </c:pt>
                <c:pt idx="76">
                  <c:v>-3.8686528205871502</c:v>
                </c:pt>
                <c:pt idx="77">
                  <c:v>-3.7945568561553902</c:v>
                </c:pt>
                <c:pt idx="78">
                  <c:v>-3.2409577369689901</c:v>
                </c:pt>
                <c:pt idx="79">
                  <c:v>-2.6702461242675701</c:v>
                </c:pt>
                <c:pt idx="80">
                  <c:v>-2.3758311271667401</c:v>
                </c:pt>
                <c:pt idx="81">
                  <c:v>-2.1854994297027499</c:v>
                </c:pt>
                <c:pt idx="82">
                  <c:v>-1.8274608850479099</c:v>
                </c:pt>
                <c:pt idx="83">
                  <c:v>-1.3945274353027299</c:v>
                </c:pt>
                <c:pt idx="84">
                  <c:v>-1.24812924861908</c:v>
                </c:pt>
                <c:pt idx="85">
                  <c:v>-1.5430322885513299</c:v>
                </c:pt>
                <c:pt idx="86">
                  <c:v>-2.0403122901916499</c:v>
                </c:pt>
                <c:pt idx="87">
                  <c:v>-2.39021515846252</c:v>
                </c:pt>
                <c:pt idx="88">
                  <c:v>-2.44981336593627</c:v>
                </c:pt>
                <c:pt idx="89">
                  <c:v>-2.3024685382842951</c:v>
                </c:pt>
                <c:pt idx="90">
                  <c:v>-2.1182014942169101</c:v>
                </c:pt>
                <c:pt idx="91">
                  <c:v>-2.0561497211456299</c:v>
                </c:pt>
                <c:pt idx="92">
                  <c:v>-2.1737110614776598</c:v>
                </c:pt>
                <c:pt idx="93">
                  <c:v>-2.3363633155822701</c:v>
                </c:pt>
                <c:pt idx="94">
                  <c:v>-2.3143677711486799</c:v>
                </c:pt>
                <c:pt idx="95">
                  <c:v>-2.0731818675994802</c:v>
                </c:pt>
                <c:pt idx="96">
                  <c:v>-1.88891673088073</c:v>
                </c:pt>
                <c:pt idx="97">
                  <c:v>-2.04106593132019</c:v>
                </c:pt>
                <c:pt idx="98">
                  <c:v>-2.4505374431610099</c:v>
                </c:pt>
                <c:pt idx="99">
                  <c:v>-2.78976082801818</c:v>
                </c:pt>
                <c:pt idx="100">
                  <c:v>-2.9333758354186981</c:v>
                </c:pt>
                <c:pt idx="101">
                  <c:v>-3.0865197181701598</c:v>
                </c:pt>
                <c:pt idx="102">
                  <c:v>-3.39807701110839</c:v>
                </c:pt>
                <c:pt idx="103">
                  <c:v>-3.6726078987121502</c:v>
                </c:pt>
                <c:pt idx="104">
                  <c:v>-3.6662096977233798</c:v>
                </c:pt>
                <c:pt idx="105">
                  <c:v>-3.5387256145477202</c:v>
                </c:pt>
                <c:pt idx="106">
                  <c:v>-3.74760746955871</c:v>
                </c:pt>
                <c:pt idx="107">
                  <c:v>-4.4739923477172798</c:v>
                </c:pt>
                <c:pt idx="108">
                  <c:v>-5.3701472282409597</c:v>
                </c:pt>
                <c:pt idx="109">
                  <c:v>-5.9548592567443794</c:v>
                </c:pt>
                <c:pt idx="110">
                  <c:v>-6.0904912948608398</c:v>
                </c:pt>
                <c:pt idx="111">
                  <c:v>-5.9695739746093697</c:v>
                </c:pt>
                <c:pt idx="112">
                  <c:v>-5.8107061386108398</c:v>
                </c:pt>
                <c:pt idx="113">
                  <c:v>-5.752488136291495</c:v>
                </c:pt>
                <c:pt idx="114">
                  <c:v>-5.9194526672363201</c:v>
                </c:pt>
                <c:pt idx="115">
                  <c:v>-6.320195674896234</c:v>
                </c:pt>
                <c:pt idx="116">
                  <c:v>-6.6839194297790456</c:v>
                </c:pt>
                <c:pt idx="117">
                  <c:v>-6.6643514633178667</c:v>
                </c:pt>
                <c:pt idx="118">
                  <c:v>-6.3128418922424299</c:v>
                </c:pt>
                <c:pt idx="119">
                  <c:v>-6.1370382308959828</c:v>
                </c:pt>
                <c:pt idx="120">
                  <c:v>-6.5080771446228001</c:v>
                </c:pt>
                <c:pt idx="121">
                  <c:v>-7.1632318496704039</c:v>
                </c:pt>
                <c:pt idx="122">
                  <c:v>-7.5339727401733398</c:v>
                </c:pt>
                <c:pt idx="123">
                  <c:v>-7.477176666259755</c:v>
                </c:pt>
                <c:pt idx="124">
                  <c:v>-7.38179111480712</c:v>
                </c:pt>
                <c:pt idx="125">
                  <c:v>-7.5149664878845197</c:v>
                </c:pt>
                <c:pt idx="126">
                  <c:v>-7.5920243263244549</c:v>
                </c:pt>
                <c:pt idx="127">
                  <c:v>-7.2159943580627353</c:v>
                </c:pt>
                <c:pt idx="128">
                  <c:v>-6.5277070999145499</c:v>
                </c:pt>
                <c:pt idx="129">
                  <c:v>-6.1012578010558984</c:v>
                </c:pt>
                <c:pt idx="130">
                  <c:v>-6.2409682273864666</c:v>
                </c:pt>
                <c:pt idx="131">
                  <c:v>-6.6892075538635201</c:v>
                </c:pt>
                <c:pt idx="132">
                  <c:v>-7.08741903305053</c:v>
                </c:pt>
                <c:pt idx="133">
                  <c:v>-7.4204101562499938</c:v>
                </c:pt>
                <c:pt idx="134">
                  <c:v>-7.8060050010681099</c:v>
                </c:pt>
                <c:pt idx="135">
                  <c:v>-8.0860853195190394</c:v>
                </c:pt>
                <c:pt idx="136">
                  <c:v>-7.95993900299072</c:v>
                </c:pt>
                <c:pt idx="137">
                  <c:v>-7.4799280166625897</c:v>
                </c:pt>
                <c:pt idx="138">
                  <c:v>-7.0931129455566397</c:v>
                </c:pt>
                <c:pt idx="139">
                  <c:v>-7.0937070846557599</c:v>
                </c:pt>
                <c:pt idx="140">
                  <c:v>-7.2780685424804599</c:v>
                </c:pt>
                <c:pt idx="141">
                  <c:v>-7.3041543960571138</c:v>
                </c:pt>
                <c:pt idx="142">
                  <c:v>-7.19083547592163</c:v>
                </c:pt>
                <c:pt idx="143">
                  <c:v>-7.2025551795959339</c:v>
                </c:pt>
                <c:pt idx="144">
                  <c:v>-7.3450899124145499</c:v>
                </c:pt>
                <c:pt idx="145">
                  <c:v>-7.3102531433105398</c:v>
                </c:pt>
                <c:pt idx="146">
                  <c:v>-6.9938483238220197</c:v>
                </c:pt>
                <c:pt idx="147">
                  <c:v>-6.7770485877990696</c:v>
                </c:pt>
                <c:pt idx="148">
                  <c:v>-7.0643587112426696</c:v>
                </c:pt>
                <c:pt idx="149">
                  <c:v>-7.6810874938964799</c:v>
                </c:pt>
                <c:pt idx="150">
                  <c:v>-7.9931831359863201</c:v>
                </c:pt>
                <c:pt idx="151">
                  <c:v>-7.6321349143981854</c:v>
                </c:pt>
                <c:pt idx="152">
                  <c:v>-6.8931069374084339</c:v>
                </c:pt>
                <c:pt idx="153">
                  <c:v>-6.3571481704711896</c:v>
                </c:pt>
                <c:pt idx="154">
                  <c:v>-6.2933645248412997</c:v>
                </c:pt>
                <c:pt idx="155">
                  <c:v>-6.5489144325256294</c:v>
                </c:pt>
                <c:pt idx="156">
                  <c:v>-6.8776268959045401</c:v>
                </c:pt>
                <c:pt idx="157">
                  <c:v>-7.162989139556875</c:v>
                </c:pt>
                <c:pt idx="158">
                  <c:v>-7.3521294593811</c:v>
                </c:pt>
                <c:pt idx="159">
                  <c:v>-7.3939971923828098</c:v>
                </c:pt>
                <c:pt idx="160">
                  <c:v>-7.33304691314697</c:v>
                </c:pt>
                <c:pt idx="161">
                  <c:v>-7.3289732933044398</c:v>
                </c:pt>
                <c:pt idx="162">
                  <c:v>-7.4740171432495099</c:v>
                </c:pt>
                <c:pt idx="163">
                  <c:v>-7.6754798889160076</c:v>
                </c:pt>
                <c:pt idx="164">
                  <c:v>-7.8374047279357839</c:v>
                </c:pt>
                <c:pt idx="165">
                  <c:v>-8.0846023559570295</c:v>
                </c:pt>
                <c:pt idx="166">
                  <c:v>-8.6187868118286097</c:v>
                </c:pt>
                <c:pt idx="167">
                  <c:v>-9.3205051422119105</c:v>
                </c:pt>
                <c:pt idx="168">
                  <c:v>-9.6817340850830007</c:v>
                </c:pt>
                <c:pt idx="169">
                  <c:v>-9.2951021194458008</c:v>
                </c:pt>
                <c:pt idx="170">
                  <c:v>-8.3520793914794904</c:v>
                </c:pt>
                <c:pt idx="171">
                  <c:v>-7.5034818649291886</c:v>
                </c:pt>
                <c:pt idx="172">
                  <c:v>-7.2116737365722603</c:v>
                </c:pt>
                <c:pt idx="173">
                  <c:v>-7.3559761047363201</c:v>
                </c:pt>
                <c:pt idx="174">
                  <c:v>-7.5021810531616202</c:v>
                </c:pt>
                <c:pt idx="175">
                  <c:v>-7.4248476028442303</c:v>
                </c:pt>
                <c:pt idx="176">
                  <c:v>-7.2527532577514551</c:v>
                </c:pt>
                <c:pt idx="177">
                  <c:v>-7.1850485801696697</c:v>
                </c:pt>
                <c:pt idx="178">
                  <c:v>-7.2305312156677202</c:v>
                </c:pt>
                <c:pt idx="179">
                  <c:v>-7.2579665184020996</c:v>
                </c:pt>
                <c:pt idx="180">
                  <c:v>-7.1710410118103001</c:v>
                </c:pt>
                <c:pt idx="181">
                  <c:v>-6.9412984848022399</c:v>
                </c:pt>
                <c:pt idx="182">
                  <c:v>-6.5417966842651296</c:v>
                </c:pt>
                <c:pt idx="183">
                  <c:v>-5.9698166847229004</c:v>
                </c:pt>
                <c:pt idx="184">
                  <c:v>-5.3426733016967702</c:v>
                </c:pt>
                <c:pt idx="185">
                  <c:v>-4.8798055648803702</c:v>
                </c:pt>
                <c:pt idx="186">
                  <c:v>-4.7404117584228498</c:v>
                </c:pt>
                <c:pt idx="187">
                  <c:v>-4.9087271690368599</c:v>
                </c:pt>
                <c:pt idx="188">
                  <c:v>-5.2423162460327051</c:v>
                </c:pt>
                <c:pt idx="189">
                  <c:v>-5.5770616531371999</c:v>
                </c:pt>
                <c:pt idx="190">
                  <c:v>-5.7618908882141104</c:v>
                </c:pt>
                <c:pt idx="191">
                  <c:v>-5.6800336837768501</c:v>
                </c:pt>
                <c:pt idx="192">
                  <c:v>-5.3473391532897896</c:v>
                </c:pt>
                <c:pt idx="193">
                  <c:v>-4.9790687561035103</c:v>
                </c:pt>
                <c:pt idx="194">
                  <c:v>-4.8473124504089267</c:v>
                </c:pt>
                <c:pt idx="195">
                  <c:v>-5.010135650634755</c:v>
                </c:pt>
                <c:pt idx="196">
                  <c:v>-5.2390871047973597</c:v>
                </c:pt>
                <c:pt idx="197">
                  <c:v>-5.2755346298217676</c:v>
                </c:pt>
                <c:pt idx="198">
                  <c:v>-5.11832571029663</c:v>
                </c:pt>
                <c:pt idx="199">
                  <c:v>-4.9806528091430602</c:v>
                </c:pt>
              </c:numCache>
            </c:numRef>
          </c:val>
          <c:smooth val="0"/>
          <c:extLst>
            <c:ext xmlns:c16="http://schemas.microsoft.com/office/drawing/2014/chart" uri="{C3380CC4-5D6E-409C-BE32-E72D297353CC}">
              <c16:uniqueId val="{00000000-8EB4-41A2-932D-3DA497425A04}"/>
            </c:ext>
          </c:extLst>
        </c:ser>
        <c:ser>
          <c:idx val="4"/>
          <c:order val="1"/>
          <c:tx>
            <c:strRef>
              <c:f>'12_F3 Posttest'!$F$1</c:f>
              <c:strCache>
                <c:ptCount val="1"/>
                <c:pt idx="0">
                  <c:v>12</c:v>
                </c:pt>
              </c:strCache>
            </c:strRef>
          </c:tx>
          <c:spPr>
            <a:ln w="25400">
              <a:solidFill>
                <a:schemeClr val="tx1">
                  <a:lumMod val="95000"/>
                  <a:lumOff val="5000"/>
                </a:schemeClr>
              </a:solidFill>
              <a:prstDash val="sysDash"/>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Posttest'!$F$2:$F$201</c:f>
              <c:numCache>
                <c:formatCode>General</c:formatCode>
                <c:ptCount val="200"/>
                <c:pt idx="0">
                  <c:v>-1.9011939764022801</c:v>
                </c:pt>
                <c:pt idx="1">
                  <c:v>-1.40693736076355</c:v>
                </c:pt>
                <c:pt idx="2">
                  <c:v>-1.1257624626159599</c:v>
                </c:pt>
                <c:pt idx="3">
                  <c:v>-0.74102938175201405</c:v>
                </c:pt>
                <c:pt idx="4">
                  <c:v>-0.20720711350441001</c:v>
                </c:pt>
                <c:pt idx="5">
                  <c:v>9.9061645567417006E-2</c:v>
                </c:pt>
                <c:pt idx="6">
                  <c:v>-6.6139973700046997E-2</c:v>
                </c:pt>
                <c:pt idx="7">
                  <c:v>-0.42376178503036499</c:v>
                </c:pt>
                <c:pt idx="8">
                  <c:v>-0.53626239299774203</c:v>
                </c:pt>
                <c:pt idx="9">
                  <c:v>-0.36200112104415899</c:v>
                </c:pt>
                <c:pt idx="10">
                  <c:v>-0.195202901959419</c:v>
                </c:pt>
                <c:pt idx="11">
                  <c:v>-0.158249527215958</c:v>
                </c:pt>
                <c:pt idx="12">
                  <c:v>-4.7508478164672997E-2</c:v>
                </c:pt>
                <c:pt idx="13">
                  <c:v>0.28406205773353599</c:v>
                </c:pt>
                <c:pt idx="14">
                  <c:v>0.65176433324813798</c:v>
                </c:pt>
                <c:pt idx="15">
                  <c:v>0.78203415870666504</c:v>
                </c:pt>
                <c:pt idx="16">
                  <c:v>0.66273462772369396</c:v>
                </c:pt>
                <c:pt idx="17">
                  <c:v>0.48517736792564398</c:v>
                </c:pt>
                <c:pt idx="18">
                  <c:v>0.354684948921204</c:v>
                </c:pt>
                <c:pt idx="19">
                  <c:v>0.25541648268699602</c:v>
                </c:pt>
                <c:pt idx="20">
                  <c:v>0.24296133220195801</c:v>
                </c:pt>
                <c:pt idx="21">
                  <c:v>0.43989247083663902</c:v>
                </c:pt>
                <c:pt idx="22">
                  <c:v>0.79151087999343905</c:v>
                </c:pt>
                <c:pt idx="23">
                  <c:v>1.0405809879302901</c:v>
                </c:pt>
                <c:pt idx="24">
                  <c:v>1.08136618137359</c:v>
                </c:pt>
                <c:pt idx="25">
                  <c:v>1.1811306476593</c:v>
                </c:pt>
                <c:pt idx="26">
                  <c:v>1.65202808380127</c:v>
                </c:pt>
                <c:pt idx="27">
                  <c:v>2.38033819198608</c:v>
                </c:pt>
                <c:pt idx="28">
                  <c:v>2.9131197929382302</c:v>
                </c:pt>
                <c:pt idx="29">
                  <c:v>3.0236656665802002</c:v>
                </c:pt>
                <c:pt idx="30">
                  <c:v>2.9576344490051198</c:v>
                </c:pt>
                <c:pt idx="31">
                  <c:v>3.0101749897003098</c:v>
                </c:pt>
                <c:pt idx="32">
                  <c:v>3.07279920578002</c:v>
                </c:pt>
                <c:pt idx="33">
                  <c:v>2.8403556346893302</c:v>
                </c:pt>
                <c:pt idx="34">
                  <c:v>2.3651947975158598</c:v>
                </c:pt>
                <c:pt idx="35">
                  <c:v>2.092155933380115</c:v>
                </c:pt>
                <c:pt idx="36">
                  <c:v>2.2545959949493399</c:v>
                </c:pt>
                <c:pt idx="37">
                  <c:v>2.4890754222869802</c:v>
                </c:pt>
                <c:pt idx="38">
                  <c:v>2.2811045646667401</c:v>
                </c:pt>
                <c:pt idx="39">
                  <c:v>1.6797282695770199</c:v>
                </c:pt>
                <c:pt idx="40">
                  <c:v>1.28969955444335</c:v>
                </c:pt>
                <c:pt idx="41">
                  <c:v>1.52028155326843</c:v>
                </c:pt>
                <c:pt idx="42">
                  <c:v>2.0811412334442099</c:v>
                </c:pt>
                <c:pt idx="43">
                  <c:v>2.3799774646759002</c:v>
                </c:pt>
                <c:pt idx="44">
                  <c:v>2.25860095024108</c:v>
                </c:pt>
                <c:pt idx="45">
                  <c:v>2.0900852680206299</c:v>
                </c:pt>
                <c:pt idx="46">
                  <c:v>2.18039727210998</c:v>
                </c:pt>
                <c:pt idx="47">
                  <c:v>2.3455433845520002</c:v>
                </c:pt>
                <c:pt idx="48">
                  <c:v>2.2206537723541202</c:v>
                </c:pt>
                <c:pt idx="49">
                  <c:v>1.8136084079742401</c:v>
                </c:pt>
                <c:pt idx="50">
                  <c:v>1.51492047309875</c:v>
                </c:pt>
                <c:pt idx="51">
                  <c:v>1.57748055458068</c:v>
                </c:pt>
                <c:pt idx="52">
                  <c:v>1.8119652271270701</c:v>
                </c:pt>
                <c:pt idx="53">
                  <c:v>1.8825200796127299</c:v>
                </c:pt>
                <c:pt idx="54">
                  <c:v>1.7272380590438801</c:v>
                </c:pt>
                <c:pt idx="55">
                  <c:v>1.51282203197479</c:v>
                </c:pt>
                <c:pt idx="56">
                  <c:v>1.27350389957428</c:v>
                </c:pt>
                <c:pt idx="57">
                  <c:v>0.84402501583099399</c:v>
                </c:pt>
                <c:pt idx="58">
                  <c:v>0.203826859593391</c:v>
                </c:pt>
                <c:pt idx="59">
                  <c:v>-0.32681748270988498</c:v>
                </c:pt>
                <c:pt idx="60">
                  <c:v>-0.41364687681198098</c:v>
                </c:pt>
                <c:pt idx="61">
                  <c:v>-0.15410809218883501</c:v>
                </c:pt>
                <c:pt idx="62">
                  <c:v>-2.3997784592210002E-3</c:v>
                </c:pt>
                <c:pt idx="63">
                  <c:v>-0.22388085722923301</c:v>
                </c:pt>
                <c:pt idx="64">
                  <c:v>-0.58560121059417702</c:v>
                </c:pt>
                <c:pt idx="65">
                  <c:v>-0.67611891031265303</c:v>
                </c:pt>
                <c:pt idx="66">
                  <c:v>-0.420876115560532</c:v>
                </c:pt>
                <c:pt idx="67">
                  <c:v>-0.137820795178413</c:v>
                </c:pt>
                <c:pt idx="68">
                  <c:v>-0.121461011469364</c:v>
                </c:pt>
                <c:pt idx="69">
                  <c:v>-0.31955161690711997</c:v>
                </c:pt>
                <c:pt idx="70">
                  <c:v>-0.45681032538414001</c:v>
                </c:pt>
                <c:pt idx="71">
                  <c:v>-0.37041062116622903</c:v>
                </c:pt>
                <c:pt idx="72">
                  <c:v>-0.14618797600269301</c:v>
                </c:pt>
                <c:pt idx="73">
                  <c:v>1.9971083849668999E-2</c:v>
                </c:pt>
                <c:pt idx="74">
                  <c:v>1.6670942306518999E-2</c:v>
                </c:pt>
                <c:pt idx="75">
                  <c:v>-0.10065183788538</c:v>
                </c:pt>
                <c:pt idx="76">
                  <c:v>-0.151480153203011</c:v>
                </c:pt>
                <c:pt idx="77">
                  <c:v>2.9872227460145999E-2</c:v>
                </c:pt>
                <c:pt idx="78">
                  <c:v>0.409742832183838</c:v>
                </c:pt>
                <c:pt idx="79">
                  <c:v>0.70528829097747803</c:v>
                </c:pt>
                <c:pt idx="80">
                  <c:v>0.61374866962432895</c:v>
                </c:pt>
                <c:pt idx="81">
                  <c:v>0.14640708267688801</c:v>
                </c:pt>
                <c:pt idx="82">
                  <c:v>-0.32449689507484403</c:v>
                </c:pt>
                <c:pt idx="83">
                  <c:v>-0.43215093016624501</c:v>
                </c:pt>
                <c:pt idx="84">
                  <c:v>-0.20200666785240201</c:v>
                </c:pt>
                <c:pt idx="85">
                  <c:v>4.5456411316990002E-3</c:v>
                </c:pt>
                <c:pt idx="86">
                  <c:v>-7.7403210103512005E-2</c:v>
                </c:pt>
                <c:pt idx="87">
                  <c:v>-0.33611616492271401</c:v>
                </c:pt>
                <c:pt idx="88">
                  <c:v>-0.47846031188964799</c:v>
                </c:pt>
                <c:pt idx="89">
                  <c:v>-0.420099556446075</c:v>
                </c:pt>
                <c:pt idx="90">
                  <c:v>-0.3771792948246</c:v>
                </c:pt>
                <c:pt idx="91">
                  <c:v>-0.57131874561309803</c:v>
                </c:pt>
                <c:pt idx="92">
                  <c:v>-0.92860758304595903</c:v>
                </c:pt>
                <c:pt idx="93">
                  <c:v>-1.12940037250518</c:v>
                </c:pt>
                <c:pt idx="94">
                  <c:v>-0.94671040773391701</c:v>
                </c:pt>
                <c:pt idx="95">
                  <c:v>-0.50233089923858598</c:v>
                </c:pt>
                <c:pt idx="96">
                  <c:v>-0.17950268089771301</c:v>
                </c:pt>
                <c:pt idx="97">
                  <c:v>-0.27665501832961997</c:v>
                </c:pt>
                <c:pt idx="98">
                  <c:v>-0.743738353252411</c:v>
                </c:pt>
                <c:pt idx="99">
                  <c:v>-1.26494753360748</c:v>
                </c:pt>
                <c:pt idx="100">
                  <c:v>-1.60408246517181</c:v>
                </c:pt>
                <c:pt idx="101">
                  <c:v>-1.8446308374404901</c:v>
                </c:pt>
                <c:pt idx="102">
                  <c:v>-2.2506749629974299</c:v>
                </c:pt>
                <c:pt idx="103">
                  <c:v>-2.9017963409423801</c:v>
                </c:pt>
                <c:pt idx="104">
                  <c:v>-3.5416679382324201</c:v>
                </c:pt>
                <c:pt idx="105">
                  <c:v>-3.83521127700805</c:v>
                </c:pt>
                <c:pt idx="106">
                  <c:v>-3.7211432456970202</c:v>
                </c:pt>
                <c:pt idx="107">
                  <c:v>-3.4349129199981561</c:v>
                </c:pt>
                <c:pt idx="108">
                  <c:v>-3.2149691581725999</c:v>
                </c:pt>
                <c:pt idx="109">
                  <c:v>-3.0901315212249698</c:v>
                </c:pt>
                <c:pt idx="110">
                  <c:v>-2.9820454120635849</c:v>
                </c:pt>
                <c:pt idx="111">
                  <c:v>-2.9002375602722101</c:v>
                </c:pt>
                <c:pt idx="112">
                  <c:v>-2.9228162765502899</c:v>
                </c:pt>
                <c:pt idx="113">
                  <c:v>-3.0244626998901301</c:v>
                </c:pt>
                <c:pt idx="114">
                  <c:v>-3.0629076957702601</c:v>
                </c:pt>
                <c:pt idx="115">
                  <c:v>-2.9738059043884171</c:v>
                </c:pt>
                <c:pt idx="116">
                  <c:v>-2.870965480804438</c:v>
                </c:pt>
                <c:pt idx="117">
                  <c:v>-2.8580160140991171</c:v>
                </c:pt>
                <c:pt idx="118">
                  <c:v>-2.8050503730773899</c:v>
                </c:pt>
                <c:pt idx="119">
                  <c:v>-2.4511239528656001</c:v>
                </c:pt>
                <c:pt idx="120">
                  <c:v>-1.7636630535125699</c:v>
                </c:pt>
                <c:pt idx="121">
                  <c:v>-1.0921609401702801</c:v>
                </c:pt>
                <c:pt idx="122">
                  <c:v>-0.87509077787399303</c:v>
                </c:pt>
                <c:pt idx="123">
                  <c:v>-1.2232190370559599</c:v>
                </c:pt>
                <c:pt idx="124">
                  <c:v>-1.8616847991943299</c:v>
                </c:pt>
                <c:pt idx="125">
                  <c:v>-2.46821856498718</c:v>
                </c:pt>
                <c:pt idx="126">
                  <c:v>-2.9716591835021848</c:v>
                </c:pt>
                <c:pt idx="127">
                  <c:v>-3.4807922840118399</c:v>
                </c:pt>
                <c:pt idx="128">
                  <c:v>-4.0130963325500399</c:v>
                </c:pt>
                <c:pt idx="129">
                  <c:v>-4.4162497520446697</c:v>
                </c:pt>
                <c:pt idx="130">
                  <c:v>-4.562974452972405</c:v>
                </c:pt>
                <c:pt idx="131">
                  <c:v>-4.5150232315063397</c:v>
                </c:pt>
                <c:pt idx="132">
                  <c:v>-4.4334044456481898</c:v>
                </c:pt>
                <c:pt idx="133">
                  <c:v>-4.3935904502868599</c:v>
                </c:pt>
                <c:pt idx="134">
                  <c:v>-4.3810491561889604</c:v>
                </c:pt>
                <c:pt idx="135">
                  <c:v>-4.4304265975952086</c:v>
                </c:pt>
                <c:pt idx="136">
                  <c:v>-4.6244597434997452</c:v>
                </c:pt>
                <c:pt idx="137">
                  <c:v>-4.90307521820068</c:v>
                </c:pt>
                <c:pt idx="138">
                  <c:v>-5.0045304298400746</c:v>
                </c:pt>
                <c:pt idx="139">
                  <c:v>-4.7438378334045401</c:v>
                </c:pt>
                <c:pt idx="140">
                  <c:v>-4.3106527328491202</c:v>
                </c:pt>
                <c:pt idx="141">
                  <c:v>-4.1184105873107839</c:v>
                </c:pt>
                <c:pt idx="142">
                  <c:v>-4.3028054237365696</c:v>
                </c:pt>
                <c:pt idx="143">
                  <c:v>-4.51444339752197</c:v>
                </c:pt>
                <c:pt idx="144">
                  <c:v>-4.3392419815063397</c:v>
                </c:pt>
                <c:pt idx="145">
                  <c:v>-3.8417429924011191</c:v>
                </c:pt>
                <c:pt idx="146">
                  <c:v>-3.51453208923339</c:v>
                </c:pt>
                <c:pt idx="147">
                  <c:v>-3.6789176464080802</c:v>
                </c:pt>
                <c:pt idx="148">
                  <c:v>-4.1117019653320304</c:v>
                </c:pt>
                <c:pt idx="149">
                  <c:v>-4.3564844131469647</c:v>
                </c:pt>
                <c:pt idx="150">
                  <c:v>-4.2640562057495046</c:v>
                </c:pt>
                <c:pt idx="151">
                  <c:v>-4.0688095092773384</c:v>
                </c:pt>
                <c:pt idx="152">
                  <c:v>-4.00549221038818</c:v>
                </c:pt>
                <c:pt idx="153">
                  <c:v>-4.05425548553466</c:v>
                </c:pt>
                <c:pt idx="154">
                  <c:v>-4.0992221832275302</c:v>
                </c:pt>
                <c:pt idx="155">
                  <c:v>-4.1477608680725053</c:v>
                </c:pt>
                <c:pt idx="156">
                  <c:v>-4.2596316337585396</c:v>
                </c:pt>
                <c:pt idx="157">
                  <c:v>-4.3619966506957928</c:v>
                </c:pt>
                <c:pt idx="158">
                  <c:v>-4.2977805137634197</c:v>
                </c:pt>
                <c:pt idx="159">
                  <c:v>-4.0450010299682599</c:v>
                </c:pt>
                <c:pt idx="160">
                  <c:v>-3.76695561408996</c:v>
                </c:pt>
                <c:pt idx="161">
                  <c:v>-3.6414771080017001</c:v>
                </c:pt>
                <c:pt idx="162">
                  <c:v>-3.7385375499725302</c:v>
                </c:pt>
                <c:pt idx="163">
                  <c:v>-4.0471353530883656</c:v>
                </c:pt>
                <c:pt idx="164">
                  <c:v>-4.4606523513793901</c:v>
                </c:pt>
                <c:pt idx="165">
                  <c:v>-4.6946802139282129</c:v>
                </c:pt>
                <c:pt idx="166">
                  <c:v>-4.4207487106323198</c:v>
                </c:pt>
                <c:pt idx="167">
                  <c:v>-3.6634936332702601</c:v>
                </c:pt>
                <c:pt idx="168">
                  <c:v>-2.9556362628936701</c:v>
                </c:pt>
                <c:pt idx="169">
                  <c:v>-2.8533129692077601</c:v>
                </c:pt>
                <c:pt idx="170">
                  <c:v>-3.2801170349121</c:v>
                </c:pt>
                <c:pt idx="171">
                  <c:v>-3.56414794921875</c:v>
                </c:pt>
                <c:pt idx="172">
                  <c:v>-3.2116265296936</c:v>
                </c:pt>
                <c:pt idx="173">
                  <c:v>-2.4565634727478001</c:v>
                </c:pt>
                <c:pt idx="174">
                  <c:v>-1.89601325988769</c:v>
                </c:pt>
                <c:pt idx="175">
                  <c:v>-1.7452424764633101</c:v>
                </c:pt>
                <c:pt idx="176">
                  <c:v>-1.71141529083252</c:v>
                </c:pt>
                <c:pt idx="177">
                  <c:v>-1.55339562892913</c:v>
                </c:pt>
                <c:pt idx="178">
                  <c:v>-1.447934389114379</c:v>
                </c:pt>
                <c:pt idx="179">
                  <c:v>-1.65788614749908</c:v>
                </c:pt>
                <c:pt idx="180">
                  <c:v>-2.0482969284057599</c:v>
                </c:pt>
                <c:pt idx="181">
                  <c:v>-2.1771373748779301</c:v>
                </c:pt>
                <c:pt idx="182">
                  <c:v>-1.8173701763153001</c:v>
                </c:pt>
                <c:pt idx="183">
                  <c:v>-1.19782495498657</c:v>
                </c:pt>
                <c:pt idx="184">
                  <c:v>-0.72052305936813399</c:v>
                </c:pt>
                <c:pt idx="185">
                  <c:v>-0.59572440385818504</c:v>
                </c:pt>
                <c:pt idx="186">
                  <c:v>-0.77953243255615201</c:v>
                </c:pt>
                <c:pt idx="187">
                  <c:v>-1.0992631912231401</c:v>
                </c:pt>
                <c:pt idx="188">
                  <c:v>-1.3381937742233201</c:v>
                </c:pt>
                <c:pt idx="189">
                  <c:v>-1.3126413822173999</c:v>
                </c:pt>
                <c:pt idx="190">
                  <c:v>-1.0040082931518499</c:v>
                </c:pt>
                <c:pt idx="191">
                  <c:v>-0.58294212818145796</c:v>
                </c:pt>
                <c:pt idx="192">
                  <c:v>-0.23334543406963301</c:v>
                </c:pt>
                <c:pt idx="193">
                  <c:v>-1.3911533169447999E-2</c:v>
                </c:pt>
                <c:pt idx="194">
                  <c:v>3.8610231131315002E-2</c:v>
                </c:pt>
                <c:pt idx="195">
                  <c:v>-0.19950333237647999</c:v>
                </c:pt>
                <c:pt idx="196">
                  <c:v>-0.73604810237884499</c:v>
                </c:pt>
                <c:pt idx="197">
                  <c:v>-1.19953536987304</c:v>
                </c:pt>
                <c:pt idx="198">
                  <c:v>-1.07312452793121</c:v>
                </c:pt>
                <c:pt idx="199">
                  <c:v>-0.32607370615005499</c:v>
                </c:pt>
              </c:numCache>
            </c:numRef>
          </c:val>
          <c:smooth val="0"/>
          <c:extLst>
            <c:ext xmlns:c16="http://schemas.microsoft.com/office/drawing/2014/chart" uri="{C3380CC4-5D6E-409C-BE32-E72D297353CC}">
              <c16:uniqueId val="{00000001-8EB4-41A2-932D-3DA497425A04}"/>
            </c:ext>
          </c:extLst>
        </c:ser>
        <c:ser>
          <c:idx val="5"/>
          <c:order val="2"/>
          <c:tx>
            <c:strRef>
              <c:f>'12_F3 Posttest'!$G$1</c:f>
              <c:strCache>
                <c:ptCount val="1"/>
                <c:pt idx="0">
                  <c:v>12</c:v>
                </c:pt>
              </c:strCache>
            </c:strRef>
          </c:tx>
          <c:spPr>
            <a:ln w="25400">
              <a:solidFill>
                <a:schemeClr val="tx1">
                  <a:lumMod val="95000"/>
                  <a:lumOff val="5000"/>
                </a:schemeClr>
              </a:solidFill>
              <a:prstDash val="solid"/>
            </a:ln>
          </c:spPr>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'12_F3 Posttest'!$G$2:$G$201</c:f>
              <c:numCache>
                <c:formatCode>General</c:formatCode>
                <c:ptCount val="200"/>
                <c:pt idx="0">
                  <c:v>0.41104382276535001</c:v>
                </c:pt>
                <c:pt idx="1">
                  <c:v>-5.9553265571594002E-2</c:v>
                </c:pt>
                <c:pt idx="2">
                  <c:v>-0.520108222961426</c:v>
                </c:pt>
                <c:pt idx="3">
                  <c:v>-0.42101478576660201</c:v>
                </c:pt>
                <c:pt idx="4">
                  <c:v>0.22375369071960399</c:v>
                </c:pt>
                <c:pt idx="5">
                  <c:v>0.78766620159149203</c:v>
                </c:pt>
                <c:pt idx="6">
                  <c:v>0.68288373947143599</c:v>
                </c:pt>
                <c:pt idx="7">
                  <c:v>-1.3088238425552999E-2</c:v>
                </c:pt>
                <c:pt idx="8">
                  <c:v>-0.66316258907318104</c:v>
                </c:pt>
                <c:pt idx="9">
                  <c:v>-0.75708866119384799</c:v>
                </c:pt>
                <c:pt idx="10">
                  <c:v>-0.38857597112655601</c:v>
                </c:pt>
                <c:pt idx="11">
                  <c:v>-4.8747621476650002E-2</c:v>
                </c:pt>
                <c:pt idx="12">
                  <c:v>-6.5473221242428006E-2</c:v>
                </c:pt>
                <c:pt idx="13">
                  <c:v>-0.31955349445343001</c:v>
                </c:pt>
                <c:pt idx="14">
                  <c:v>-0.45285835862159701</c:v>
                </c:pt>
                <c:pt idx="15">
                  <c:v>-0.25826311111450201</c:v>
                </c:pt>
                <c:pt idx="16">
                  <c:v>0.134611070156097</c:v>
                </c:pt>
                <c:pt idx="17">
                  <c:v>0.38860958814620999</c:v>
                </c:pt>
                <c:pt idx="18">
                  <c:v>0.261679798364639</c:v>
                </c:pt>
                <c:pt idx="19">
                  <c:v>-0.14908154308795901</c:v>
                </c:pt>
                <c:pt idx="20">
                  <c:v>-0.44253197312355003</c:v>
                </c:pt>
                <c:pt idx="21">
                  <c:v>-0.26825287938117998</c:v>
                </c:pt>
                <c:pt idx="22">
                  <c:v>0.30026376247406</c:v>
                </c:pt>
                <c:pt idx="23">
                  <c:v>0.79773211479187001</c:v>
                </c:pt>
                <c:pt idx="24">
                  <c:v>0.83911478519439697</c:v>
                </c:pt>
                <c:pt idx="25">
                  <c:v>0.51961839199066195</c:v>
                </c:pt>
                <c:pt idx="26">
                  <c:v>0.26233479380607599</c:v>
                </c:pt>
                <c:pt idx="27">
                  <c:v>0.31141972541809099</c:v>
                </c:pt>
                <c:pt idx="28">
                  <c:v>0.51809632778167702</c:v>
                </c:pt>
                <c:pt idx="29">
                  <c:v>0.650737285614014</c:v>
                </c:pt>
                <c:pt idx="30">
                  <c:v>0.73390996456146196</c:v>
                </c:pt>
                <c:pt idx="31">
                  <c:v>0.92186516523361195</c:v>
                </c:pt>
                <c:pt idx="32">
                  <c:v>1.1394894123077299</c:v>
                </c:pt>
                <c:pt idx="33">
                  <c:v>1.0928149223327599</c:v>
                </c:pt>
                <c:pt idx="34">
                  <c:v>0.68989229202270497</c:v>
                </c:pt>
                <c:pt idx="35">
                  <c:v>0.24632711708545699</c:v>
                </c:pt>
                <c:pt idx="36">
                  <c:v>0.116921827197075</c:v>
                </c:pt>
                <c:pt idx="37">
                  <c:v>0.244837015867233</c:v>
                </c:pt>
                <c:pt idx="38">
                  <c:v>0.29148924350738498</c:v>
                </c:pt>
                <c:pt idx="39">
                  <c:v>0.17722025513649001</c:v>
                </c:pt>
                <c:pt idx="40">
                  <c:v>0.225906372070312</c:v>
                </c:pt>
                <c:pt idx="41">
                  <c:v>0.64527571201324496</c:v>
                </c:pt>
                <c:pt idx="42">
                  <c:v>1.06792616844177</c:v>
                </c:pt>
                <c:pt idx="43">
                  <c:v>0.87698209285736095</c:v>
                </c:pt>
                <c:pt idx="44">
                  <c:v>-2.1070767194032999E-2</c:v>
                </c:pt>
                <c:pt idx="45">
                  <c:v>-0.98289996385574296</c:v>
                </c:pt>
                <c:pt idx="46">
                  <c:v>-1.29892826080322</c:v>
                </c:pt>
                <c:pt idx="47">
                  <c:v>-0.94244956970214799</c:v>
                </c:pt>
                <c:pt idx="48">
                  <c:v>-0.52033191919326804</c:v>
                </c:pt>
                <c:pt idx="49">
                  <c:v>-0.55770349502563499</c:v>
                </c:pt>
                <c:pt idx="50">
                  <c:v>-0.99605083465576205</c:v>
                </c:pt>
                <c:pt idx="51">
                  <c:v>-1.3940731287002499</c:v>
                </c:pt>
                <c:pt idx="52">
                  <c:v>-1.45267522335052</c:v>
                </c:pt>
                <c:pt idx="53">
                  <c:v>-1.24510562419891</c:v>
                </c:pt>
                <c:pt idx="54">
                  <c:v>-1.0331026315689</c:v>
                </c:pt>
                <c:pt idx="55">
                  <c:v>-1.00462782382965</c:v>
                </c:pt>
                <c:pt idx="56">
                  <c:v>-1.1876033544540401</c:v>
                </c:pt>
                <c:pt idx="57">
                  <c:v>-1.49501252174377</c:v>
                </c:pt>
                <c:pt idx="58">
                  <c:v>-1.7834675312042201</c:v>
                </c:pt>
                <c:pt idx="59">
                  <c:v>-1.93011474609375</c:v>
                </c:pt>
                <c:pt idx="60">
                  <c:v>-1.93680727481842</c:v>
                </c:pt>
                <c:pt idx="61">
                  <c:v>-1.95726335048675</c:v>
                </c:pt>
                <c:pt idx="62">
                  <c:v>-2.1597466468811</c:v>
                </c:pt>
                <c:pt idx="63">
                  <c:v>-2.5361881256103498</c:v>
                </c:pt>
                <c:pt idx="64">
                  <c:v>-2.8849575519561701</c:v>
                </c:pt>
                <c:pt idx="65">
                  <c:v>-3.02068591117858</c:v>
                </c:pt>
                <c:pt idx="66">
                  <c:v>-2.9890618324279701</c:v>
                </c:pt>
                <c:pt idx="67">
                  <c:v>-3.0288057327270499</c:v>
                </c:pt>
                <c:pt idx="68">
                  <c:v>-3.29659080505371</c:v>
                </c:pt>
                <c:pt idx="69">
                  <c:v>-3.66314625740051</c:v>
                </c:pt>
                <c:pt idx="70">
                  <c:v>-3.8415534496307302</c:v>
                </c:pt>
                <c:pt idx="71">
                  <c:v>-3.7161808013915998</c:v>
                </c:pt>
                <c:pt idx="72">
                  <c:v>-3.4631748199462802</c:v>
                </c:pt>
                <c:pt idx="73">
                  <c:v>-3.2845580577850302</c:v>
                </c:pt>
                <c:pt idx="74">
                  <c:v>-3.0916781425475999</c:v>
                </c:pt>
                <c:pt idx="75">
                  <c:v>-2.6002266407012899</c:v>
                </c:pt>
                <c:pt idx="76">
                  <c:v>-1.77712702751159</c:v>
                </c:pt>
                <c:pt idx="77">
                  <c:v>-1.0372575521469101</c:v>
                </c:pt>
                <c:pt idx="78">
                  <c:v>-0.83542174100875899</c:v>
                </c:pt>
                <c:pt idx="79">
                  <c:v>-1.1025803089141799</c:v>
                </c:pt>
                <c:pt idx="80">
                  <c:v>-1.2667669057846001</c:v>
                </c:pt>
                <c:pt idx="81">
                  <c:v>-0.89155453443527199</c:v>
                </c:pt>
                <c:pt idx="82">
                  <c:v>-0.14673312008380901</c:v>
                </c:pt>
                <c:pt idx="83">
                  <c:v>0.46736121177673301</c:v>
                </c:pt>
                <c:pt idx="84">
                  <c:v>0.74241530895233199</c:v>
                </c:pt>
                <c:pt idx="85">
                  <c:v>0.91288518905639604</c:v>
                </c:pt>
                <c:pt idx="86">
                  <c:v>1.2112672328948899</c:v>
                </c:pt>
                <c:pt idx="87">
                  <c:v>1.51286673545837</c:v>
                </c:pt>
                <c:pt idx="88">
                  <c:v>1.5509338378906199</c:v>
                </c:pt>
                <c:pt idx="89">
                  <c:v>1.3242108821868901</c:v>
                </c:pt>
                <c:pt idx="90">
                  <c:v>1.0841031074523899</c:v>
                </c:pt>
                <c:pt idx="91">
                  <c:v>0.97120648622512795</c:v>
                </c:pt>
                <c:pt idx="92">
                  <c:v>0.87578487396240201</c:v>
                </c:pt>
                <c:pt idx="93">
                  <c:v>0.69148772954940796</c:v>
                </c:pt>
                <c:pt idx="94">
                  <c:v>0.50495845079421997</c:v>
                </c:pt>
                <c:pt idx="95">
                  <c:v>0.41010713577270502</c:v>
                </c:pt>
                <c:pt idx="96">
                  <c:v>0.28468498587608299</c:v>
                </c:pt>
                <c:pt idx="97">
                  <c:v>-5.4235506802796998E-2</c:v>
                </c:pt>
                <c:pt idx="98">
                  <c:v>-0.53438597917556796</c:v>
                </c:pt>
                <c:pt idx="99">
                  <c:v>-0.87837266921997104</c:v>
                </c:pt>
                <c:pt idx="100">
                  <c:v>-0.99518299102783203</c:v>
                </c:pt>
                <c:pt idx="101">
                  <c:v>-1.1233217716217001</c:v>
                </c:pt>
                <c:pt idx="102">
                  <c:v>-1.4822295904159499</c:v>
                </c:pt>
                <c:pt idx="103">
                  <c:v>-1.9485442638397199</c:v>
                </c:pt>
                <c:pt idx="104">
                  <c:v>-2.2533302307128902</c:v>
                </c:pt>
                <c:pt idx="105">
                  <c:v>-2.39980125427246</c:v>
                </c:pt>
                <c:pt idx="106">
                  <c:v>-2.6578834056854199</c:v>
                </c:pt>
                <c:pt idx="107">
                  <c:v>-3.1479144096374498</c:v>
                </c:pt>
                <c:pt idx="108">
                  <c:v>-3.6736245155334402</c:v>
                </c:pt>
                <c:pt idx="109">
                  <c:v>-4.0708289146423304</c:v>
                </c:pt>
                <c:pt idx="110">
                  <c:v>-4.4999403953552202</c:v>
                </c:pt>
                <c:pt idx="111">
                  <c:v>-5.1639347076415927</c:v>
                </c:pt>
                <c:pt idx="112">
                  <c:v>-5.8483643531799299</c:v>
                </c:pt>
                <c:pt idx="113">
                  <c:v>-6.0479612350463796</c:v>
                </c:pt>
                <c:pt idx="114">
                  <c:v>-5.6120018959045401</c:v>
                </c:pt>
                <c:pt idx="115">
                  <c:v>-5.012924671173085</c:v>
                </c:pt>
                <c:pt idx="116">
                  <c:v>-4.8009223937988201</c:v>
                </c:pt>
                <c:pt idx="117">
                  <c:v>-4.9495444297790501</c:v>
                </c:pt>
                <c:pt idx="118">
                  <c:v>-4.9721045494079439</c:v>
                </c:pt>
                <c:pt idx="119">
                  <c:v>-4.6248536109924254</c:v>
                </c:pt>
                <c:pt idx="120">
                  <c:v>-4.2306847572326598</c:v>
                </c:pt>
                <c:pt idx="121">
                  <c:v>-4.2221655845642001</c:v>
                </c:pt>
                <c:pt idx="122">
                  <c:v>-4.5665769577026296</c:v>
                </c:pt>
                <c:pt idx="123">
                  <c:v>-4.8238096237182599</c:v>
                </c:pt>
                <c:pt idx="124">
                  <c:v>-4.6930289268493599</c:v>
                </c:pt>
                <c:pt idx="125">
                  <c:v>-4.317937374114984</c:v>
                </c:pt>
                <c:pt idx="126">
                  <c:v>-4.0498642921447701</c:v>
                </c:pt>
                <c:pt idx="127">
                  <c:v>-4.0607571601867596</c:v>
                </c:pt>
                <c:pt idx="128">
                  <c:v>-4.2487115859985298</c:v>
                </c:pt>
                <c:pt idx="129">
                  <c:v>-4.4205055236816397</c:v>
                </c:pt>
                <c:pt idx="130">
                  <c:v>-4.4779667854309002</c:v>
                </c:pt>
                <c:pt idx="131">
                  <c:v>-4.4640517234802202</c:v>
                </c:pt>
                <c:pt idx="132">
                  <c:v>-4.4898157119750897</c:v>
                </c:pt>
                <c:pt idx="133">
                  <c:v>-4.6007080078125</c:v>
                </c:pt>
                <c:pt idx="134">
                  <c:v>-4.6921052932739142</c:v>
                </c:pt>
                <c:pt idx="135">
                  <c:v>-4.6088190078735298</c:v>
                </c:pt>
                <c:pt idx="136">
                  <c:v>-4.3710432052612296</c:v>
                </c:pt>
                <c:pt idx="137">
                  <c:v>-4.2171773910522399</c:v>
                </c:pt>
                <c:pt idx="138">
                  <c:v>-4.3147726058959854</c:v>
                </c:pt>
                <c:pt idx="139">
                  <c:v>-4.4909420013427699</c:v>
                </c:pt>
                <c:pt idx="140">
                  <c:v>-4.413536548614494</c:v>
                </c:pt>
                <c:pt idx="141">
                  <c:v>-4.0475807189941397</c:v>
                </c:pt>
                <c:pt idx="142">
                  <c:v>-3.7394347190856898</c:v>
                </c:pt>
                <c:pt idx="143">
                  <c:v>-3.7374675273895201</c:v>
                </c:pt>
                <c:pt idx="144">
                  <c:v>-3.8019413948059002</c:v>
                </c:pt>
                <c:pt idx="145">
                  <c:v>-3.51427149772644</c:v>
                </c:pt>
                <c:pt idx="146">
                  <c:v>-2.9084038734435991</c:v>
                </c:pt>
                <c:pt idx="147">
                  <c:v>-2.5152153968811</c:v>
                </c:pt>
                <c:pt idx="148">
                  <c:v>-2.6966271400451598</c:v>
                </c:pt>
                <c:pt idx="149">
                  <c:v>-3.1737630367278999</c:v>
                </c:pt>
                <c:pt idx="150">
                  <c:v>-3.40520739555358</c:v>
                </c:pt>
                <c:pt idx="151">
                  <c:v>-3.2755470275878902</c:v>
                </c:pt>
                <c:pt idx="152">
                  <c:v>-3.1453597545623699</c:v>
                </c:pt>
                <c:pt idx="153">
                  <c:v>-3.2750315666198699</c:v>
                </c:pt>
                <c:pt idx="154">
                  <c:v>-3.5171370506286599</c:v>
                </c:pt>
                <c:pt idx="155">
                  <c:v>-3.6796097755432098</c:v>
                </c:pt>
                <c:pt idx="156">
                  <c:v>-3.8961663246154701</c:v>
                </c:pt>
                <c:pt idx="157">
                  <c:v>-4.3652696609496999</c:v>
                </c:pt>
                <c:pt idx="158">
                  <c:v>-4.8731589317321697</c:v>
                </c:pt>
                <c:pt idx="159">
                  <c:v>-4.9259138107299751</c:v>
                </c:pt>
                <c:pt idx="160">
                  <c:v>-4.4044437408447203</c:v>
                </c:pt>
                <c:pt idx="161">
                  <c:v>-3.7923290729522701</c:v>
                </c:pt>
                <c:pt idx="162">
                  <c:v>-3.5867989063262899</c:v>
                </c:pt>
                <c:pt idx="163">
                  <c:v>-3.6893944740295401</c:v>
                </c:pt>
                <c:pt idx="164">
                  <c:v>-3.6187043190002401</c:v>
                </c:pt>
                <c:pt idx="165">
                  <c:v>-3.22046899795532</c:v>
                </c:pt>
                <c:pt idx="166">
                  <c:v>-2.8699216842651301</c:v>
                </c:pt>
                <c:pt idx="167">
                  <c:v>-2.9244282245635902</c:v>
                </c:pt>
                <c:pt idx="168">
                  <c:v>-3.2322456836700351</c:v>
                </c:pt>
                <c:pt idx="169">
                  <c:v>-3.34755063056945</c:v>
                </c:pt>
                <c:pt idx="170">
                  <c:v>-3.0810124874114901</c:v>
                </c:pt>
                <c:pt idx="171">
                  <c:v>-2.6373229026794398</c:v>
                </c:pt>
                <c:pt idx="172">
                  <c:v>-2.2725019454956001</c:v>
                </c:pt>
                <c:pt idx="173">
                  <c:v>-2.0287184715271001</c:v>
                </c:pt>
                <c:pt idx="174">
                  <c:v>-1.8374834060668901</c:v>
                </c:pt>
                <c:pt idx="175">
                  <c:v>-1.69174575805664</c:v>
                </c:pt>
                <c:pt idx="176">
                  <c:v>-1.6044397354125901</c:v>
                </c:pt>
                <c:pt idx="177">
                  <c:v>-1.5156223773956301</c:v>
                </c:pt>
                <c:pt idx="178">
                  <c:v>-1.37062656879425</c:v>
                </c:pt>
                <c:pt idx="179">
                  <c:v>-1.2313972711563099</c:v>
                </c:pt>
                <c:pt idx="180">
                  <c:v>-1.1880532503128001</c:v>
                </c:pt>
                <c:pt idx="181">
                  <c:v>-1.1964088678359901</c:v>
                </c:pt>
                <c:pt idx="182">
                  <c:v>-1.1450006961822501</c:v>
                </c:pt>
                <c:pt idx="183">
                  <c:v>-1.07519090175628</c:v>
                </c:pt>
                <c:pt idx="184">
                  <c:v>-1.1745905876159599</c:v>
                </c:pt>
                <c:pt idx="185">
                  <c:v>-1.48210501670837</c:v>
                </c:pt>
                <c:pt idx="186">
                  <c:v>-1.7325022220611499</c:v>
                </c:pt>
                <c:pt idx="187">
                  <c:v>-1.63497197628021</c:v>
                </c:pt>
                <c:pt idx="188">
                  <c:v>-1.2461906671523999</c:v>
                </c:pt>
                <c:pt idx="189">
                  <c:v>-0.91635930538177501</c:v>
                </c:pt>
                <c:pt idx="190">
                  <c:v>-0.86823242902755704</c:v>
                </c:pt>
                <c:pt idx="191">
                  <c:v>-0.97371113300323497</c:v>
                </c:pt>
                <c:pt idx="192">
                  <c:v>-0.99603384733200095</c:v>
                </c:pt>
                <c:pt idx="193">
                  <c:v>-0.91718375682830799</c:v>
                </c:pt>
                <c:pt idx="194">
                  <c:v>-0.90665137767791704</c:v>
                </c:pt>
                <c:pt idx="195">
                  <c:v>-1.02821993827819</c:v>
                </c:pt>
                <c:pt idx="196">
                  <c:v>-1.12393915653228</c:v>
                </c:pt>
                <c:pt idx="197">
                  <c:v>-1.0202547311782799</c:v>
                </c:pt>
                <c:pt idx="198">
                  <c:v>-0.75278699398040805</c:v>
                </c:pt>
                <c:pt idx="199">
                  <c:v>-0.53125149011611905</c:v>
                </c:pt>
              </c:numCache>
            </c:numRef>
          </c:val>
          <c:smooth val="0"/>
          <c:extLst>
            <c:ext xmlns:c16="http://schemas.microsoft.com/office/drawing/2014/chart" uri="{C3380CC4-5D6E-409C-BE32-E72D297353CC}">
              <c16:uniqueId val="{00000002-8EB4-41A2-932D-3DA497425A04}"/>
            </c:ext>
          </c:extLst>
        </c:ser>
        <c:ser>
          <c:idx val="6"/>
          <c:order val="3"/>
          <c:tx>
            <c:strRef>
              <c:f>'60_F4 1Mir'!#REF!</c:f>
              <c:strCache>
                <c:ptCount val="1"/>
                <c:pt idx="0">
                  <c:v>#REF!</c:v>
                </c:pt>
              </c:strCache>
            </c:strRef>
          </c:tx>
          <c:marker>
            <c:symbol val="none"/>
          </c:marker>
          <c:cat>
            <c:numRef>
              <c:f>'12_F3 Posttest'!$A$2:$A$201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3-8EB4-41A2-932D-3DA497425A04}"/>
            </c:ext>
          </c:extLst>
        </c:ser>
        <c:dLbls>
          <c:showLegendKey val="0"/>
          <c:showVal val="0"/>
          <c:showCatName val="0"/>
          <c:showSerName val="0"/>
          <c:showPercent val="0"/>
          <c:showBubbleSize val="0"/>
        </c:dLbls>
        <c:smooth val="0"/>
        <c:axId val="623831368"/>
        <c:axId val="623834488"/>
      </c:lineChart>
      <c:catAx>
        <c:axId val="623831368"/>
        <c:scaling>
          <c:orientation val="minMax"/>
        </c:scaling>
        <c:delete val="0"/>
        <c:axPos val="b"/>
        <c:numFmt formatCode="General" sourceLinked="1"/>
        <c:majorTickMark val="out"/>
        <c:minorTickMark val="none"/>
        <c:tickLblPos val="none"/>
        <c:crossAx val="623834488"/>
        <c:crosses val="autoZero"/>
        <c:auto val="1"/>
        <c:lblAlgn val="ctr"/>
        <c:lblOffset val="100"/>
        <c:tickLblSkip val="50"/>
        <c:tickMarkSkip val="25"/>
        <c:noMultiLvlLbl val="0"/>
      </c:catAx>
      <c:valAx>
        <c:axId val="623834488"/>
        <c:scaling>
          <c:orientation val="minMax"/>
        </c:scaling>
        <c:delete val="0"/>
        <c:axPos val="l"/>
        <c:numFmt formatCode="General" sourceLinked="1"/>
        <c:majorTickMark val="out"/>
        <c:minorTickMark val="none"/>
        <c:tickLblPos val="nextTo"/>
        <c:crossAx val="623831368"/>
        <c:crossesAt val="25"/>
        <c:crossBetween val="between"/>
      </c:valAx>
    </c:plotArea>
    <c:plotVisOnly val="1"/>
    <c:dispBlanksAs val="gap"/>
    <c:showDLblsOverMax val="0"/>
  </c:chart>
  <c:externalData r:id="rId1">
    <c:autoUpdate val="0"/>
  </c:externalData>
</c:chartSpace>
</file>

<file path=ppt/charts/chart9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4.24836601307189E-2"/>
          <c:w val="0.99989926435251897"/>
          <c:h val="0.92483660130719003"/>
        </c:manualLayout>
      </c:layout>
      <c:lineChart>
        <c:grouping val="standard"/>
        <c:varyColors val="0"/>
        <c:ser>
          <c:idx val="0"/>
          <c:order val="0"/>
          <c:tx>
            <c:strRef>
              <c:f>'F3_F4 Post 7'!$B$1</c:f>
              <c:strCache>
                <c:ptCount val="1"/>
                <c:pt idx="0">
                  <c:v>Male F3</c:v>
                </c:pt>
              </c:strCache>
            </c:strRef>
          </c:tx>
          <c:spPr>
            <a:ln w="25400">
              <a:solidFill>
                <a:schemeClr val="tx1"/>
              </a:solidFill>
            </a:ln>
          </c:spPr>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'F3_F4 Post 7'!$B$2:$B$201</c:f>
              <c:numCache>
                <c:formatCode>General</c:formatCode>
                <c:ptCount val="200"/>
                <c:pt idx="0">
                  <c:v>-1.9008659124374301</c:v>
                </c:pt>
                <c:pt idx="1">
                  <c:v>-1.24711549282074</c:v>
                </c:pt>
                <c:pt idx="2">
                  <c:v>-0.76901203393936202</c:v>
                </c:pt>
                <c:pt idx="3">
                  <c:v>-0.47935187816619901</c:v>
                </c:pt>
                <c:pt idx="4">
                  <c:v>-0.233373448252678</c:v>
                </c:pt>
                <c:pt idx="5">
                  <c:v>1.4163580723107E-2</c:v>
                </c:pt>
                <c:pt idx="6">
                  <c:v>0.166889518499374</c:v>
                </c:pt>
                <c:pt idx="7">
                  <c:v>0.121848344802856</c:v>
                </c:pt>
                <c:pt idx="8">
                  <c:v>-0.13011680543422699</c:v>
                </c:pt>
                <c:pt idx="9">
                  <c:v>-0.49094823002815202</c:v>
                </c:pt>
                <c:pt idx="10">
                  <c:v>-0.77635073661804199</c:v>
                </c:pt>
                <c:pt idx="11">
                  <c:v>-0.789561986923218</c:v>
                </c:pt>
                <c:pt idx="12">
                  <c:v>-0.46597325801849399</c:v>
                </c:pt>
                <c:pt idx="13">
                  <c:v>4.3703127652406998E-2</c:v>
                </c:pt>
                <c:pt idx="14">
                  <c:v>0.49802970886230502</c:v>
                </c:pt>
                <c:pt idx="15">
                  <c:v>0.78938412666320801</c:v>
                </c:pt>
                <c:pt idx="16">
                  <c:v>0.99378567934036299</c:v>
                </c:pt>
                <c:pt idx="17">
                  <c:v>1.1808545589446999</c:v>
                </c:pt>
                <c:pt idx="18">
                  <c:v>1.2488430738449099</c:v>
                </c:pt>
                <c:pt idx="19">
                  <c:v>1.02166199684143</c:v>
                </c:pt>
                <c:pt idx="20">
                  <c:v>0.49874675273895303</c:v>
                </c:pt>
                <c:pt idx="21">
                  <c:v>-4.6821795403956999E-2</c:v>
                </c:pt>
                <c:pt idx="22">
                  <c:v>-0.24036099016666401</c:v>
                </c:pt>
                <c:pt idx="23">
                  <c:v>0.113299675285816</c:v>
                </c:pt>
                <c:pt idx="24">
                  <c:v>0.87861746549606301</c:v>
                </c:pt>
                <c:pt idx="25">
                  <c:v>1.6796287298202499</c:v>
                </c:pt>
                <c:pt idx="26">
                  <c:v>2.1779499053954998</c:v>
                </c:pt>
                <c:pt idx="27">
                  <c:v>2.3383736610412602</c:v>
                </c:pt>
                <c:pt idx="28">
                  <c:v>2.4291691780090301</c:v>
                </c:pt>
                <c:pt idx="29">
                  <c:v>2.6977784633636381</c:v>
                </c:pt>
                <c:pt idx="30">
                  <c:v>3.04632091522216</c:v>
                </c:pt>
                <c:pt idx="31">
                  <c:v>3.1241204738616899</c:v>
                </c:pt>
                <c:pt idx="32">
                  <c:v>2.79516124725341</c:v>
                </c:pt>
                <c:pt idx="33">
                  <c:v>2.4097588062286301</c:v>
                </c:pt>
                <c:pt idx="34">
                  <c:v>2.46008276939392</c:v>
                </c:pt>
                <c:pt idx="35">
                  <c:v>2.9782419204711901</c:v>
                </c:pt>
                <c:pt idx="36">
                  <c:v>3.4360773563385001</c:v>
                </c:pt>
                <c:pt idx="37">
                  <c:v>3.3238561153411781</c:v>
                </c:pt>
                <c:pt idx="38">
                  <c:v>2.7243754863739</c:v>
                </c:pt>
                <c:pt idx="39">
                  <c:v>2.1931092739105198</c:v>
                </c:pt>
                <c:pt idx="40">
                  <c:v>2.1179296970367401</c:v>
                </c:pt>
                <c:pt idx="41">
                  <c:v>2.3308017253875701</c:v>
                </c:pt>
                <c:pt idx="42">
                  <c:v>2.36673808097839</c:v>
                </c:pt>
                <c:pt idx="43">
                  <c:v>1.9802443981170601</c:v>
                </c:pt>
                <c:pt idx="44">
                  <c:v>1.3326101303100499</c:v>
                </c:pt>
                <c:pt idx="45">
                  <c:v>0.76034444570541404</c:v>
                </c:pt>
                <c:pt idx="46">
                  <c:v>0.47554767131805398</c:v>
                </c:pt>
                <c:pt idx="47">
                  <c:v>0.473270773887634</c:v>
                </c:pt>
                <c:pt idx="48">
                  <c:v>0.61247879266738903</c:v>
                </c:pt>
                <c:pt idx="49">
                  <c:v>0.73163586854934703</c:v>
                </c:pt>
                <c:pt idx="50">
                  <c:v>0.730718433856964</c:v>
                </c:pt>
                <c:pt idx="51">
                  <c:v>0.59092253446579002</c:v>
                </c:pt>
                <c:pt idx="52">
                  <c:v>0.32303813099861101</c:v>
                </c:pt>
                <c:pt idx="53">
                  <c:v>-8.5700921714306003E-2</c:v>
                </c:pt>
                <c:pt idx="54">
                  <c:v>-0.63025993108749401</c:v>
                </c:pt>
                <c:pt idx="55">
                  <c:v>-1.19662761688232</c:v>
                </c:pt>
                <c:pt idx="56">
                  <c:v>-1.59758412837982</c:v>
                </c:pt>
                <c:pt idx="57">
                  <c:v>-1.7632853984832699</c:v>
                </c:pt>
                <c:pt idx="58">
                  <c:v>-1.84535419940948</c:v>
                </c:pt>
                <c:pt idx="59">
                  <c:v>-2.042808294296258</c:v>
                </c:pt>
                <c:pt idx="60">
                  <c:v>-2.34046006202697</c:v>
                </c:pt>
                <c:pt idx="61">
                  <c:v>-2.5275352001190101</c:v>
                </c:pt>
                <c:pt idx="62">
                  <c:v>-2.505402326583857</c:v>
                </c:pt>
                <c:pt idx="63">
                  <c:v>-2.4626443386077801</c:v>
                </c:pt>
                <c:pt idx="64">
                  <c:v>-2.6377160549163801</c:v>
                </c:pt>
                <c:pt idx="65">
                  <c:v>-2.9662003517150799</c:v>
                </c:pt>
                <c:pt idx="66">
                  <c:v>-3.1121091842651301</c:v>
                </c:pt>
                <c:pt idx="67">
                  <c:v>-2.8840086460113499</c:v>
                </c:pt>
                <c:pt idx="68">
                  <c:v>-2.50407886505127</c:v>
                </c:pt>
                <c:pt idx="69">
                  <c:v>-2.36188387870788</c:v>
                </c:pt>
                <c:pt idx="70">
                  <c:v>-2.5454080104827801</c:v>
                </c:pt>
                <c:pt idx="71">
                  <c:v>-2.7273912429809499</c:v>
                </c:pt>
                <c:pt idx="72">
                  <c:v>-2.5408532619476301</c:v>
                </c:pt>
                <c:pt idx="73">
                  <c:v>-1.9794297218322701</c:v>
                </c:pt>
                <c:pt idx="74">
                  <c:v>-1.3637899160385101</c:v>
                </c:pt>
                <c:pt idx="75">
                  <c:v>-0.96686416864395097</c:v>
                </c:pt>
                <c:pt idx="76">
                  <c:v>-0.76611953973770097</c:v>
                </c:pt>
                <c:pt idx="77">
                  <c:v>-0.57166141271591198</c:v>
                </c:pt>
                <c:pt idx="78">
                  <c:v>-0.30927315354347201</c:v>
                </c:pt>
                <c:pt idx="79">
                  <c:v>-9.8372980952263003E-2</c:v>
                </c:pt>
                <c:pt idx="80">
                  <c:v>-6.8797893822192993E-2</c:v>
                </c:pt>
                <c:pt idx="81">
                  <c:v>-0.176929250359535</c:v>
                </c:pt>
                <c:pt idx="82">
                  <c:v>-0.24496723711490601</c:v>
                </c:pt>
                <c:pt idx="83">
                  <c:v>-0.16208626329898801</c:v>
                </c:pt>
                <c:pt idx="84">
                  <c:v>-7.2210053913299996E-3</c:v>
                </c:pt>
                <c:pt idx="85">
                  <c:v>3.6406561732292002E-2</c:v>
                </c:pt>
                <c:pt idx="86">
                  <c:v>-0.121625810861588</c:v>
                </c:pt>
                <c:pt idx="87">
                  <c:v>-0.36689576506614702</c:v>
                </c:pt>
                <c:pt idx="88">
                  <c:v>-0.462129086256027</c:v>
                </c:pt>
                <c:pt idx="89">
                  <c:v>-0.25876733660697898</c:v>
                </c:pt>
                <c:pt idx="90">
                  <c:v>0.13505934178829199</c:v>
                </c:pt>
                <c:pt idx="91">
                  <c:v>0.38428047299385099</c:v>
                </c:pt>
                <c:pt idx="92">
                  <c:v>0.17291973531246199</c:v>
                </c:pt>
                <c:pt idx="93">
                  <c:v>-0.511025190353394</c:v>
                </c:pt>
                <c:pt idx="94">
                  <c:v>-1.3212580680847099</c:v>
                </c:pt>
                <c:pt idx="95">
                  <c:v>-1.8227839469909599</c:v>
                </c:pt>
                <c:pt idx="96">
                  <c:v>-1.85064804553985</c:v>
                </c:pt>
                <c:pt idx="97">
                  <c:v>-1.6078960895538299</c:v>
                </c:pt>
                <c:pt idx="98">
                  <c:v>-1.4132809638977</c:v>
                </c:pt>
                <c:pt idx="99">
                  <c:v>-1.3914109468460001</c:v>
                </c:pt>
                <c:pt idx="100">
                  <c:v>-1.4344997406005799</c:v>
                </c:pt>
                <c:pt idx="101">
                  <c:v>-1.42671990394592</c:v>
                </c:pt>
                <c:pt idx="102">
                  <c:v>-1.4405425786971999</c:v>
                </c:pt>
                <c:pt idx="103">
                  <c:v>-1.6851506233215301</c:v>
                </c:pt>
                <c:pt idx="104">
                  <c:v>-2.2814872264861998</c:v>
                </c:pt>
                <c:pt idx="105">
                  <c:v>-3.0982885360717698</c:v>
                </c:pt>
                <c:pt idx="106">
                  <c:v>-3.7978751659393302</c:v>
                </c:pt>
                <c:pt idx="107">
                  <c:v>-4.0600810050964284</c:v>
                </c:pt>
                <c:pt idx="108">
                  <c:v>-3.8245766162872301</c:v>
                </c:pt>
                <c:pt idx="109">
                  <c:v>-3.3550734519958501</c:v>
                </c:pt>
                <c:pt idx="110">
                  <c:v>-3.0347719192504798</c:v>
                </c:pt>
                <c:pt idx="111">
                  <c:v>-3.0517308712005602</c:v>
                </c:pt>
                <c:pt idx="112">
                  <c:v>-3.2914552688598602</c:v>
                </c:pt>
                <c:pt idx="113">
                  <c:v>-3.55508065223693</c:v>
                </c:pt>
                <c:pt idx="114">
                  <c:v>-3.8294286727905198</c:v>
                </c:pt>
                <c:pt idx="115">
                  <c:v>-4.2484760284423801</c:v>
                </c:pt>
                <c:pt idx="116">
                  <c:v>-4.8150873184204039</c:v>
                </c:pt>
                <c:pt idx="117">
                  <c:v>-5.3024969100952051</c:v>
                </c:pt>
                <c:pt idx="118">
                  <c:v>-5.5084505081176696</c:v>
                </c:pt>
                <c:pt idx="119">
                  <c:v>-5.5090069770812864</c:v>
                </c:pt>
                <c:pt idx="120">
                  <c:v>-5.5336594581604004</c:v>
                </c:pt>
                <c:pt idx="121">
                  <c:v>-5.6347575187683052</c:v>
                </c:pt>
                <c:pt idx="122">
                  <c:v>-5.6470408439636204</c:v>
                </c:pt>
                <c:pt idx="123">
                  <c:v>-5.4939155578613139</c:v>
                </c:pt>
                <c:pt idx="124">
                  <c:v>-5.3582558631896866</c:v>
                </c:pt>
                <c:pt idx="125">
                  <c:v>-5.4340562820434499</c:v>
                </c:pt>
                <c:pt idx="126">
                  <c:v>-5.6220464706420854</c:v>
                </c:pt>
                <c:pt idx="127">
                  <c:v>-5.6487507820129297</c:v>
                </c:pt>
                <c:pt idx="128">
                  <c:v>-5.4512991905212402</c:v>
                </c:pt>
                <c:pt idx="129">
                  <c:v>-5.2658653259277299</c:v>
                </c:pt>
                <c:pt idx="130">
                  <c:v>-5.3044199943542401</c:v>
                </c:pt>
                <c:pt idx="131">
                  <c:v>-5.5099315643310476</c:v>
                </c:pt>
                <c:pt idx="132">
                  <c:v>-5.7089109420776296</c:v>
                </c:pt>
                <c:pt idx="133">
                  <c:v>-5.8471589088439853</c:v>
                </c:pt>
                <c:pt idx="134">
                  <c:v>-5.9267940521240199</c:v>
                </c:pt>
                <c:pt idx="135">
                  <c:v>-5.8336620330810502</c:v>
                </c:pt>
                <c:pt idx="136">
                  <c:v>-5.4597430229187003</c:v>
                </c:pt>
                <c:pt idx="137">
                  <c:v>-4.9768290519714302</c:v>
                </c:pt>
                <c:pt idx="138">
                  <c:v>-4.7429499626159597</c:v>
                </c:pt>
                <c:pt idx="139">
                  <c:v>-4.8574538230895996</c:v>
                </c:pt>
                <c:pt idx="140">
                  <c:v>-5.0141124725341797</c:v>
                </c:pt>
                <c:pt idx="141">
                  <c:v>-4.9356274604797301</c:v>
                </c:pt>
                <c:pt idx="142">
                  <c:v>-4.7643756866454927</c:v>
                </c:pt>
                <c:pt idx="143">
                  <c:v>-4.7913532257079998</c:v>
                </c:pt>
                <c:pt idx="144">
                  <c:v>-4.9306616783142001</c:v>
                </c:pt>
                <c:pt idx="145">
                  <c:v>-4.807435035705554</c:v>
                </c:pt>
                <c:pt idx="146">
                  <c:v>-4.4031047821044904</c:v>
                </c:pt>
                <c:pt idx="147">
                  <c:v>-4.24236583709716</c:v>
                </c:pt>
                <c:pt idx="148">
                  <c:v>-4.7064070701599077</c:v>
                </c:pt>
                <c:pt idx="149">
                  <c:v>-5.4288172721862651</c:v>
                </c:pt>
                <c:pt idx="150">
                  <c:v>-5.7351202964782697</c:v>
                </c:pt>
                <c:pt idx="151">
                  <c:v>-5.5758743286132786</c:v>
                </c:pt>
                <c:pt idx="152">
                  <c:v>-5.5991396903991699</c:v>
                </c:pt>
                <c:pt idx="153">
                  <c:v>-6.2130265235900799</c:v>
                </c:pt>
                <c:pt idx="154">
                  <c:v>-6.9735412597656197</c:v>
                </c:pt>
                <c:pt idx="155">
                  <c:v>-7.1791424751281703</c:v>
                </c:pt>
                <c:pt idx="156">
                  <c:v>-6.7978672981262198</c:v>
                </c:pt>
                <c:pt idx="157">
                  <c:v>-6.3950085639953551</c:v>
                </c:pt>
                <c:pt idx="158">
                  <c:v>-6.2491512298583904</c:v>
                </c:pt>
                <c:pt idx="159">
                  <c:v>-6.0172791481018004</c:v>
                </c:pt>
                <c:pt idx="160">
                  <c:v>-5.4084696769714302</c:v>
                </c:pt>
                <c:pt idx="161">
                  <c:v>-4.7774677276611301</c:v>
                </c:pt>
                <c:pt idx="162">
                  <c:v>-4.7019267082214302</c:v>
                </c:pt>
                <c:pt idx="163">
                  <c:v>-5.1683926582336399</c:v>
                </c:pt>
                <c:pt idx="164">
                  <c:v>-5.5682067871093697</c:v>
                </c:pt>
                <c:pt idx="165">
                  <c:v>-5.4805092811584402</c:v>
                </c:pt>
                <c:pt idx="166">
                  <c:v>-5.1059308052062828</c:v>
                </c:pt>
                <c:pt idx="167">
                  <c:v>-4.8307161331176696</c:v>
                </c:pt>
                <c:pt idx="168">
                  <c:v>-4.68568611145019</c:v>
                </c:pt>
                <c:pt idx="169">
                  <c:v>-4.4741892814636204</c:v>
                </c:pt>
                <c:pt idx="170">
                  <c:v>-4.2139854431152246</c:v>
                </c:pt>
                <c:pt idx="171">
                  <c:v>-4.1128807067870907</c:v>
                </c:pt>
                <c:pt idx="172">
                  <c:v>-4.1615366935729856</c:v>
                </c:pt>
                <c:pt idx="173">
                  <c:v>-4.0925593376159508</c:v>
                </c:pt>
                <c:pt idx="174">
                  <c:v>-3.8344743251800502</c:v>
                </c:pt>
                <c:pt idx="175">
                  <c:v>-3.7259223461151101</c:v>
                </c:pt>
                <c:pt idx="176">
                  <c:v>-4.0751481056213299</c:v>
                </c:pt>
                <c:pt idx="177">
                  <c:v>-4.680582046508774</c:v>
                </c:pt>
                <c:pt idx="178">
                  <c:v>-5.0349750518798766</c:v>
                </c:pt>
                <c:pt idx="179">
                  <c:v>-4.9442553520202601</c:v>
                </c:pt>
                <c:pt idx="180">
                  <c:v>-4.6983108520507741</c:v>
                </c:pt>
                <c:pt idx="181">
                  <c:v>-4.604939937591543</c:v>
                </c:pt>
                <c:pt idx="182">
                  <c:v>-4.5844464302062846</c:v>
                </c:pt>
                <c:pt idx="183">
                  <c:v>-4.3479785919189347</c:v>
                </c:pt>
                <c:pt idx="184">
                  <c:v>-3.8294692039489702</c:v>
                </c:pt>
                <c:pt idx="185">
                  <c:v>-3.2812333106994598</c:v>
                </c:pt>
                <c:pt idx="186">
                  <c:v>-2.9968230724334699</c:v>
                </c:pt>
                <c:pt idx="187">
                  <c:v>-3.06463551521301</c:v>
                </c:pt>
                <c:pt idx="188">
                  <c:v>-3.3521933555603001</c:v>
                </c:pt>
                <c:pt idx="189">
                  <c:v>-3.6077229976653999</c:v>
                </c:pt>
                <c:pt idx="190">
                  <c:v>-3.6044943332672101</c:v>
                </c:pt>
                <c:pt idx="191">
                  <c:v>-3.32933402061462</c:v>
                </c:pt>
                <c:pt idx="192">
                  <c:v>-3.052165031433097</c:v>
                </c:pt>
                <c:pt idx="193">
                  <c:v>-3.0735189914703298</c:v>
                </c:pt>
                <c:pt idx="194">
                  <c:v>-3.34549713134765</c:v>
                </c:pt>
                <c:pt idx="195">
                  <c:v>-3.4728317260742099</c:v>
                </c:pt>
                <c:pt idx="196">
                  <c:v>-3.1903946399688698</c:v>
                </c:pt>
                <c:pt idx="197">
                  <c:v>-2.7218282222747798</c:v>
                </c:pt>
                <c:pt idx="198">
                  <c:v>-2.51311779022216</c:v>
                </c:pt>
                <c:pt idx="199">
                  <c:v>-2.68333840370178</c:v>
                </c:pt>
              </c:numCache>
            </c:numRef>
          </c:val>
          <c:smooth val="0"/>
          <c:extLst>
            <c:ext xmlns:c16="http://schemas.microsoft.com/office/drawing/2014/chart" uri="{C3380CC4-5D6E-409C-BE32-E72D297353CC}">
              <c16:uniqueId val="{00000000-4E8C-42EC-9ACC-15D30D7AF483}"/>
            </c:ext>
          </c:extLst>
        </c:ser>
        <c:ser>
          <c:idx val="1"/>
          <c:order val="1"/>
          <c:tx>
            <c:strRef>
              <c:f>'F3_F4 Post 7'!$C$1</c:f>
              <c:strCache>
                <c:ptCount val="1"/>
                <c:pt idx="0">
                  <c:v>Female F3</c:v>
                </c:pt>
              </c:strCache>
            </c:strRef>
          </c:tx>
          <c:spPr>
            <a:ln w="25400">
              <a:solidFill>
                <a:schemeClr val="tx1">
                  <a:lumMod val="95000"/>
                  <a:lumOff val="5000"/>
                </a:schemeClr>
              </a:solidFill>
              <a:prstDash val="sysDash"/>
            </a:ln>
          </c:spPr>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'F3_F4 Post 7'!$C$2:$C$201</c:f>
              <c:numCache>
                <c:formatCode>General</c:formatCode>
                <c:ptCount val="200"/>
                <c:pt idx="0">
                  <c:v>9.1958902776240997E-2</c:v>
                </c:pt>
                <c:pt idx="1">
                  <c:v>0.79249268770217896</c:v>
                </c:pt>
                <c:pt idx="2">
                  <c:v>1.0755710601806601</c:v>
                </c:pt>
                <c:pt idx="3">
                  <c:v>0.92470419406890902</c:v>
                </c:pt>
                <c:pt idx="4">
                  <c:v>0.64325374364852905</c:v>
                </c:pt>
                <c:pt idx="5">
                  <c:v>0.43912500143051098</c:v>
                </c:pt>
                <c:pt idx="6">
                  <c:v>0.26577353477478</c:v>
                </c:pt>
                <c:pt idx="7">
                  <c:v>8.6554720997810003E-2</c:v>
                </c:pt>
                <c:pt idx="8">
                  <c:v>3.1485259532928002E-2</c:v>
                </c:pt>
                <c:pt idx="9">
                  <c:v>0.15155421197414401</c:v>
                </c:pt>
                <c:pt idx="10">
                  <c:v>0.23404061794281</c:v>
                </c:pt>
                <c:pt idx="11">
                  <c:v>9.7981765866280005E-2</c:v>
                </c:pt>
                <c:pt idx="12">
                  <c:v>-6.1757475137711002E-2</c:v>
                </c:pt>
                <c:pt idx="13">
                  <c:v>7.7446207404137005E-2</c:v>
                </c:pt>
                <c:pt idx="14">
                  <c:v>0.40385478734970098</c:v>
                </c:pt>
                <c:pt idx="15">
                  <c:v>0.39819931983947798</c:v>
                </c:pt>
                <c:pt idx="16">
                  <c:v>-0.146932393312454</c:v>
                </c:pt>
                <c:pt idx="17">
                  <c:v>-0.73399192094802901</c:v>
                </c:pt>
                <c:pt idx="18">
                  <c:v>-0.75954818725585904</c:v>
                </c:pt>
                <c:pt idx="19">
                  <c:v>-0.32718187570571899</c:v>
                </c:pt>
                <c:pt idx="20">
                  <c:v>-0.10753717273473699</c:v>
                </c:pt>
                <c:pt idx="21">
                  <c:v>-0.43397465348243702</c:v>
                </c:pt>
                <c:pt idx="22">
                  <c:v>-0.92629802227020297</c:v>
                </c:pt>
                <c:pt idx="23">
                  <c:v>-1.1234130859375</c:v>
                </c:pt>
                <c:pt idx="24">
                  <c:v>-1.0933545827865601</c:v>
                </c:pt>
                <c:pt idx="25">
                  <c:v>-1.1087343692779501</c:v>
                </c:pt>
                <c:pt idx="26">
                  <c:v>-1.0061056613922099</c:v>
                </c:pt>
                <c:pt idx="27">
                  <c:v>-0.366324573755264</c:v>
                </c:pt>
                <c:pt idx="28">
                  <c:v>0.68332529067993197</c:v>
                </c:pt>
                <c:pt idx="29">
                  <c:v>1.3446853160858101</c:v>
                </c:pt>
                <c:pt idx="30">
                  <c:v>1.0748660564422601</c:v>
                </c:pt>
                <c:pt idx="31">
                  <c:v>0.31485617160797102</c:v>
                </c:pt>
                <c:pt idx="32">
                  <c:v>-4.4087730348109998E-2</c:v>
                </c:pt>
                <c:pt idx="33">
                  <c:v>0.26739117503166199</c:v>
                </c:pt>
                <c:pt idx="34">
                  <c:v>0.73685371875762895</c:v>
                </c:pt>
                <c:pt idx="35">
                  <c:v>0.91381967067718495</c:v>
                </c:pt>
                <c:pt idx="36">
                  <c:v>0.963129222393036</c:v>
                </c:pt>
                <c:pt idx="37">
                  <c:v>1.23361039161682</c:v>
                </c:pt>
                <c:pt idx="38">
                  <c:v>1.64633560180664</c:v>
                </c:pt>
                <c:pt idx="39">
                  <c:v>1.84083592891693</c:v>
                </c:pt>
                <c:pt idx="40">
                  <c:v>1.75550878047943</c:v>
                </c:pt>
                <c:pt idx="41">
                  <c:v>1.7105062007903999</c:v>
                </c:pt>
                <c:pt idx="42">
                  <c:v>1.9318931102752599</c:v>
                </c:pt>
                <c:pt idx="43">
                  <c:v>2.2840557098388601</c:v>
                </c:pt>
                <c:pt idx="44">
                  <c:v>2.532229900360099</c:v>
                </c:pt>
                <c:pt idx="45">
                  <c:v>2.6205570697784402</c:v>
                </c:pt>
                <c:pt idx="46">
                  <c:v>2.5757751464843701</c:v>
                </c:pt>
                <c:pt idx="47">
                  <c:v>2.3522858619689901</c:v>
                </c:pt>
                <c:pt idx="48">
                  <c:v>1.9431186914443901</c:v>
                </c:pt>
                <c:pt idx="49">
                  <c:v>1.4815585613250699</c:v>
                </c:pt>
                <c:pt idx="50">
                  <c:v>1.0452083349227901</c:v>
                </c:pt>
                <c:pt idx="51">
                  <c:v>0.51177638769149802</c:v>
                </c:pt>
                <c:pt idx="52">
                  <c:v>-0.14736700057983401</c:v>
                </c:pt>
                <c:pt idx="53">
                  <c:v>-0.56164807081222501</c:v>
                </c:pt>
                <c:pt idx="54">
                  <c:v>-0.32476750016212502</c:v>
                </c:pt>
                <c:pt idx="55">
                  <c:v>0.30604854226112399</c:v>
                </c:pt>
                <c:pt idx="56">
                  <c:v>0.484946548938751</c:v>
                </c:pt>
                <c:pt idx="57">
                  <c:v>-0.20930662751197801</c:v>
                </c:pt>
                <c:pt idx="58">
                  <c:v>-1.14393258094787</c:v>
                </c:pt>
                <c:pt idx="59">
                  <c:v>-1.3807532787323</c:v>
                </c:pt>
                <c:pt idx="60">
                  <c:v>-0.88312929868698098</c:v>
                </c:pt>
                <c:pt idx="61">
                  <c:v>-0.51538348197937001</c:v>
                </c:pt>
                <c:pt idx="62">
                  <c:v>-0.83516186475753795</c:v>
                </c:pt>
                <c:pt idx="63">
                  <c:v>-1.38794541358947</c:v>
                </c:pt>
                <c:pt idx="64">
                  <c:v>-1.44568383693695</c:v>
                </c:pt>
                <c:pt idx="65">
                  <c:v>-1.0452969074249201</c:v>
                </c:pt>
                <c:pt idx="66">
                  <c:v>-0.836439728736877</c:v>
                </c:pt>
                <c:pt idx="67">
                  <c:v>-1.06195199489593</c:v>
                </c:pt>
                <c:pt idx="68">
                  <c:v>-1.2271797657012899</c:v>
                </c:pt>
                <c:pt idx="69">
                  <c:v>-0.89736282825470004</c:v>
                </c:pt>
                <c:pt idx="70">
                  <c:v>-0.396180689334869</c:v>
                </c:pt>
                <c:pt idx="71">
                  <c:v>-0.40331649780273399</c:v>
                </c:pt>
                <c:pt idx="72">
                  <c:v>-1.07330417633056</c:v>
                </c:pt>
                <c:pt idx="73">
                  <c:v>-1.8680807352066</c:v>
                </c:pt>
                <c:pt idx="74">
                  <c:v>-2.17997741699218</c:v>
                </c:pt>
                <c:pt idx="75">
                  <c:v>-1.8502664566039999</c:v>
                </c:pt>
                <c:pt idx="76">
                  <c:v>-1.10497593879699</c:v>
                </c:pt>
                <c:pt idx="77">
                  <c:v>-0.28171810507774397</c:v>
                </c:pt>
                <c:pt idx="78">
                  <c:v>0.29143822193145802</c:v>
                </c:pt>
                <c:pt idx="79">
                  <c:v>0.39880999922752403</c:v>
                </c:pt>
                <c:pt idx="80">
                  <c:v>0.111455298960209</c:v>
                </c:pt>
                <c:pt idx="81">
                  <c:v>-0.26362371444702098</c:v>
                </c:pt>
                <c:pt idx="82">
                  <c:v>-0.55573916435241699</c:v>
                </c:pt>
                <c:pt idx="83">
                  <c:v>-0.92725688219070401</c:v>
                </c:pt>
                <c:pt idx="84">
                  <c:v>-1.5194905996322601</c:v>
                </c:pt>
                <c:pt idx="85">
                  <c:v>-2.0371212959289502</c:v>
                </c:pt>
                <c:pt idx="86">
                  <c:v>-1.98455715179443</c:v>
                </c:pt>
                <c:pt idx="87">
                  <c:v>-1.3476035594940099</c:v>
                </c:pt>
                <c:pt idx="88">
                  <c:v>-0.75111740827560403</c:v>
                </c:pt>
                <c:pt idx="89">
                  <c:v>-0.77141600847244296</c:v>
                </c:pt>
                <c:pt idx="90">
                  <c:v>-1.2921507358551001</c:v>
                </c:pt>
                <c:pt idx="91">
                  <c:v>-1.7442309856414699</c:v>
                </c:pt>
                <c:pt idx="92">
                  <c:v>-1.83942222595214</c:v>
                </c:pt>
                <c:pt idx="93">
                  <c:v>-1.7821948528289699</c:v>
                </c:pt>
                <c:pt idx="94">
                  <c:v>-1.78165507316589</c:v>
                </c:pt>
                <c:pt idx="95">
                  <c:v>-1.68335604667663</c:v>
                </c:pt>
                <c:pt idx="96">
                  <c:v>-1.2640566825866699</c:v>
                </c:pt>
                <c:pt idx="97">
                  <c:v>-0.70394861698150601</c:v>
                </c:pt>
                <c:pt idx="98">
                  <c:v>-0.51356381177902199</c:v>
                </c:pt>
                <c:pt idx="99">
                  <c:v>-0.99026143550872803</c:v>
                </c:pt>
                <c:pt idx="100">
                  <c:v>-1.88731884956359</c:v>
                </c:pt>
                <c:pt idx="101">
                  <c:v>-2.64824295043945</c:v>
                </c:pt>
                <c:pt idx="102">
                  <c:v>-2.8866384029388361</c:v>
                </c:pt>
                <c:pt idx="103">
                  <c:v>-2.6505208015441801</c:v>
                </c:pt>
                <c:pt idx="104">
                  <c:v>-2.34672975540161</c:v>
                </c:pt>
                <c:pt idx="105">
                  <c:v>-2.4433002471923801</c:v>
                </c:pt>
                <c:pt idx="106">
                  <c:v>-3.1209626197814901</c:v>
                </c:pt>
                <c:pt idx="107">
                  <c:v>-4.1215143203735254</c:v>
                </c:pt>
                <c:pt idx="108">
                  <c:v>-4.9748888015746999</c:v>
                </c:pt>
                <c:pt idx="109">
                  <c:v>-5.4295244216918901</c:v>
                </c:pt>
                <c:pt idx="110">
                  <c:v>-5.6316556930541903</c:v>
                </c:pt>
                <c:pt idx="111">
                  <c:v>-5.8611197471618599</c:v>
                </c:pt>
                <c:pt idx="112">
                  <c:v>-6.1858205795287908</c:v>
                </c:pt>
                <c:pt idx="113">
                  <c:v>-6.4769973754882804</c:v>
                </c:pt>
                <c:pt idx="114">
                  <c:v>-6.6886520385742099</c:v>
                </c:pt>
                <c:pt idx="115">
                  <c:v>-6.9473800659179599</c:v>
                </c:pt>
                <c:pt idx="116">
                  <c:v>-7.32985019683837</c:v>
                </c:pt>
                <c:pt idx="117">
                  <c:v>-7.6867551803588796</c:v>
                </c:pt>
                <c:pt idx="118">
                  <c:v>-7.7949728965759109</c:v>
                </c:pt>
                <c:pt idx="119">
                  <c:v>-7.6221265792846529</c:v>
                </c:pt>
                <c:pt idx="120">
                  <c:v>-7.3510880470275746</c:v>
                </c:pt>
                <c:pt idx="121">
                  <c:v>-7.1784348487853897</c:v>
                </c:pt>
                <c:pt idx="122">
                  <c:v>-7.1633324623107866</c:v>
                </c:pt>
                <c:pt idx="123">
                  <c:v>-7.2277030944824201</c:v>
                </c:pt>
                <c:pt idx="124">
                  <c:v>-7.2005853652954039</c:v>
                </c:pt>
                <c:pt idx="125">
                  <c:v>-6.8886656761169354</c:v>
                </c:pt>
                <c:pt idx="126">
                  <c:v>-6.2370653152465803</c:v>
                </c:pt>
                <c:pt idx="127">
                  <c:v>-5.4641551971435476</c:v>
                </c:pt>
                <c:pt idx="128">
                  <c:v>-4.9352049827575604</c:v>
                </c:pt>
                <c:pt idx="129">
                  <c:v>-4.8276572227477939</c:v>
                </c:pt>
                <c:pt idx="130">
                  <c:v>-4.9801540374755753</c:v>
                </c:pt>
                <c:pt idx="131">
                  <c:v>-5.12812948226928</c:v>
                </c:pt>
                <c:pt idx="132">
                  <c:v>-5.2033309936523402</c:v>
                </c:pt>
                <c:pt idx="133">
                  <c:v>-5.2950687408447203</c:v>
                </c:pt>
                <c:pt idx="134">
                  <c:v>-5.3835740089416486</c:v>
                </c:pt>
                <c:pt idx="135">
                  <c:v>-5.2911744117736799</c:v>
                </c:pt>
                <c:pt idx="136">
                  <c:v>-4.9435286521911603</c:v>
                </c:pt>
                <c:pt idx="137">
                  <c:v>-4.5387878417968697</c:v>
                </c:pt>
                <c:pt idx="138">
                  <c:v>-4.36132383346557</c:v>
                </c:pt>
                <c:pt idx="139">
                  <c:v>-4.5014162063598597</c:v>
                </c:pt>
                <c:pt idx="140">
                  <c:v>-4.8493690490722603</c:v>
                </c:pt>
                <c:pt idx="141">
                  <c:v>-5.3013310432434002</c:v>
                </c:pt>
                <c:pt idx="142">
                  <c:v>-5.8357725143432599</c:v>
                </c:pt>
                <c:pt idx="143">
                  <c:v>-6.3923883438110298</c:v>
                </c:pt>
                <c:pt idx="144">
                  <c:v>-6.8229866027831951</c:v>
                </c:pt>
                <c:pt idx="145">
                  <c:v>-7.0364885330200204</c:v>
                </c:pt>
                <c:pt idx="146">
                  <c:v>-7.1174216270446697</c:v>
                </c:pt>
                <c:pt idx="147">
                  <c:v>-7.2225022315978951</c:v>
                </c:pt>
                <c:pt idx="148">
                  <c:v>-7.3896713256835902</c:v>
                </c:pt>
                <c:pt idx="149">
                  <c:v>-7.5158157348632786</c:v>
                </c:pt>
                <c:pt idx="150">
                  <c:v>-7.5012803077697701</c:v>
                </c:pt>
                <c:pt idx="151">
                  <c:v>-7.3432111740112296</c:v>
                </c:pt>
                <c:pt idx="152">
                  <c:v>-7.0915384292602486</c:v>
                </c:pt>
                <c:pt idx="153">
                  <c:v>-6.7800383567809996</c:v>
                </c:pt>
                <c:pt idx="154">
                  <c:v>-6.4170250892639098</c:v>
                </c:pt>
                <c:pt idx="155">
                  <c:v>-5.9992513656616202</c:v>
                </c:pt>
                <c:pt idx="156">
                  <c:v>-5.5284028053283603</c:v>
                </c:pt>
                <c:pt idx="157">
                  <c:v>-5.0715184211730904</c:v>
                </c:pt>
                <c:pt idx="158">
                  <c:v>-4.81080770492553</c:v>
                </c:pt>
                <c:pt idx="159">
                  <c:v>-4.9309568405151296</c:v>
                </c:pt>
                <c:pt idx="160">
                  <c:v>-5.3832674026489196</c:v>
                </c:pt>
                <c:pt idx="161">
                  <c:v>-5.8220434188842702</c:v>
                </c:pt>
                <c:pt idx="162">
                  <c:v>-5.8889651298522896</c:v>
                </c:pt>
                <c:pt idx="163">
                  <c:v>-5.5821790695190394</c:v>
                </c:pt>
                <c:pt idx="164">
                  <c:v>-5.2735290527343697</c:v>
                </c:pt>
                <c:pt idx="165">
                  <c:v>-5.33839559555053</c:v>
                </c:pt>
                <c:pt idx="166">
                  <c:v>-5.8160443305969149</c:v>
                </c:pt>
                <c:pt idx="167">
                  <c:v>-6.4358153343200604</c:v>
                </c:pt>
                <c:pt idx="168">
                  <c:v>-6.8845567703246946</c:v>
                </c:pt>
                <c:pt idx="169">
                  <c:v>-6.9948730468749956</c:v>
                </c:pt>
                <c:pt idx="170">
                  <c:v>-6.7632751464843697</c:v>
                </c:pt>
                <c:pt idx="171">
                  <c:v>-6.325137138366685</c:v>
                </c:pt>
                <c:pt idx="172">
                  <c:v>-5.9191999435424796</c:v>
                </c:pt>
                <c:pt idx="173">
                  <c:v>-5.7547583580016957</c:v>
                </c:pt>
                <c:pt idx="174">
                  <c:v>-5.8403787612915004</c:v>
                </c:pt>
                <c:pt idx="175">
                  <c:v>-5.9827957153320304</c:v>
                </c:pt>
                <c:pt idx="176">
                  <c:v>-6.0052890777587784</c:v>
                </c:pt>
                <c:pt idx="177">
                  <c:v>-5.9307599067687899</c:v>
                </c:pt>
                <c:pt idx="178">
                  <c:v>-5.9081306457519496</c:v>
                </c:pt>
                <c:pt idx="179">
                  <c:v>-5.9948749542236301</c:v>
                </c:pt>
                <c:pt idx="180">
                  <c:v>-6.07511138916015</c:v>
                </c:pt>
                <c:pt idx="181">
                  <c:v>-5.9829854965209854</c:v>
                </c:pt>
                <c:pt idx="182">
                  <c:v>-5.6457400321960387</c:v>
                </c:pt>
                <c:pt idx="183">
                  <c:v>-5.1112871170043901</c:v>
                </c:pt>
                <c:pt idx="184">
                  <c:v>-4.5040307044982866</c:v>
                </c:pt>
                <c:pt idx="185">
                  <c:v>-3.96838307380676</c:v>
                </c:pt>
                <c:pt idx="186">
                  <c:v>-3.5863709449768</c:v>
                </c:pt>
                <c:pt idx="187">
                  <c:v>-3.3070144653320299</c:v>
                </c:pt>
                <c:pt idx="188">
                  <c:v>-3.010068178176879</c:v>
                </c:pt>
                <c:pt idx="189">
                  <c:v>-2.6842675209045401</c:v>
                </c:pt>
                <c:pt idx="190">
                  <c:v>-2.4771561622619598</c:v>
                </c:pt>
                <c:pt idx="191">
                  <c:v>-2.47762846946716</c:v>
                </c:pt>
                <c:pt idx="192">
                  <c:v>-2.5025200843811</c:v>
                </c:pt>
                <c:pt idx="193">
                  <c:v>-2.2618260383605899</c:v>
                </c:pt>
                <c:pt idx="194">
                  <c:v>-1.78218817710876</c:v>
                </c:pt>
                <c:pt idx="195">
                  <c:v>-1.5071225166320801</c:v>
                </c:pt>
                <c:pt idx="196">
                  <c:v>-1.81870341300964</c:v>
                </c:pt>
                <c:pt idx="197">
                  <c:v>-2.5133392810821502</c:v>
                </c:pt>
                <c:pt idx="198">
                  <c:v>-2.9472861289978001</c:v>
                </c:pt>
                <c:pt idx="199">
                  <c:v>-2.75566434860229</c:v>
                </c:pt>
              </c:numCache>
            </c:numRef>
          </c:val>
          <c:smooth val="0"/>
          <c:extLst>
            <c:ext xmlns:c16="http://schemas.microsoft.com/office/drawing/2014/chart" uri="{C3380CC4-5D6E-409C-BE32-E72D297353CC}">
              <c16:uniqueId val="{00000001-4E8C-42EC-9ACC-15D30D7AF483}"/>
            </c:ext>
          </c:extLst>
        </c:ser>
        <c:ser>
          <c:idx val="6"/>
          <c:order val="2"/>
          <c:tx>
            <c:strRef>
              <c:f>'60_F4 1Mir'!#REF!</c:f>
              <c:strCache>
                <c:ptCount val="1"/>
                <c:pt idx="0">
                  <c:v>#REF!</c:v>
                </c:pt>
              </c:strCache>
            </c:strRef>
          </c:tx>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2-4E8C-42EC-9ACC-15D30D7AF483}"/>
            </c:ext>
          </c:extLst>
        </c:ser>
        <c:dLbls>
          <c:showLegendKey val="0"/>
          <c:showVal val="0"/>
          <c:showCatName val="0"/>
          <c:showSerName val="0"/>
          <c:showPercent val="0"/>
          <c:showBubbleSize val="0"/>
        </c:dLbls>
        <c:smooth val="0"/>
        <c:axId val="624241560"/>
        <c:axId val="624244536"/>
      </c:lineChart>
      <c:catAx>
        <c:axId val="624241560"/>
        <c:scaling>
          <c:orientation val="minMax"/>
        </c:scaling>
        <c:delete val="0"/>
        <c:axPos val="b"/>
        <c:numFmt formatCode="General" sourceLinked="1"/>
        <c:majorTickMark val="out"/>
        <c:minorTickMark val="none"/>
        <c:tickLblPos val="nextTo"/>
        <c:crossAx val="624244536"/>
        <c:crosses val="autoZero"/>
        <c:auto val="1"/>
        <c:lblAlgn val="ctr"/>
        <c:lblOffset val="100"/>
        <c:tickLblSkip val="50"/>
        <c:tickMarkSkip val="25"/>
        <c:noMultiLvlLbl val="0"/>
      </c:catAx>
      <c:valAx>
        <c:axId val="624244536"/>
        <c:scaling>
          <c:orientation val="minMax"/>
          <c:max val="15"/>
          <c:min val="-8"/>
        </c:scaling>
        <c:delete val="0"/>
        <c:axPos val="l"/>
        <c:numFmt formatCode="General" sourceLinked="1"/>
        <c:majorTickMark val="out"/>
        <c:minorTickMark val="none"/>
        <c:tickLblPos val="nextTo"/>
        <c:crossAx val="624241560"/>
        <c:crossesAt val="25"/>
        <c:crossBetween val="between"/>
      </c:valAx>
    </c:plotArea>
    <c:legend>
      <c:legendPos val="r"/>
      <c:legendEntry>
        <c:idx val="2"/>
        <c:delete val="1"/>
      </c:legendEntry>
      <c:layout>
        <c:manualLayout>
          <c:xMode val="edge"/>
          <c:yMode val="edge"/>
          <c:x val="0.62606837266177595"/>
          <c:y val="4.2212701353507298E-2"/>
          <c:w val="0.28472985045041299"/>
          <c:h val="0.152714972575622"/>
        </c:manualLayout>
      </c:layout>
      <c:overlay val="0"/>
    </c:legend>
    <c:plotVisOnly val="1"/>
    <c:dispBlanksAs val="gap"/>
    <c:showDLblsOverMax val="0"/>
  </c:chart>
  <c:externalData r:id="rId1">
    <c:autoUpdate val="0"/>
  </c:externalData>
</c:chartSpace>
</file>

<file path=ppt/charts/chart9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3.6556628189864902E-2"/>
          <c:w val="0.999869343565291"/>
          <c:h val="0.93837025725969259"/>
        </c:manualLayout>
      </c:layout>
      <c:lineChart>
        <c:grouping val="standard"/>
        <c:varyColors val="0"/>
        <c:ser>
          <c:idx val="3"/>
          <c:order val="0"/>
          <c:tx>
            <c:strRef>
              <c:f>'F3_F4 Post 7'!$E$1</c:f>
              <c:strCache>
                <c:ptCount val="1"/>
                <c:pt idx="0">
                  <c:v>Female F4</c:v>
                </c:pt>
              </c:strCache>
            </c:strRef>
          </c:tx>
          <c:spPr>
            <a:ln w="25400">
              <a:solidFill>
                <a:schemeClr val="tx1"/>
              </a:solidFill>
              <a:prstDash val="sysDash"/>
            </a:ln>
          </c:spPr>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'F3_F4 Post 7'!$E$2:$E$201</c:f>
              <c:numCache>
                <c:formatCode>General</c:formatCode>
                <c:ptCount val="200"/>
                <c:pt idx="0">
                  <c:v>0.27277955412864702</c:v>
                </c:pt>
                <c:pt idx="1">
                  <c:v>-0.53126502037048295</c:v>
                </c:pt>
                <c:pt idx="2">
                  <c:v>-0.95772087574005105</c:v>
                </c:pt>
                <c:pt idx="3">
                  <c:v>-0.67761600017547596</c:v>
                </c:pt>
                <c:pt idx="4">
                  <c:v>-6.8342924118042006E-2</c:v>
                </c:pt>
                <c:pt idx="5">
                  <c:v>0.27353954315185502</c:v>
                </c:pt>
                <c:pt idx="6">
                  <c:v>0.22869560122489899</c:v>
                </c:pt>
                <c:pt idx="7">
                  <c:v>0.16340813040733301</c:v>
                </c:pt>
                <c:pt idx="8">
                  <c:v>0.32356989383697499</c:v>
                </c:pt>
                <c:pt idx="9">
                  <c:v>0.48665636777877802</c:v>
                </c:pt>
                <c:pt idx="10">
                  <c:v>0.296680688858032</c:v>
                </c:pt>
                <c:pt idx="11">
                  <c:v>-0.25240147113799999</c:v>
                </c:pt>
                <c:pt idx="12">
                  <c:v>-0.81957113742828402</c:v>
                </c:pt>
                <c:pt idx="13">
                  <c:v>-1.0898734331130899</c:v>
                </c:pt>
                <c:pt idx="14">
                  <c:v>-0.983950614929199</c:v>
                </c:pt>
                <c:pt idx="15">
                  <c:v>-0.58417147397994995</c:v>
                </c:pt>
                <c:pt idx="16">
                  <c:v>-7.1342848241328999E-2</c:v>
                </c:pt>
                <c:pt idx="17">
                  <c:v>0.26258382201194802</c:v>
                </c:pt>
                <c:pt idx="18">
                  <c:v>0.18478855490684501</c:v>
                </c:pt>
                <c:pt idx="19">
                  <c:v>-0.15899977087974501</c:v>
                </c:pt>
                <c:pt idx="20">
                  <c:v>-0.263983964920044</c:v>
                </c:pt>
                <c:pt idx="21">
                  <c:v>0.20194625854492201</c:v>
                </c:pt>
                <c:pt idx="22">
                  <c:v>0.95927602052688599</c:v>
                </c:pt>
                <c:pt idx="23">
                  <c:v>1.4151753187179501</c:v>
                </c:pt>
                <c:pt idx="24">
                  <c:v>1.3901354074478101</c:v>
                </c:pt>
                <c:pt idx="25">
                  <c:v>1.3213571310043299</c:v>
                </c:pt>
                <c:pt idx="26">
                  <c:v>1.6579887866973799</c:v>
                </c:pt>
                <c:pt idx="27">
                  <c:v>2.2767856121063201</c:v>
                </c:pt>
                <c:pt idx="28">
                  <c:v>2.6973583698272701</c:v>
                </c:pt>
                <c:pt idx="29">
                  <c:v>2.74066758155822</c:v>
                </c:pt>
                <c:pt idx="30">
                  <c:v>2.7012391090393</c:v>
                </c:pt>
                <c:pt idx="31">
                  <c:v>2.8580033779144198</c:v>
                </c:pt>
                <c:pt idx="32">
                  <c:v>3.0856628417968701</c:v>
                </c:pt>
                <c:pt idx="33">
                  <c:v>3.1006791591644198</c:v>
                </c:pt>
                <c:pt idx="34">
                  <c:v>2.9105925559997501</c:v>
                </c:pt>
                <c:pt idx="35">
                  <c:v>2.7830555438995299</c:v>
                </c:pt>
                <c:pt idx="36">
                  <c:v>2.8216817378997798</c:v>
                </c:pt>
                <c:pt idx="37">
                  <c:v>2.7968208789825399</c:v>
                </c:pt>
                <c:pt idx="38">
                  <c:v>2.4506070613861</c:v>
                </c:pt>
                <c:pt idx="39">
                  <c:v>1.8162877559661801</c:v>
                </c:pt>
                <c:pt idx="40">
                  <c:v>1.15075719356536</c:v>
                </c:pt>
                <c:pt idx="41">
                  <c:v>0.66617757081985496</c:v>
                </c:pt>
                <c:pt idx="42">
                  <c:v>0.42240986227989202</c:v>
                </c:pt>
                <c:pt idx="43">
                  <c:v>0.37132698297500599</c:v>
                </c:pt>
                <c:pt idx="44">
                  <c:v>0.36337032914161699</c:v>
                </c:pt>
                <c:pt idx="45">
                  <c:v>0.18362379074096699</c:v>
                </c:pt>
                <c:pt idx="46">
                  <c:v>-0.22820945084095001</c:v>
                </c:pt>
                <c:pt idx="47">
                  <c:v>-0.58222723007202104</c:v>
                </c:pt>
                <c:pt idx="48">
                  <c:v>-0.46475666761398299</c:v>
                </c:pt>
                <c:pt idx="49">
                  <c:v>0.13614130020141599</c:v>
                </c:pt>
                <c:pt idx="50">
                  <c:v>0.682839095592499</c:v>
                </c:pt>
                <c:pt idx="51">
                  <c:v>0.63395255804061901</c:v>
                </c:pt>
                <c:pt idx="52">
                  <c:v>7.8625917434691994E-2</c:v>
                </c:pt>
                <c:pt idx="53">
                  <c:v>-0.35262766480445901</c:v>
                </c:pt>
                <c:pt idx="54">
                  <c:v>-0.20060344040393799</c:v>
                </c:pt>
                <c:pt idx="55">
                  <c:v>0.36521154642105103</c:v>
                </c:pt>
                <c:pt idx="56">
                  <c:v>0.82569676637649503</c:v>
                </c:pt>
                <c:pt idx="57">
                  <c:v>0.85708010196685802</c:v>
                </c:pt>
                <c:pt idx="58">
                  <c:v>0.48495379090309099</c:v>
                </c:pt>
                <c:pt idx="59">
                  <c:v>-0.13442349433898901</c:v>
                </c:pt>
                <c:pt idx="60">
                  <c:v>-0.84904843568801902</c:v>
                </c:pt>
                <c:pt idx="61">
                  <c:v>-1.46052169799804</c:v>
                </c:pt>
                <c:pt idx="62">
                  <c:v>-1.78037452697753</c:v>
                </c:pt>
                <c:pt idx="63">
                  <c:v>-1.83602595329284</c:v>
                </c:pt>
                <c:pt idx="64">
                  <c:v>-1.87754249572753</c:v>
                </c:pt>
                <c:pt idx="65">
                  <c:v>-2.0680472850799498</c:v>
                </c:pt>
                <c:pt idx="66">
                  <c:v>-2.2825517654418901</c:v>
                </c:pt>
                <c:pt idx="67">
                  <c:v>-2.3487510681152299</c:v>
                </c:pt>
                <c:pt idx="68">
                  <c:v>-2.3781447410583501</c:v>
                </c:pt>
                <c:pt idx="69">
                  <c:v>-2.6316571235656649</c:v>
                </c:pt>
                <c:pt idx="70">
                  <c:v>-3.05194091796875</c:v>
                </c:pt>
                <c:pt idx="71">
                  <c:v>-3.1701683998107901</c:v>
                </c:pt>
                <c:pt idx="72">
                  <c:v>-2.62845611572265</c:v>
                </c:pt>
                <c:pt idx="73">
                  <c:v>-1.6694877147674501</c:v>
                </c:pt>
                <c:pt idx="74">
                  <c:v>-0.94165265560150102</c:v>
                </c:pt>
                <c:pt idx="75">
                  <c:v>-0.86720371246337902</c:v>
                </c:pt>
                <c:pt idx="76">
                  <c:v>-1.3302094936370801</c:v>
                </c:pt>
                <c:pt idx="77">
                  <c:v>-1.9206783771514799</c:v>
                </c:pt>
                <c:pt idx="78">
                  <c:v>-2.2912602424621502</c:v>
                </c:pt>
                <c:pt idx="79">
                  <c:v>-2.2652785778045601</c:v>
                </c:pt>
                <c:pt idx="80">
                  <c:v>-1.8421440124511701</c:v>
                </c:pt>
                <c:pt idx="81">
                  <c:v>-1.26852059364318</c:v>
                </c:pt>
                <c:pt idx="82">
                  <c:v>-0.97167813777923595</c:v>
                </c:pt>
                <c:pt idx="83">
                  <c:v>-1.20242035388946</c:v>
                </c:pt>
                <c:pt idx="84">
                  <c:v>-1.73744893074035</c:v>
                </c:pt>
                <c:pt idx="85">
                  <c:v>-2.0869760513305602</c:v>
                </c:pt>
                <c:pt idx="86">
                  <c:v>-2.0118229389190581</c:v>
                </c:pt>
                <c:pt idx="87">
                  <c:v>-1.70350241661071</c:v>
                </c:pt>
                <c:pt idx="88">
                  <c:v>-1.4461863040923999</c:v>
                </c:pt>
                <c:pt idx="89">
                  <c:v>-1.29741263389587</c:v>
                </c:pt>
                <c:pt idx="90">
                  <c:v>-1.20608139038085</c:v>
                </c:pt>
                <c:pt idx="91">
                  <c:v>-1.25538837909698</c:v>
                </c:pt>
                <c:pt idx="92">
                  <c:v>-1.55461466312408</c:v>
                </c:pt>
                <c:pt idx="93">
                  <c:v>-1.9604591131210301</c:v>
                </c:pt>
                <c:pt idx="94">
                  <c:v>-2.1643810272216801</c:v>
                </c:pt>
                <c:pt idx="95">
                  <c:v>-2.10956835746765</c:v>
                </c:pt>
                <c:pt idx="96">
                  <c:v>-2.1026034355163499</c:v>
                </c:pt>
                <c:pt idx="97">
                  <c:v>-2.3846518993377601</c:v>
                </c:pt>
                <c:pt idx="98">
                  <c:v>-2.7709934711456299</c:v>
                </c:pt>
                <c:pt idx="99">
                  <c:v>-2.912672519683825</c:v>
                </c:pt>
                <c:pt idx="100">
                  <c:v>-2.8090424537658549</c:v>
                </c:pt>
                <c:pt idx="101">
                  <c:v>-2.8150429725646848</c:v>
                </c:pt>
                <c:pt idx="102">
                  <c:v>-3.1380486488342201</c:v>
                </c:pt>
                <c:pt idx="103">
                  <c:v>-3.5679268836975102</c:v>
                </c:pt>
                <c:pt idx="104">
                  <c:v>-3.79691386222839</c:v>
                </c:pt>
                <c:pt idx="105">
                  <c:v>-3.8170208930969198</c:v>
                </c:pt>
                <c:pt idx="106">
                  <c:v>-3.8552830219268781</c:v>
                </c:pt>
                <c:pt idx="107">
                  <c:v>-4.0567097663879297</c:v>
                </c:pt>
                <c:pt idx="108">
                  <c:v>-4.4169678688049299</c:v>
                </c:pt>
                <c:pt idx="109">
                  <c:v>-4.9341697692870996</c:v>
                </c:pt>
                <c:pt idx="110">
                  <c:v>-5.5762467384338299</c:v>
                </c:pt>
                <c:pt idx="111">
                  <c:v>-6.0967011451721103</c:v>
                </c:pt>
                <c:pt idx="112">
                  <c:v>-6.1557931900024396</c:v>
                </c:pt>
                <c:pt idx="113">
                  <c:v>-5.75335216522216</c:v>
                </c:pt>
                <c:pt idx="114">
                  <c:v>-5.3414144515991202</c:v>
                </c:pt>
                <c:pt idx="115">
                  <c:v>-5.3185982704162509</c:v>
                </c:pt>
                <c:pt idx="116">
                  <c:v>-5.5369882583618084</c:v>
                </c:pt>
                <c:pt idx="117">
                  <c:v>-5.5316100120544398</c:v>
                </c:pt>
                <c:pt idx="118">
                  <c:v>-5.1646003723144451</c:v>
                </c:pt>
                <c:pt idx="119">
                  <c:v>-4.7705893516540501</c:v>
                </c:pt>
                <c:pt idx="120">
                  <c:v>-4.6473479270934996</c:v>
                </c:pt>
                <c:pt idx="121">
                  <c:v>-4.6984434127807599</c:v>
                </c:pt>
                <c:pt idx="122">
                  <c:v>-4.7265095710754252</c:v>
                </c:pt>
                <c:pt idx="123">
                  <c:v>-4.8079328536987251</c:v>
                </c:pt>
                <c:pt idx="124">
                  <c:v>-5.0854191780090297</c:v>
                </c:pt>
                <c:pt idx="125">
                  <c:v>-5.345932960510245</c:v>
                </c:pt>
                <c:pt idx="126">
                  <c:v>-5.1870107650756756</c:v>
                </c:pt>
                <c:pt idx="127">
                  <c:v>-4.6359353065490652</c:v>
                </c:pt>
                <c:pt idx="128">
                  <c:v>-4.2457923889160103</c:v>
                </c:pt>
                <c:pt idx="129">
                  <c:v>-4.3804998397827086</c:v>
                </c:pt>
                <c:pt idx="130">
                  <c:v>-4.6732001304626403</c:v>
                </c:pt>
                <c:pt idx="131">
                  <c:v>-4.4905567169189347</c:v>
                </c:pt>
                <c:pt idx="132">
                  <c:v>-3.7953343391418399</c:v>
                </c:pt>
                <c:pt idx="133">
                  <c:v>-3.2013084888458199</c:v>
                </c:pt>
                <c:pt idx="134">
                  <c:v>-3.16412925720214</c:v>
                </c:pt>
                <c:pt idx="135">
                  <c:v>-3.4587631225585902</c:v>
                </c:pt>
                <c:pt idx="136">
                  <c:v>-3.5997188091278001</c:v>
                </c:pt>
                <c:pt idx="137">
                  <c:v>-3.4917290210723801</c:v>
                </c:pt>
                <c:pt idx="138">
                  <c:v>-3.3959403038024898</c:v>
                </c:pt>
                <c:pt idx="139">
                  <c:v>-3.4291396141052202</c:v>
                </c:pt>
                <c:pt idx="140">
                  <c:v>-3.44690942764282</c:v>
                </c:pt>
                <c:pt idx="141">
                  <c:v>-3.4057831764221098</c:v>
                </c:pt>
                <c:pt idx="142">
                  <c:v>-3.4905414581298801</c:v>
                </c:pt>
                <c:pt idx="143">
                  <c:v>-3.7420010566711399</c:v>
                </c:pt>
                <c:pt idx="144">
                  <c:v>-3.82866334915161</c:v>
                </c:pt>
                <c:pt idx="145">
                  <c:v>-3.4397697448730402</c:v>
                </c:pt>
                <c:pt idx="146">
                  <c:v>-2.7719776630401598</c:v>
                </c:pt>
                <c:pt idx="147">
                  <c:v>-2.3449149131774898</c:v>
                </c:pt>
                <c:pt idx="148">
                  <c:v>-2.34623718261718</c:v>
                </c:pt>
                <c:pt idx="149">
                  <c:v>-2.4123435020446702</c:v>
                </c:pt>
                <c:pt idx="150">
                  <c:v>-2.1375765800475999</c:v>
                </c:pt>
                <c:pt idx="151">
                  <c:v>-1.5905336141586299</c:v>
                </c:pt>
                <c:pt idx="152">
                  <c:v>-1.1666616201400699</c:v>
                </c:pt>
                <c:pt idx="153">
                  <c:v>-1.05874323844909</c:v>
                </c:pt>
                <c:pt idx="154">
                  <c:v>-1.07540559768676</c:v>
                </c:pt>
                <c:pt idx="155">
                  <c:v>-0.96286666393279996</c:v>
                </c:pt>
                <c:pt idx="156">
                  <c:v>-0.73514091968536399</c:v>
                </c:pt>
                <c:pt idx="157">
                  <c:v>-0.62331354618072499</c:v>
                </c:pt>
                <c:pt idx="158">
                  <c:v>-0.78985899686813399</c:v>
                </c:pt>
                <c:pt idx="159">
                  <c:v>-1.15631747245788</c:v>
                </c:pt>
                <c:pt idx="160">
                  <c:v>-1.47018790245056</c:v>
                </c:pt>
                <c:pt idx="161">
                  <c:v>-1.5102134943008401</c:v>
                </c:pt>
                <c:pt idx="162">
                  <c:v>-1.2730171680450399</c:v>
                </c:pt>
                <c:pt idx="163">
                  <c:v>-0.98432743549346902</c:v>
                </c:pt>
                <c:pt idx="164">
                  <c:v>-0.87735921144485496</c:v>
                </c:pt>
                <c:pt idx="165">
                  <c:v>-0.93813741207122803</c:v>
                </c:pt>
                <c:pt idx="166">
                  <c:v>-0.94292432069778398</c:v>
                </c:pt>
                <c:pt idx="167">
                  <c:v>-0.77693778276443504</c:v>
                </c:pt>
                <c:pt idx="168">
                  <c:v>-0.60720664262771595</c:v>
                </c:pt>
                <c:pt idx="169">
                  <c:v>-0.65045934915542603</c:v>
                </c:pt>
                <c:pt idx="170">
                  <c:v>-0.87242281436920199</c:v>
                </c:pt>
                <c:pt idx="171">
                  <c:v>-1.0672190189361499</c:v>
                </c:pt>
                <c:pt idx="172">
                  <c:v>-1.1729867458343499</c:v>
                </c:pt>
                <c:pt idx="173">
                  <c:v>-1.2978603839874201</c:v>
                </c:pt>
                <c:pt idx="174">
                  <c:v>-1.40765941143035</c:v>
                </c:pt>
                <c:pt idx="175">
                  <c:v>-1.2302606105804399</c:v>
                </c:pt>
                <c:pt idx="176">
                  <c:v>-0.63601076602935802</c:v>
                </c:pt>
                <c:pt idx="177">
                  <c:v>5.8077286928891997E-2</c:v>
                </c:pt>
                <c:pt idx="178">
                  <c:v>0.41158810257911699</c:v>
                </c:pt>
                <c:pt idx="179">
                  <c:v>0.41342926025390597</c:v>
                </c:pt>
                <c:pt idx="180">
                  <c:v>0.44182452559471103</c:v>
                </c:pt>
                <c:pt idx="181">
                  <c:v>0.67489093542098999</c:v>
                </c:pt>
                <c:pt idx="182">
                  <c:v>0.85518723726272605</c:v>
                </c:pt>
                <c:pt idx="183">
                  <c:v>0.78231716156005904</c:v>
                </c:pt>
                <c:pt idx="184">
                  <c:v>0.73277443647384599</c:v>
                </c:pt>
                <c:pt idx="185">
                  <c:v>1.05111443996429</c:v>
                </c:pt>
                <c:pt idx="186">
                  <c:v>1.48099100589752</c:v>
                </c:pt>
                <c:pt idx="187">
                  <c:v>1.3548024892807</c:v>
                </c:pt>
                <c:pt idx="188">
                  <c:v>0.53586298227310203</c:v>
                </c:pt>
                <c:pt idx="189">
                  <c:v>-0.23725795745849601</c:v>
                </c:pt>
                <c:pt idx="190">
                  <c:v>-0.22749838232994099</c:v>
                </c:pt>
                <c:pt idx="191">
                  <c:v>0.35470962524414101</c:v>
                </c:pt>
                <c:pt idx="192">
                  <c:v>0.68250429630279497</c:v>
                </c:pt>
                <c:pt idx="193">
                  <c:v>0.47331038117408802</c:v>
                </c:pt>
                <c:pt idx="194">
                  <c:v>0.328450977802277</c:v>
                </c:pt>
                <c:pt idx="195">
                  <c:v>0.78202307224273704</c:v>
                </c:pt>
                <c:pt idx="196">
                  <c:v>1.45203185081481</c:v>
                </c:pt>
                <c:pt idx="197">
                  <c:v>1.5340487957000699</c:v>
                </c:pt>
                <c:pt idx="198">
                  <c:v>0.935097336769104</c:v>
                </c:pt>
                <c:pt idx="199">
                  <c:v>0.44216737151145902</c:v>
                </c:pt>
              </c:numCache>
            </c:numRef>
          </c:val>
          <c:smooth val="0"/>
          <c:extLst>
            <c:ext xmlns:c16="http://schemas.microsoft.com/office/drawing/2014/chart" uri="{C3380CC4-5D6E-409C-BE32-E72D297353CC}">
              <c16:uniqueId val="{00000000-A145-4398-9AB6-22588669EBAF}"/>
            </c:ext>
          </c:extLst>
        </c:ser>
        <c:ser>
          <c:idx val="4"/>
          <c:order val="1"/>
          <c:tx>
            <c:strRef>
              <c:f>'F3_F4 Post 7'!$F$1</c:f>
              <c:strCache>
                <c:ptCount val="1"/>
                <c:pt idx="0">
                  <c:v>Male F4</c:v>
                </c:pt>
              </c:strCache>
            </c:strRef>
          </c:tx>
          <c:spPr>
            <a:ln w="25400">
              <a:solidFill>
                <a:schemeClr val="tx1">
                  <a:lumMod val="95000"/>
                  <a:lumOff val="5000"/>
                </a:schemeClr>
              </a:solidFill>
              <a:prstDash val="solid"/>
            </a:ln>
          </c:spPr>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'F3_F4 Post 7'!$F$2:$F$201</c:f>
              <c:numCache>
                <c:formatCode>General</c:formatCode>
                <c:ptCount val="200"/>
                <c:pt idx="0">
                  <c:v>-1.47636914253234</c:v>
                </c:pt>
                <c:pt idx="1">
                  <c:v>-1.1571843624114899</c:v>
                </c:pt>
                <c:pt idx="2">
                  <c:v>-0.54009348154068004</c:v>
                </c:pt>
                <c:pt idx="3">
                  <c:v>-1.5697695780550001E-3</c:v>
                </c:pt>
                <c:pt idx="4">
                  <c:v>0.18564634025096899</c:v>
                </c:pt>
                <c:pt idx="5">
                  <c:v>0.20356351137161299</c:v>
                </c:pt>
                <c:pt idx="6">
                  <c:v>0.36019459366798401</c:v>
                </c:pt>
                <c:pt idx="7">
                  <c:v>0.58775860071182295</c:v>
                </c:pt>
                <c:pt idx="8">
                  <c:v>0.52540498971939098</c:v>
                </c:pt>
                <c:pt idx="9">
                  <c:v>6.2487605959177003E-2</c:v>
                </c:pt>
                <c:pt idx="10">
                  <c:v>-0.45472106337547302</c:v>
                </c:pt>
                <c:pt idx="11">
                  <c:v>-0.63303703069686901</c:v>
                </c:pt>
                <c:pt idx="12">
                  <c:v>-0.45704755187034601</c:v>
                </c:pt>
                <c:pt idx="13">
                  <c:v>-0.176796734333038</c:v>
                </c:pt>
                <c:pt idx="14">
                  <c:v>6.3265889883040993E-2</c:v>
                </c:pt>
                <c:pt idx="15">
                  <c:v>0.27474343776702898</c:v>
                </c:pt>
                <c:pt idx="16">
                  <c:v>0.39126002788543701</c:v>
                </c:pt>
                <c:pt idx="17">
                  <c:v>0.25521743297576899</c:v>
                </c:pt>
                <c:pt idx="18">
                  <c:v>-8.5331000387668998E-2</c:v>
                </c:pt>
                <c:pt idx="19">
                  <c:v>-0.28135097026825001</c:v>
                </c:pt>
                <c:pt idx="20">
                  <c:v>-5.7199608534575001E-2</c:v>
                </c:pt>
                <c:pt idx="21">
                  <c:v>0.42216318845748901</c:v>
                </c:pt>
                <c:pt idx="22">
                  <c:v>0.73212724924087502</c:v>
                </c:pt>
                <c:pt idx="23">
                  <c:v>0.70003455877304099</c:v>
                </c:pt>
                <c:pt idx="24">
                  <c:v>0.55683529376983598</c:v>
                </c:pt>
                <c:pt idx="25">
                  <c:v>0.56311130523681596</c:v>
                </c:pt>
                <c:pt idx="26">
                  <c:v>0.67593830823898304</c:v>
                </c:pt>
                <c:pt idx="27">
                  <c:v>0.70440250635147095</c:v>
                </c:pt>
                <c:pt idx="28">
                  <c:v>0.66683781147003196</c:v>
                </c:pt>
                <c:pt idx="29">
                  <c:v>0.79057258367538497</c:v>
                </c:pt>
                <c:pt idx="30">
                  <c:v>1.1562190055847099</c:v>
                </c:pt>
                <c:pt idx="31">
                  <c:v>1.5234295129776001</c:v>
                </c:pt>
                <c:pt idx="32">
                  <c:v>1.60958468914032</c:v>
                </c:pt>
                <c:pt idx="33">
                  <c:v>1.4549548625946001</c:v>
                </c:pt>
                <c:pt idx="34">
                  <c:v>1.38902151584625</c:v>
                </c:pt>
                <c:pt idx="35">
                  <c:v>1.6293919086456301</c:v>
                </c:pt>
                <c:pt idx="36">
                  <c:v>1.99738550186157</c:v>
                </c:pt>
                <c:pt idx="37">
                  <c:v>2.0853426456451398</c:v>
                </c:pt>
                <c:pt idx="38">
                  <c:v>1.6976017951965301</c:v>
                </c:pt>
                <c:pt idx="39">
                  <c:v>1.0957112312316799</c:v>
                </c:pt>
                <c:pt idx="40">
                  <c:v>0.77233082056045499</c:v>
                </c:pt>
                <c:pt idx="41">
                  <c:v>0.96415829658508301</c:v>
                </c:pt>
                <c:pt idx="42">
                  <c:v>1.402139544487</c:v>
                </c:pt>
                <c:pt idx="43">
                  <c:v>1.5915104150771999</c:v>
                </c:pt>
                <c:pt idx="44">
                  <c:v>1.3531862497329701</c:v>
                </c:pt>
                <c:pt idx="45">
                  <c:v>1.01775097846984</c:v>
                </c:pt>
                <c:pt idx="46">
                  <c:v>1.00802361965179</c:v>
                </c:pt>
                <c:pt idx="47">
                  <c:v>1.27247846126556</c:v>
                </c:pt>
                <c:pt idx="48">
                  <c:v>1.26943600177764</c:v>
                </c:pt>
                <c:pt idx="49">
                  <c:v>0.57684516906738303</c:v>
                </c:pt>
                <c:pt idx="50">
                  <c:v>-0.57940924167633101</c:v>
                </c:pt>
                <c:pt idx="51">
                  <c:v>-1.52605640888214</c:v>
                </c:pt>
                <c:pt idx="52">
                  <c:v>-1.8416953086853001</c:v>
                </c:pt>
                <c:pt idx="53">
                  <c:v>-1.73114466667175</c:v>
                </c:pt>
                <c:pt idx="54">
                  <c:v>-1.6853443384170499</c:v>
                </c:pt>
                <c:pt idx="55">
                  <c:v>-1.90767705440521</c:v>
                </c:pt>
                <c:pt idx="56">
                  <c:v>-2.1958990097045898</c:v>
                </c:pt>
                <c:pt idx="57">
                  <c:v>-2.3222115039825399</c:v>
                </c:pt>
                <c:pt idx="58">
                  <c:v>-2.3437719345092698</c:v>
                </c:pt>
                <c:pt idx="59">
                  <c:v>-2.4751794338226301</c:v>
                </c:pt>
                <c:pt idx="60">
                  <c:v>-2.7683560848236</c:v>
                </c:pt>
                <c:pt idx="61">
                  <c:v>-3.0451598167419398</c:v>
                </c:pt>
                <c:pt idx="62">
                  <c:v>-3.1221108436584402</c:v>
                </c:pt>
                <c:pt idx="63">
                  <c:v>-2.9876708984375</c:v>
                </c:pt>
                <c:pt idx="64">
                  <c:v>-2.7380175590515101</c:v>
                </c:pt>
                <c:pt idx="65">
                  <c:v>-2.4540495872497501</c:v>
                </c:pt>
                <c:pt idx="66">
                  <c:v>-2.2239928245544398</c:v>
                </c:pt>
                <c:pt idx="67">
                  <c:v>-2.2062609195709202</c:v>
                </c:pt>
                <c:pt idx="68">
                  <c:v>-2.512476205825799</c:v>
                </c:pt>
                <c:pt idx="69">
                  <c:v>-2.9875960350036599</c:v>
                </c:pt>
                <c:pt idx="70">
                  <c:v>-3.23388671875</c:v>
                </c:pt>
                <c:pt idx="71">
                  <c:v>-2.9831047058105402</c:v>
                </c:pt>
                <c:pt idx="72">
                  <c:v>-2.4165236949920601</c:v>
                </c:pt>
                <c:pt idx="73">
                  <c:v>-1.9932217597961399</c:v>
                </c:pt>
                <c:pt idx="74">
                  <c:v>-1.9310173988342201</c:v>
                </c:pt>
                <c:pt idx="75">
                  <c:v>-1.9681712388992301</c:v>
                </c:pt>
                <c:pt idx="76">
                  <c:v>-1.72469854354858</c:v>
                </c:pt>
                <c:pt idx="77">
                  <c:v>-1.21915555000305</c:v>
                </c:pt>
                <c:pt idx="78">
                  <c:v>-0.87904965877533003</c:v>
                </c:pt>
                <c:pt idx="79">
                  <c:v>-1.0338768959045399</c:v>
                </c:pt>
                <c:pt idx="80">
                  <c:v>-1.53299856185913</c:v>
                </c:pt>
                <c:pt idx="81">
                  <c:v>-1.93697786331176</c:v>
                </c:pt>
                <c:pt idx="82">
                  <c:v>-1.9828404188156099</c:v>
                </c:pt>
                <c:pt idx="83">
                  <c:v>-1.7474205493927</c:v>
                </c:pt>
                <c:pt idx="84">
                  <c:v>-1.4256591796875</c:v>
                </c:pt>
                <c:pt idx="85">
                  <c:v>-1.1336156129837001</c:v>
                </c:pt>
                <c:pt idx="86">
                  <c:v>-0.95339846611022905</c:v>
                </c:pt>
                <c:pt idx="87">
                  <c:v>-0.98098635673522905</c:v>
                </c:pt>
                <c:pt idx="88">
                  <c:v>-1.18954765796661</c:v>
                </c:pt>
                <c:pt idx="89">
                  <c:v>-1.35569751262664</c:v>
                </c:pt>
                <c:pt idx="90">
                  <c:v>-1.3134245872497501</c:v>
                </c:pt>
                <c:pt idx="91">
                  <c:v>-1.25695753097534</c:v>
                </c:pt>
                <c:pt idx="92">
                  <c:v>-1.58631551265716</c:v>
                </c:pt>
                <c:pt idx="93">
                  <c:v>-2.3747496604919398</c:v>
                </c:pt>
                <c:pt idx="94">
                  <c:v>-3.1546659469604399</c:v>
                </c:pt>
                <c:pt idx="95">
                  <c:v>-3.392566680908196</c:v>
                </c:pt>
                <c:pt idx="96">
                  <c:v>-3.09428882598877</c:v>
                </c:pt>
                <c:pt idx="97">
                  <c:v>-2.7657701969146702</c:v>
                </c:pt>
                <c:pt idx="98">
                  <c:v>-2.7962734699249201</c:v>
                </c:pt>
                <c:pt idx="99">
                  <c:v>-3.0779645442962602</c:v>
                </c:pt>
                <c:pt idx="100">
                  <c:v>-3.29316806793212</c:v>
                </c:pt>
                <c:pt idx="101">
                  <c:v>-3.3787598609924299</c:v>
                </c:pt>
                <c:pt idx="102">
                  <c:v>-3.516953229904165</c:v>
                </c:pt>
                <c:pt idx="103">
                  <c:v>-3.7583272457122798</c:v>
                </c:pt>
                <c:pt idx="104">
                  <c:v>-3.8923096656799299</c:v>
                </c:pt>
                <c:pt idx="105">
                  <c:v>-3.7426111698150599</c:v>
                </c:pt>
                <c:pt idx="106">
                  <c:v>-3.4281563758850102</c:v>
                </c:pt>
                <c:pt idx="107">
                  <c:v>-3.2129023075103702</c:v>
                </c:pt>
                <c:pt idx="108">
                  <c:v>-3.18719410896301</c:v>
                </c:pt>
                <c:pt idx="109">
                  <c:v>-3.2267777919769198</c:v>
                </c:pt>
                <c:pt idx="110">
                  <c:v>-3.2272307872772199</c:v>
                </c:pt>
                <c:pt idx="111">
                  <c:v>-3.2405526638031001</c:v>
                </c:pt>
                <c:pt idx="112">
                  <c:v>-3.3629808425903298</c:v>
                </c:pt>
                <c:pt idx="113">
                  <c:v>-3.5986127853393501</c:v>
                </c:pt>
                <c:pt idx="114">
                  <c:v>-3.8956465721130251</c:v>
                </c:pt>
                <c:pt idx="115">
                  <c:v>-4.2401404380798304</c:v>
                </c:pt>
                <c:pt idx="116">
                  <c:v>-4.6258211135864142</c:v>
                </c:pt>
                <c:pt idx="117">
                  <c:v>-4.9707155227661097</c:v>
                </c:pt>
                <c:pt idx="118">
                  <c:v>-5.1539654731750346</c:v>
                </c:pt>
                <c:pt idx="119">
                  <c:v>-5.1395330429077104</c:v>
                </c:pt>
                <c:pt idx="120">
                  <c:v>-5.0082507133483798</c:v>
                </c:pt>
                <c:pt idx="121">
                  <c:v>-4.8827323913574201</c:v>
                </c:pt>
                <c:pt idx="122">
                  <c:v>-4.8776984214782697</c:v>
                </c:pt>
                <c:pt idx="123">
                  <c:v>-5.0957660675048801</c:v>
                </c:pt>
                <c:pt idx="124">
                  <c:v>-5.5621275901794354</c:v>
                </c:pt>
                <c:pt idx="125">
                  <c:v>-6.111838817596424</c:v>
                </c:pt>
                <c:pt idx="126">
                  <c:v>-6.4371829032897896</c:v>
                </c:pt>
                <c:pt idx="127">
                  <c:v>-6.3474078178405646</c:v>
                </c:pt>
                <c:pt idx="128">
                  <c:v>-5.9651808738708452</c:v>
                </c:pt>
                <c:pt idx="129">
                  <c:v>-5.5981059074401784</c:v>
                </c:pt>
                <c:pt idx="130">
                  <c:v>-5.4317340850829998</c:v>
                </c:pt>
                <c:pt idx="131">
                  <c:v>-5.4194755554199201</c:v>
                </c:pt>
                <c:pt idx="132">
                  <c:v>-5.4544162750244052</c:v>
                </c:pt>
                <c:pt idx="133">
                  <c:v>-5.5284113883972053</c:v>
                </c:pt>
                <c:pt idx="134">
                  <c:v>-5.6594424247741699</c:v>
                </c:pt>
                <c:pt idx="135">
                  <c:v>-5.7601065635681046</c:v>
                </c:pt>
                <c:pt idx="136">
                  <c:v>-5.7069106101989666</c:v>
                </c:pt>
                <c:pt idx="137">
                  <c:v>-5.5224494934081996</c:v>
                </c:pt>
                <c:pt idx="138">
                  <c:v>-5.3687930107116699</c:v>
                </c:pt>
                <c:pt idx="139">
                  <c:v>-5.3189129829406703</c:v>
                </c:pt>
                <c:pt idx="140">
                  <c:v>-5.2345523834228498</c:v>
                </c:pt>
                <c:pt idx="141">
                  <c:v>-4.9634280204772896</c:v>
                </c:pt>
                <c:pt idx="142">
                  <c:v>-4.610819816589343</c:v>
                </c:pt>
                <c:pt idx="143">
                  <c:v>-4.513427734375</c:v>
                </c:pt>
                <c:pt idx="144">
                  <c:v>-4.9058632850646902</c:v>
                </c:pt>
                <c:pt idx="145">
                  <c:v>-5.6421732902526802</c:v>
                </c:pt>
                <c:pt idx="146">
                  <c:v>-6.2739472389221103</c:v>
                </c:pt>
                <c:pt idx="147">
                  <c:v>-6.4004778861999476</c:v>
                </c:pt>
                <c:pt idx="148">
                  <c:v>-5.9727663993835396</c:v>
                </c:pt>
                <c:pt idx="149">
                  <c:v>-5.3113231658935502</c:v>
                </c:pt>
                <c:pt idx="150">
                  <c:v>-4.8507137298583904</c:v>
                </c:pt>
                <c:pt idx="151">
                  <c:v>-4.8214421272277797</c:v>
                </c:pt>
                <c:pt idx="152">
                  <c:v>-5.118574142456044</c:v>
                </c:pt>
                <c:pt idx="153">
                  <c:v>-5.4583978652954066</c:v>
                </c:pt>
                <c:pt idx="154">
                  <c:v>-5.6604843139648366</c:v>
                </c:pt>
                <c:pt idx="155">
                  <c:v>-5.7628879547119052</c:v>
                </c:pt>
                <c:pt idx="156">
                  <c:v>-5.8692698478698704</c:v>
                </c:pt>
                <c:pt idx="157">
                  <c:v>-5.9573369026183984</c:v>
                </c:pt>
                <c:pt idx="158">
                  <c:v>-5.9045376777648846</c:v>
                </c:pt>
                <c:pt idx="159">
                  <c:v>-5.6693611145019496</c:v>
                </c:pt>
                <c:pt idx="160">
                  <c:v>-5.3531813621520996</c:v>
                </c:pt>
                <c:pt idx="161">
                  <c:v>-5.0666575431823704</c:v>
                </c:pt>
                <c:pt idx="162">
                  <c:v>-4.822433948516835</c:v>
                </c:pt>
                <c:pt idx="163">
                  <c:v>-4.6265673637390057</c:v>
                </c:pt>
                <c:pt idx="164">
                  <c:v>-4.597154617309565</c:v>
                </c:pt>
                <c:pt idx="165">
                  <c:v>-4.8514308929443297</c:v>
                </c:pt>
                <c:pt idx="166">
                  <c:v>-5.2492809295654297</c:v>
                </c:pt>
                <c:pt idx="167">
                  <c:v>-5.3933205604553196</c:v>
                </c:pt>
                <c:pt idx="168">
                  <c:v>-5.0059194564819256</c:v>
                </c:pt>
                <c:pt idx="169">
                  <c:v>-4.2613859176635698</c:v>
                </c:pt>
                <c:pt idx="170">
                  <c:v>-3.6265509128570499</c:v>
                </c:pt>
                <c:pt idx="171">
                  <c:v>-3.36229252815246</c:v>
                </c:pt>
                <c:pt idx="172">
                  <c:v>-3.3014039993286048</c:v>
                </c:pt>
                <c:pt idx="173">
                  <c:v>-3.1612379550933798</c:v>
                </c:pt>
                <c:pt idx="174">
                  <c:v>-2.9378342628478999</c:v>
                </c:pt>
                <c:pt idx="175">
                  <c:v>-2.8409776687621999</c:v>
                </c:pt>
                <c:pt idx="176">
                  <c:v>-2.8985521793365381</c:v>
                </c:pt>
                <c:pt idx="177">
                  <c:v>-2.8378524780273402</c:v>
                </c:pt>
                <c:pt idx="178">
                  <c:v>-2.46368956565856</c:v>
                </c:pt>
                <c:pt idx="179">
                  <c:v>-2.01698517799377</c:v>
                </c:pt>
                <c:pt idx="180">
                  <c:v>-1.9630362987518299</c:v>
                </c:pt>
                <c:pt idx="181">
                  <c:v>-2.4266772270202601</c:v>
                </c:pt>
                <c:pt idx="182">
                  <c:v>-3.0123109817504798</c:v>
                </c:pt>
                <c:pt idx="183">
                  <c:v>-3.2668333053588801</c:v>
                </c:pt>
                <c:pt idx="184">
                  <c:v>-3.19081330299377</c:v>
                </c:pt>
                <c:pt idx="185">
                  <c:v>-3.137408494949339</c:v>
                </c:pt>
                <c:pt idx="186">
                  <c:v>-3.2693099975585902</c:v>
                </c:pt>
                <c:pt idx="187">
                  <c:v>-3.3246202468871999</c:v>
                </c:pt>
                <c:pt idx="188">
                  <c:v>-2.9943206310272199</c:v>
                </c:pt>
                <c:pt idx="189">
                  <c:v>-2.3682987689971902</c:v>
                </c:pt>
                <c:pt idx="190">
                  <c:v>-1.84586954116821</c:v>
                </c:pt>
                <c:pt idx="191">
                  <c:v>-1.6668347120285001</c:v>
                </c:pt>
                <c:pt idx="192">
                  <c:v>-1.7062362432479801</c:v>
                </c:pt>
                <c:pt idx="193">
                  <c:v>-1.7444554567337001</c:v>
                </c:pt>
                <c:pt idx="194">
                  <c:v>-1.76088666915893</c:v>
                </c:pt>
                <c:pt idx="195">
                  <c:v>-1.8563472032546999</c:v>
                </c:pt>
                <c:pt idx="196">
                  <c:v>-2.0033705234527499</c:v>
                </c:pt>
                <c:pt idx="197">
                  <c:v>-2.0348360538482591</c:v>
                </c:pt>
                <c:pt idx="198">
                  <c:v>-1.85255515575408</c:v>
                </c:pt>
                <c:pt idx="199">
                  <c:v>-1.50174856185913</c:v>
                </c:pt>
              </c:numCache>
            </c:numRef>
          </c:val>
          <c:smooth val="0"/>
          <c:extLst>
            <c:ext xmlns:c16="http://schemas.microsoft.com/office/drawing/2014/chart" uri="{C3380CC4-5D6E-409C-BE32-E72D297353CC}">
              <c16:uniqueId val="{00000001-A145-4398-9AB6-22588669EBAF}"/>
            </c:ext>
          </c:extLst>
        </c:ser>
        <c:ser>
          <c:idx val="6"/>
          <c:order val="2"/>
          <c:tx>
            <c:strRef>
              <c:f>'60_F4 1Mir'!#REF!</c:f>
              <c:strCache>
                <c:ptCount val="1"/>
                <c:pt idx="0">
                  <c:v>#REF!</c:v>
                </c:pt>
              </c:strCache>
            </c:strRef>
          </c:tx>
          <c:marker>
            <c:symbol val="none"/>
          </c:marker>
          <c:cat>
            <c:numRef>
              <c:f>'F3_F4 Post 7'!$A$2:$A$201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2-A145-4398-9AB6-22588669EBAF}"/>
            </c:ext>
          </c:extLst>
        </c:ser>
        <c:dLbls>
          <c:showLegendKey val="0"/>
          <c:showVal val="0"/>
          <c:showCatName val="0"/>
          <c:showSerName val="0"/>
          <c:showPercent val="0"/>
          <c:showBubbleSize val="0"/>
        </c:dLbls>
        <c:smooth val="0"/>
        <c:axId val="624274248"/>
        <c:axId val="624277224"/>
      </c:lineChart>
      <c:catAx>
        <c:axId val="624274248"/>
        <c:scaling>
          <c:orientation val="minMax"/>
        </c:scaling>
        <c:delete val="0"/>
        <c:axPos val="b"/>
        <c:numFmt formatCode="General" sourceLinked="1"/>
        <c:majorTickMark val="out"/>
        <c:minorTickMark val="none"/>
        <c:tickLblPos val="none"/>
        <c:crossAx val="624277224"/>
        <c:crosses val="autoZero"/>
        <c:auto val="1"/>
        <c:lblAlgn val="ctr"/>
        <c:lblOffset val="100"/>
        <c:tickLblSkip val="50"/>
        <c:tickMarkSkip val="25"/>
        <c:noMultiLvlLbl val="0"/>
      </c:catAx>
      <c:valAx>
        <c:axId val="624277224"/>
        <c:scaling>
          <c:orientation val="minMax"/>
          <c:max val="15"/>
          <c:min val="-8"/>
        </c:scaling>
        <c:delete val="0"/>
        <c:axPos val="l"/>
        <c:numFmt formatCode="General" sourceLinked="1"/>
        <c:majorTickMark val="out"/>
        <c:minorTickMark val="none"/>
        <c:tickLblPos val="nextTo"/>
        <c:crossAx val="624274248"/>
        <c:crossesAt val="25"/>
        <c:crossBetween val="between"/>
      </c:valAx>
    </c:plotArea>
    <c:legend>
      <c:legendPos val="r"/>
      <c:legendEntry>
        <c:idx val="2"/>
        <c:delete val="1"/>
      </c:legendEntry>
      <c:layout>
        <c:manualLayout>
          <c:xMode val="edge"/>
          <c:yMode val="edge"/>
          <c:x val="0.75325232634381301"/>
          <c:y val="0.83245994875511098"/>
          <c:w val="0.24674767365618699"/>
          <c:h val="0.16502730472591701"/>
        </c:manualLayout>
      </c:layout>
      <c:overlay val="0"/>
    </c:legend>
    <c:plotVisOnly val="1"/>
    <c:dispBlanksAs val="gap"/>
    <c:showDLblsOverMax val="0"/>
  </c:chart>
  <c:externalData r:id="rId1">
    <c:autoUpdate val="0"/>
  </c:externalData>
</c:chartSpace>
</file>

<file path=ppt/charts/chart9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4302085629559857E-2"/>
          <c:w val="0.96937852108920997"/>
          <c:h val="0.95139582874088025"/>
        </c:manualLayout>
      </c:layout>
      <c:lineChart>
        <c:grouping val="standard"/>
        <c:varyColors val="0"/>
        <c:ser>
          <c:idx val="0"/>
          <c:order val="0"/>
          <c:tx>
            <c:strRef>
              <c:f>'Pz_PP Post 7 (2)'!$B$1</c:f>
              <c:strCache>
                <c:ptCount val="1"/>
                <c:pt idx="0">
                  <c:v>Male Pz</c:v>
                </c:pt>
              </c:strCache>
            </c:strRef>
          </c:tx>
          <c:spPr>
            <a:ln w="25400">
              <a:solidFill>
                <a:schemeClr val="tx1"/>
              </a:solidFill>
            </a:ln>
          </c:spPr>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'Pz_PP Post 7 (2)'!$B$2:$B$201</c:f>
              <c:numCache>
                <c:formatCode>General</c:formatCode>
                <c:ptCount val="200"/>
                <c:pt idx="0">
                  <c:v>1.079919695854179</c:v>
                </c:pt>
                <c:pt idx="1">
                  <c:v>1.0712589025497401</c:v>
                </c:pt>
                <c:pt idx="2">
                  <c:v>1.09504258632659</c:v>
                </c:pt>
                <c:pt idx="3">
                  <c:v>0.91366785764694203</c:v>
                </c:pt>
                <c:pt idx="4">
                  <c:v>0.46255171298980702</c:v>
                </c:pt>
                <c:pt idx="5">
                  <c:v>-6.6978208720683996E-2</c:v>
                </c:pt>
                <c:pt idx="6">
                  <c:v>-0.44112393260002097</c:v>
                </c:pt>
                <c:pt idx="7">
                  <c:v>-0.59093385934829701</c:v>
                </c:pt>
                <c:pt idx="8">
                  <c:v>-0.57371240854263295</c:v>
                </c:pt>
                <c:pt idx="9">
                  <c:v>-0.42725804448127702</c:v>
                </c:pt>
                <c:pt idx="10">
                  <c:v>-0.17832554876804399</c:v>
                </c:pt>
                <c:pt idx="11">
                  <c:v>3.5163685679436001E-2</c:v>
                </c:pt>
                <c:pt idx="12">
                  <c:v>-6.4897211268539999E-3</c:v>
                </c:pt>
                <c:pt idx="13">
                  <c:v>-0.37536162137985202</c:v>
                </c:pt>
                <c:pt idx="14">
                  <c:v>-0.850438892841339</c:v>
                </c:pt>
                <c:pt idx="15">
                  <c:v>-1.08448898792266</c:v>
                </c:pt>
                <c:pt idx="16">
                  <c:v>-0.91689473390579201</c:v>
                </c:pt>
                <c:pt idx="17">
                  <c:v>-0.48707467317581199</c:v>
                </c:pt>
                <c:pt idx="18">
                  <c:v>-5.6910190731287003E-2</c:v>
                </c:pt>
                <c:pt idx="19">
                  <c:v>0.21800476312637301</c:v>
                </c:pt>
                <c:pt idx="20">
                  <c:v>0.338063925504684</c:v>
                </c:pt>
                <c:pt idx="21">
                  <c:v>0.35705906152725198</c:v>
                </c:pt>
                <c:pt idx="22">
                  <c:v>0.301753669977188</c:v>
                </c:pt>
                <c:pt idx="23">
                  <c:v>0.17971768975257901</c:v>
                </c:pt>
                <c:pt idx="24">
                  <c:v>3.7895331624900001E-3</c:v>
                </c:pt>
                <c:pt idx="25">
                  <c:v>-0.22311487793922399</c:v>
                </c:pt>
                <c:pt idx="26">
                  <c:v>-0.52066004276275601</c:v>
                </c:pt>
                <c:pt idx="27">
                  <c:v>-0.89902728796005205</c:v>
                </c:pt>
                <c:pt idx="28">
                  <c:v>-1.31216692924499</c:v>
                </c:pt>
                <c:pt idx="29">
                  <c:v>-1.65173947811126</c:v>
                </c:pt>
                <c:pt idx="30">
                  <c:v>-1.8019715547561601</c:v>
                </c:pt>
                <c:pt idx="31">
                  <c:v>-1.73033142089843</c:v>
                </c:pt>
                <c:pt idx="32">
                  <c:v>-1.5520663261413501</c:v>
                </c:pt>
                <c:pt idx="33">
                  <c:v>-1.4883459806442201</c:v>
                </c:pt>
                <c:pt idx="34">
                  <c:v>-1.6971687078475901</c:v>
                </c:pt>
                <c:pt idx="35">
                  <c:v>-2.1042118072509699</c:v>
                </c:pt>
                <c:pt idx="36">
                  <c:v>-2.4228286743164</c:v>
                </c:pt>
                <c:pt idx="37">
                  <c:v>-2.3968615531921298</c:v>
                </c:pt>
                <c:pt idx="38">
                  <c:v>-2.0463266372680602</c:v>
                </c:pt>
                <c:pt idx="39">
                  <c:v>-1.6473860740661601</c:v>
                </c:pt>
                <c:pt idx="40">
                  <c:v>-1.459801793098449</c:v>
                </c:pt>
                <c:pt idx="41">
                  <c:v>-1.5073260068893399</c:v>
                </c:pt>
                <c:pt idx="42">
                  <c:v>-1.6405268907546999</c:v>
                </c:pt>
                <c:pt idx="43">
                  <c:v>-1.7521868944168</c:v>
                </c:pt>
                <c:pt idx="44">
                  <c:v>-1.85187768936157</c:v>
                </c:pt>
                <c:pt idx="45">
                  <c:v>-1.9494820833206099</c:v>
                </c:pt>
                <c:pt idx="46">
                  <c:v>-1.9722496271133401</c:v>
                </c:pt>
                <c:pt idx="47">
                  <c:v>-1.86299216747283</c:v>
                </c:pt>
                <c:pt idx="48">
                  <c:v>-1.69410943984985</c:v>
                </c:pt>
                <c:pt idx="49">
                  <c:v>-1.5802536010742101</c:v>
                </c:pt>
                <c:pt idx="50">
                  <c:v>-1.4798926115036</c:v>
                </c:pt>
                <c:pt idx="51">
                  <c:v>-1.1943501234054501</c:v>
                </c:pt>
                <c:pt idx="52">
                  <c:v>-0.62397646903991699</c:v>
                </c:pt>
                <c:pt idx="53">
                  <c:v>4.5818783342838003E-2</c:v>
                </c:pt>
                <c:pt idx="54">
                  <c:v>0.50851315259933505</c:v>
                </c:pt>
                <c:pt idx="55">
                  <c:v>0.66718953847885099</c:v>
                </c:pt>
                <c:pt idx="56">
                  <c:v>0.70332849025726296</c:v>
                </c:pt>
                <c:pt idx="57">
                  <c:v>0.79852640628814697</c:v>
                </c:pt>
                <c:pt idx="58">
                  <c:v>0.89347767829894997</c:v>
                </c:pt>
                <c:pt idx="59">
                  <c:v>0.81315976381301902</c:v>
                </c:pt>
                <c:pt idx="60">
                  <c:v>0.56487709283828702</c:v>
                </c:pt>
                <c:pt idx="61">
                  <c:v>0.370333641767502</c:v>
                </c:pt>
                <c:pt idx="62">
                  <c:v>0.37663924694061302</c:v>
                </c:pt>
                <c:pt idx="63">
                  <c:v>0.45964223146438599</c:v>
                </c:pt>
                <c:pt idx="64">
                  <c:v>0.41126117110252403</c:v>
                </c:pt>
                <c:pt idx="65">
                  <c:v>0.25302374362945601</c:v>
                </c:pt>
                <c:pt idx="66">
                  <c:v>0.219048365950584</c:v>
                </c:pt>
                <c:pt idx="67">
                  <c:v>0.41925001144409202</c:v>
                </c:pt>
                <c:pt idx="68">
                  <c:v>0.66401958465576205</c:v>
                </c:pt>
                <c:pt idx="69">
                  <c:v>0.71638816595077504</c:v>
                </c:pt>
                <c:pt idx="70">
                  <c:v>0.62499225139617898</c:v>
                </c:pt>
                <c:pt idx="71">
                  <c:v>0.660231053829193</c:v>
                </c:pt>
                <c:pt idx="72">
                  <c:v>0.92414629459381104</c:v>
                </c:pt>
                <c:pt idx="73">
                  <c:v>1.17266333103179</c:v>
                </c:pt>
                <c:pt idx="74">
                  <c:v>1.1044678688049301</c:v>
                </c:pt>
                <c:pt idx="75">
                  <c:v>0.73421227931976296</c:v>
                </c:pt>
                <c:pt idx="76">
                  <c:v>0.36869451403617898</c:v>
                </c:pt>
                <c:pt idx="77">
                  <c:v>0.242498144507408</c:v>
                </c:pt>
                <c:pt idx="78">
                  <c:v>0.29481604695320102</c:v>
                </c:pt>
                <c:pt idx="79">
                  <c:v>0.31722691655159002</c:v>
                </c:pt>
                <c:pt idx="80">
                  <c:v>0.19314418733120001</c:v>
                </c:pt>
                <c:pt idx="81">
                  <c:v>-8.3946488797665003E-2</c:v>
                </c:pt>
                <c:pt idx="82">
                  <c:v>-0.51848310232162498</c:v>
                </c:pt>
                <c:pt idx="83">
                  <c:v>-1.07631158828735</c:v>
                </c:pt>
                <c:pt idx="84">
                  <c:v>-1.5526809692382799</c:v>
                </c:pt>
                <c:pt idx="85">
                  <c:v>-1.6412364244461</c:v>
                </c:pt>
                <c:pt idx="86">
                  <c:v>-1.2324296236038199</c:v>
                </c:pt>
                <c:pt idx="87">
                  <c:v>-0.56798297166824296</c:v>
                </c:pt>
                <c:pt idx="88">
                  <c:v>5.9988717548549999E-3</c:v>
                </c:pt>
                <c:pt idx="89">
                  <c:v>0.401282668113708</c:v>
                </c:pt>
                <c:pt idx="90">
                  <c:v>0.80230808258056596</c:v>
                </c:pt>
                <c:pt idx="91">
                  <c:v>1.3461570739746</c:v>
                </c:pt>
                <c:pt idx="92">
                  <c:v>1.93194580078125</c:v>
                </c:pt>
                <c:pt idx="93">
                  <c:v>2.4093446731567298</c:v>
                </c:pt>
                <c:pt idx="94">
                  <c:v>2.8271005153656001</c:v>
                </c:pt>
                <c:pt idx="95">
                  <c:v>3.3465499877929599</c:v>
                </c:pt>
                <c:pt idx="96">
                  <c:v>3.9513292312621999</c:v>
                </c:pt>
                <c:pt idx="97">
                  <c:v>4.4128437042236301</c:v>
                </c:pt>
                <c:pt idx="98">
                  <c:v>4.6028132438659508</c:v>
                </c:pt>
                <c:pt idx="99">
                  <c:v>4.7184696197509703</c:v>
                </c:pt>
                <c:pt idx="100">
                  <c:v>5.0793471336364702</c:v>
                </c:pt>
                <c:pt idx="101">
                  <c:v>5.7528653144836399</c:v>
                </c:pt>
                <c:pt idx="102">
                  <c:v>6.5027875900268466</c:v>
                </c:pt>
                <c:pt idx="103">
                  <c:v>7.0936017036437899</c:v>
                </c:pt>
                <c:pt idx="104">
                  <c:v>7.5148892402648846</c:v>
                </c:pt>
                <c:pt idx="105">
                  <c:v>7.8592143058776802</c:v>
                </c:pt>
                <c:pt idx="106">
                  <c:v>8.1109352111816406</c:v>
                </c:pt>
                <c:pt idx="107">
                  <c:v>8.1865282058715714</c:v>
                </c:pt>
                <c:pt idx="108">
                  <c:v>8.1296157836913903</c:v>
                </c:pt>
                <c:pt idx="109">
                  <c:v>8.1111803054809499</c:v>
                </c:pt>
                <c:pt idx="110">
                  <c:v>8.2038621902465714</c:v>
                </c:pt>
                <c:pt idx="111">
                  <c:v>8.2798004150390607</c:v>
                </c:pt>
                <c:pt idx="112">
                  <c:v>8.2103719711303516</c:v>
                </c:pt>
                <c:pt idx="113">
                  <c:v>8.0742731094360192</c:v>
                </c:pt>
                <c:pt idx="114">
                  <c:v>8.0503683090209908</c:v>
                </c:pt>
                <c:pt idx="115">
                  <c:v>8.1480188369750906</c:v>
                </c:pt>
                <c:pt idx="116">
                  <c:v>8.1922864913940394</c:v>
                </c:pt>
                <c:pt idx="117">
                  <c:v>8.1020317077636701</c:v>
                </c:pt>
                <c:pt idx="118">
                  <c:v>8.0362901687621999</c:v>
                </c:pt>
                <c:pt idx="119">
                  <c:v>8.1595773696899396</c:v>
                </c:pt>
                <c:pt idx="120">
                  <c:v>8.3641443252563406</c:v>
                </c:pt>
                <c:pt idx="121">
                  <c:v>8.3890581130981392</c:v>
                </c:pt>
                <c:pt idx="122">
                  <c:v>8.1976099014282209</c:v>
                </c:pt>
                <c:pt idx="123">
                  <c:v>8.0492982864379776</c:v>
                </c:pt>
                <c:pt idx="124">
                  <c:v>8.1227550506591797</c:v>
                </c:pt>
                <c:pt idx="125">
                  <c:v>8.2314844131469709</c:v>
                </c:pt>
                <c:pt idx="126">
                  <c:v>8.0851783752441406</c:v>
                </c:pt>
                <c:pt idx="127">
                  <c:v>7.7522077560424796</c:v>
                </c:pt>
                <c:pt idx="128">
                  <c:v>7.6388211250305096</c:v>
                </c:pt>
                <c:pt idx="129">
                  <c:v>7.9623789787292356</c:v>
                </c:pt>
                <c:pt idx="130">
                  <c:v>8.4388618469238104</c:v>
                </c:pt>
                <c:pt idx="131">
                  <c:v>8.6279373168945277</c:v>
                </c:pt>
                <c:pt idx="132">
                  <c:v>8.4664602279662997</c:v>
                </c:pt>
                <c:pt idx="133">
                  <c:v>8.2758054733276296</c:v>
                </c:pt>
                <c:pt idx="134">
                  <c:v>8.2819004058837713</c:v>
                </c:pt>
                <c:pt idx="135">
                  <c:v>8.3513679504394496</c:v>
                </c:pt>
                <c:pt idx="136">
                  <c:v>8.2718191146850497</c:v>
                </c:pt>
                <c:pt idx="137">
                  <c:v>8.0936899185180593</c:v>
                </c:pt>
                <c:pt idx="138">
                  <c:v>8.0175895690917898</c:v>
                </c:pt>
                <c:pt idx="139">
                  <c:v>8.0502605438232404</c:v>
                </c:pt>
                <c:pt idx="140">
                  <c:v>8.0044870376586896</c:v>
                </c:pt>
                <c:pt idx="141">
                  <c:v>7.8475489616393954</c:v>
                </c:pt>
                <c:pt idx="142">
                  <c:v>7.8263611793518004</c:v>
                </c:pt>
                <c:pt idx="143">
                  <c:v>8.1301851272583008</c:v>
                </c:pt>
                <c:pt idx="144">
                  <c:v>8.5882244110107315</c:v>
                </c:pt>
                <c:pt idx="145">
                  <c:v>8.88087558746337</c:v>
                </c:pt>
                <c:pt idx="146">
                  <c:v>8.9737558364868093</c:v>
                </c:pt>
                <c:pt idx="147">
                  <c:v>9.1291484832763512</c:v>
                </c:pt>
                <c:pt idx="148">
                  <c:v>9.4719934463500906</c:v>
                </c:pt>
                <c:pt idx="149">
                  <c:v>9.7571897506713796</c:v>
                </c:pt>
                <c:pt idx="150">
                  <c:v>9.6931533813476491</c:v>
                </c:pt>
                <c:pt idx="151">
                  <c:v>9.3629741668701101</c:v>
                </c:pt>
                <c:pt idx="152">
                  <c:v>9.1415281295776172</c:v>
                </c:pt>
                <c:pt idx="153">
                  <c:v>9.2250556945800692</c:v>
                </c:pt>
                <c:pt idx="154">
                  <c:v>9.4104652404785103</c:v>
                </c:pt>
                <c:pt idx="155">
                  <c:v>9.3798313140869105</c:v>
                </c:pt>
                <c:pt idx="156">
                  <c:v>9.070971488952619</c:v>
                </c:pt>
                <c:pt idx="157">
                  <c:v>8.6797065734863192</c:v>
                </c:pt>
                <c:pt idx="158">
                  <c:v>8.3837404251098597</c:v>
                </c:pt>
                <c:pt idx="159">
                  <c:v>8.1756210327148402</c:v>
                </c:pt>
                <c:pt idx="160">
                  <c:v>7.9426150321960396</c:v>
                </c:pt>
                <c:pt idx="161">
                  <c:v>7.6132855415344149</c:v>
                </c:pt>
                <c:pt idx="162">
                  <c:v>7.2132840156555096</c:v>
                </c:pt>
                <c:pt idx="163">
                  <c:v>6.8455643653869549</c:v>
                </c:pt>
                <c:pt idx="164">
                  <c:v>6.6325502395629741</c:v>
                </c:pt>
                <c:pt idx="165">
                  <c:v>6.6178693771362243</c:v>
                </c:pt>
                <c:pt idx="166">
                  <c:v>6.6976122856140101</c:v>
                </c:pt>
                <c:pt idx="167">
                  <c:v>6.7091245651245099</c:v>
                </c:pt>
                <c:pt idx="168">
                  <c:v>6.6126904487609757</c:v>
                </c:pt>
                <c:pt idx="169">
                  <c:v>6.5272917747497496</c:v>
                </c:pt>
                <c:pt idx="170">
                  <c:v>6.5473527908325204</c:v>
                </c:pt>
                <c:pt idx="171">
                  <c:v>6.5955643653869549</c:v>
                </c:pt>
                <c:pt idx="172">
                  <c:v>6.5407977104187003</c:v>
                </c:pt>
                <c:pt idx="173">
                  <c:v>6.4121751785278276</c:v>
                </c:pt>
                <c:pt idx="174">
                  <c:v>6.3751544952392498</c:v>
                </c:pt>
                <c:pt idx="175">
                  <c:v>6.4891910552978498</c:v>
                </c:pt>
                <c:pt idx="176">
                  <c:v>6.61795949935913</c:v>
                </c:pt>
                <c:pt idx="177">
                  <c:v>6.6353850364684908</c:v>
                </c:pt>
                <c:pt idx="178">
                  <c:v>6.6106266975402797</c:v>
                </c:pt>
                <c:pt idx="179">
                  <c:v>6.6736149787902752</c:v>
                </c:pt>
                <c:pt idx="180">
                  <c:v>6.7669405937194798</c:v>
                </c:pt>
                <c:pt idx="181">
                  <c:v>6.6855907440185467</c:v>
                </c:pt>
                <c:pt idx="182">
                  <c:v>6.3686876296996946</c:v>
                </c:pt>
                <c:pt idx="183">
                  <c:v>6.0043950080871484</c:v>
                </c:pt>
                <c:pt idx="184">
                  <c:v>5.7793407440185502</c:v>
                </c:pt>
                <c:pt idx="185">
                  <c:v>5.6437134742736799</c:v>
                </c:pt>
                <c:pt idx="186">
                  <c:v>5.4427733421325604</c:v>
                </c:pt>
                <c:pt idx="187">
                  <c:v>5.2010502815246502</c:v>
                </c:pt>
                <c:pt idx="188">
                  <c:v>5.1071238517761151</c:v>
                </c:pt>
                <c:pt idx="189">
                  <c:v>5.21012210845947</c:v>
                </c:pt>
                <c:pt idx="190">
                  <c:v>5.28985118865966</c:v>
                </c:pt>
                <c:pt idx="191">
                  <c:v>5.1226100921630797</c:v>
                </c:pt>
                <c:pt idx="192">
                  <c:v>4.7846646308898899</c:v>
                </c:pt>
                <c:pt idx="193">
                  <c:v>4.56913042068481</c:v>
                </c:pt>
                <c:pt idx="194">
                  <c:v>4.6263628005981401</c:v>
                </c:pt>
                <c:pt idx="195">
                  <c:v>4.80332326889038</c:v>
                </c:pt>
                <c:pt idx="196">
                  <c:v>4.8598141670226953</c:v>
                </c:pt>
                <c:pt idx="197">
                  <c:v>4.7421140670776252</c:v>
                </c:pt>
                <c:pt idx="198">
                  <c:v>4.5786352157592702</c:v>
                </c:pt>
                <c:pt idx="199">
                  <c:v>4.4714770317077601</c:v>
                </c:pt>
              </c:numCache>
            </c:numRef>
          </c:val>
          <c:smooth val="0"/>
          <c:extLst>
            <c:ext xmlns:c16="http://schemas.microsoft.com/office/drawing/2014/chart" uri="{C3380CC4-5D6E-409C-BE32-E72D297353CC}">
              <c16:uniqueId val="{00000000-E9D1-4693-8DE4-D350AE808740}"/>
            </c:ext>
          </c:extLst>
        </c:ser>
        <c:ser>
          <c:idx val="1"/>
          <c:order val="1"/>
          <c:tx>
            <c:strRef>
              <c:f>'Pz_PP Post 7 (2)'!$C$1</c:f>
              <c:strCache>
                <c:ptCount val="1"/>
                <c:pt idx="0">
                  <c:v>Female Pz</c:v>
                </c:pt>
              </c:strCache>
            </c:strRef>
          </c:tx>
          <c:spPr>
            <a:ln w="25400">
              <a:solidFill>
                <a:schemeClr val="tx1">
                  <a:lumMod val="95000"/>
                  <a:lumOff val="5000"/>
                </a:schemeClr>
              </a:solidFill>
              <a:prstDash val="sysDash"/>
            </a:ln>
          </c:spPr>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'Pz_PP Post 7 (2)'!$C$2:$C$201</c:f>
              <c:numCache>
                <c:formatCode>General</c:formatCode>
                <c:ptCount val="200"/>
                <c:pt idx="0">
                  <c:v>-1.28866267204284</c:v>
                </c:pt>
                <c:pt idx="1">
                  <c:v>-1.1103824377059901</c:v>
                </c:pt>
                <c:pt idx="2">
                  <c:v>-0.90638506412506104</c:v>
                </c:pt>
                <c:pt idx="3">
                  <c:v>-0.66123372316360496</c:v>
                </c:pt>
                <c:pt idx="4">
                  <c:v>-0.29144543409347501</c:v>
                </c:pt>
                <c:pt idx="5">
                  <c:v>0.14474113285541501</c:v>
                </c:pt>
                <c:pt idx="6">
                  <c:v>0.38610538840293901</c:v>
                </c:pt>
                <c:pt idx="7">
                  <c:v>0.17532849311828599</c:v>
                </c:pt>
                <c:pt idx="8">
                  <c:v>-0.42911395430564903</c:v>
                </c:pt>
                <c:pt idx="9">
                  <c:v>-0.938676357269287</c:v>
                </c:pt>
                <c:pt idx="10">
                  <c:v>-0.75436437129974399</c:v>
                </c:pt>
                <c:pt idx="11">
                  <c:v>0.22114872932434099</c:v>
                </c:pt>
                <c:pt idx="12">
                  <c:v>1.29264199733734</c:v>
                </c:pt>
                <c:pt idx="13">
                  <c:v>1.52700984477996</c:v>
                </c:pt>
                <c:pt idx="14">
                  <c:v>0.747580885887146</c:v>
                </c:pt>
                <c:pt idx="15">
                  <c:v>-0.18583977222442599</c:v>
                </c:pt>
                <c:pt idx="16">
                  <c:v>-0.30559971928596502</c:v>
                </c:pt>
                <c:pt idx="17">
                  <c:v>0.36037713289260898</c:v>
                </c:pt>
                <c:pt idx="18">
                  <c:v>0.90726739168167103</c:v>
                </c:pt>
                <c:pt idx="19">
                  <c:v>0.74521028995513905</c:v>
                </c:pt>
                <c:pt idx="20">
                  <c:v>0.267418622970581</c:v>
                </c:pt>
                <c:pt idx="21">
                  <c:v>0.13315491378307301</c:v>
                </c:pt>
                <c:pt idx="22">
                  <c:v>0.28038555383682301</c:v>
                </c:pt>
                <c:pt idx="23">
                  <c:v>0.12287645041942601</c:v>
                </c:pt>
                <c:pt idx="24">
                  <c:v>-0.43953895568847701</c:v>
                </c:pt>
                <c:pt idx="25">
                  <c:v>-0.81610119342803999</c:v>
                </c:pt>
                <c:pt idx="26">
                  <c:v>-0.69043588638305697</c:v>
                </c:pt>
                <c:pt idx="27">
                  <c:v>-0.64582449197769198</c:v>
                </c:pt>
                <c:pt idx="28">
                  <c:v>-1.3680907487869201</c:v>
                </c:pt>
                <c:pt idx="29">
                  <c:v>-2.5381114482879599</c:v>
                </c:pt>
                <c:pt idx="30">
                  <c:v>-3.1327872276306099</c:v>
                </c:pt>
                <c:pt idx="31">
                  <c:v>-2.82452964782714</c:v>
                </c:pt>
                <c:pt idx="32">
                  <c:v>-2.4634268283843901</c:v>
                </c:pt>
                <c:pt idx="33">
                  <c:v>-2.8916254043579102</c:v>
                </c:pt>
                <c:pt idx="34">
                  <c:v>-3.7666239738464302</c:v>
                </c:pt>
                <c:pt idx="35">
                  <c:v>-4.0697855949401802</c:v>
                </c:pt>
                <c:pt idx="36">
                  <c:v>-3.5212326049804599</c:v>
                </c:pt>
                <c:pt idx="37">
                  <c:v>-2.852696895599359</c:v>
                </c:pt>
                <c:pt idx="38">
                  <c:v>-2.6475312709808301</c:v>
                </c:pt>
                <c:pt idx="39">
                  <c:v>-2.5444190502166699</c:v>
                </c:pt>
                <c:pt idx="40">
                  <c:v>-1.9554764032363801</c:v>
                </c:pt>
                <c:pt idx="41">
                  <c:v>-1.1355288028717001</c:v>
                </c:pt>
                <c:pt idx="42">
                  <c:v>-0.94189900159835804</c:v>
                </c:pt>
                <c:pt idx="43">
                  <c:v>-1.6080133914947501</c:v>
                </c:pt>
                <c:pt idx="44">
                  <c:v>-2.325402498245225</c:v>
                </c:pt>
                <c:pt idx="45">
                  <c:v>-2.23775315284729</c:v>
                </c:pt>
                <c:pt idx="46">
                  <c:v>-1.44043469429016</c:v>
                </c:pt>
                <c:pt idx="47">
                  <c:v>-0.68734514713287398</c:v>
                </c:pt>
                <c:pt idx="48">
                  <c:v>-0.38224869966507002</c:v>
                </c:pt>
                <c:pt idx="49">
                  <c:v>-0.26974120736122098</c:v>
                </c:pt>
                <c:pt idx="50">
                  <c:v>-2.4061774834991001E-2</c:v>
                </c:pt>
                <c:pt idx="51">
                  <c:v>0.31051269173622098</c:v>
                </c:pt>
                <c:pt idx="52">
                  <c:v>0.57995259761810303</c:v>
                </c:pt>
                <c:pt idx="53">
                  <c:v>0.84345912933349598</c:v>
                </c:pt>
                <c:pt idx="54">
                  <c:v>1.1596219539642301</c:v>
                </c:pt>
                <c:pt idx="55">
                  <c:v>1.2723376750946001</c:v>
                </c:pt>
                <c:pt idx="56">
                  <c:v>0.87123411893844604</c:v>
                </c:pt>
                <c:pt idx="57">
                  <c:v>0.11733140796423</c:v>
                </c:pt>
                <c:pt idx="58">
                  <c:v>-0.42970257997512801</c:v>
                </c:pt>
                <c:pt idx="59">
                  <c:v>-0.48294740915298501</c:v>
                </c:pt>
                <c:pt idx="60">
                  <c:v>-0.34755140542983998</c:v>
                </c:pt>
                <c:pt idx="61">
                  <c:v>-0.42066463828086897</c:v>
                </c:pt>
                <c:pt idx="62">
                  <c:v>-0.62695544958114602</c:v>
                </c:pt>
                <c:pt idx="63">
                  <c:v>-0.62351596355438199</c:v>
                </c:pt>
                <c:pt idx="64">
                  <c:v>-0.38132190704345698</c:v>
                </c:pt>
                <c:pt idx="65">
                  <c:v>-0.152498438954353</c:v>
                </c:pt>
                <c:pt idx="66">
                  <c:v>0.139334827661514</c:v>
                </c:pt>
                <c:pt idx="67">
                  <c:v>0.974711894989014</c:v>
                </c:pt>
                <c:pt idx="68">
                  <c:v>2.38543701171875</c:v>
                </c:pt>
                <c:pt idx="69">
                  <c:v>3.3707191944122301</c:v>
                </c:pt>
                <c:pt idx="70">
                  <c:v>2.7682113647460902</c:v>
                </c:pt>
                <c:pt idx="71">
                  <c:v>0.78016364574432395</c:v>
                </c:pt>
                <c:pt idx="72">
                  <c:v>-0.88385045528411899</c:v>
                </c:pt>
                <c:pt idx="73">
                  <c:v>-0.75827705860137895</c:v>
                </c:pt>
                <c:pt idx="74">
                  <c:v>0.74441039562225297</c:v>
                </c:pt>
                <c:pt idx="75">
                  <c:v>1.8743146657943699</c:v>
                </c:pt>
                <c:pt idx="76">
                  <c:v>1.61247706413269</c:v>
                </c:pt>
                <c:pt idx="77">
                  <c:v>0.68421423435211204</c:v>
                </c:pt>
                <c:pt idx="78">
                  <c:v>0.36260631680488598</c:v>
                </c:pt>
                <c:pt idx="79">
                  <c:v>0.79175472259521495</c:v>
                </c:pt>
                <c:pt idx="80">
                  <c:v>1.0442937612533501</c:v>
                </c:pt>
                <c:pt idx="81">
                  <c:v>0.64637416601180997</c:v>
                </c:pt>
                <c:pt idx="82">
                  <c:v>0.33718210458755499</c:v>
                </c:pt>
                <c:pt idx="83">
                  <c:v>1.01596295833587</c:v>
                </c:pt>
                <c:pt idx="84">
                  <c:v>2.38011169433593</c:v>
                </c:pt>
                <c:pt idx="85">
                  <c:v>3.1441991329193102</c:v>
                </c:pt>
                <c:pt idx="86">
                  <c:v>2.5527412891387851</c:v>
                </c:pt>
                <c:pt idx="87">
                  <c:v>1.2364684343337999</c:v>
                </c:pt>
                <c:pt idx="88">
                  <c:v>0.44280910491943398</c:v>
                </c:pt>
                <c:pt idx="89">
                  <c:v>0.73762261867523204</c:v>
                </c:pt>
                <c:pt idx="90">
                  <c:v>1.6733047962188701</c:v>
                </c:pt>
                <c:pt idx="91">
                  <c:v>2.4978358745574898</c:v>
                </c:pt>
                <c:pt idx="92">
                  <c:v>2.8626480102538951</c:v>
                </c:pt>
                <c:pt idx="93">
                  <c:v>2.9047479629516602</c:v>
                </c:pt>
                <c:pt idx="94">
                  <c:v>2.966547489166258</c:v>
                </c:pt>
                <c:pt idx="95">
                  <c:v>3.34028100967407</c:v>
                </c:pt>
                <c:pt idx="96">
                  <c:v>4.0859527587890598</c:v>
                </c:pt>
                <c:pt idx="97">
                  <c:v>4.9636754989623997</c:v>
                </c:pt>
                <c:pt idx="98">
                  <c:v>5.6602544784545854</c:v>
                </c:pt>
                <c:pt idx="99">
                  <c:v>6.1753644943237296</c:v>
                </c:pt>
                <c:pt idx="100">
                  <c:v>6.8396501541137704</c:v>
                </c:pt>
                <c:pt idx="101">
                  <c:v>7.8215699195861799</c:v>
                </c:pt>
                <c:pt idx="102">
                  <c:v>8.7696428298950195</c:v>
                </c:pt>
                <c:pt idx="103">
                  <c:v>9.1847972869872994</c:v>
                </c:pt>
                <c:pt idx="104">
                  <c:v>9.0952959060668892</c:v>
                </c:pt>
                <c:pt idx="105">
                  <c:v>9.0857763290405202</c:v>
                </c:pt>
                <c:pt idx="106">
                  <c:v>9.5886058807372994</c:v>
                </c:pt>
                <c:pt idx="107">
                  <c:v>10.407797813415501</c:v>
                </c:pt>
                <c:pt idx="108">
                  <c:v>11.0998477935791</c:v>
                </c:pt>
                <c:pt idx="109">
                  <c:v>11.5836992263793</c:v>
                </c:pt>
                <c:pt idx="110">
                  <c:v>12.0824317932128</c:v>
                </c:pt>
                <c:pt idx="111">
                  <c:v>12.587185859680099</c:v>
                </c:pt>
                <c:pt idx="112">
                  <c:v>12.7598876953125</c:v>
                </c:pt>
                <c:pt idx="113">
                  <c:v>12.4593048095703</c:v>
                </c:pt>
                <c:pt idx="114">
                  <c:v>12.058210372924799</c:v>
                </c:pt>
                <c:pt idx="115">
                  <c:v>12.0143518447875</c:v>
                </c:pt>
                <c:pt idx="116">
                  <c:v>12.287519454956</c:v>
                </c:pt>
                <c:pt idx="117">
                  <c:v>12.4121952056884</c:v>
                </c:pt>
                <c:pt idx="118">
                  <c:v>12.070832252502401</c:v>
                </c:pt>
                <c:pt idx="119">
                  <c:v>11.365267753601</c:v>
                </c:pt>
                <c:pt idx="120">
                  <c:v>10.563512802124</c:v>
                </c:pt>
                <c:pt idx="121">
                  <c:v>9.8441495895385707</c:v>
                </c:pt>
                <c:pt idx="122">
                  <c:v>9.3437709808349503</c:v>
                </c:pt>
                <c:pt idx="123">
                  <c:v>9.1779432296752894</c:v>
                </c:pt>
                <c:pt idx="124">
                  <c:v>9.2262744903564293</c:v>
                </c:pt>
                <c:pt idx="125">
                  <c:v>9.0884447097778303</c:v>
                </c:pt>
                <c:pt idx="126">
                  <c:v>8.5042123794555575</c:v>
                </c:pt>
                <c:pt idx="127">
                  <c:v>7.7264351844787598</c:v>
                </c:pt>
                <c:pt idx="128">
                  <c:v>7.2200598716735804</c:v>
                </c:pt>
                <c:pt idx="129">
                  <c:v>7.0176873207092196</c:v>
                </c:pt>
                <c:pt idx="130">
                  <c:v>6.6708068847656197</c:v>
                </c:pt>
                <c:pt idx="131">
                  <c:v>5.924133777618394</c:v>
                </c:pt>
                <c:pt idx="132">
                  <c:v>5.1498546600341797</c:v>
                </c:pt>
                <c:pt idx="133">
                  <c:v>4.8927559852600098</c:v>
                </c:pt>
                <c:pt idx="134">
                  <c:v>5.1571822166442729</c:v>
                </c:pt>
                <c:pt idx="135">
                  <c:v>5.4377989768981898</c:v>
                </c:pt>
                <c:pt idx="136">
                  <c:v>5.4155058860778764</c:v>
                </c:pt>
                <c:pt idx="137">
                  <c:v>5.3225846290588228</c:v>
                </c:pt>
                <c:pt idx="138">
                  <c:v>5.537356376647935</c:v>
                </c:pt>
                <c:pt idx="139">
                  <c:v>6.0702219009399396</c:v>
                </c:pt>
                <c:pt idx="140">
                  <c:v>6.6272783279418856</c:v>
                </c:pt>
                <c:pt idx="141">
                  <c:v>7.03169345855712</c:v>
                </c:pt>
                <c:pt idx="142">
                  <c:v>7.3599271774291886</c:v>
                </c:pt>
                <c:pt idx="143">
                  <c:v>7.7080411911010698</c:v>
                </c:pt>
                <c:pt idx="144">
                  <c:v>8.0127582550048793</c:v>
                </c:pt>
                <c:pt idx="145">
                  <c:v>8.1347560882568306</c:v>
                </c:pt>
                <c:pt idx="146">
                  <c:v>8.0095109939575195</c:v>
                </c:pt>
                <c:pt idx="147">
                  <c:v>7.7070846557617054</c:v>
                </c:pt>
                <c:pt idx="148">
                  <c:v>7.4343767166137704</c:v>
                </c:pt>
                <c:pt idx="149">
                  <c:v>7.4419617652893004</c:v>
                </c:pt>
                <c:pt idx="150">
                  <c:v>7.7607626914978001</c:v>
                </c:pt>
                <c:pt idx="151">
                  <c:v>8.0267591476440394</c:v>
                </c:pt>
                <c:pt idx="152">
                  <c:v>7.7862977981567303</c:v>
                </c:pt>
                <c:pt idx="153">
                  <c:v>7.068589687347405</c:v>
                </c:pt>
                <c:pt idx="154">
                  <c:v>6.4516525268554599</c:v>
                </c:pt>
                <c:pt idx="155">
                  <c:v>6.3794298171996999</c:v>
                </c:pt>
                <c:pt idx="156">
                  <c:v>6.5901284217834402</c:v>
                </c:pt>
                <c:pt idx="157">
                  <c:v>6.4943008422851456</c:v>
                </c:pt>
                <c:pt idx="158">
                  <c:v>6.0134143829345703</c:v>
                </c:pt>
                <c:pt idx="159">
                  <c:v>5.6641139984130753</c:v>
                </c:pt>
                <c:pt idx="160">
                  <c:v>5.7680354118347097</c:v>
                </c:pt>
                <c:pt idx="161">
                  <c:v>5.9923315048217702</c:v>
                </c:pt>
                <c:pt idx="162">
                  <c:v>5.9339976310729901</c:v>
                </c:pt>
                <c:pt idx="163">
                  <c:v>5.8225040435790927</c:v>
                </c:pt>
                <c:pt idx="164">
                  <c:v>6.1942973136901802</c:v>
                </c:pt>
                <c:pt idx="165">
                  <c:v>7.0027837753295898</c:v>
                </c:pt>
                <c:pt idx="166">
                  <c:v>7.5837888717651296</c:v>
                </c:pt>
                <c:pt idx="167">
                  <c:v>7.6167082786559908</c:v>
                </c:pt>
                <c:pt idx="168">
                  <c:v>7.6158990859985298</c:v>
                </c:pt>
                <c:pt idx="169">
                  <c:v>8.1310014724731214</c:v>
                </c:pt>
                <c:pt idx="170">
                  <c:v>8.81703281402587</c:v>
                </c:pt>
                <c:pt idx="171">
                  <c:v>8.8274393081665004</c:v>
                </c:pt>
                <c:pt idx="172">
                  <c:v>8.0387916564941406</c:v>
                </c:pt>
                <c:pt idx="173">
                  <c:v>7.3272132873535076</c:v>
                </c:pt>
                <c:pt idx="174">
                  <c:v>7.44693899154663</c:v>
                </c:pt>
                <c:pt idx="175">
                  <c:v>8.06276035308837</c:v>
                </c:pt>
                <c:pt idx="176">
                  <c:v>8.2275972366333008</c:v>
                </c:pt>
                <c:pt idx="177">
                  <c:v>7.5620942115783549</c:v>
                </c:pt>
                <c:pt idx="178">
                  <c:v>6.5729179382324139</c:v>
                </c:pt>
                <c:pt idx="179">
                  <c:v>5.9196848869323704</c:v>
                </c:pt>
                <c:pt idx="180">
                  <c:v>5.7813329696655202</c:v>
                </c:pt>
                <c:pt idx="181">
                  <c:v>5.9685907363891602</c:v>
                </c:pt>
                <c:pt idx="182">
                  <c:v>6.2461447715759197</c:v>
                </c:pt>
                <c:pt idx="183">
                  <c:v>6.3519983291625897</c:v>
                </c:pt>
                <c:pt idx="184">
                  <c:v>6.0125198364257697</c:v>
                </c:pt>
                <c:pt idx="185">
                  <c:v>5.2475295066833496</c:v>
                </c:pt>
                <c:pt idx="186">
                  <c:v>4.5140023231506303</c:v>
                </c:pt>
                <c:pt idx="187">
                  <c:v>4.2608933448791504</c:v>
                </c:pt>
                <c:pt idx="188">
                  <c:v>4.41930675506591</c:v>
                </c:pt>
                <c:pt idx="189">
                  <c:v>4.5902032852172798</c:v>
                </c:pt>
                <c:pt idx="190">
                  <c:v>4.6431636810302699</c:v>
                </c:pt>
                <c:pt idx="191">
                  <c:v>4.7524385452270446</c:v>
                </c:pt>
                <c:pt idx="192">
                  <c:v>4.8168115615844664</c:v>
                </c:pt>
                <c:pt idx="193">
                  <c:v>4.3280820846557599</c:v>
                </c:pt>
                <c:pt idx="194">
                  <c:v>3.1262805461883501</c:v>
                </c:pt>
                <c:pt idx="195">
                  <c:v>1.95080530643463</c:v>
                </c:pt>
                <c:pt idx="196">
                  <c:v>1.75890064239502</c:v>
                </c:pt>
                <c:pt idx="197">
                  <c:v>2.572484493255605</c:v>
                </c:pt>
                <c:pt idx="198">
                  <c:v>3.4620513916015598</c:v>
                </c:pt>
                <c:pt idx="199">
                  <c:v>3.7418632507324201</c:v>
                </c:pt>
              </c:numCache>
            </c:numRef>
          </c:val>
          <c:smooth val="0"/>
          <c:extLst>
            <c:ext xmlns:c16="http://schemas.microsoft.com/office/drawing/2014/chart" uri="{C3380CC4-5D6E-409C-BE32-E72D297353CC}">
              <c16:uniqueId val="{00000001-E9D1-4693-8DE4-D350AE808740}"/>
            </c:ext>
          </c:extLst>
        </c:ser>
        <c:ser>
          <c:idx val="6"/>
          <c:order val="2"/>
          <c:tx>
            <c:strRef>
              <c:f>'60_F4 1Mir'!#REF!</c:f>
              <c:strCache>
                <c:ptCount val="1"/>
                <c:pt idx="0">
                  <c:v>#REF!</c:v>
                </c:pt>
              </c:strCache>
            </c:strRef>
          </c:tx>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2-E9D1-4693-8DE4-D350AE808740}"/>
            </c:ext>
          </c:extLst>
        </c:ser>
        <c:dLbls>
          <c:showLegendKey val="0"/>
          <c:showVal val="0"/>
          <c:showCatName val="0"/>
          <c:showSerName val="0"/>
          <c:showPercent val="0"/>
          <c:showBubbleSize val="0"/>
        </c:dLbls>
        <c:smooth val="0"/>
        <c:axId val="624307032"/>
        <c:axId val="624310008"/>
      </c:lineChart>
      <c:catAx>
        <c:axId val="624307032"/>
        <c:scaling>
          <c:orientation val="minMax"/>
        </c:scaling>
        <c:delete val="0"/>
        <c:axPos val="b"/>
        <c:numFmt formatCode="General" sourceLinked="1"/>
        <c:majorTickMark val="out"/>
        <c:minorTickMark val="none"/>
        <c:tickLblPos val="nextTo"/>
        <c:crossAx val="624310008"/>
        <c:crosses val="autoZero"/>
        <c:auto val="1"/>
        <c:lblAlgn val="ctr"/>
        <c:lblOffset val="100"/>
        <c:tickLblSkip val="50"/>
        <c:tickMarkSkip val="25"/>
        <c:noMultiLvlLbl val="0"/>
      </c:catAx>
      <c:valAx>
        <c:axId val="624310008"/>
        <c:scaling>
          <c:orientation val="minMax"/>
          <c:max val="15"/>
          <c:min val="-8"/>
        </c:scaling>
        <c:delete val="0"/>
        <c:axPos val="l"/>
        <c:numFmt formatCode="General" sourceLinked="1"/>
        <c:majorTickMark val="out"/>
        <c:minorTickMark val="none"/>
        <c:tickLblPos val="nextTo"/>
        <c:crossAx val="624307032"/>
        <c:crossesAt val="25"/>
        <c:crossBetween val="between"/>
      </c:valAx>
    </c:plotArea>
    <c:legend>
      <c:legendPos val="r"/>
      <c:legendEntry>
        <c:idx val="2"/>
        <c:delete val="1"/>
      </c:legendEntry>
      <c:layout>
        <c:manualLayout>
          <c:xMode val="edge"/>
          <c:yMode val="edge"/>
          <c:x val="0.71140652628521295"/>
          <c:y val="0.83816545624498895"/>
          <c:w val="0.259571624299337"/>
          <c:h val="0.15995251338226399"/>
        </c:manualLayout>
      </c:layout>
      <c:overlay val="0"/>
    </c:legend>
    <c:plotVisOnly val="1"/>
    <c:dispBlanksAs val="gap"/>
    <c:showDLblsOverMax val="0"/>
  </c:chart>
  <c:externalData r:id="rId1">
    <c:autoUpdate val="0"/>
  </c:externalData>
</c:chartSpace>
</file>

<file path=ppt/charts/chart9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
          <c:y val="2.3788555332273399E-2"/>
          <c:w val="1"/>
          <c:h val="0.95242288933545305"/>
        </c:manualLayout>
      </c:layout>
      <c:lineChart>
        <c:grouping val="standard"/>
        <c:varyColors val="0"/>
        <c:ser>
          <c:idx val="3"/>
          <c:order val="0"/>
          <c:tx>
            <c:strRef>
              <c:f>'Pz_PP Post 7 (2)'!$E$1</c:f>
              <c:strCache>
                <c:ptCount val="1"/>
                <c:pt idx="0">
                  <c:v>Female PP</c:v>
                </c:pt>
              </c:strCache>
            </c:strRef>
          </c:tx>
          <c:spPr>
            <a:ln w="25400">
              <a:solidFill>
                <a:schemeClr val="tx1"/>
              </a:solidFill>
              <a:prstDash val="sysDash"/>
            </a:ln>
          </c:spPr>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'Pz_PP Post 7 (2)'!$E$2:$E$201</c:f>
              <c:numCache>
                <c:formatCode>General</c:formatCode>
                <c:ptCount val="200"/>
                <c:pt idx="0">
                  <c:v>-1.1796009540557799</c:v>
                </c:pt>
                <c:pt idx="1">
                  <c:v>-1.10711073875427</c:v>
                </c:pt>
                <c:pt idx="2">
                  <c:v>-0.90248012542724598</c:v>
                </c:pt>
                <c:pt idx="3">
                  <c:v>-0.61292731761932395</c:v>
                </c:pt>
                <c:pt idx="4">
                  <c:v>-0.22577528655529</c:v>
                </c:pt>
                <c:pt idx="5">
                  <c:v>0.18692195415496801</c:v>
                </c:pt>
                <c:pt idx="6">
                  <c:v>0.386628597974777</c:v>
                </c:pt>
                <c:pt idx="7">
                  <c:v>0.126738101243973</c:v>
                </c:pt>
                <c:pt idx="8">
                  <c:v>-0.54941999912261996</c:v>
                </c:pt>
                <c:pt idx="9">
                  <c:v>-1.17360615730285</c:v>
                </c:pt>
                <c:pt idx="10">
                  <c:v>-1.13364028930664</c:v>
                </c:pt>
                <c:pt idx="11">
                  <c:v>-0.25346449017524703</c:v>
                </c:pt>
                <c:pt idx="12">
                  <c:v>0.88850498199462902</c:v>
                </c:pt>
                <c:pt idx="13">
                  <c:v>1.4014219045639</c:v>
                </c:pt>
                <c:pt idx="14">
                  <c:v>0.97623282670974698</c:v>
                </c:pt>
                <c:pt idx="15">
                  <c:v>0.23377482593059501</c:v>
                </c:pt>
                <c:pt idx="16">
                  <c:v>1.8540274351835001E-2</c:v>
                </c:pt>
                <c:pt idx="17">
                  <c:v>0.43203800916671797</c:v>
                </c:pt>
                <c:pt idx="18">
                  <c:v>0.82060873508453402</c:v>
                </c:pt>
                <c:pt idx="19">
                  <c:v>0.708906769752502</c:v>
                </c:pt>
                <c:pt idx="20">
                  <c:v>0.38233885169029203</c:v>
                </c:pt>
                <c:pt idx="21">
                  <c:v>0.332120031118393</c:v>
                </c:pt>
                <c:pt idx="22">
                  <c:v>0.44770830869674699</c:v>
                </c:pt>
                <c:pt idx="23">
                  <c:v>0.20972982048988301</c:v>
                </c:pt>
                <c:pt idx="24">
                  <c:v>-0.41418823599815402</c:v>
                </c:pt>
                <c:pt idx="25">
                  <c:v>-0.81116694211959794</c:v>
                </c:pt>
                <c:pt idx="26">
                  <c:v>-0.65706777572631803</c:v>
                </c:pt>
                <c:pt idx="27">
                  <c:v>-0.54198807477951005</c:v>
                </c:pt>
                <c:pt idx="28">
                  <c:v>-1.2071278095245299</c:v>
                </c:pt>
                <c:pt idx="29">
                  <c:v>-2.4010148048400799</c:v>
                </c:pt>
                <c:pt idx="30">
                  <c:v>-3.08657455444335</c:v>
                </c:pt>
                <c:pt idx="31">
                  <c:v>-2.83918976783752</c:v>
                </c:pt>
                <c:pt idx="32">
                  <c:v>-2.4593656063079798</c:v>
                </c:pt>
                <c:pt idx="33">
                  <c:v>-2.86906385421752</c:v>
                </c:pt>
                <c:pt idx="34">
                  <c:v>-3.8281486034393302</c:v>
                </c:pt>
                <c:pt idx="35">
                  <c:v>-4.2891693115234304</c:v>
                </c:pt>
                <c:pt idx="36">
                  <c:v>-3.842669725418085</c:v>
                </c:pt>
                <c:pt idx="37">
                  <c:v>-3.1703796386718701</c:v>
                </c:pt>
                <c:pt idx="38">
                  <c:v>-2.95180940628051</c:v>
                </c:pt>
                <c:pt idx="39">
                  <c:v>-2.9210758209228498</c:v>
                </c:pt>
                <c:pt idx="40">
                  <c:v>-2.4414639472961399</c:v>
                </c:pt>
                <c:pt idx="41">
                  <c:v>-1.6398010253906199</c:v>
                </c:pt>
                <c:pt idx="42">
                  <c:v>-1.3321244716644201</c:v>
                </c:pt>
                <c:pt idx="43">
                  <c:v>-1.82635629177093</c:v>
                </c:pt>
                <c:pt idx="44">
                  <c:v>-2.38487577438354</c:v>
                </c:pt>
                <c:pt idx="45">
                  <c:v>-2.15061902999877</c:v>
                </c:pt>
                <c:pt idx="46">
                  <c:v>-1.2103512287139799</c:v>
                </c:pt>
                <c:pt idx="47">
                  <c:v>-0.35447892546653698</c:v>
                </c:pt>
                <c:pt idx="48">
                  <c:v>-5.263281054795E-3</c:v>
                </c:pt>
                <c:pt idx="49">
                  <c:v>0.15475258231163</c:v>
                </c:pt>
                <c:pt idx="50">
                  <c:v>0.52461612224578902</c:v>
                </c:pt>
                <c:pt idx="51">
                  <c:v>1.0354754924774101</c:v>
                </c:pt>
                <c:pt idx="52">
                  <c:v>1.4409681558609</c:v>
                </c:pt>
                <c:pt idx="53">
                  <c:v>1.77386927604675</c:v>
                </c:pt>
                <c:pt idx="54">
                  <c:v>2.1572194099426198</c:v>
                </c:pt>
                <c:pt idx="55">
                  <c:v>2.3596065044403001</c:v>
                </c:pt>
                <c:pt idx="56">
                  <c:v>1.9834556579589799</c:v>
                </c:pt>
                <c:pt idx="57">
                  <c:v>1.1173069477081301</c:v>
                </c:pt>
                <c:pt idx="58">
                  <c:v>0.40779429674148598</c:v>
                </c:pt>
                <c:pt idx="59">
                  <c:v>0.30414468050003102</c:v>
                </c:pt>
                <c:pt idx="60">
                  <c:v>0.51204824447631803</c:v>
                </c:pt>
                <c:pt idx="61">
                  <c:v>0.45494613051414501</c:v>
                </c:pt>
                <c:pt idx="62">
                  <c:v>7.6352357864379994E-2</c:v>
                </c:pt>
                <c:pt idx="63">
                  <c:v>-0.167607977986336</c:v>
                </c:pt>
                <c:pt idx="64">
                  <c:v>-2.5887679308652999E-2</c:v>
                </c:pt>
                <c:pt idx="65">
                  <c:v>0.269919574260712</c:v>
                </c:pt>
                <c:pt idx="66">
                  <c:v>0.55678623914718595</c:v>
                </c:pt>
                <c:pt idx="67">
                  <c:v>1.1246436834335301</c:v>
                </c:pt>
                <c:pt idx="68">
                  <c:v>2.1602809429168701</c:v>
                </c:pt>
                <c:pt idx="69">
                  <c:v>3.0452818870544398</c:v>
                </c:pt>
                <c:pt idx="70">
                  <c:v>2.7921824455261199</c:v>
                </c:pt>
                <c:pt idx="71">
                  <c:v>1.32709383964538</c:v>
                </c:pt>
                <c:pt idx="72">
                  <c:v>-0.112994097173214</c:v>
                </c:pt>
                <c:pt idx="73">
                  <c:v>-0.24735231697559401</c:v>
                </c:pt>
                <c:pt idx="74">
                  <c:v>0.78858697414398204</c:v>
                </c:pt>
                <c:pt idx="75">
                  <c:v>1.66586685180664</c:v>
                </c:pt>
                <c:pt idx="76">
                  <c:v>1.4996874332427901</c:v>
                </c:pt>
                <c:pt idx="77">
                  <c:v>0.80134850740432695</c:v>
                </c:pt>
                <c:pt idx="78">
                  <c:v>0.61003410816192605</c:v>
                </c:pt>
                <c:pt idx="79">
                  <c:v>1.0952956676483101</c:v>
                </c:pt>
                <c:pt idx="80">
                  <c:v>1.5092350244521999</c:v>
                </c:pt>
                <c:pt idx="81">
                  <c:v>1.40582919120788</c:v>
                </c:pt>
                <c:pt idx="82">
                  <c:v>1.33284211158752</c:v>
                </c:pt>
                <c:pt idx="83">
                  <c:v>2.0435709953308101</c:v>
                </c:pt>
                <c:pt idx="84">
                  <c:v>3.358940124511705</c:v>
                </c:pt>
                <c:pt idx="85">
                  <c:v>4.2482986450195304</c:v>
                </c:pt>
                <c:pt idx="86">
                  <c:v>4.0205712318420366</c:v>
                </c:pt>
                <c:pt idx="87">
                  <c:v>3.1025509834289502</c:v>
                </c:pt>
                <c:pt idx="88">
                  <c:v>2.5187892913818302</c:v>
                </c:pt>
                <c:pt idx="89">
                  <c:v>2.8193230628967201</c:v>
                </c:pt>
                <c:pt idx="90">
                  <c:v>3.6772277355193999</c:v>
                </c:pt>
                <c:pt idx="91">
                  <c:v>4.3971848487853853</c:v>
                </c:pt>
                <c:pt idx="92">
                  <c:v>4.6071281433105398</c:v>
                </c:pt>
                <c:pt idx="93">
                  <c:v>4.4862341880798304</c:v>
                </c:pt>
                <c:pt idx="94">
                  <c:v>4.5049257278442294</c:v>
                </c:pt>
                <c:pt idx="95">
                  <c:v>4.9922194480895996</c:v>
                </c:pt>
                <c:pt idx="96">
                  <c:v>5.8547716140746999</c:v>
                </c:pt>
                <c:pt idx="97">
                  <c:v>6.6779556274413929</c:v>
                </c:pt>
                <c:pt idx="98">
                  <c:v>7.1708002090454039</c:v>
                </c:pt>
                <c:pt idx="99">
                  <c:v>7.5092406272888104</c:v>
                </c:pt>
                <c:pt idx="100">
                  <c:v>8.1171207427978356</c:v>
                </c:pt>
                <c:pt idx="101">
                  <c:v>9.0897941589355398</c:v>
                </c:pt>
                <c:pt idx="102">
                  <c:v>10.0093479156494</c:v>
                </c:pt>
                <c:pt idx="103">
                  <c:v>10.453946113586399</c:v>
                </c:pt>
                <c:pt idx="104">
                  <c:v>10.5457305908203</c:v>
                </c:pt>
                <c:pt idx="105">
                  <c:v>10.7819719314575</c:v>
                </c:pt>
                <c:pt idx="106">
                  <c:v>11.3858642578125</c:v>
                </c:pt>
                <c:pt idx="107">
                  <c:v>12.0979766845703</c:v>
                </c:pt>
                <c:pt idx="108">
                  <c:v>12.6535301208496</c:v>
                </c:pt>
                <c:pt idx="109">
                  <c:v>13.1645107269287</c:v>
                </c:pt>
                <c:pt idx="110">
                  <c:v>13.817174911499</c:v>
                </c:pt>
                <c:pt idx="111">
                  <c:v>14.405291557311999</c:v>
                </c:pt>
                <c:pt idx="112">
                  <c:v>14.504884719848601</c:v>
                </c:pt>
                <c:pt idx="113">
                  <c:v>14.100466728210399</c:v>
                </c:pt>
                <c:pt idx="114">
                  <c:v>13.712867736816399</c:v>
                </c:pt>
                <c:pt idx="115">
                  <c:v>13.7706298828125</c:v>
                </c:pt>
                <c:pt idx="116">
                  <c:v>14.0783977508544</c:v>
                </c:pt>
                <c:pt idx="117">
                  <c:v>14.091097831726</c:v>
                </c:pt>
                <c:pt idx="118">
                  <c:v>13.565553665161101</c:v>
                </c:pt>
                <c:pt idx="119">
                  <c:v>12.721685409545801</c:v>
                </c:pt>
                <c:pt idx="120">
                  <c:v>11.8713054656982</c:v>
                </c:pt>
                <c:pt idx="121">
                  <c:v>11.172842979431101</c:v>
                </c:pt>
                <c:pt idx="122">
                  <c:v>10.7462711334228</c:v>
                </c:pt>
                <c:pt idx="123">
                  <c:v>10.697612762451101</c:v>
                </c:pt>
                <c:pt idx="124">
                  <c:v>10.8648633956909</c:v>
                </c:pt>
                <c:pt idx="125">
                  <c:v>10.788679122924799</c:v>
                </c:pt>
                <c:pt idx="126">
                  <c:v>10.1988048553466</c:v>
                </c:pt>
                <c:pt idx="127">
                  <c:v>9.4046277999877894</c:v>
                </c:pt>
                <c:pt idx="128">
                  <c:v>8.9238910675048704</c:v>
                </c:pt>
                <c:pt idx="129">
                  <c:v>8.77001857757568</c:v>
                </c:pt>
                <c:pt idx="130">
                  <c:v>8.4301595687866193</c:v>
                </c:pt>
                <c:pt idx="131">
                  <c:v>7.6284418106079039</c:v>
                </c:pt>
                <c:pt idx="132">
                  <c:v>6.7925138473510653</c:v>
                </c:pt>
                <c:pt idx="133">
                  <c:v>6.5334444046020499</c:v>
                </c:pt>
                <c:pt idx="134">
                  <c:v>6.8550696372985787</c:v>
                </c:pt>
                <c:pt idx="135">
                  <c:v>7.1916556358337402</c:v>
                </c:pt>
                <c:pt idx="136">
                  <c:v>7.1796622276306099</c:v>
                </c:pt>
                <c:pt idx="137">
                  <c:v>7.067430019378655</c:v>
                </c:pt>
                <c:pt idx="138">
                  <c:v>7.2763786315917898</c:v>
                </c:pt>
                <c:pt idx="139">
                  <c:v>7.8311486244201598</c:v>
                </c:pt>
                <c:pt idx="140">
                  <c:v>8.4187164306640607</c:v>
                </c:pt>
                <c:pt idx="141">
                  <c:v>8.8497180938720685</c:v>
                </c:pt>
                <c:pt idx="142">
                  <c:v>9.2097129821777308</c:v>
                </c:pt>
                <c:pt idx="143">
                  <c:v>9.5923061370849592</c:v>
                </c:pt>
                <c:pt idx="144">
                  <c:v>9.8980369567871005</c:v>
                </c:pt>
                <c:pt idx="145">
                  <c:v>9.9526596069335902</c:v>
                </c:pt>
                <c:pt idx="146">
                  <c:v>9.7044048309326101</c:v>
                </c:pt>
                <c:pt idx="147">
                  <c:v>9.2698688507080007</c:v>
                </c:pt>
                <c:pt idx="148">
                  <c:v>8.8771409988403303</c:v>
                </c:pt>
                <c:pt idx="149">
                  <c:v>8.7560729980468697</c:v>
                </c:pt>
                <c:pt idx="150">
                  <c:v>8.9267873764037997</c:v>
                </c:pt>
                <c:pt idx="151">
                  <c:v>9.0645065307617099</c:v>
                </c:pt>
                <c:pt idx="152">
                  <c:v>8.7642345428466797</c:v>
                </c:pt>
                <c:pt idx="153">
                  <c:v>8.0492153167724503</c:v>
                </c:pt>
                <c:pt idx="154">
                  <c:v>7.4432802200317303</c:v>
                </c:pt>
                <c:pt idx="155">
                  <c:v>7.3527436256408603</c:v>
                </c:pt>
                <c:pt idx="156">
                  <c:v>7.5240311622619549</c:v>
                </c:pt>
                <c:pt idx="157">
                  <c:v>7.3896780014037997</c:v>
                </c:pt>
                <c:pt idx="158">
                  <c:v>6.8878831863403303</c:v>
                </c:pt>
                <c:pt idx="159">
                  <c:v>6.5678796768188352</c:v>
                </c:pt>
                <c:pt idx="160">
                  <c:v>6.7841057777404652</c:v>
                </c:pt>
                <c:pt idx="161">
                  <c:v>7.1598939895629803</c:v>
                </c:pt>
                <c:pt idx="162">
                  <c:v>7.1530203819274876</c:v>
                </c:pt>
                <c:pt idx="163">
                  <c:v>6.8938927650451598</c:v>
                </c:pt>
                <c:pt idx="164">
                  <c:v>7.0130224227905202</c:v>
                </c:pt>
                <c:pt idx="165">
                  <c:v>7.6881456375121946</c:v>
                </c:pt>
                <c:pt idx="166">
                  <c:v>8.3532238006591797</c:v>
                </c:pt>
                <c:pt idx="167">
                  <c:v>8.5290966033935494</c:v>
                </c:pt>
                <c:pt idx="168">
                  <c:v>8.5110521316528214</c:v>
                </c:pt>
                <c:pt idx="169">
                  <c:v>8.8582477569580007</c:v>
                </c:pt>
                <c:pt idx="170">
                  <c:v>9.4618816375732404</c:v>
                </c:pt>
                <c:pt idx="171">
                  <c:v>9.6366262435912997</c:v>
                </c:pt>
                <c:pt idx="172">
                  <c:v>9.1368198394775302</c:v>
                </c:pt>
                <c:pt idx="173">
                  <c:v>8.5831890106201101</c:v>
                </c:pt>
                <c:pt idx="174">
                  <c:v>8.6437082290649396</c:v>
                </c:pt>
                <c:pt idx="175">
                  <c:v>9.1334657669067276</c:v>
                </c:pt>
                <c:pt idx="176">
                  <c:v>9.2783002853393484</c:v>
                </c:pt>
                <c:pt idx="177">
                  <c:v>8.7035579681396396</c:v>
                </c:pt>
                <c:pt idx="178">
                  <c:v>7.7985887527465767</c:v>
                </c:pt>
                <c:pt idx="179">
                  <c:v>7.1459035873412997</c:v>
                </c:pt>
                <c:pt idx="180">
                  <c:v>6.9472265243530202</c:v>
                </c:pt>
                <c:pt idx="181">
                  <c:v>7.0727043151855398</c:v>
                </c:pt>
                <c:pt idx="182">
                  <c:v>7.3199186325073198</c:v>
                </c:pt>
                <c:pt idx="183">
                  <c:v>7.4206991195678702</c:v>
                </c:pt>
                <c:pt idx="184">
                  <c:v>7.0615196228027299</c:v>
                </c:pt>
                <c:pt idx="185">
                  <c:v>6.2165555953979386</c:v>
                </c:pt>
                <c:pt idx="186">
                  <c:v>5.3626232147216797</c:v>
                </c:pt>
                <c:pt idx="187">
                  <c:v>5.0619330406188876</c:v>
                </c:pt>
                <c:pt idx="188">
                  <c:v>5.3322496414184499</c:v>
                </c:pt>
                <c:pt idx="189">
                  <c:v>5.6733055114745996</c:v>
                </c:pt>
                <c:pt idx="190">
                  <c:v>5.7173547744750852</c:v>
                </c:pt>
                <c:pt idx="191">
                  <c:v>5.5569105148315394</c:v>
                </c:pt>
                <c:pt idx="192">
                  <c:v>5.3406419754028303</c:v>
                </c:pt>
                <c:pt idx="193">
                  <c:v>4.9023079872131303</c:v>
                </c:pt>
                <c:pt idx="194">
                  <c:v>4.0972204208373997</c:v>
                </c:pt>
                <c:pt idx="195">
                  <c:v>3.2928214073181099</c:v>
                </c:pt>
                <c:pt idx="196">
                  <c:v>3.1044840812683101</c:v>
                </c:pt>
                <c:pt idx="197">
                  <c:v>3.6279742717742902</c:v>
                </c:pt>
                <c:pt idx="198">
                  <c:v>4.2973995208740199</c:v>
                </c:pt>
                <c:pt idx="199">
                  <c:v>4.6260137557983398</c:v>
                </c:pt>
              </c:numCache>
            </c:numRef>
          </c:val>
          <c:smooth val="0"/>
          <c:extLst>
            <c:ext xmlns:c16="http://schemas.microsoft.com/office/drawing/2014/chart" uri="{C3380CC4-5D6E-409C-BE32-E72D297353CC}">
              <c16:uniqueId val="{00000000-46F1-436D-9ABC-846BA1F8EAE5}"/>
            </c:ext>
          </c:extLst>
        </c:ser>
        <c:ser>
          <c:idx val="4"/>
          <c:order val="1"/>
          <c:tx>
            <c:strRef>
              <c:f>'Pz_PP Post 7 (2)'!$F$1</c:f>
              <c:strCache>
                <c:ptCount val="1"/>
                <c:pt idx="0">
                  <c:v>Male PP</c:v>
                </c:pt>
              </c:strCache>
            </c:strRef>
          </c:tx>
          <c:spPr>
            <a:ln w="25400">
              <a:solidFill>
                <a:schemeClr val="tx1">
                  <a:lumMod val="95000"/>
                  <a:lumOff val="5000"/>
                </a:schemeClr>
              </a:solidFill>
              <a:prstDash val="solid"/>
            </a:ln>
          </c:spPr>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'Pz_PP Post 7 (2)'!$F$2:$F$201</c:f>
              <c:numCache>
                <c:formatCode>General</c:formatCode>
                <c:ptCount val="200"/>
                <c:pt idx="0">
                  <c:v>1.17277348041534</c:v>
                </c:pt>
                <c:pt idx="1">
                  <c:v>1.2524433135986299</c:v>
                </c:pt>
                <c:pt idx="2">
                  <c:v>1.3587670326232899</c:v>
                </c:pt>
                <c:pt idx="3">
                  <c:v>1.1888619661331099</c:v>
                </c:pt>
                <c:pt idx="4">
                  <c:v>0.67726969718933105</c:v>
                </c:pt>
                <c:pt idx="5">
                  <c:v>8.3024412393570002E-2</c:v>
                </c:pt>
                <c:pt idx="6">
                  <c:v>-0.29797935485839799</c:v>
                </c:pt>
                <c:pt idx="7">
                  <c:v>-0.40506136417388899</c:v>
                </c:pt>
                <c:pt idx="8">
                  <c:v>-0.35253936052322399</c:v>
                </c:pt>
                <c:pt idx="9">
                  <c:v>-0.212460532784462</c:v>
                </c:pt>
                <c:pt idx="10">
                  <c:v>2.90187378414E-3</c:v>
                </c:pt>
                <c:pt idx="11">
                  <c:v>0.17650412023067499</c:v>
                </c:pt>
                <c:pt idx="12">
                  <c:v>7.9854637384415006E-2</c:v>
                </c:pt>
                <c:pt idx="13">
                  <c:v>-0.37327450513839699</c:v>
                </c:pt>
                <c:pt idx="14">
                  <c:v>-0.94120717048644997</c:v>
                </c:pt>
                <c:pt idx="15">
                  <c:v>-1.2352863550186099</c:v>
                </c:pt>
                <c:pt idx="16">
                  <c:v>-1.0865318775177</c:v>
                </c:pt>
                <c:pt idx="17">
                  <c:v>-0.67284530401229903</c:v>
                </c:pt>
                <c:pt idx="18">
                  <c:v>-0.288766950368881</c:v>
                </c:pt>
                <c:pt idx="19">
                  <c:v>-6.8814821541308996E-2</c:v>
                </c:pt>
                <c:pt idx="20">
                  <c:v>3.7682641297578999E-2</c:v>
                </c:pt>
                <c:pt idx="21">
                  <c:v>9.7731284797191995E-2</c:v>
                </c:pt>
                <c:pt idx="22">
                  <c:v>9.2412583529948994E-2</c:v>
                </c:pt>
                <c:pt idx="23">
                  <c:v>-2.7084242552519001E-2</c:v>
                </c:pt>
                <c:pt idx="24">
                  <c:v>-0.25837463140487699</c:v>
                </c:pt>
                <c:pt idx="25">
                  <c:v>-0.56202983856201205</c:v>
                </c:pt>
                <c:pt idx="26">
                  <c:v>-0.92160362005233798</c:v>
                </c:pt>
                <c:pt idx="27">
                  <c:v>-1.3486901521682699</c:v>
                </c:pt>
                <c:pt idx="28">
                  <c:v>-1.8251703977584799</c:v>
                </c:pt>
                <c:pt idx="29">
                  <c:v>-2.2558066844940101</c:v>
                </c:pt>
                <c:pt idx="30">
                  <c:v>-2.4976403713226301</c:v>
                </c:pt>
                <c:pt idx="31">
                  <c:v>-2.4697782993316602</c:v>
                </c:pt>
                <c:pt idx="32">
                  <c:v>-2.2693977355957</c:v>
                </c:pt>
                <c:pt idx="33">
                  <c:v>-2.16476082801818</c:v>
                </c:pt>
                <c:pt idx="34">
                  <c:v>-2.4002051353454501</c:v>
                </c:pt>
                <c:pt idx="35">
                  <c:v>-2.9514985084533598</c:v>
                </c:pt>
                <c:pt idx="36">
                  <c:v>-3.4881522655486998</c:v>
                </c:pt>
                <c:pt idx="37">
                  <c:v>-3.6392939090728702</c:v>
                </c:pt>
                <c:pt idx="38">
                  <c:v>-3.3295874595642001</c:v>
                </c:pt>
                <c:pt idx="39">
                  <c:v>-2.83182621002197</c:v>
                </c:pt>
                <c:pt idx="40">
                  <c:v>-2.48455810546875</c:v>
                </c:pt>
                <c:pt idx="41">
                  <c:v>-2.4035997390746999</c:v>
                </c:pt>
                <c:pt idx="42">
                  <c:v>-2.4892537593841499</c:v>
                </c:pt>
                <c:pt idx="43">
                  <c:v>-2.63194751739502</c:v>
                </c:pt>
                <c:pt idx="44">
                  <c:v>-2.7999777793884202</c:v>
                </c:pt>
                <c:pt idx="45">
                  <c:v>-2.9363977909088099</c:v>
                </c:pt>
                <c:pt idx="46">
                  <c:v>-2.90334773063659</c:v>
                </c:pt>
                <c:pt idx="47">
                  <c:v>-2.6282739639282191</c:v>
                </c:pt>
                <c:pt idx="48">
                  <c:v>-2.2407910823821999</c:v>
                </c:pt>
                <c:pt idx="49">
                  <c:v>-1.9357835054397501</c:v>
                </c:pt>
                <c:pt idx="50">
                  <c:v>-1.6894564628601001</c:v>
                </c:pt>
                <c:pt idx="51">
                  <c:v>-1.23869121074676</c:v>
                </c:pt>
                <c:pt idx="52">
                  <c:v>-0.42197868227958701</c:v>
                </c:pt>
                <c:pt idx="53">
                  <c:v>0.53824084997177102</c:v>
                </c:pt>
                <c:pt idx="54">
                  <c:v>1.2140129804611199</c:v>
                </c:pt>
                <c:pt idx="55">
                  <c:v>1.4211266040802</c:v>
                </c:pt>
                <c:pt idx="56">
                  <c:v>1.3731430768966599</c:v>
                </c:pt>
                <c:pt idx="57">
                  <c:v>1.3568583726882899</c:v>
                </c:pt>
                <c:pt idx="58">
                  <c:v>1.3744816780090301</c:v>
                </c:pt>
                <c:pt idx="59">
                  <c:v>1.2224932909011801</c:v>
                </c:pt>
                <c:pt idx="60">
                  <c:v>0.85601353645324696</c:v>
                </c:pt>
                <c:pt idx="61">
                  <c:v>0.50362348556518599</c:v>
                </c:pt>
                <c:pt idx="62">
                  <c:v>0.37541583180427601</c:v>
                </c:pt>
                <c:pt idx="63">
                  <c:v>0.39228489995002702</c:v>
                </c:pt>
                <c:pt idx="64">
                  <c:v>0.32583951950073198</c:v>
                </c:pt>
                <c:pt idx="65">
                  <c:v>0.142673715949059</c:v>
                </c:pt>
                <c:pt idx="66">
                  <c:v>4.9996636807919E-2</c:v>
                </c:pt>
                <c:pt idx="67">
                  <c:v>0.18144597113132499</c:v>
                </c:pt>
                <c:pt idx="68">
                  <c:v>0.38636043667793302</c:v>
                </c:pt>
                <c:pt idx="69">
                  <c:v>0.42876899242401101</c:v>
                </c:pt>
                <c:pt idx="70">
                  <c:v>0.30459296703338601</c:v>
                </c:pt>
                <c:pt idx="71">
                  <c:v>0.220746859908104</c:v>
                </c:pt>
                <c:pt idx="72">
                  <c:v>0.27498015761375399</c:v>
                </c:pt>
                <c:pt idx="73">
                  <c:v>0.30421379208564803</c:v>
                </c:pt>
                <c:pt idx="74">
                  <c:v>0.111702226102352</c:v>
                </c:pt>
                <c:pt idx="75">
                  <c:v>-0.25835600495338401</c:v>
                </c:pt>
                <c:pt idx="76">
                  <c:v>-0.56897407770156905</c:v>
                </c:pt>
                <c:pt idx="77">
                  <c:v>-0.666836738586426</c:v>
                </c:pt>
                <c:pt idx="78">
                  <c:v>-0.609164178371429</c:v>
                </c:pt>
                <c:pt idx="79">
                  <c:v>-0.536720871925354</c:v>
                </c:pt>
                <c:pt idx="80">
                  <c:v>-0.54575943946838401</c:v>
                </c:pt>
                <c:pt idx="81">
                  <c:v>-0.71606838703155495</c:v>
                </c:pt>
                <c:pt idx="82">
                  <c:v>-1.12771809101104</c:v>
                </c:pt>
                <c:pt idx="83">
                  <c:v>-1.7178413867950399</c:v>
                </c:pt>
                <c:pt idx="84">
                  <c:v>-2.1789572238922101</c:v>
                </c:pt>
                <c:pt idx="85">
                  <c:v>-2.15733337402343</c:v>
                </c:pt>
                <c:pt idx="86">
                  <c:v>-1.59767198562622</c:v>
                </c:pt>
                <c:pt idx="87">
                  <c:v>-0.79772609472274802</c:v>
                </c:pt>
                <c:pt idx="88">
                  <c:v>-7.0683479309082003E-2</c:v>
                </c:pt>
                <c:pt idx="89">
                  <c:v>0.55405753850936901</c:v>
                </c:pt>
                <c:pt idx="90">
                  <c:v>1.21722900867462</c:v>
                </c:pt>
                <c:pt idx="91">
                  <c:v>1.9188193082809399</c:v>
                </c:pt>
                <c:pt idx="92">
                  <c:v>2.4876959323882999</c:v>
                </c:pt>
                <c:pt idx="93">
                  <c:v>2.868462085723865</c:v>
                </c:pt>
                <c:pt idx="94">
                  <c:v>3.2630751132964999</c:v>
                </c:pt>
                <c:pt idx="95">
                  <c:v>3.870052576065059</c:v>
                </c:pt>
                <c:pt idx="96">
                  <c:v>4.5804033279418901</c:v>
                </c:pt>
                <c:pt idx="97">
                  <c:v>5.0923480987548801</c:v>
                </c:pt>
                <c:pt idx="98">
                  <c:v>5.3194017410278303</c:v>
                </c:pt>
                <c:pt idx="99">
                  <c:v>5.5340056419372452</c:v>
                </c:pt>
                <c:pt idx="100">
                  <c:v>6.0376682281494096</c:v>
                </c:pt>
                <c:pt idx="101">
                  <c:v>6.79923295974731</c:v>
                </c:pt>
                <c:pt idx="102">
                  <c:v>7.5301361083984304</c:v>
                </c:pt>
                <c:pt idx="103">
                  <c:v>8.0512704849243075</c:v>
                </c:pt>
                <c:pt idx="104">
                  <c:v>8.4397315979003906</c:v>
                </c:pt>
                <c:pt idx="105">
                  <c:v>8.8053722381591797</c:v>
                </c:pt>
                <c:pt idx="106">
                  <c:v>9.0803556442260707</c:v>
                </c:pt>
                <c:pt idx="107">
                  <c:v>9.1333608627319194</c:v>
                </c:pt>
                <c:pt idx="108">
                  <c:v>9.0044097900390607</c:v>
                </c:pt>
                <c:pt idx="109">
                  <c:v>8.8834199905395508</c:v>
                </c:pt>
                <c:pt idx="110">
                  <c:v>8.8599901199340803</c:v>
                </c:pt>
                <c:pt idx="111">
                  <c:v>8.8251266479492099</c:v>
                </c:pt>
                <c:pt idx="112">
                  <c:v>8.6745061874389595</c:v>
                </c:pt>
                <c:pt idx="113">
                  <c:v>8.5020370483398402</c:v>
                </c:pt>
                <c:pt idx="114">
                  <c:v>8.4854030609130806</c:v>
                </c:pt>
                <c:pt idx="115">
                  <c:v>8.6272163391113192</c:v>
                </c:pt>
                <c:pt idx="116">
                  <c:v>8.7429237365722514</c:v>
                </c:pt>
                <c:pt idx="117">
                  <c:v>8.7233562469482404</c:v>
                </c:pt>
                <c:pt idx="118">
                  <c:v>8.6865472793579102</c:v>
                </c:pt>
                <c:pt idx="119">
                  <c:v>8.7887411117553604</c:v>
                </c:pt>
                <c:pt idx="120">
                  <c:v>8.9749259948730398</c:v>
                </c:pt>
                <c:pt idx="121">
                  <c:v>9.0517663955688406</c:v>
                </c:pt>
                <c:pt idx="122">
                  <c:v>8.9907283782958896</c:v>
                </c:pt>
                <c:pt idx="123">
                  <c:v>8.9944286346435494</c:v>
                </c:pt>
                <c:pt idx="124">
                  <c:v>9.1892280578613192</c:v>
                </c:pt>
                <c:pt idx="125">
                  <c:v>9.3856325149536097</c:v>
                </c:pt>
                <c:pt idx="126">
                  <c:v>9.3005952835083008</c:v>
                </c:pt>
                <c:pt idx="127">
                  <c:v>8.9725885391235298</c:v>
                </c:pt>
                <c:pt idx="128">
                  <c:v>8.7736215591430593</c:v>
                </c:pt>
                <c:pt idx="129">
                  <c:v>8.9485235214233398</c:v>
                </c:pt>
                <c:pt idx="130">
                  <c:v>9.2868385314941406</c:v>
                </c:pt>
                <c:pt idx="131">
                  <c:v>9.3753414154052699</c:v>
                </c:pt>
                <c:pt idx="132">
                  <c:v>9.0999059677124006</c:v>
                </c:pt>
                <c:pt idx="133">
                  <c:v>8.7465858459472603</c:v>
                </c:pt>
                <c:pt idx="134">
                  <c:v>8.6114101409912003</c:v>
                </c:pt>
                <c:pt idx="135">
                  <c:v>8.6717300415038991</c:v>
                </c:pt>
                <c:pt idx="136">
                  <c:v>8.7129726409912003</c:v>
                </c:pt>
                <c:pt idx="137">
                  <c:v>8.6383066177368004</c:v>
                </c:pt>
                <c:pt idx="138">
                  <c:v>8.5111598968505806</c:v>
                </c:pt>
                <c:pt idx="139">
                  <c:v>8.3645315170287997</c:v>
                </c:pt>
                <c:pt idx="140">
                  <c:v>8.1554603576660103</c:v>
                </c:pt>
                <c:pt idx="141">
                  <c:v>7.9363021850585902</c:v>
                </c:pt>
                <c:pt idx="142">
                  <c:v>7.9033722877502397</c:v>
                </c:pt>
                <c:pt idx="143">
                  <c:v>8.1648292541503906</c:v>
                </c:pt>
                <c:pt idx="144">
                  <c:v>8.5576066970825195</c:v>
                </c:pt>
                <c:pt idx="145">
                  <c:v>8.8263063430786097</c:v>
                </c:pt>
                <c:pt idx="146">
                  <c:v>8.9400529861450195</c:v>
                </c:pt>
                <c:pt idx="147">
                  <c:v>9.0858068466186506</c:v>
                </c:pt>
                <c:pt idx="148">
                  <c:v>9.3454570770263601</c:v>
                </c:pt>
                <c:pt idx="149">
                  <c:v>9.5365972518920898</c:v>
                </c:pt>
                <c:pt idx="150">
                  <c:v>9.4565649032592702</c:v>
                </c:pt>
                <c:pt idx="151">
                  <c:v>9.1771726608276296</c:v>
                </c:pt>
                <c:pt idx="152">
                  <c:v>8.9654178619384695</c:v>
                </c:pt>
                <c:pt idx="153">
                  <c:v>8.9491634368896396</c:v>
                </c:pt>
                <c:pt idx="154">
                  <c:v>8.9892673492431605</c:v>
                </c:pt>
                <c:pt idx="155">
                  <c:v>8.8958892822265607</c:v>
                </c:pt>
                <c:pt idx="156">
                  <c:v>8.6603307723999006</c:v>
                </c:pt>
                <c:pt idx="157">
                  <c:v>8.4125442504882795</c:v>
                </c:pt>
                <c:pt idx="158">
                  <c:v>8.2268819808959908</c:v>
                </c:pt>
                <c:pt idx="159">
                  <c:v>8.0490560531616193</c:v>
                </c:pt>
                <c:pt idx="160">
                  <c:v>7.7863192558288503</c:v>
                </c:pt>
                <c:pt idx="161">
                  <c:v>7.4043459892272896</c:v>
                </c:pt>
                <c:pt idx="162">
                  <c:v>6.9465198516845703</c:v>
                </c:pt>
                <c:pt idx="163">
                  <c:v>6.5138411521911603</c:v>
                </c:pt>
                <c:pt idx="164">
                  <c:v>6.21970510482788</c:v>
                </c:pt>
                <c:pt idx="165">
                  <c:v>6.1055860519409029</c:v>
                </c:pt>
                <c:pt idx="166">
                  <c:v>6.0876545906066797</c:v>
                </c:pt>
                <c:pt idx="167">
                  <c:v>6.0473890304565394</c:v>
                </c:pt>
                <c:pt idx="168">
                  <c:v>5.97985410690307</c:v>
                </c:pt>
                <c:pt idx="169">
                  <c:v>5.9856204986572203</c:v>
                </c:pt>
                <c:pt idx="170">
                  <c:v>6.0915160179138086</c:v>
                </c:pt>
                <c:pt idx="171">
                  <c:v>6.1642589569091752</c:v>
                </c:pt>
                <c:pt idx="172">
                  <c:v>6.0811829566955451</c:v>
                </c:pt>
                <c:pt idx="173">
                  <c:v>5.9300646781921298</c:v>
                </c:pt>
                <c:pt idx="174">
                  <c:v>5.9269871711730886</c:v>
                </c:pt>
                <c:pt idx="175">
                  <c:v>6.1356291770934996</c:v>
                </c:pt>
                <c:pt idx="176">
                  <c:v>6.3809733390808097</c:v>
                </c:pt>
                <c:pt idx="177">
                  <c:v>6.4769968986511204</c:v>
                </c:pt>
                <c:pt idx="178">
                  <c:v>6.4446625709533603</c:v>
                </c:pt>
                <c:pt idx="179">
                  <c:v>6.4244842529296751</c:v>
                </c:pt>
                <c:pt idx="180">
                  <c:v>6.4463376998901296</c:v>
                </c:pt>
                <c:pt idx="181">
                  <c:v>6.4003739356994602</c:v>
                </c:pt>
                <c:pt idx="182">
                  <c:v>6.2139353752136204</c:v>
                </c:pt>
                <c:pt idx="183">
                  <c:v>5.9402432441711399</c:v>
                </c:pt>
                <c:pt idx="184">
                  <c:v>5.6488556861877353</c:v>
                </c:pt>
                <c:pt idx="185">
                  <c:v>5.3354473114013601</c:v>
                </c:pt>
                <c:pt idx="186">
                  <c:v>5.0072569847106898</c:v>
                </c:pt>
                <c:pt idx="187">
                  <c:v>4.77034187316894</c:v>
                </c:pt>
                <c:pt idx="188">
                  <c:v>4.7181577682495046</c:v>
                </c:pt>
                <c:pt idx="189">
                  <c:v>4.7627787590026802</c:v>
                </c:pt>
                <c:pt idx="190">
                  <c:v>4.6910352706909029</c:v>
                </c:pt>
                <c:pt idx="191">
                  <c:v>4.4198679924011204</c:v>
                </c:pt>
                <c:pt idx="192">
                  <c:v>4.11938381195068</c:v>
                </c:pt>
                <c:pt idx="193">
                  <c:v>4.0292062759399396</c:v>
                </c:pt>
                <c:pt idx="194">
                  <c:v>4.1912355422973597</c:v>
                </c:pt>
                <c:pt idx="195">
                  <c:v>4.4133267402648899</c:v>
                </c:pt>
                <c:pt idx="196">
                  <c:v>4.4718942642211896</c:v>
                </c:pt>
                <c:pt idx="197">
                  <c:v>4.3029294013976997</c:v>
                </c:pt>
                <c:pt idx="198">
                  <c:v>4.0085248947143501</c:v>
                </c:pt>
                <c:pt idx="199">
                  <c:v>3.7316560745239191</c:v>
                </c:pt>
              </c:numCache>
            </c:numRef>
          </c:val>
          <c:smooth val="0"/>
          <c:extLst>
            <c:ext xmlns:c16="http://schemas.microsoft.com/office/drawing/2014/chart" uri="{C3380CC4-5D6E-409C-BE32-E72D297353CC}">
              <c16:uniqueId val="{00000001-46F1-436D-9ABC-846BA1F8EAE5}"/>
            </c:ext>
          </c:extLst>
        </c:ser>
        <c:ser>
          <c:idx val="6"/>
          <c:order val="2"/>
          <c:tx>
            <c:strRef>
              <c:f>'60_F4 1Mir'!#REF!</c:f>
              <c:strCache>
                <c:ptCount val="1"/>
                <c:pt idx="0">
                  <c:v>#REF!</c:v>
                </c:pt>
              </c:strCache>
            </c:strRef>
          </c:tx>
          <c:marker>
            <c:symbol val="none"/>
          </c:marker>
          <c:cat>
            <c:numRef>
              <c:f>'Pz_PP Post 7 (2)'!$A$2:$A$201</c:f>
              <c:numCache>
                <c:formatCode>General</c:formatCode>
                <c:ptCount val="200"/>
                <c:pt idx="0">
                  <c:v>-100</c:v>
                </c:pt>
                <c:pt idx="1">
                  <c:v>-96</c:v>
                </c:pt>
                <c:pt idx="2">
                  <c:v>-92</c:v>
                </c:pt>
                <c:pt idx="3">
                  <c:v>-88</c:v>
                </c:pt>
                <c:pt idx="4">
                  <c:v>-84</c:v>
                </c:pt>
                <c:pt idx="5">
                  <c:v>-80</c:v>
                </c:pt>
                <c:pt idx="6">
                  <c:v>-76</c:v>
                </c:pt>
                <c:pt idx="7">
                  <c:v>-72</c:v>
                </c:pt>
                <c:pt idx="8">
                  <c:v>-68</c:v>
                </c:pt>
                <c:pt idx="9">
                  <c:v>-64</c:v>
                </c:pt>
                <c:pt idx="10">
                  <c:v>-60</c:v>
                </c:pt>
                <c:pt idx="11">
                  <c:v>-56</c:v>
                </c:pt>
                <c:pt idx="12">
                  <c:v>-52</c:v>
                </c:pt>
                <c:pt idx="13">
                  <c:v>-48</c:v>
                </c:pt>
                <c:pt idx="14">
                  <c:v>-44</c:v>
                </c:pt>
                <c:pt idx="15">
                  <c:v>-40</c:v>
                </c:pt>
                <c:pt idx="16">
                  <c:v>-36</c:v>
                </c:pt>
                <c:pt idx="17">
                  <c:v>-32</c:v>
                </c:pt>
                <c:pt idx="18">
                  <c:v>-28</c:v>
                </c:pt>
                <c:pt idx="19">
                  <c:v>-24</c:v>
                </c:pt>
                <c:pt idx="20">
                  <c:v>-20</c:v>
                </c:pt>
                <c:pt idx="21">
                  <c:v>-16</c:v>
                </c:pt>
                <c:pt idx="22">
                  <c:v>-12</c:v>
                </c:pt>
                <c:pt idx="23">
                  <c:v>-8</c:v>
                </c:pt>
                <c:pt idx="24">
                  <c:v>-4</c:v>
                </c:pt>
                <c:pt idx="25">
                  <c:v>0</c:v>
                </c:pt>
                <c:pt idx="26">
                  <c:v>4</c:v>
                </c:pt>
                <c:pt idx="27">
                  <c:v>8</c:v>
                </c:pt>
                <c:pt idx="28">
                  <c:v>12</c:v>
                </c:pt>
                <c:pt idx="29">
                  <c:v>16</c:v>
                </c:pt>
                <c:pt idx="30">
                  <c:v>20</c:v>
                </c:pt>
                <c:pt idx="31">
                  <c:v>24</c:v>
                </c:pt>
                <c:pt idx="32">
                  <c:v>28</c:v>
                </c:pt>
                <c:pt idx="33">
                  <c:v>32</c:v>
                </c:pt>
                <c:pt idx="34">
                  <c:v>36</c:v>
                </c:pt>
                <c:pt idx="35">
                  <c:v>40</c:v>
                </c:pt>
                <c:pt idx="36">
                  <c:v>44</c:v>
                </c:pt>
                <c:pt idx="37">
                  <c:v>48</c:v>
                </c:pt>
                <c:pt idx="38">
                  <c:v>52</c:v>
                </c:pt>
                <c:pt idx="39">
                  <c:v>56</c:v>
                </c:pt>
                <c:pt idx="40">
                  <c:v>60</c:v>
                </c:pt>
                <c:pt idx="41">
                  <c:v>64</c:v>
                </c:pt>
                <c:pt idx="42">
                  <c:v>68</c:v>
                </c:pt>
                <c:pt idx="43">
                  <c:v>72</c:v>
                </c:pt>
                <c:pt idx="44">
                  <c:v>76</c:v>
                </c:pt>
                <c:pt idx="45">
                  <c:v>80</c:v>
                </c:pt>
                <c:pt idx="46">
                  <c:v>84</c:v>
                </c:pt>
                <c:pt idx="47">
                  <c:v>88</c:v>
                </c:pt>
                <c:pt idx="48">
                  <c:v>92</c:v>
                </c:pt>
                <c:pt idx="49">
                  <c:v>96</c:v>
                </c:pt>
                <c:pt idx="50">
                  <c:v>100</c:v>
                </c:pt>
                <c:pt idx="51">
                  <c:v>104</c:v>
                </c:pt>
                <c:pt idx="52">
                  <c:v>108</c:v>
                </c:pt>
                <c:pt idx="53">
                  <c:v>112</c:v>
                </c:pt>
                <c:pt idx="54">
                  <c:v>116</c:v>
                </c:pt>
                <c:pt idx="55">
                  <c:v>120</c:v>
                </c:pt>
                <c:pt idx="56">
                  <c:v>124</c:v>
                </c:pt>
                <c:pt idx="57">
                  <c:v>128</c:v>
                </c:pt>
                <c:pt idx="58">
                  <c:v>132</c:v>
                </c:pt>
                <c:pt idx="59">
                  <c:v>136</c:v>
                </c:pt>
                <c:pt idx="60">
                  <c:v>140</c:v>
                </c:pt>
                <c:pt idx="61">
                  <c:v>144</c:v>
                </c:pt>
                <c:pt idx="62">
                  <c:v>148</c:v>
                </c:pt>
                <c:pt idx="63">
                  <c:v>152</c:v>
                </c:pt>
                <c:pt idx="64">
                  <c:v>156</c:v>
                </c:pt>
                <c:pt idx="65">
                  <c:v>160</c:v>
                </c:pt>
                <c:pt idx="66">
                  <c:v>164</c:v>
                </c:pt>
                <c:pt idx="67">
                  <c:v>168</c:v>
                </c:pt>
                <c:pt idx="68">
                  <c:v>172</c:v>
                </c:pt>
                <c:pt idx="69">
                  <c:v>176</c:v>
                </c:pt>
                <c:pt idx="70">
                  <c:v>180</c:v>
                </c:pt>
                <c:pt idx="71">
                  <c:v>184</c:v>
                </c:pt>
                <c:pt idx="72">
                  <c:v>188</c:v>
                </c:pt>
                <c:pt idx="73">
                  <c:v>192</c:v>
                </c:pt>
                <c:pt idx="74">
                  <c:v>196</c:v>
                </c:pt>
                <c:pt idx="75">
                  <c:v>200</c:v>
                </c:pt>
                <c:pt idx="76">
                  <c:v>204</c:v>
                </c:pt>
                <c:pt idx="77">
                  <c:v>208</c:v>
                </c:pt>
                <c:pt idx="78">
                  <c:v>212</c:v>
                </c:pt>
                <c:pt idx="79">
                  <c:v>216</c:v>
                </c:pt>
                <c:pt idx="80">
                  <c:v>220</c:v>
                </c:pt>
                <c:pt idx="81">
                  <c:v>224</c:v>
                </c:pt>
                <c:pt idx="82">
                  <c:v>228</c:v>
                </c:pt>
                <c:pt idx="83">
                  <c:v>232</c:v>
                </c:pt>
                <c:pt idx="84">
                  <c:v>236</c:v>
                </c:pt>
                <c:pt idx="85">
                  <c:v>240</c:v>
                </c:pt>
                <c:pt idx="86">
                  <c:v>244</c:v>
                </c:pt>
                <c:pt idx="87">
                  <c:v>248</c:v>
                </c:pt>
                <c:pt idx="88">
                  <c:v>252</c:v>
                </c:pt>
                <c:pt idx="89">
                  <c:v>256</c:v>
                </c:pt>
                <c:pt idx="90">
                  <c:v>260</c:v>
                </c:pt>
                <c:pt idx="91">
                  <c:v>264</c:v>
                </c:pt>
                <c:pt idx="92">
                  <c:v>268</c:v>
                </c:pt>
                <c:pt idx="93">
                  <c:v>272</c:v>
                </c:pt>
                <c:pt idx="94">
                  <c:v>276</c:v>
                </c:pt>
                <c:pt idx="95">
                  <c:v>280</c:v>
                </c:pt>
                <c:pt idx="96">
                  <c:v>284</c:v>
                </c:pt>
                <c:pt idx="97">
                  <c:v>288</c:v>
                </c:pt>
                <c:pt idx="98">
                  <c:v>292</c:v>
                </c:pt>
                <c:pt idx="99">
                  <c:v>296</c:v>
                </c:pt>
                <c:pt idx="100">
                  <c:v>300</c:v>
                </c:pt>
                <c:pt idx="101">
                  <c:v>304</c:v>
                </c:pt>
                <c:pt idx="102">
                  <c:v>308</c:v>
                </c:pt>
                <c:pt idx="103">
                  <c:v>312</c:v>
                </c:pt>
                <c:pt idx="104">
                  <c:v>316</c:v>
                </c:pt>
                <c:pt idx="105">
                  <c:v>320</c:v>
                </c:pt>
                <c:pt idx="106">
                  <c:v>324</c:v>
                </c:pt>
                <c:pt idx="107">
                  <c:v>328</c:v>
                </c:pt>
                <c:pt idx="108">
                  <c:v>332</c:v>
                </c:pt>
                <c:pt idx="109">
                  <c:v>336</c:v>
                </c:pt>
                <c:pt idx="110">
                  <c:v>340</c:v>
                </c:pt>
                <c:pt idx="111">
                  <c:v>344</c:v>
                </c:pt>
                <c:pt idx="112">
                  <c:v>348</c:v>
                </c:pt>
                <c:pt idx="113">
                  <c:v>352</c:v>
                </c:pt>
                <c:pt idx="114">
                  <c:v>356</c:v>
                </c:pt>
                <c:pt idx="115">
                  <c:v>360</c:v>
                </c:pt>
                <c:pt idx="116">
                  <c:v>364</c:v>
                </c:pt>
                <c:pt idx="117">
                  <c:v>368</c:v>
                </c:pt>
                <c:pt idx="118">
                  <c:v>372</c:v>
                </c:pt>
                <c:pt idx="119">
                  <c:v>376</c:v>
                </c:pt>
                <c:pt idx="120">
                  <c:v>380</c:v>
                </c:pt>
                <c:pt idx="121">
                  <c:v>384</c:v>
                </c:pt>
                <c:pt idx="122">
                  <c:v>388</c:v>
                </c:pt>
                <c:pt idx="123">
                  <c:v>392</c:v>
                </c:pt>
                <c:pt idx="124">
                  <c:v>396</c:v>
                </c:pt>
                <c:pt idx="125">
                  <c:v>400</c:v>
                </c:pt>
                <c:pt idx="126">
                  <c:v>404</c:v>
                </c:pt>
                <c:pt idx="127">
                  <c:v>408</c:v>
                </c:pt>
                <c:pt idx="128">
                  <c:v>412</c:v>
                </c:pt>
                <c:pt idx="129">
                  <c:v>416</c:v>
                </c:pt>
                <c:pt idx="130">
                  <c:v>420</c:v>
                </c:pt>
                <c:pt idx="131">
                  <c:v>424</c:v>
                </c:pt>
                <c:pt idx="132">
                  <c:v>428</c:v>
                </c:pt>
                <c:pt idx="133">
                  <c:v>432</c:v>
                </c:pt>
                <c:pt idx="134">
                  <c:v>436</c:v>
                </c:pt>
                <c:pt idx="135">
                  <c:v>440</c:v>
                </c:pt>
                <c:pt idx="136">
                  <c:v>444</c:v>
                </c:pt>
                <c:pt idx="137">
                  <c:v>448</c:v>
                </c:pt>
                <c:pt idx="138">
                  <c:v>452</c:v>
                </c:pt>
                <c:pt idx="139">
                  <c:v>456</c:v>
                </c:pt>
                <c:pt idx="140">
                  <c:v>460</c:v>
                </c:pt>
                <c:pt idx="141">
                  <c:v>464</c:v>
                </c:pt>
                <c:pt idx="142">
                  <c:v>468</c:v>
                </c:pt>
                <c:pt idx="143">
                  <c:v>472</c:v>
                </c:pt>
                <c:pt idx="144">
                  <c:v>476</c:v>
                </c:pt>
                <c:pt idx="145">
                  <c:v>480</c:v>
                </c:pt>
                <c:pt idx="146">
                  <c:v>484</c:v>
                </c:pt>
                <c:pt idx="147">
                  <c:v>488</c:v>
                </c:pt>
                <c:pt idx="148">
                  <c:v>492</c:v>
                </c:pt>
                <c:pt idx="149">
                  <c:v>496</c:v>
                </c:pt>
                <c:pt idx="150">
                  <c:v>500</c:v>
                </c:pt>
                <c:pt idx="151">
                  <c:v>504</c:v>
                </c:pt>
                <c:pt idx="152">
                  <c:v>508</c:v>
                </c:pt>
                <c:pt idx="153">
                  <c:v>512</c:v>
                </c:pt>
                <c:pt idx="154">
                  <c:v>516</c:v>
                </c:pt>
                <c:pt idx="155">
                  <c:v>520</c:v>
                </c:pt>
                <c:pt idx="156">
                  <c:v>524</c:v>
                </c:pt>
                <c:pt idx="157">
                  <c:v>528</c:v>
                </c:pt>
                <c:pt idx="158">
                  <c:v>532</c:v>
                </c:pt>
                <c:pt idx="159">
                  <c:v>536</c:v>
                </c:pt>
                <c:pt idx="160">
                  <c:v>540</c:v>
                </c:pt>
                <c:pt idx="161">
                  <c:v>544</c:v>
                </c:pt>
                <c:pt idx="162">
                  <c:v>548</c:v>
                </c:pt>
                <c:pt idx="163">
                  <c:v>552</c:v>
                </c:pt>
                <c:pt idx="164">
                  <c:v>556</c:v>
                </c:pt>
                <c:pt idx="165">
                  <c:v>560</c:v>
                </c:pt>
                <c:pt idx="166">
                  <c:v>564</c:v>
                </c:pt>
                <c:pt idx="167">
                  <c:v>568</c:v>
                </c:pt>
                <c:pt idx="168">
                  <c:v>572</c:v>
                </c:pt>
                <c:pt idx="169">
                  <c:v>576</c:v>
                </c:pt>
                <c:pt idx="170">
                  <c:v>580</c:v>
                </c:pt>
                <c:pt idx="171">
                  <c:v>584</c:v>
                </c:pt>
                <c:pt idx="172">
                  <c:v>588</c:v>
                </c:pt>
                <c:pt idx="173">
                  <c:v>592</c:v>
                </c:pt>
                <c:pt idx="174">
                  <c:v>596</c:v>
                </c:pt>
                <c:pt idx="175">
                  <c:v>600</c:v>
                </c:pt>
                <c:pt idx="176">
                  <c:v>604</c:v>
                </c:pt>
                <c:pt idx="177">
                  <c:v>608</c:v>
                </c:pt>
                <c:pt idx="178">
                  <c:v>612</c:v>
                </c:pt>
                <c:pt idx="179">
                  <c:v>616</c:v>
                </c:pt>
                <c:pt idx="180">
                  <c:v>620</c:v>
                </c:pt>
                <c:pt idx="181">
                  <c:v>624</c:v>
                </c:pt>
                <c:pt idx="182">
                  <c:v>628</c:v>
                </c:pt>
                <c:pt idx="183">
                  <c:v>632</c:v>
                </c:pt>
                <c:pt idx="184">
                  <c:v>636</c:v>
                </c:pt>
                <c:pt idx="185">
                  <c:v>640</c:v>
                </c:pt>
                <c:pt idx="186">
                  <c:v>644</c:v>
                </c:pt>
                <c:pt idx="187">
                  <c:v>648</c:v>
                </c:pt>
                <c:pt idx="188">
                  <c:v>652</c:v>
                </c:pt>
                <c:pt idx="189">
                  <c:v>656</c:v>
                </c:pt>
                <c:pt idx="190">
                  <c:v>660</c:v>
                </c:pt>
                <c:pt idx="191">
                  <c:v>664</c:v>
                </c:pt>
                <c:pt idx="192">
                  <c:v>668</c:v>
                </c:pt>
                <c:pt idx="193">
                  <c:v>672</c:v>
                </c:pt>
                <c:pt idx="194">
                  <c:v>676</c:v>
                </c:pt>
                <c:pt idx="195">
                  <c:v>680</c:v>
                </c:pt>
                <c:pt idx="196">
                  <c:v>684</c:v>
                </c:pt>
                <c:pt idx="197">
                  <c:v>688</c:v>
                </c:pt>
                <c:pt idx="198">
                  <c:v>692</c:v>
                </c:pt>
                <c:pt idx="199">
                  <c:v>696</c:v>
                </c:pt>
              </c:numCache>
            </c:numRef>
          </c:cat>
          <c:val>
            <c:numRef>
              <c:f>'60_F4 1Mir'!#REF!</c:f>
              <c:numCache>
                <c:formatCode>General</c:formatCode>
                <c:ptCount val="1"/>
                <c:pt idx="0">
                  <c:v>1</c:v>
                </c:pt>
              </c:numCache>
            </c:numRef>
          </c:val>
          <c:smooth val="0"/>
          <c:extLst>
            <c:ext xmlns:c16="http://schemas.microsoft.com/office/drawing/2014/chart" uri="{C3380CC4-5D6E-409C-BE32-E72D297353CC}">
              <c16:uniqueId val="{00000002-46F1-436D-9ABC-846BA1F8EAE5}"/>
            </c:ext>
          </c:extLst>
        </c:ser>
        <c:dLbls>
          <c:showLegendKey val="0"/>
          <c:showVal val="0"/>
          <c:showCatName val="0"/>
          <c:showSerName val="0"/>
          <c:showPercent val="0"/>
          <c:showBubbleSize val="0"/>
        </c:dLbls>
        <c:smooth val="0"/>
        <c:axId val="624339720"/>
        <c:axId val="624342696"/>
      </c:lineChart>
      <c:catAx>
        <c:axId val="624339720"/>
        <c:scaling>
          <c:orientation val="minMax"/>
        </c:scaling>
        <c:delete val="0"/>
        <c:axPos val="b"/>
        <c:numFmt formatCode="General" sourceLinked="1"/>
        <c:majorTickMark val="out"/>
        <c:minorTickMark val="none"/>
        <c:tickLblPos val="none"/>
        <c:crossAx val="624342696"/>
        <c:crosses val="autoZero"/>
        <c:auto val="1"/>
        <c:lblAlgn val="ctr"/>
        <c:lblOffset val="100"/>
        <c:tickLblSkip val="50"/>
        <c:tickMarkSkip val="25"/>
        <c:noMultiLvlLbl val="0"/>
      </c:catAx>
      <c:valAx>
        <c:axId val="624342696"/>
        <c:scaling>
          <c:orientation val="minMax"/>
          <c:max val="15"/>
          <c:min val="-8"/>
        </c:scaling>
        <c:delete val="0"/>
        <c:axPos val="l"/>
        <c:numFmt formatCode="General" sourceLinked="1"/>
        <c:majorTickMark val="out"/>
        <c:minorTickMark val="none"/>
        <c:tickLblPos val="nextTo"/>
        <c:crossAx val="624339720"/>
        <c:crossesAt val="25"/>
        <c:crossBetween val="between"/>
      </c:valAx>
    </c:plotArea>
    <c:legend>
      <c:legendPos val="r"/>
      <c:legendEntry>
        <c:idx val="2"/>
        <c:delete val="1"/>
      </c:legendEntry>
      <c:layout>
        <c:manualLayout>
          <c:xMode val="edge"/>
          <c:yMode val="edge"/>
          <c:x val="0.75121552438180905"/>
          <c:y val="0.84064040539194795"/>
          <c:w val="0.248784475618191"/>
          <c:h val="0.15924783210399801"/>
        </c:manualLayout>
      </c:layout>
      <c:overlay val="0"/>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E9CE69-6A45-8F42-8C2C-8D2DC8870614}" type="datetimeFigureOut">
              <a:rPr lang="en-US" smtClean="0"/>
              <a:t>1/27/2017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9E9FCA-DD0C-E04D-9C9B-1BBBDDCC94D2}" type="slidenum">
              <a:rPr lang="en-US" smtClean="0"/>
              <a:t>‹#›</a:t>
            </a:fld>
            <a:endParaRPr lang="en-US"/>
          </a:p>
        </p:txBody>
      </p:sp>
    </p:spTree>
    <p:extLst>
      <p:ext uri="{BB962C8B-B14F-4D97-AF65-F5344CB8AC3E}">
        <p14:creationId xmlns:p14="http://schemas.microsoft.com/office/powerpoint/2010/main" val="12814469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2</a:t>
            </a:fld>
            <a:endParaRPr lang="en-US"/>
          </a:p>
        </p:txBody>
      </p:sp>
    </p:spTree>
    <p:extLst>
      <p:ext uri="{BB962C8B-B14F-4D97-AF65-F5344CB8AC3E}">
        <p14:creationId xmlns:p14="http://schemas.microsoft.com/office/powerpoint/2010/main" val="2627623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set up of the game and the directions of the game.</a:t>
            </a:r>
          </a:p>
        </p:txBody>
      </p:sp>
      <p:sp>
        <p:nvSpPr>
          <p:cNvPr id="4" name="Slide Number Placeholder 3"/>
          <p:cNvSpPr>
            <a:spLocks noGrp="1"/>
          </p:cNvSpPr>
          <p:nvPr>
            <p:ph type="sldNum" sz="quarter" idx="10"/>
          </p:nvPr>
        </p:nvSpPr>
        <p:spPr/>
        <p:txBody>
          <a:bodyPr/>
          <a:lstStyle/>
          <a:p>
            <a:fld id="{6196B213-1F9C-45D8-AD64-AE3823DAA4F4}" type="slidenum">
              <a:rPr lang="en-US" smtClean="0"/>
              <a:t>16</a:t>
            </a:fld>
            <a:endParaRPr lang="en-US"/>
          </a:p>
        </p:txBody>
      </p:sp>
    </p:spTree>
    <p:extLst>
      <p:ext uri="{BB962C8B-B14F-4D97-AF65-F5344CB8AC3E}">
        <p14:creationId xmlns:p14="http://schemas.microsoft.com/office/powerpoint/2010/main" val="1015527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Frontal attentional processing- parietal encoding.</a:t>
            </a:r>
          </a:p>
        </p:txBody>
      </p:sp>
      <p:sp>
        <p:nvSpPr>
          <p:cNvPr id="4" name="Slide Number Placeholder 3"/>
          <p:cNvSpPr>
            <a:spLocks noGrp="1"/>
          </p:cNvSpPr>
          <p:nvPr>
            <p:ph type="sldNum" sz="quarter" idx="10"/>
          </p:nvPr>
        </p:nvSpPr>
        <p:spPr/>
        <p:txBody>
          <a:bodyPr/>
          <a:lstStyle/>
          <a:p>
            <a:fld id="{3F9E9FCA-DD0C-E04D-9C9B-1BBBDDCC94D2}" type="slidenum">
              <a:rPr lang="en-US" smtClean="0"/>
              <a:t>17</a:t>
            </a:fld>
            <a:endParaRPr lang="en-US"/>
          </a:p>
        </p:txBody>
      </p:sp>
    </p:spTree>
    <p:extLst>
      <p:ext uri="{BB962C8B-B14F-4D97-AF65-F5344CB8AC3E}">
        <p14:creationId xmlns:p14="http://schemas.microsoft.com/office/powerpoint/2010/main" val="1179733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solidFill>
                <a:srgbClr val="000000"/>
              </a:solidFill>
            </a:endParaRPr>
          </a:p>
          <a:p>
            <a:endParaRPr lang="en-US" sz="1200" dirty="0">
              <a:solidFill>
                <a:srgbClr val="000000"/>
              </a:solidFill>
            </a:endParaRPr>
          </a:p>
          <a:p>
            <a:r>
              <a:rPr lang="en-US" sz="1200" dirty="0">
                <a:solidFill>
                  <a:srgbClr val="000000"/>
                </a:solidFill>
              </a:rPr>
              <a:t>EEG data was collected via </a:t>
            </a:r>
            <a:r>
              <a:rPr lang="en-US" sz="1200" dirty="0" err="1">
                <a:solidFill>
                  <a:srgbClr val="000000"/>
                </a:solidFill>
              </a:rPr>
              <a:t>Netstation</a:t>
            </a:r>
            <a:r>
              <a:rPr lang="en-US" sz="1200" dirty="0">
                <a:solidFill>
                  <a:srgbClr val="000000"/>
                </a:solidFill>
              </a:rPr>
              <a:t> </a:t>
            </a:r>
          </a:p>
          <a:p>
            <a:r>
              <a:rPr lang="en-US" sz="1200" dirty="0">
                <a:solidFill>
                  <a:srgbClr val="000000"/>
                </a:solidFill>
              </a:rPr>
              <a:t>Presentation of video game stimuli was controlled by E-Prime v.4 software that also recorded reaction times and correct and incorrect responses. </a:t>
            </a:r>
          </a:p>
          <a:p>
            <a:r>
              <a:rPr lang="en-US" altLang="zh-CN" sz="1200" dirty="0">
                <a:solidFill>
                  <a:srgbClr val="000000"/>
                </a:solidFill>
              </a:rPr>
              <a:t>Statistics completed with SPSS</a:t>
            </a:r>
            <a:endParaRPr lang="zh-CN" altLang="en-US" sz="1200" dirty="0">
              <a:solidFill>
                <a:srgbClr val="000000"/>
              </a:solidFill>
            </a:endParaRP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18</a:t>
            </a:fld>
            <a:endParaRPr lang="en-US"/>
          </a:p>
        </p:txBody>
      </p:sp>
    </p:spTree>
    <p:extLst>
      <p:ext uri="{BB962C8B-B14F-4D97-AF65-F5344CB8AC3E}">
        <p14:creationId xmlns:p14="http://schemas.microsoft.com/office/powerpoint/2010/main" val="1779711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21</a:t>
            </a:fld>
            <a:endParaRPr lang="en-US"/>
          </a:p>
        </p:txBody>
      </p:sp>
    </p:spTree>
    <p:extLst>
      <p:ext uri="{BB962C8B-B14F-4D97-AF65-F5344CB8AC3E}">
        <p14:creationId xmlns:p14="http://schemas.microsoft.com/office/powerpoint/2010/main" val="2894686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Pretest results of older children support naïve optics theory</a:t>
            </a:r>
          </a:p>
          <a:p>
            <a:endParaRPr lang="en-US" dirty="0"/>
          </a:p>
        </p:txBody>
      </p:sp>
      <p:sp>
        <p:nvSpPr>
          <p:cNvPr id="4" name="Slide Number Placeholder 3"/>
          <p:cNvSpPr>
            <a:spLocks noGrp="1"/>
          </p:cNvSpPr>
          <p:nvPr>
            <p:ph type="sldNum" sz="quarter" idx="10"/>
          </p:nvPr>
        </p:nvSpPr>
        <p:spPr/>
        <p:txBody>
          <a:bodyPr/>
          <a:lstStyle/>
          <a:p>
            <a:fld id="{6196B213-1F9C-45D8-AD64-AE3823DAA4F4}" type="slidenum">
              <a:rPr lang="en-US" smtClean="0"/>
              <a:t>25</a:t>
            </a:fld>
            <a:endParaRPr lang="en-US"/>
          </a:p>
        </p:txBody>
      </p:sp>
    </p:spTree>
    <p:extLst>
      <p:ext uri="{BB962C8B-B14F-4D97-AF65-F5344CB8AC3E}">
        <p14:creationId xmlns:p14="http://schemas.microsoft.com/office/powerpoint/2010/main" val="1317350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Pretest results of older children support naïve optics theory</a:t>
            </a:r>
          </a:p>
          <a:p>
            <a:endParaRPr lang="en-US" dirty="0"/>
          </a:p>
        </p:txBody>
      </p:sp>
      <p:sp>
        <p:nvSpPr>
          <p:cNvPr id="4" name="Slide Number Placeholder 3"/>
          <p:cNvSpPr>
            <a:spLocks noGrp="1"/>
          </p:cNvSpPr>
          <p:nvPr>
            <p:ph type="sldNum" sz="quarter" idx="10"/>
          </p:nvPr>
        </p:nvSpPr>
        <p:spPr/>
        <p:txBody>
          <a:bodyPr/>
          <a:lstStyle/>
          <a:p>
            <a:fld id="{6196B213-1F9C-45D8-AD64-AE3823DAA4F4}" type="slidenum">
              <a:rPr lang="en-US" smtClean="0"/>
              <a:t>26</a:t>
            </a:fld>
            <a:endParaRPr lang="en-US"/>
          </a:p>
        </p:txBody>
      </p:sp>
    </p:spTree>
    <p:extLst>
      <p:ext uri="{BB962C8B-B14F-4D97-AF65-F5344CB8AC3E}">
        <p14:creationId xmlns:p14="http://schemas.microsoft.com/office/powerpoint/2010/main" val="3155119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ctr" rtl="0" eaLnBrk="1" fontAlgn="t" latinLnBrk="0" hangingPunct="1">
              <a:spcBef>
                <a:spcPts val="0"/>
              </a:spcBef>
              <a:spcAft>
                <a:spcPts val="0"/>
              </a:spcAft>
            </a:pPr>
            <a:r>
              <a:rPr lang="en-US" sz="1200" b="1" i="0" u="none" strike="noStrike" kern="1200" dirty="0">
                <a:solidFill>
                  <a:srgbClr val="FFFFFF"/>
                </a:solidFill>
                <a:effectLst/>
                <a:latin typeface="Calibri" panose="020F0502020204030204" pitchFamily="34" charset="0"/>
              </a:rPr>
              <a:t>Mirror:</a:t>
            </a:r>
            <a:r>
              <a:rPr lang="en-US" sz="1200" b="1" i="0" u="none" strike="noStrike" kern="1200" baseline="0" dirty="0">
                <a:solidFill>
                  <a:srgbClr val="FFFFFF"/>
                </a:solidFill>
                <a:effectLst/>
                <a:latin typeface="Calibri" panose="020F0502020204030204" pitchFamily="34" charset="0"/>
              </a:rPr>
              <a:t> F(2,2)= 65.99, p=.015</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a:solidFill>
                  <a:srgbClr val="FFFFFF"/>
                </a:solidFill>
                <a:effectLst/>
                <a:latin typeface="Calibri" panose="020F0502020204030204" pitchFamily="34" charset="0"/>
              </a:rPr>
              <a:t>    η</a:t>
            </a:r>
            <a:r>
              <a:rPr lang="en-US" sz="1200" b="1" i="0" u="none" strike="noStrike" kern="1200" baseline="30000" dirty="0">
                <a:solidFill>
                  <a:srgbClr val="FFFFFF"/>
                </a:solidFill>
                <a:effectLst/>
                <a:latin typeface="Calibri" panose="020F0502020204030204" pitchFamily="34" charset="0"/>
              </a:rPr>
              <a:t>2</a:t>
            </a:r>
            <a:r>
              <a:rPr lang="en-US" sz="1200" b="1" i="0" u="none" strike="noStrike" kern="1200" baseline="0" dirty="0">
                <a:solidFill>
                  <a:srgbClr val="FFFFFF"/>
                </a:solidFill>
                <a:effectLst/>
                <a:latin typeface="Calibri" panose="020F0502020204030204" pitchFamily="34" charset="0"/>
              </a:rPr>
              <a:t>=.99, Power=.97</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err="1">
                <a:solidFill>
                  <a:srgbClr val="FFFFFF"/>
                </a:solidFill>
                <a:effectLst/>
                <a:latin typeface="Calibri" panose="020F0502020204030204" pitchFamily="34" charset="0"/>
              </a:rPr>
              <a:t>Scheffé</a:t>
            </a:r>
            <a:r>
              <a:rPr lang="en-US" sz="1200" b="1" i="0" u="none" strike="noStrike" kern="1200" baseline="0" dirty="0">
                <a:solidFill>
                  <a:srgbClr val="FFFFFF"/>
                </a:solidFill>
                <a:effectLst/>
                <a:latin typeface="Calibri" panose="020F0502020204030204" pitchFamily="34" charset="0"/>
              </a:rPr>
              <a:t> (5-1,5-3)= p&lt;.001</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dirty="0">
                <a:solidFill>
                  <a:srgbClr val="FFFFFF"/>
                </a:solidFill>
                <a:effectLst/>
                <a:latin typeface="Calibri" panose="020F0502020204030204" pitchFamily="34" charset="0"/>
              </a:rPr>
              <a:t>Mirror: F(3,3)=12.12,</a:t>
            </a:r>
            <a:r>
              <a:rPr lang="en-US" sz="1200" b="1" i="0" u="none" strike="noStrike" kern="1200" baseline="0" dirty="0">
                <a:solidFill>
                  <a:srgbClr val="FFFFFF"/>
                </a:solidFill>
                <a:effectLst/>
                <a:latin typeface="Calibri" panose="020F0502020204030204" pitchFamily="34" charset="0"/>
              </a:rPr>
              <a:t> p&lt;.05</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a:solidFill>
                  <a:srgbClr val="FFFFFF"/>
                </a:solidFill>
                <a:effectLst/>
                <a:latin typeface="Calibri" panose="020F0502020204030204" pitchFamily="34" charset="0"/>
              </a:rPr>
              <a:t>  η</a:t>
            </a:r>
            <a:r>
              <a:rPr lang="en-US" sz="1200" b="1" i="0" u="none" strike="noStrike" kern="1200" baseline="30000" dirty="0">
                <a:solidFill>
                  <a:srgbClr val="FFFFFF"/>
                </a:solidFill>
                <a:effectLst/>
                <a:latin typeface="Calibri" panose="020F0502020204030204" pitchFamily="34" charset="0"/>
              </a:rPr>
              <a:t>2</a:t>
            </a:r>
            <a:r>
              <a:rPr lang="en-US" sz="1200" b="1" i="0" u="none" strike="noStrike" kern="1200" baseline="0" dirty="0">
                <a:solidFill>
                  <a:srgbClr val="FFFFFF"/>
                </a:solidFill>
                <a:effectLst/>
                <a:latin typeface="Calibri" panose="020F0502020204030204" pitchFamily="34" charset="0"/>
              </a:rPr>
              <a:t>=.92, Power=.73</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err="1">
                <a:solidFill>
                  <a:srgbClr val="FFFFFF"/>
                </a:solidFill>
                <a:effectLst/>
                <a:latin typeface="Calibri" panose="020F0502020204030204" pitchFamily="34" charset="0"/>
              </a:rPr>
              <a:t>Scheffé</a:t>
            </a:r>
            <a:r>
              <a:rPr lang="en-US" sz="1200" b="1" i="0" u="none" strike="noStrike" kern="1200" baseline="0" dirty="0">
                <a:solidFill>
                  <a:srgbClr val="FFFFFF"/>
                </a:solidFill>
                <a:effectLst/>
                <a:latin typeface="Calibri" panose="020F0502020204030204" pitchFamily="34" charset="0"/>
              </a:rPr>
              <a:t> (5-1)= p&lt;.03; (7-5) p=.005; </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a:solidFill>
                  <a:srgbClr val="FFFFFF"/>
                </a:solidFill>
                <a:effectLst/>
                <a:latin typeface="Calibri" panose="020F0502020204030204" pitchFamily="34" charset="0"/>
              </a:rPr>
              <a:t>  (7-1,7-3) p&lt;.001</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dirty="0">
                <a:solidFill>
                  <a:srgbClr val="FFFFFF"/>
                </a:solidFill>
                <a:effectLst/>
                <a:latin typeface="Calibri" panose="020F0502020204030204" pitchFamily="34" charset="0"/>
              </a:rPr>
              <a:t>Gender: F(1,3)=10.60,</a:t>
            </a:r>
            <a:r>
              <a:rPr lang="en-US" sz="1200" b="1" i="0" u="none" strike="noStrike" kern="1200" baseline="0" dirty="0">
                <a:solidFill>
                  <a:srgbClr val="FFFFFF"/>
                </a:solidFill>
                <a:effectLst/>
                <a:latin typeface="Calibri" panose="020F0502020204030204" pitchFamily="34" charset="0"/>
              </a:rPr>
              <a:t> p&lt;.05</a:t>
            </a:r>
            <a:endParaRPr lang="en-US" sz="1200" b="0" i="0" u="none" strike="noStrike" dirty="0">
              <a:effectLst/>
              <a:latin typeface="Arial" panose="020B0604020202020204" pitchFamily="34" charset="0"/>
            </a:endParaRPr>
          </a:p>
          <a:p>
            <a:pPr marL="0" algn="ctr" rtl="0" eaLnBrk="1" fontAlgn="t" latinLnBrk="0" hangingPunct="1">
              <a:spcBef>
                <a:spcPts val="0"/>
              </a:spcBef>
              <a:spcAft>
                <a:spcPts val="0"/>
              </a:spcAft>
            </a:pPr>
            <a:r>
              <a:rPr lang="en-US" sz="1200" b="1" i="0" u="none" strike="noStrike" kern="1200" baseline="0" dirty="0">
                <a:solidFill>
                  <a:srgbClr val="FFFFFF"/>
                </a:solidFill>
                <a:effectLst/>
                <a:latin typeface="Calibri" panose="020F0502020204030204" pitchFamily="34" charset="0"/>
              </a:rPr>
              <a:t>  η</a:t>
            </a:r>
            <a:r>
              <a:rPr lang="en-US" sz="1200" b="1" i="0" u="none" strike="noStrike" kern="1200" baseline="30000" dirty="0">
                <a:solidFill>
                  <a:srgbClr val="FFFFFF"/>
                </a:solidFill>
                <a:effectLst/>
                <a:latin typeface="Calibri" panose="020F0502020204030204" pitchFamily="34" charset="0"/>
              </a:rPr>
              <a:t>2</a:t>
            </a:r>
            <a:r>
              <a:rPr lang="en-US" sz="1200" b="1" i="0" u="none" strike="noStrike" kern="1200" baseline="0" dirty="0">
                <a:solidFill>
                  <a:srgbClr val="FFFFFF"/>
                </a:solidFill>
                <a:effectLst/>
                <a:latin typeface="Calibri" panose="020F0502020204030204" pitchFamily="34" charset="0"/>
              </a:rPr>
              <a:t>=.78, Power=.60</a:t>
            </a:r>
            <a:endParaRPr lang="en-US" sz="1200" b="0" i="0" u="none" strike="noStrike" dirty="0">
              <a:effectLst/>
              <a:latin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28</a:t>
            </a:fld>
            <a:endParaRPr lang="en-US"/>
          </a:p>
        </p:txBody>
      </p:sp>
    </p:spTree>
    <p:extLst>
      <p:ext uri="{BB962C8B-B14F-4D97-AF65-F5344CB8AC3E}">
        <p14:creationId xmlns:p14="http://schemas.microsoft.com/office/powerpoint/2010/main" val="1986785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30</a:t>
            </a:fld>
            <a:endParaRPr lang="en-US"/>
          </a:p>
        </p:txBody>
      </p:sp>
    </p:spTree>
    <p:extLst>
      <p:ext uri="{BB962C8B-B14F-4D97-AF65-F5344CB8AC3E}">
        <p14:creationId xmlns:p14="http://schemas.microsoft.com/office/powerpoint/2010/main" val="12948782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a:t>
            </a:r>
            <a:r>
              <a:rPr lang="en-US" baseline="0" dirty="0"/>
              <a:t> the females were working harder, the males were getting it wrong.</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38</a:t>
            </a:fld>
            <a:endParaRPr lang="en-US"/>
          </a:p>
        </p:txBody>
      </p:sp>
    </p:spTree>
    <p:extLst>
      <p:ext uri="{BB962C8B-B14F-4D97-AF65-F5344CB8AC3E}">
        <p14:creationId xmlns:p14="http://schemas.microsoft.com/office/powerpoint/2010/main" val="532728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P3 Condition*Mirror Huynh-</a:t>
            </a:r>
            <a:r>
              <a:rPr lang="en-US" dirty="0" err="1"/>
              <a:t>Feldt</a:t>
            </a:r>
            <a:r>
              <a:rPr lang="en-US" dirty="0"/>
              <a:t> F(4,60)= 3.306,</a:t>
            </a:r>
            <a:r>
              <a:rPr lang="en-US" baseline="0" dirty="0"/>
              <a:t> p&lt;.02, effect size .18, power .811 </a:t>
            </a:r>
          </a:p>
          <a:p>
            <a:r>
              <a:rPr lang="en-US" baseline="0" dirty="0"/>
              <a:t>*ERP responses vary by block. Paired sample t-tests confirm which mirrors differ in which block. [</a:t>
            </a:r>
            <a:r>
              <a:rPr lang="en-US" baseline="0"/>
              <a:t>next slide]</a:t>
            </a:r>
            <a:endParaRPr lang="en-US" baseline="0" dirty="0"/>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40</a:t>
            </a:fld>
            <a:endParaRPr lang="en-US"/>
          </a:p>
        </p:txBody>
      </p:sp>
    </p:spTree>
    <p:extLst>
      <p:ext uri="{BB962C8B-B14F-4D97-AF65-F5344CB8AC3E}">
        <p14:creationId xmlns:p14="http://schemas.microsoft.com/office/powerpoint/2010/main" val="719377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split</a:t>
            </a:r>
          </a:p>
        </p:txBody>
      </p:sp>
      <p:sp>
        <p:nvSpPr>
          <p:cNvPr id="4" name="Slide Number Placeholder 3"/>
          <p:cNvSpPr>
            <a:spLocks noGrp="1"/>
          </p:cNvSpPr>
          <p:nvPr>
            <p:ph type="sldNum" sz="quarter" idx="10"/>
          </p:nvPr>
        </p:nvSpPr>
        <p:spPr/>
        <p:txBody>
          <a:bodyPr/>
          <a:lstStyle/>
          <a:p>
            <a:fld id="{3F9E9FCA-DD0C-E04D-9C9B-1BBBDDCC94D2}" type="slidenum">
              <a:rPr lang="en-US" smtClean="0"/>
              <a:t>5</a:t>
            </a:fld>
            <a:endParaRPr lang="en-US"/>
          </a:p>
        </p:txBody>
      </p:sp>
    </p:spTree>
    <p:extLst>
      <p:ext uri="{BB962C8B-B14F-4D97-AF65-F5344CB8AC3E}">
        <p14:creationId xmlns:p14="http://schemas.microsoft.com/office/powerpoint/2010/main" val="2150276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tells us that the ERP</a:t>
            </a:r>
            <a:r>
              <a:rPr lang="en-US" baseline="0" dirty="0"/>
              <a:t> during each condition depended upon the gender of the participant</a:t>
            </a:r>
          </a:p>
          <a:p>
            <a:r>
              <a:rPr lang="en-US" dirty="0"/>
              <a:t>Independent Samples t-test with gender as grouping variable- load in all blocks &amp; mirrors for the site</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41</a:t>
            </a:fld>
            <a:endParaRPr lang="en-US"/>
          </a:p>
        </p:txBody>
      </p:sp>
    </p:spTree>
    <p:extLst>
      <p:ext uri="{BB962C8B-B14F-4D97-AF65-F5344CB8AC3E}">
        <p14:creationId xmlns:p14="http://schemas.microsoft.com/office/powerpoint/2010/main" val="2647745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42</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Waveforms</a:t>
            </a:r>
            <a:r>
              <a:rPr lang="en-US" baseline="0" dirty="0"/>
              <a:t> in each of the block were dependent on gender. </a:t>
            </a:r>
          </a:p>
        </p:txBody>
      </p:sp>
      <p:sp>
        <p:nvSpPr>
          <p:cNvPr id="4" name="Slide Number Placeholder 3"/>
          <p:cNvSpPr>
            <a:spLocks noGrp="1"/>
          </p:cNvSpPr>
          <p:nvPr>
            <p:ph type="sldNum" sz="quarter" idx="10"/>
          </p:nvPr>
        </p:nvSpPr>
        <p:spPr/>
        <p:txBody>
          <a:bodyPr/>
          <a:lstStyle/>
          <a:p>
            <a:fld id="{3F9E9FCA-DD0C-E04D-9C9B-1BBBDDCC94D2}" type="slidenum">
              <a:rPr lang="en-US" smtClean="0"/>
              <a:t>43</a:t>
            </a:fld>
            <a:endParaRPr lang="en-US"/>
          </a:p>
        </p:txBody>
      </p:sp>
    </p:spTree>
    <p:extLst>
      <p:ext uri="{BB962C8B-B14F-4D97-AF65-F5344CB8AC3E}">
        <p14:creationId xmlns:p14="http://schemas.microsoft.com/office/powerpoint/2010/main" val="241091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dirty="0"/>
              <a:t>How do I show 4 way</a:t>
            </a:r>
            <a:r>
              <a:rPr lang="en-US" baseline="0" dirty="0"/>
              <a:t> interaction?</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44</a:t>
            </a:fld>
            <a:endParaRPr lang="en-US"/>
          </a:p>
        </p:txBody>
      </p:sp>
    </p:spTree>
    <p:extLst>
      <p:ext uri="{BB962C8B-B14F-4D97-AF65-F5344CB8AC3E}">
        <p14:creationId xmlns:p14="http://schemas.microsoft.com/office/powerpoint/2010/main" val="26477453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45</a:t>
            </a:fld>
            <a:endParaRPr lang="en-US"/>
          </a:p>
        </p:txBody>
      </p:sp>
    </p:spTree>
    <p:extLst>
      <p:ext uri="{BB962C8B-B14F-4D97-AF65-F5344CB8AC3E}">
        <p14:creationId xmlns:p14="http://schemas.microsoft.com/office/powerpoint/2010/main" val="31562410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Mollinia</a:t>
            </a:r>
            <a:r>
              <a:rPr lang="en-US" dirty="0"/>
              <a:t> et</a:t>
            </a:r>
            <a:r>
              <a:rPr lang="en-US" baseline="0" dirty="0"/>
              <a:t> al (2015) </a:t>
            </a:r>
            <a:r>
              <a:rPr lang="en-US" baseline="0" dirty="0" err="1"/>
              <a:t>attentional</a:t>
            </a:r>
            <a:r>
              <a:rPr lang="en-US" baseline="0" dirty="0"/>
              <a:t> cues coming from the RDLPFC during practice for the 1 mirror due to difficulty</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46</a:t>
            </a:fld>
            <a:endParaRPr lang="en-US"/>
          </a:p>
        </p:txBody>
      </p:sp>
    </p:spTree>
    <p:extLst>
      <p:ext uri="{BB962C8B-B14F-4D97-AF65-F5344CB8AC3E}">
        <p14:creationId xmlns:p14="http://schemas.microsoft.com/office/powerpoint/2010/main" val="7833297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attention is true</a:t>
            </a:r>
            <a:r>
              <a:rPr lang="en-US" baseline="0" dirty="0"/>
              <a:t> then, boys paid more attention to 5 mirrors than girls who paid more attention to 3 mirrors. By attention we mean they were alerted.</a:t>
            </a:r>
          </a:p>
          <a:p>
            <a:r>
              <a:rPr lang="en-US" baseline="0" dirty="0"/>
              <a:t>Only keep the graph in red?</a:t>
            </a:r>
          </a:p>
          <a:p>
            <a:r>
              <a:rPr lang="en-US" baseline="0" dirty="0"/>
              <a:t>How to compare males within the mirror condition?</a:t>
            </a:r>
          </a:p>
          <a:p>
            <a:endParaRPr lang="en-US" baseline="0" dirty="0"/>
          </a:p>
          <a:p>
            <a:r>
              <a:rPr lang="en-US" baseline="0" dirty="0"/>
              <a:t>Grid line </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47</a:t>
            </a:fld>
            <a:endParaRPr lang="en-US"/>
          </a:p>
        </p:txBody>
      </p:sp>
    </p:spTree>
    <p:extLst>
      <p:ext uri="{BB962C8B-B14F-4D97-AF65-F5344CB8AC3E}">
        <p14:creationId xmlns:p14="http://schemas.microsoft.com/office/powerpoint/2010/main" val="2766482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48</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r>
              <a:rPr lang="en-US" baseline="0" dirty="0"/>
              <a:t> the beautiful P3 progression</a:t>
            </a:r>
          </a:p>
          <a:p>
            <a:r>
              <a:rPr lang="en-US" baseline="0" dirty="0"/>
              <a:t>The mental efficiency of the older group</a:t>
            </a:r>
          </a:p>
          <a:p>
            <a:r>
              <a:rPr lang="en-US" baseline="0" dirty="0"/>
              <a:t>The cognitive processing (slow waves) in the youngest group- similar to 1 mirror for the middle, and practice 1 mirror for the oldest</a:t>
            </a:r>
          </a:p>
          <a:p>
            <a:r>
              <a:rPr lang="en-US" baseline="0" dirty="0"/>
              <a:t>Orange square- mental check? Surety- practice slow demonstrates reconfiguration?</a:t>
            </a: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49</a:t>
            </a:fld>
            <a:endParaRPr lang="en-US"/>
          </a:p>
        </p:txBody>
      </p:sp>
    </p:spTree>
    <p:extLst>
      <p:ext uri="{BB962C8B-B14F-4D97-AF65-F5344CB8AC3E}">
        <p14:creationId xmlns:p14="http://schemas.microsoft.com/office/powerpoint/2010/main" val="28191682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Block, Mirror, Dev. Level. </a:t>
            </a:r>
          </a:p>
          <a:p>
            <a:endParaRPr lang="en-US" dirty="0"/>
          </a:p>
          <a:p>
            <a:r>
              <a:rPr lang="en-US" dirty="0"/>
              <a:t>Age*Block</a:t>
            </a:r>
            <a:r>
              <a:rPr lang="en-US" baseline="0" dirty="0"/>
              <a:t> N200 (165-200)</a:t>
            </a:r>
          </a:p>
          <a:p>
            <a:r>
              <a:rPr lang="en-US" baseline="0" dirty="0"/>
              <a:t>Negative deflecting amplitudes on the right (similar to those hypothesized to be N4 or slow wave deductive reasoning). With recall and practice occurring through parietal and PFC coordination (see P3) the older child’s brain is more efficient and the amplitudes are less strong.</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51</a:t>
            </a:fld>
            <a:endParaRPr lang="en-US"/>
          </a:p>
        </p:txBody>
      </p:sp>
    </p:spTree>
    <p:extLst>
      <p:ext uri="{BB962C8B-B14F-4D97-AF65-F5344CB8AC3E}">
        <p14:creationId xmlns:p14="http://schemas.microsoft.com/office/powerpoint/2010/main" val="2819168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split</a:t>
            </a:r>
          </a:p>
        </p:txBody>
      </p:sp>
      <p:sp>
        <p:nvSpPr>
          <p:cNvPr id="4" name="Slide Number Placeholder 3"/>
          <p:cNvSpPr>
            <a:spLocks noGrp="1"/>
          </p:cNvSpPr>
          <p:nvPr>
            <p:ph type="sldNum" sz="quarter" idx="10"/>
          </p:nvPr>
        </p:nvSpPr>
        <p:spPr/>
        <p:txBody>
          <a:bodyPr/>
          <a:lstStyle/>
          <a:p>
            <a:fld id="{3F9E9FCA-DD0C-E04D-9C9B-1BBBDDCC94D2}" type="slidenum">
              <a:rPr lang="en-US" smtClean="0"/>
              <a:t>6</a:t>
            </a:fld>
            <a:endParaRPr lang="en-US"/>
          </a:p>
        </p:txBody>
      </p:sp>
    </p:spTree>
    <p:extLst>
      <p:ext uri="{BB962C8B-B14F-4D97-AF65-F5344CB8AC3E}">
        <p14:creationId xmlns:p14="http://schemas.microsoft.com/office/powerpoint/2010/main" val="1859938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err="1"/>
              <a:t>topos</a:t>
            </a:r>
            <a:endParaRPr lang="en-US" baseline="0" dirty="0">
              <a:sym typeface="Wingdings"/>
            </a:endParaRP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52</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54</a:t>
            </a:fld>
            <a:endParaRPr lang="en-US"/>
          </a:p>
        </p:txBody>
      </p:sp>
    </p:spTree>
    <p:extLst>
      <p:ext uri="{BB962C8B-B14F-4D97-AF65-F5344CB8AC3E}">
        <p14:creationId xmlns:p14="http://schemas.microsoft.com/office/powerpoint/2010/main" val="3785683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Multiple Comparisons</a:t>
            </a:r>
            <a:r>
              <a:rPr lang="en-US" sz="1200" b="0" i="0" u="none" strike="noStrike" kern="1200" baseline="0" dirty="0">
                <a:solidFill>
                  <a:schemeClr val="tx1"/>
                </a:solidFill>
                <a:latin typeface="+mn-lt"/>
                <a:ea typeface="+mn-ea"/>
                <a:cs typeface="+mn-cs"/>
              </a:rPr>
              <a:t>	</a:t>
            </a:r>
          </a:p>
          <a:p>
            <a:r>
              <a:rPr lang="en-US" sz="1200" b="0" i="0" u="none" strike="noStrike" kern="1200" baseline="0" dirty="0" err="1">
                <a:solidFill>
                  <a:schemeClr val="tx1"/>
                </a:solidFill>
                <a:latin typeface="+mn-lt"/>
                <a:ea typeface="+mn-ea"/>
                <a:cs typeface="+mn-cs"/>
              </a:rPr>
              <a:t>Scheffe</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Dependent Variable	(I) Age (0=6,7;1=8,9;2=10_12)	(J) Age (0=6,7;1=8,9;2=10_12)	Mean Difference (I-J)	Std. Error	Sig.	95% Confidence Interval	</a:t>
            </a:r>
          </a:p>
          <a:p>
            <a:r>
              <a:rPr lang="en-US" sz="1200" b="0" i="0" u="none" strike="noStrike" kern="1200" baseline="0" dirty="0">
                <a:solidFill>
                  <a:schemeClr val="tx1"/>
                </a:solidFill>
                <a:latin typeface="+mn-lt"/>
                <a:ea typeface="+mn-ea"/>
                <a:cs typeface="+mn-cs"/>
              </a:rPr>
              <a:t>						Lower Bound	Upper Bound		</a:t>
            </a:r>
          </a:p>
          <a:p>
            <a:r>
              <a:rPr lang="en-US" sz="1200" b="0" i="0" u="none" strike="noStrike" kern="1200" baseline="0" dirty="0">
                <a:solidFill>
                  <a:schemeClr val="tx1"/>
                </a:solidFill>
                <a:latin typeface="+mn-lt"/>
                <a:ea typeface="+mn-ea"/>
                <a:cs typeface="+mn-cs"/>
              </a:rPr>
              <a:t>Post5N212	0	1	13.2004880</a:t>
            </a:r>
            <a:r>
              <a:rPr lang="en-US" sz="1200" b="0" i="0" u="none" strike="noStrike" kern="1200" baseline="3000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3.1765940	.002	4.730760	21.670216	</a:t>
            </a:r>
          </a:p>
          <a:p>
            <a:r>
              <a:rPr lang="en-US" sz="1200" b="0" i="0" u="none" strike="noStrike" kern="1200" baseline="0" dirty="0">
                <a:solidFill>
                  <a:schemeClr val="tx1"/>
                </a:solidFill>
                <a:latin typeface="+mn-lt"/>
                <a:ea typeface="+mn-ea"/>
                <a:cs typeface="+mn-cs"/>
              </a:rPr>
              <a:t>		2	.5326344	2.7339768	.981	-6.756947	7.822215	</a:t>
            </a:r>
          </a:p>
          <a:p>
            <a:r>
              <a:rPr lang="en-US" sz="1200" b="0" i="0" u="none" strike="noStrike" kern="1200" baseline="0" dirty="0">
                <a:solidFill>
                  <a:schemeClr val="tx1"/>
                </a:solidFill>
                <a:latin typeface="+mn-lt"/>
                <a:ea typeface="+mn-ea"/>
                <a:cs typeface="+mn-cs"/>
              </a:rPr>
              <a:t>	1	0	-13.2004880</a:t>
            </a:r>
            <a:r>
              <a:rPr lang="en-US" sz="1200" b="0" i="0" u="none" strike="noStrike" kern="1200" baseline="3000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3.1765940	.002	-21.670216	-4.730760	</a:t>
            </a:r>
          </a:p>
          <a:p>
            <a:r>
              <a:rPr lang="en-US" sz="1200" b="0" i="0" u="none" strike="noStrike" kern="1200" baseline="0" dirty="0">
                <a:solidFill>
                  <a:schemeClr val="tx1"/>
                </a:solidFill>
                <a:latin typeface="+mn-lt"/>
                <a:ea typeface="+mn-ea"/>
                <a:cs typeface="+mn-cs"/>
              </a:rPr>
              <a:t>		2	-12.6678536</a:t>
            </a:r>
            <a:r>
              <a:rPr lang="en-US" sz="1200" b="0" i="0" u="none" strike="noStrike" kern="1200" baseline="3000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3.0259578	.002	-20.735941	-4.599766	</a:t>
            </a:r>
          </a:p>
          <a:p>
            <a:r>
              <a:rPr lang="en-US" sz="1200" b="0" i="0" u="none" strike="noStrike" kern="1200" baseline="0" dirty="0">
                <a:solidFill>
                  <a:schemeClr val="tx1"/>
                </a:solidFill>
                <a:latin typeface="+mn-lt"/>
                <a:ea typeface="+mn-ea"/>
                <a:cs typeface="+mn-cs"/>
              </a:rPr>
              <a:t>	2	0	-.5326344	2.7339768	.981	-7.822215	6.756947	</a:t>
            </a:r>
          </a:p>
          <a:p>
            <a:r>
              <a:rPr lang="en-US" sz="1200" b="0" i="0" u="none" strike="noStrike" kern="1200" baseline="0" dirty="0">
                <a:solidFill>
                  <a:schemeClr val="tx1"/>
                </a:solidFill>
                <a:latin typeface="+mn-lt"/>
                <a:ea typeface="+mn-ea"/>
                <a:cs typeface="+mn-cs"/>
              </a:rPr>
              <a:t>		1	12.6678536</a:t>
            </a:r>
            <a:r>
              <a:rPr lang="en-US" sz="1200" b="0" i="0" u="none" strike="noStrike" kern="1200" baseline="3000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3.0259578	.002	4.599766	20.735941	</a:t>
            </a:r>
          </a:p>
          <a:p>
            <a:r>
              <a:rPr lang="en-US" sz="1200" b="0" i="0" u="none" strike="noStrike" kern="1200" baseline="0" dirty="0">
                <a:solidFill>
                  <a:schemeClr val="tx1"/>
                </a:solidFill>
                <a:latin typeface="+mn-lt"/>
                <a:ea typeface="+mn-ea"/>
                <a:cs typeface="+mn-cs"/>
              </a:rPr>
              <a:t>*. The mean difference is significant at the 0.05 level.</a:t>
            </a:r>
          </a:p>
          <a:p>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56</a:t>
            </a:fld>
            <a:endParaRPr lang="en-US"/>
          </a:p>
        </p:txBody>
      </p:sp>
    </p:spTree>
    <p:extLst>
      <p:ext uri="{BB962C8B-B14F-4D97-AF65-F5344CB8AC3E}">
        <p14:creationId xmlns:p14="http://schemas.microsoft.com/office/powerpoint/2010/main" val="12198391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1,3,&amp;5 Mirror Posttest ERPs 67,</a:t>
            </a:r>
            <a:r>
              <a:rPr lang="en-US" baseline="0" dirty="0"/>
              <a:t> 89, 10-12</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57</a:t>
            </a:fld>
            <a:endParaRPr lang="en-US"/>
          </a:p>
        </p:txBody>
      </p:sp>
    </p:spTree>
    <p:extLst>
      <p:ext uri="{BB962C8B-B14F-4D97-AF65-F5344CB8AC3E}">
        <p14:creationId xmlns:p14="http://schemas.microsoft.com/office/powerpoint/2010/main" val="6611891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58</a:t>
            </a:fld>
            <a:endParaRPr lang="en-US"/>
          </a:p>
        </p:txBody>
      </p:sp>
    </p:spTree>
    <p:extLst>
      <p:ext uri="{BB962C8B-B14F-4D97-AF65-F5344CB8AC3E}">
        <p14:creationId xmlns:p14="http://schemas.microsoft.com/office/powerpoint/2010/main" val="27017191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Age*Block</a:t>
            </a:r>
            <a:r>
              <a:rPr lang="en-US" baseline="0" dirty="0"/>
              <a:t> N200 (160-180)</a:t>
            </a:r>
          </a:p>
          <a:p>
            <a:r>
              <a:rPr lang="en-US" baseline="0" dirty="0"/>
              <a:t>Red arrow Post 1 mirror resembles practice 1 mirror (see </a:t>
            </a:r>
            <a:r>
              <a:rPr lang="en-US" baseline="0" dirty="0" err="1"/>
              <a:t>topo</a:t>
            </a:r>
            <a:r>
              <a:rPr lang="en-US" baseline="0" dirty="0"/>
              <a:t> map)</a:t>
            </a:r>
          </a:p>
          <a:p>
            <a:r>
              <a:rPr lang="en-US" baseline="0" dirty="0"/>
              <a:t>Blue oval = consistency in the posttest.</a:t>
            </a:r>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61</a:t>
            </a:fld>
            <a:endParaRPr lang="en-US"/>
          </a:p>
        </p:txBody>
      </p:sp>
    </p:spTree>
    <p:extLst>
      <p:ext uri="{BB962C8B-B14F-4D97-AF65-F5344CB8AC3E}">
        <p14:creationId xmlns:p14="http://schemas.microsoft.com/office/powerpoint/2010/main" val="28191682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63</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Were the boys learning 3 mirror, and the girls learning 1 mirror? Behavioral stats</a:t>
            </a:r>
            <a:r>
              <a:rPr lang="en-US" baseline="0" dirty="0"/>
              <a:t> on mirror during practice </a:t>
            </a:r>
            <a:r>
              <a:rPr lang="en-US" baseline="0" dirty="0">
                <a:sym typeface="Wingdings"/>
              </a:rPr>
              <a:t> important to not this slow wave indicated by the blue boxes and the magnitude and order of the waves as it varies by gender as indicated by the orange arrows. In any case, both M/F were working hard on 5 mirrors in the practice.</a:t>
            </a:r>
          </a:p>
          <a:p>
            <a:endParaRPr lang="en-US" baseline="0" dirty="0">
              <a:sym typeface="Wingdings"/>
            </a:endParaRPr>
          </a:p>
          <a:p>
            <a:endParaRPr lang="en-US" baseline="0" dirty="0">
              <a:sym typeface="Wingdings"/>
            </a:endParaRPr>
          </a:p>
          <a:p>
            <a:r>
              <a:rPr lang="en-US" baseline="0" dirty="0">
                <a:sym typeface="Wingdings"/>
              </a:rPr>
              <a:t>What does the P3 mean?</a:t>
            </a: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64</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Error checking? </a:t>
            </a:r>
          </a:p>
        </p:txBody>
      </p:sp>
      <p:sp>
        <p:nvSpPr>
          <p:cNvPr id="4" name="Slide Number Placeholder 3"/>
          <p:cNvSpPr>
            <a:spLocks noGrp="1"/>
          </p:cNvSpPr>
          <p:nvPr>
            <p:ph type="sldNum" sz="quarter" idx="10"/>
          </p:nvPr>
        </p:nvSpPr>
        <p:spPr/>
        <p:txBody>
          <a:bodyPr/>
          <a:lstStyle/>
          <a:p>
            <a:fld id="{3F9E9FCA-DD0C-E04D-9C9B-1BBBDDCC94D2}" type="slidenum">
              <a:rPr lang="en-US" smtClean="0"/>
              <a:t>66</a:t>
            </a:fld>
            <a:endParaRPr lang="en-US"/>
          </a:p>
        </p:txBody>
      </p:sp>
    </p:spTree>
    <p:extLst>
      <p:ext uri="{BB962C8B-B14F-4D97-AF65-F5344CB8AC3E}">
        <p14:creationId xmlns:p14="http://schemas.microsoft.com/office/powerpoint/2010/main" val="14739471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Error checking? </a:t>
            </a:r>
          </a:p>
        </p:txBody>
      </p:sp>
      <p:sp>
        <p:nvSpPr>
          <p:cNvPr id="4" name="Slide Number Placeholder 3"/>
          <p:cNvSpPr>
            <a:spLocks noGrp="1"/>
          </p:cNvSpPr>
          <p:nvPr>
            <p:ph type="sldNum" sz="quarter" idx="10"/>
          </p:nvPr>
        </p:nvSpPr>
        <p:spPr/>
        <p:txBody>
          <a:bodyPr/>
          <a:lstStyle/>
          <a:p>
            <a:fld id="{3F9E9FCA-DD0C-E04D-9C9B-1BBBDDCC94D2}" type="slidenum">
              <a:rPr lang="en-US" smtClean="0"/>
              <a:t>67</a:t>
            </a:fld>
            <a:endParaRPr lang="en-US"/>
          </a:p>
        </p:txBody>
      </p:sp>
    </p:spTree>
    <p:extLst>
      <p:ext uri="{BB962C8B-B14F-4D97-AF65-F5344CB8AC3E}">
        <p14:creationId xmlns:p14="http://schemas.microsoft.com/office/powerpoint/2010/main" val="1206712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7</a:t>
            </a:fld>
            <a:endParaRPr lang="en-US"/>
          </a:p>
        </p:txBody>
      </p:sp>
    </p:spTree>
    <p:extLst>
      <p:ext uri="{BB962C8B-B14F-4D97-AF65-F5344CB8AC3E}">
        <p14:creationId xmlns:p14="http://schemas.microsoft.com/office/powerpoint/2010/main" val="42004090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Frontal attentional processing- parietal encoding.</a:t>
            </a:r>
          </a:p>
        </p:txBody>
      </p:sp>
      <p:sp>
        <p:nvSpPr>
          <p:cNvPr id="4" name="Slide Number Placeholder 3"/>
          <p:cNvSpPr>
            <a:spLocks noGrp="1"/>
          </p:cNvSpPr>
          <p:nvPr>
            <p:ph type="sldNum" sz="quarter" idx="10"/>
          </p:nvPr>
        </p:nvSpPr>
        <p:spPr/>
        <p:txBody>
          <a:bodyPr/>
          <a:lstStyle/>
          <a:p>
            <a:fld id="{3F9E9FCA-DD0C-E04D-9C9B-1BBBDDCC94D2}" type="slidenum">
              <a:rPr lang="en-US" smtClean="0"/>
              <a:t>76</a:t>
            </a:fld>
            <a:endParaRPr lang="en-US"/>
          </a:p>
        </p:txBody>
      </p:sp>
    </p:spTree>
    <p:extLst>
      <p:ext uri="{BB962C8B-B14F-4D97-AF65-F5344CB8AC3E}">
        <p14:creationId xmlns:p14="http://schemas.microsoft.com/office/powerpoint/2010/main" val="15442091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analysis- difference waves- </a:t>
            </a:r>
            <a:r>
              <a:rPr lang="en-US" dirty="0" err="1"/>
              <a:t>geosourcing</a:t>
            </a:r>
            <a:r>
              <a:rPr lang="en-US" dirty="0"/>
              <a:t> </a:t>
            </a:r>
          </a:p>
        </p:txBody>
      </p:sp>
      <p:sp>
        <p:nvSpPr>
          <p:cNvPr id="4" name="Slide Number Placeholder 3"/>
          <p:cNvSpPr>
            <a:spLocks noGrp="1"/>
          </p:cNvSpPr>
          <p:nvPr>
            <p:ph type="sldNum" sz="quarter" idx="10"/>
          </p:nvPr>
        </p:nvSpPr>
        <p:spPr/>
        <p:txBody>
          <a:bodyPr/>
          <a:lstStyle/>
          <a:p>
            <a:fld id="{3F9E9FCA-DD0C-E04D-9C9B-1BBBDDCC94D2}" type="slidenum">
              <a:rPr lang="en-US" smtClean="0"/>
              <a:t>79</a:t>
            </a:fld>
            <a:endParaRPr lang="en-US"/>
          </a:p>
        </p:txBody>
      </p:sp>
    </p:spTree>
    <p:extLst>
      <p:ext uri="{BB962C8B-B14F-4D97-AF65-F5344CB8AC3E}">
        <p14:creationId xmlns:p14="http://schemas.microsoft.com/office/powerpoint/2010/main" val="358505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Memory fields some neurons are associated with specific spatial locations 135* oriented item would not fire the same neuron as a 270* oriented item</a:t>
            </a: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8</a:t>
            </a:fld>
            <a:endParaRPr lang="en-US"/>
          </a:p>
        </p:txBody>
      </p:sp>
    </p:spTree>
    <p:extLst>
      <p:ext uri="{BB962C8B-B14F-4D97-AF65-F5344CB8AC3E}">
        <p14:creationId xmlns:p14="http://schemas.microsoft.com/office/powerpoint/2010/main" val="1649785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neural correlates after seeing behavioral performance</a:t>
            </a:r>
          </a:p>
        </p:txBody>
      </p:sp>
      <p:sp>
        <p:nvSpPr>
          <p:cNvPr id="4" name="Slide Number Placeholder 3"/>
          <p:cNvSpPr>
            <a:spLocks noGrp="1"/>
          </p:cNvSpPr>
          <p:nvPr>
            <p:ph type="sldNum" sz="quarter" idx="10"/>
          </p:nvPr>
        </p:nvSpPr>
        <p:spPr/>
        <p:txBody>
          <a:bodyPr/>
          <a:lstStyle/>
          <a:p>
            <a:fld id="{3F9E9FCA-DD0C-E04D-9C9B-1BBBDDCC94D2}" type="slidenum">
              <a:rPr lang="en-US" smtClean="0"/>
              <a:t>10</a:t>
            </a:fld>
            <a:endParaRPr lang="en-US"/>
          </a:p>
        </p:txBody>
      </p:sp>
    </p:spTree>
    <p:extLst>
      <p:ext uri="{BB962C8B-B14F-4D97-AF65-F5344CB8AC3E}">
        <p14:creationId xmlns:p14="http://schemas.microsoft.com/office/powerpoint/2010/main" val="3855894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neural correlates after seeing behavioral performance</a:t>
            </a:r>
          </a:p>
        </p:txBody>
      </p:sp>
      <p:sp>
        <p:nvSpPr>
          <p:cNvPr id="4" name="Slide Number Placeholder 3"/>
          <p:cNvSpPr>
            <a:spLocks noGrp="1"/>
          </p:cNvSpPr>
          <p:nvPr>
            <p:ph type="sldNum" sz="quarter" idx="10"/>
          </p:nvPr>
        </p:nvSpPr>
        <p:spPr/>
        <p:txBody>
          <a:bodyPr/>
          <a:lstStyle/>
          <a:p>
            <a:fld id="{3F9E9FCA-DD0C-E04D-9C9B-1BBBDDCC94D2}" type="slidenum">
              <a:rPr lang="en-US" smtClean="0"/>
              <a:t>11</a:t>
            </a:fld>
            <a:endParaRPr lang="en-US"/>
          </a:p>
        </p:txBody>
      </p:sp>
    </p:spTree>
    <p:extLst>
      <p:ext uri="{BB962C8B-B14F-4D97-AF65-F5344CB8AC3E}">
        <p14:creationId xmlns:p14="http://schemas.microsoft.com/office/powerpoint/2010/main" val="542879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Development of automaticity- literature networks</a:t>
            </a:r>
            <a:r>
              <a:rPr lang="en-US" baseline="0" dirty="0"/>
              <a:t> change high attention demanding to lower negative correlation between performance </a:t>
            </a:r>
            <a:r>
              <a:rPr lang="en-US" baseline="0" dirty="0" err="1"/>
              <a:t>etc</a:t>
            </a:r>
            <a:r>
              <a:rPr lang="en-US" baseline="0" dirty="0"/>
              <a:t>…alpha power?</a:t>
            </a:r>
          </a:p>
          <a:p>
            <a:endParaRPr lang="en-US" dirty="0"/>
          </a:p>
        </p:txBody>
      </p:sp>
      <p:sp>
        <p:nvSpPr>
          <p:cNvPr id="4" name="Slide Number Placeholder 3"/>
          <p:cNvSpPr>
            <a:spLocks noGrp="1"/>
          </p:cNvSpPr>
          <p:nvPr>
            <p:ph type="sldNum" sz="quarter" idx="10"/>
          </p:nvPr>
        </p:nvSpPr>
        <p:spPr/>
        <p:txBody>
          <a:bodyPr/>
          <a:lstStyle/>
          <a:p>
            <a:fld id="{3F9E9FCA-DD0C-E04D-9C9B-1BBBDDCC94D2}" type="slidenum">
              <a:rPr lang="en-US" smtClean="0"/>
              <a:t>13</a:t>
            </a:fld>
            <a:endParaRPr lang="en-US"/>
          </a:p>
        </p:txBody>
      </p:sp>
    </p:spTree>
    <p:extLst>
      <p:ext uri="{BB962C8B-B14F-4D97-AF65-F5344CB8AC3E}">
        <p14:creationId xmlns:p14="http://schemas.microsoft.com/office/powerpoint/2010/main" val="66644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Effortful encoding</a:t>
            </a:r>
          </a:p>
          <a:p>
            <a:r>
              <a:rPr lang="en-US" dirty="0"/>
              <a:t>- Thomas visual working memory task</a:t>
            </a:r>
          </a:p>
        </p:txBody>
      </p:sp>
      <p:sp>
        <p:nvSpPr>
          <p:cNvPr id="4" name="Slide Number Placeholder 3"/>
          <p:cNvSpPr>
            <a:spLocks noGrp="1"/>
          </p:cNvSpPr>
          <p:nvPr>
            <p:ph type="sldNum" sz="quarter" idx="10"/>
          </p:nvPr>
        </p:nvSpPr>
        <p:spPr/>
        <p:txBody>
          <a:bodyPr/>
          <a:lstStyle/>
          <a:p>
            <a:fld id="{3F9E9FCA-DD0C-E04D-9C9B-1BBBDDCC94D2}" type="slidenum">
              <a:rPr lang="en-US" smtClean="0"/>
              <a:t>14</a:t>
            </a:fld>
            <a:endParaRPr lang="en-US"/>
          </a:p>
        </p:txBody>
      </p:sp>
    </p:spTree>
    <p:extLst>
      <p:ext uri="{BB962C8B-B14F-4D97-AF65-F5344CB8AC3E}">
        <p14:creationId xmlns:p14="http://schemas.microsoft.com/office/powerpoint/2010/main" val="24444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2D7E40-F061-AB40-9830-E0D18809F78E}"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493593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D7E40-F061-AB40-9830-E0D18809F78E}"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002725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D7E40-F061-AB40-9830-E0D18809F78E}"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601136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 Bullets, 2 Column">
    <p:bg>
      <p:bgRef idx="1001">
        <a:schemeClr val="bg1"/>
      </p:bgRef>
    </p:bg>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73727" y="432600"/>
            <a:ext cx="8016997" cy="779608"/>
          </a:xfrm>
          <a:prstGeom prst="rect">
            <a:avLst/>
          </a:prstGeom>
          <a:noFill/>
          <a:ln>
            <a:noFill/>
          </a:ln>
        </p:spPr>
        <p:style>
          <a:lnRef idx="2">
            <a:schemeClr val="accent2"/>
          </a:lnRef>
          <a:fillRef idx="1">
            <a:schemeClr val="lt1"/>
          </a:fillRef>
          <a:effectRef idx="0">
            <a:schemeClr val="accent2"/>
          </a:effectRef>
          <a:fontRef idx="none"/>
        </p:style>
        <p:txBody>
          <a:bodyPr vert="horz"/>
          <a:lstStyle>
            <a:lvl1pPr marL="0" indent="0">
              <a:buFontTx/>
              <a:buNone/>
              <a:defRPr b="1" i="0" cap="none">
                <a:latin typeface="Roboto Slab Regular"/>
                <a:cs typeface="Roboto Slab Regular"/>
              </a:defRPr>
            </a:lvl1pPr>
          </a:lstStyle>
          <a:p>
            <a:pPr lvl="0"/>
            <a:r>
              <a:rPr lang="en-US" dirty="0"/>
              <a:t>Click to edit title</a:t>
            </a:r>
          </a:p>
        </p:txBody>
      </p:sp>
      <p:sp>
        <p:nvSpPr>
          <p:cNvPr id="31" name="Text Placeholder 24"/>
          <p:cNvSpPr>
            <a:spLocks noGrp="1"/>
          </p:cNvSpPr>
          <p:nvPr>
            <p:ph type="body" sz="quarter" idx="12" hasCustomPrompt="1"/>
          </p:nvPr>
        </p:nvSpPr>
        <p:spPr>
          <a:xfrm>
            <a:off x="373727" y="1952489"/>
            <a:ext cx="8016996" cy="3633169"/>
          </a:xfrm>
          <a:prstGeom prst="rect">
            <a:avLst/>
          </a:prstGeom>
        </p:spPr>
        <p:txBody>
          <a:bodyPr vert="horz" numCol="2"/>
          <a:lstStyle>
            <a:lvl1pPr marL="342900" indent="-342900">
              <a:buSzPct val="80000"/>
              <a:buFont typeface="Lucida Grande"/>
              <a:buChar char="»"/>
              <a:defRPr sz="1600">
                <a:latin typeface="Helvetica"/>
                <a:cs typeface="Helvetica"/>
              </a:defRPr>
            </a:lvl1pPr>
            <a:lvl2pPr marL="742950" indent="-285750">
              <a:buSzPct val="80000"/>
              <a:buFont typeface="Lucida Grande"/>
              <a:buChar char="›"/>
              <a:defRPr sz="1600">
                <a:latin typeface="Helvetica"/>
                <a:cs typeface="Helvetica"/>
              </a:defRPr>
            </a:lvl2pPr>
            <a:lvl3pPr marL="1143000" indent="-228600">
              <a:buSzPct val="80000"/>
              <a:buFont typeface="Lucida Grande"/>
              <a:buChar char="▸"/>
              <a:defRPr sz="1600">
                <a:latin typeface="Helvetica"/>
                <a:cs typeface="Helvetica"/>
              </a:defRPr>
            </a:lvl3pPr>
            <a:lvl4pPr marL="1600200" indent="-228600">
              <a:buSzPct val="80000"/>
              <a:buFont typeface="Lucida Grande"/>
              <a:buChar char="–"/>
              <a:defRPr sz="1400">
                <a:latin typeface="Helvetica"/>
                <a:cs typeface="Helvetica"/>
              </a:defRPr>
            </a:lvl4pPr>
            <a:lvl5pPr marL="2057400" indent="-228600">
              <a:buSzPct val="80000"/>
              <a:buFont typeface="Lucida Grande"/>
              <a:buChar char="»"/>
              <a:defRPr sz="1400">
                <a:latin typeface="Helvetica"/>
                <a:cs typeface="Helvetica"/>
              </a:defRPr>
            </a:lvl5pPr>
          </a:lstStyle>
          <a:p>
            <a:pPr lvl="0"/>
            <a:r>
              <a:rPr lang="en-US" dirty="0"/>
              <a:t>Click to edit text</a:t>
            </a:r>
          </a:p>
          <a:p>
            <a:pPr lvl="1"/>
            <a:r>
              <a:rPr lang="en-US" dirty="0"/>
              <a:t>Second level</a:t>
            </a:r>
          </a:p>
          <a:p>
            <a:pPr lvl="2"/>
            <a:r>
              <a:rPr lang="en-US" dirty="0"/>
              <a:t>Third level</a:t>
            </a:r>
          </a:p>
        </p:txBody>
      </p:sp>
      <p:sp>
        <p:nvSpPr>
          <p:cNvPr id="33" name="Text Placeholder 32"/>
          <p:cNvSpPr>
            <a:spLocks noGrp="1"/>
          </p:cNvSpPr>
          <p:nvPr>
            <p:ph type="body" sz="quarter" idx="13" hasCustomPrompt="1"/>
          </p:nvPr>
        </p:nvSpPr>
        <p:spPr>
          <a:xfrm>
            <a:off x="373727" y="1256806"/>
            <a:ext cx="4554166" cy="630909"/>
          </a:xfrm>
          <a:prstGeom prst="rect">
            <a:avLst/>
          </a:prstGeom>
        </p:spPr>
        <p:txBody>
          <a:bodyPr vert="horz"/>
          <a:lstStyle>
            <a:lvl1pPr marL="0" indent="0">
              <a:buFontTx/>
              <a:buNone/>
              <a:defRPr sz="2000" b="1" i="0" baseline="0">
                <a:latin typeface="Helvetica"/>
              </a:defRPr>
            </a:lvl1pPr>
            <a:lvl2pPr marL="457200" indent="0">
              <a:buFontTx/>
              <a:buNone/>
              <a:defRPr sz="2000" b="1" i="0" baseline="0">
                <a:latin typeface="Helvetica"/>
              </a:defRPr>
            </a:lvl2pPr>
            <a:lvl3pPr marL="914400" indent="0">
              <a:buFontTx/>
              <a:buNone/>
              <a:defRPr sz="2000" b="1" i="0" baseline="0">
                <a:latin typeface="Helvetica"/>
              </a:defRPr>
            </a:lvl3pPr>
            <a:lvl4pPr marL="1371600" indent="0">
              <a:buFontTx/>
              <a:buNone/>
              <a:defRPr sz="2000" b="1" i="0" baseline="0">
                <a:latin typeface="Helvetica"/>
              </a:defRPr>
            </a:lvl4pPr>
            <a:lvl5pPr marL="1828800" indent="0">
              <a:buFontTx/>
              <a:buNone/>
              <a:defRPr sz="2000" b="1" i="0" baseline="0">
                <a:latin typeface="Helvetica"/>
              </a:defRPr>
            </a:lvl5pPr>
          </a:lstStyle>
          <a:p>
            <a:pPr lvl="0"/>
            <a:r>
              <a:rPr lang="en-US" dirty="0"/>
              <a:t>Click to edit text </a:t>
            </a:r>
            <a:br>
              <a:rPr lang="en-US" dirty="0"/>
            </a:br>
            <a:endParaRPr lang="en-US" dirty="0"/>
          </a:p>
        </p:txBody>
      </p:sp>
      <p:cxnSp>
        <p:nvCxnSpPr>
          <p:cNvPr id="39" name="Straight Connector 38"/>
          <p:cNvCxnSpPr/>
          <p:nvPr userDrawn="1"/>
        </p:nvCxnSpPr>
        <p:spPr>
          <a:xfrm>
            <a:off x="512523" y="1832193"/>
            <a:ext cx="3547236" cy="0"/>
          </a:xfrm>
          <a:prstGeom prst="line">
            <a:avLst/>
          </a:prstGeom>
          <a:ln w="19050" cmpd="sng">
            <a:solidFill>
              <a:srgbClr val="C80A2A"/>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946435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 copy">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0219" y="432600"/>
            <a:ext cx="8016997" cy="990336"/>
          </a:xfrm>
          <a:prstGeom prst="rect">
            <a:avLst/>
          </a:prstGeom>
          <a:noFill/>
          <a:ln>
            <a:noFill/>
          </a:ln>
        </p:spPr>
        <p:style>
          <a:lnRef idx="2">
            <a:schemeClr val="accent2"/>
          </a:lnRef>
          <a:fillRef idx="1">
            <a:schemeClr val="lt1"/>
          </a:fillRef>
          <a:effectRef idx="0">
            <a:schemeClr val="accent2"/>
          </a:effectRef>
          <a:fontRef idx="none"/>
        </p:style>
        <p:txBody>
          <a:bodyPr vert="horz"/>
          <a:lstStyle>
            <a:lvl1pPr marL="0" indent="0">
              <a:buFontTx/>
              <a:buNone/>
              <a:defRPr b="1" i="0" cap="none">
                <a:latin typeface="Roboto Slab Regular"/>
                <a:cs typeface="Roboto Slab Regular"/>
              </a:defRPr>
            </a:lvl1pPr>
          </a:lstStyle>
          <a:p>
            <a:pPr lvl="0"/>
            <a:r>
              <a:rPr lang="en-US" dirty="0"/>
              <a:t>Click to edit title</a:t>
            </a:r>
          </a:p>
        </p:txBody>
      </p:sp>
      <p:sp>
        <p:nvSpPr>
          <p:cNvPr id="11" name="Text Placeholder 10"/>
          <p:cNvSpPr>
            <a:spLocks noGrp="1"/>
          </p:cNvSpPr>
          <p:nvPr>
            <p:ph type="body" sz="quarter" idx="11" hasCustomPrompt="1"/>
          </p:nvPr>
        </p:nvSpPr>
        <p:spPr>
          <a:xfrm>
            <a:off x="360219" y="1850435"/>
            <a:ext cx="7908907" cy="3043767"/>
          </a:xfrm>
          <a:prstGeom prst="rect">
            <a:avLst/>
          </a:prstGeom>
        </p:spPr>
        <p:txBody>
          <a:bodyPr vert="horz"/>
          <a:lstStyle>
            <a:lvl1pPr marL="0" indent="0">
              <a:lnSpc>
                <a:spcPct val="130000"/>
              </a:lnSpc>
              <a:buNone/>
              <a:defRPr sz="1600">
                <a:latin typeface="Helvetica"/>
                <a:cs typeface="Helvetica"/>
              </a:defRPr>
            </a:lvl1pPr>
          </a:lstStyle>
          <a:p>
            <a:pPr lvl="0"/>
            <a:r>
              <a:rPr lang="en-US" dirty="0"/>
              <a:t>Click to edit text</a:t>
            </a:r>
          </a:p>
        </p:txBody>
      </p:sp>
    </p:spTree>
    <p:extLst>
      <p:ext uri="{BB962C8B-B14F-4D97-AF65-F5344CB8AC3E}">
        <p14:creationId xmlns:p14="http://schemas.microsoft.com/office/powerpoint/2010/main" val="2416761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ntro slide">
    <p:spTree>
      <p:nvGrpSpPr>
        <p:cNvPr id="1" name=""/>
        <p:cNvGrpSpPr/>
        <p:nvPr/>
      </p:nvGrpSpPr>
      <p:grpSpPr>
        <a:xfrm>
          <a:off x="0" y="0"/>
          <a:ext cx="0" cy="0"/>
          <a:chOff x="0" y="0"/>
          <a:chExt cx="0" cy="0"/>
        </a:xfrm>
      </p:grpSpPr>
      <p:pic>
        <p:nvPicPr>
          <p:cNvPr id="21" name="Picture 20" descr="Slide 1_Backgroun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1" y="1"/>
            <a:ext cx="9157262" cy="6878121"/>
          </a:xfrm>
          <a:prstGeom prst="rect">
            <a:avLst/>
          </a:prstGeom>
          <a:effectLst/>
        </p:spPr>
      </p:pic>
      <p:pic>
        <p:nvPicPr>
          <p:cNvPr id="22" name="Picture 21" descr="OPI_MU Est1809.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28471" y="1384076"/>
            <a:ext cx="3287061" cy="4293909"/>
          </a:xfrm>
          <a:prstGeom prst="rect">
            <a:avLst/>
          </a:prstGeom>
        </p:spPr>
      </p:pic>
    </p:spTree>
    <p:extLst>
      <p:ext uri="{BB962C8B-B14F-4D97-AF65-F5344CB8AC3E}">
        <p14:creationId xmlns:p14="http://schemas.microsoft.com/office/powerpoint/2010/main" val="104192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D7E40-F061-AB40-9830-E0D18809F78E}"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3876732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D7E40-F061-AB40-9830-E0D18809F78E}"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51186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2D7E40-F061-AB40-9830-E0D18809F78E}"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222068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D2D7E40-F061-AB40-9830-E0D18809F78E}" type="datetimeFigureOut">
              <a:rPr lang="en-US" smtClean="0"/>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3349680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2D7E40-F061-AB40-9830-E0D18809F78E}" type="datetimeFigureOut">
              <a:rPr lang="en-US" smtClean="0"/>
              <a:t>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614509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D7E40-F061-AB40-9830-E0D18809F78E}" type="datetimeFigureOut">
              <a:rPr lang="en-US" smtClean="0"/>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2534190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D7E40-F061-AB40-9830-E0D18809F78E}"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613255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D7E40-F061-AB40-9830-E0D18809F78E}"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13F207-E446-9248-BE4C-0B21143A5421}" type="slidenum">
              <a:rPr lang="en-US" smtClean="0"/>
              <a:t>‹#›</a:t>
            </a:fld>
            <a:endParaRPr lang="en-US"/>
          </a:p>
        </p:txBody>
      </p:sp>
    </p:spTree>
    <p:extLst>
      <p:ext uri="{BB962C8B-B14F-4D97-AF65-F5344CB8AC3E}">
        <p14:creationId xmlns:p14="http://schemas.microsoft.com/office/powerpoint/2010/main" val="169684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D7E40-F061-AB40-9830-E0D18809F78E}" type="datetimeFigureOut">
              <a:rPr lang="en-US" smtClean="0"/>
              <a:t>1/27/2017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3F207-E446-9248-BE4C-0B21143A5421}" type="slidenum">
              <a:rPr lang="en-US" smtClean="0"/>
              <a:t>‹#›</a:t>
            </a:fld>
            <a:endParaRPr lang="en-US"/>
          </a:p>
        </p:txBody>
      </p:sp>
    </p:spTree>
    <p:extLst>
      <p:ext uri="{BB962C8B-B14F-4D97-AF65-F5344CB8AC3E}">
        <p14:creationId xmlns:p14="http://schemas.microsoft.com/office/powerpoint/2010/main" val="3555544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4.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tmp"/></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5.tmp"/><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3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3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7.xml"/><Relationship Id="rId4" Type="http://schemas.openxmlformats.org/officeDocument/2006/relationships/chart" Target="../charts/chart11.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chart" Target="../charts/chart14.xml"/><Relationship Id="rId4" Type="http://schemas.openxmlformats.org/officeDocument/2006/relationships/chart" Target="../charts/char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8" Type="http://schemas.openxmlformats.org/officeDocument/2006/relationships/chart" Target="../charts/chart20.xml"/><Relationship Id="rId3" Type="http://schemas.openxmlformats.org/officeDocument/2006/relationships/chart" Target="../charts/chart15.xml"/><Relationship Id="rId7" Type="http://schemas.openxmlformats.org/officeDocument/2006/relationships/chart" Target="../charts/chart19.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chart" Target="../charts/chart16.xml"/></Relationships>
</file>

<file path=ppt/slides/_rels/slide43.xml.rels><?xml version="1.0" encoding="UTF-8" standalone="yes"?>
<Relationships xmlns="http://schemas.openxmlformats.org/package/2006/relationships"><Relationship Id="rId8" Type="http://schemas.openxmlformats.org/officeDocument/2006/relationships/chart" Target="../charts/chart26.xml"/><Relationship Id="rId3" Type="http://schemas.openxmlformats.org/officeDocument/2006/relationships/chart" Target="../charts/chart21.xml"/><Relationship Id="rId7" Type="http://schemas.openxmlformats.org/officeDocument/2006/relationships/chart" Target="../charts/chart25.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chart" Target="../charts/chart2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8" Type="http://schemas.openxmlformats.org/officeDocument/2006/relationships/chart" Target="../charts/chart32.xml"/><Relationship Id="rId3" Type="http://schemas.openxmlformats.org/officeDocument/2006/relationships/chart" Target="../charts/chart27.xml"/><Relationship Id="rId7" Type="http://schemas.openxmlformats.org/officeDocument/2006/relationships/chart" Target="../charts/chart31.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chart" Target="../charts/chart30.xml"/><Relationship Id="rId11" Type="http://schemas.openxmlformats.org/officeDocument/2006/relationships/chart" Target="../charts/chart35.xml"/><Relationship Id="rId5" Type="http://schemas.openxmlformats.org/officeDocument/2006/relationships/chart" Target="../charts/chart29.xml"/><Relationship Id="rId10" Type="http://schemas.openxmlformats.org/officeDocument/2006/relationships/chart" Target="../charts/chart34.xml"/><Relationship Id="rId4" Type="http://schemas.openxmlformats.org/officeDocument/2006/relationships/chart" Target="../charts/chart28.xml"/><Relationship Id="rId9" Type="http://schemas.openxmlformats.org/officeDocument/2006/relationships/chart" Target="../charts/chart33.xml"/></Relationships>
</file>

<file path=ppt/slides/_rels/slide46.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hart" Target="../charts/chart39.xml"/><Relationship Id="rId5" Type="http://schemas.openxmlformats.org/officeDocument/2006/relationships/chart" Target="../charts/chart38.xml"/><Relationship Id="rId4" Type="http://schemas.openxmlformats.org/officeDocument/2006/relationships/chart" Target="../charts/chart37.xml"/></Relationships>
</file>

<file path=ppt/slides/_rels/slide48.xml.rels><?xml version="1.0" encoding="UTF-8" standalone="yes"?>
<Relationships xmlns="http://schemas.openxmlformats.org/package/2006/relationships"><Relationship Id="rId8" Type="http://schemas.openxmlformats.org/officeDocument/2006/relationships/chart" Target="../charts/chart45.xml"/><Relationship Id="rId3" Type="http://schemas.openxmlformats.org/officeDocument/2006/relationships/chart" Target="../charts/chart40.xml"/><Relationship Id="rId7" Type="http://schemas.openxmlformats.org/officeDocument/2006/relationships/chart" Target="../charts/chart4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chart" Target="../charts/chart43.xml"/><Relationship Id="rId5" Type="http://schemas.openxmlformats.org/officeDocument/2006/relationships/chart" Target="../charts/chart42.xml"/><Relationship Id="rId4" Type="http://schemas.openxmlformats.org/officeDocument/2006/relationships/chart" Target="../charts/chart41.xml"/></Relationships>
</file>

<file path=ppt/slides/_rels/slide49.xml.rels><?xml version="1.0" encoding="UTF-8" standalone="yes"?>
<Relationships xmlns="http://schemas.openxmlformats.org/package/2006/relationships"><Relationship Id="rId8" Type="http://schemas.openxmlformats.org/officeDocument/2006/relationships/chart" Target="../charts/chart51.xml"/><Relationship Id="rId3" Type="http://schemas.openxmlformats.org/officeDocument/2006/relationships/chart" Target="../charts/chart46.xml"/><Relationship Id="rId7" Type="http://schemas.openxmlformats.org/officeDocument/2006/relationships/chart" Target="../charts/chart50.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chart" Target="../charts/chart49.xml"/><Relationship Id="rId11" Type="http://schemas.openxmlformats.org/officeDocument/2006/relationships/chart" Target="../charts/chart54.xml"/><Relationship Id="rId5" Type="http://schemas.openxmlformats.org/officeDocument/2006/relationships/chart" Target="../charts/chart48.xml"/><Relationship Id="rId10" Type="http://schemas.openxmlformats.org/officeDocument/2006/relationships/chart" Target="../charts/chart53.xml"/><Relationship Id="rId4" Type="http://schemas.openxmlformats.org/officeDocument/2006/relationships/chart" Target="../charts/chart47.xml"/><Relationship Id="rId9" Type="http://schemas.openxmlformats.org/officeDocument/2006/relationships/chart" Target="../charts/chart5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6.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chart" Target="../charts/chart57.xml"/><Relationship Id="rId4" Type="http://schemas.openxmlformats.org/officeDocument/2006/relationships/chart" Target="../charts/chart5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57.xml.rels><?xml version="1.0" encoding="UTF-8" standalone="yes"?>
<Relationships xmlns="http://schemas.openxmlformats.org/package/2006/relationships"><Relationship Id="rId8" Type="http://schemas.openxmlformats.org/officeDocument/2006/relationships/chart" Target="../charts/chart63.xml"/><Relationship Id="rId3" Type="http://schemas.openxmlformats.org/officeDocument/2006/relationships/chart" Target="../charts/chart58.xml"/><Relationship Id="rId7" Type="http://schemas.openxmlformats.org/officeDocument/2006/relationships/chart" Target="../charts/chart62.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chart" Target="../charts/chart61.xml"/><Relationship Id="rId11" Type="http://schemas.openxmlformats.org/officeDocument/2006/relationships/chart" Target="../charts/chart66.xml"/><Relationship Id="rId5" Type="http://schemas.openxmlformats.org/officeDocument/2006/relationships/chart" Target="../charts/chart60.xml"/><Relationship Id="rId10" Type="http://schemas.openxmlformats.org/officeDocument/2006/relationships/chart" Target="../charts/chart65.xml"/><Relationship Id="rId4" Type="http://schemas.openxmlformats.org/officeDocument/2006/relationships/chart" Target="../charts/chart59.xml"/><Relationship Id="rId9" Type="http://schemas.openxmlformats.org/officeDocument/2006/relationships/chart" Target="../charts/chart64.xml"/></Relationships>
</file>

<file path=ppt/slides/_rels/slide58.xml.rels><?xml version="1.0" encoding="UTF-8" standalone="yes"?>
<Relationships xmlns="http://schemas.openxmlformats.org/package/2006/relationships"><Relationship Id="rId8" Type="http://schemas.openxmlformats.org/officeDocument/2006/relationships/chart" Target="../charts/chart72.xml"/><Relationship Id="rId3" Type="http://schemas.openxmlformats.org/officeDocument/2006/relationships/chart" Target="../charts/chart67.xml"/><Relationship Id="rId7" Type="http://schemas.openxmlformats.org/officeDocument/2006/relationships/chart" Target="../charts/chart71.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chart" Target="../charts/chart70.xml"/><Relationship Id="rId5" Type="http://schemas.openxmlformats.org/officeDocument/2006/relationships/chart" Target="../charts/chart69.xml"/><Relationship Id="rId4" Type="http://schemas.openxmlformats.org/officeDocument/2006/relationships/chart" Target="../charts/chart6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8" Type="http://schemas.openxmlformats.org/officeDocument/2006/relationships/chart" Target="../charts/chart78.xml"/><Relationship Id="rId3" Type="http://schemas.openxmlformats.org/officeDocument/2006/relationships/chart" Target="../charts/chart73.xml"/><Relationship Id="rId7" Type="http://schemas.openxmlformats.org/officeDocument/2006/relationships/chart" Target="../charts/chart77.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chart" Target="../charts/chart76.xml"/><Relationship Id="rId11" Type="http://schemas.openxmlformats.org/officeDocument/2006/relationships/chart" Target="../charts/chart81.xml"/><Relationship Id="rId5" Type="http://schemas.openxmlformats.org/officeDocument/2006/relationships/chart" Target="../charts/chart75.xml"/><Relationship Id="rId10" Type="http://schemas.openxmlformats.org/officeDocument/2006/relationships/chart" Target="../charts/chart80.xml"/><Relationship Id="rId4" Type="http://schemas.openxmlformats.org/officeDocument/2006/relationships/chart" Target="../charts/chart74.xml"/><Relationship Id="rId9" Type="http://schemas.openxmlformats.org/officeDocument/2006/relationships/chart" Target="../charts/chart7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8" Type="http://schemas.openxmlformats.org/officeDocument/2006/relationships/chart" Target="../charts/chart87.xml"/><Relationship Id="rId3" Type="http://schemas.openxmlformats.org/officeDocument/2006/relationships/chart" Target="../charts/chart82.xml"/><Relationship Id="rId7" Type="http://schemas.openxmlformats.org/officeDocument/2006/relationships/chart" Target="../charts/chart86.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chart" Target="../charts/chart85.xml"/><Relationship Id="rId5" Type="http://schemas.openxmlformats.org/officeDocument/2006/relationships/chart" Target="../charts/chart84.xml"/><Relationship Id="rId4" Type="http://schemas.openxmlformats.org/officeDocument/2006/relationships/chart" Target="../charts/chart83.xml"/></Relationships>
</file>

<file path=ppt/slides/_rels/slide64.xml.rels><?xml version="1.0" encoding="UTF-8" standalone="yes"?>
<Relationships xmlns="http://schemas.openxmlformats.org/package/2006/relationships"><Relationship Id="rId8" Type="http://schemas.openxmlformats.org/officeDocument/2006/relationships/chart" Target="../charts/chart93.xml"/><Relationship Id="rId3" Type="http://schemas.openxmlformats.org/officeDocument/2006/relationships/chart" Target="../charts/chart88.xml"/><Relationship Id="rId7" Type="http://schemas.openxmlformats.org/officeDocument/2006/relationships/chart" Target="../charts/chart92.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chart" Target="../charts/chart91.xml"/><Relationship Id="rId5" Type="http://schemas.openxmlformats.org/officeDocument/2006/relationships/chart" Target="../charts/chart90.xml"/><Relationship Id="rId4" Type="http://schemas.openxmlformats.org/officeDocument/2006/relationships/chart" Target="../charts/chart8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chart" Target="../charts/chart94.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chart" Target="../charts/chart97.xml"/><Relationship Id="rId5" Type="http://schemas.openxmlformats.org/officeDocument/2006/relationships/chart" Target="../charts/chart96.xml"/><Relationship Id="rId4" Type="http://schemas.openxmlformats.org/officeDocument/2006/relationships/chart" Target="../charts/chart95.xml"/></Relationships>
</file>

<file path=ppt/slides/_rels/slide6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47.png"/><Relationship Id="rId4" Type="http://schemas.openxmlformats.org/officeDocument/2006/relationships/image" Target="../media/image5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0.tmp"/><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1"/>
            <a:ext cx="3456315" cy="2267284"/>
          </a:xfrm>
          <a:prstGeom prst="rect">
            <a:avLst/>
          </a:prstGeom>
        </p:spPr>
      </p:pic>
      <p:pic>
        <p:nvPicPr>
          <p:cNvPr id="4" name="Picture 3"/>
          <p:cNvPicPr>
            <a:picLocks noChangeAspect="1"/>
          </p:cNvPicPr>
          <p:nvPr/>
        </p:nvPicPr>
        <p:blipFill>
          <a:blip r:embed="rId3"/>
          <a:stretch>
            <a:fillRect/>
          </a:stretch>
        </p:blipFill>
        <p:spPr>
          <a:xfrm>
            <a:off x="0" y="4377952"/>
            <a:ext cx="3241546" cy="2480048"/>
          </a:xfrm>
          <a:prstGeom prst="rect">
            <a:avLst/>
          </a:prstGeom>
        </p:spPr>
      </p:pic>
      <p:sp>
        <p:nvSpPr>
          <p:cNvPr id="5" name="TextBox 4"/>
          <p:cNvSpPr txBox="1"/>
          <p:nvPr/>
        </p:nvSpPr>
        <p:spPr>
          <a:xfrm>
            <a:off x="3972493" y="64169"/>
            <a:ext cx="5171508" cy="707886"/>
          </a:xfrm>
          <a:prstGeom prst="rect">
            <a:avLst/>
          </a:prstGeom>
          <a:noFill/>
        </p:spPr>
        <p:txBody>
          <a:bodyPr wrap="none" rtlCol="0">
            <a:spAutoFit/>
          </a:bodyPr>
          <a:lstStyle/>
          <a:p>
            <a:pPr algn="r"/>
            <a:r>
              <a:rPr lang="en-US" sz="2000" dirty="0">
                <a:solidFill>
                  <a:schemeClr val="accent3"/>
                </a:solidFill>
              </a:rPr>
              <a:t>The most beautiful campus that ever there was. </a:t>
            </a:r>
          </a:p>
          <a:p>
            <a:pPr algn="r"/>
            <a:r>
              <a:rPr lang="en-US" sz="2000" dirty="0">
                <a:solidFill>
                  <a:schemeClr val="accent3"/>
                </a:solidFill>
              </a:rPr>
              <a:t>-Robert Frost</a:t>
            </a:r>
          </a:p>
        </p:txBody>
      </p:sp>
      <p:pic>
        <p:nvPicPr>
          <p:cNvPr id="7" name="Picture 6" descr="Screen shot 2017-01-22 at 6.25.3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0298" y="5159298"/>
            <a:ext cx="3763702" cy="1698702"/>
          </a:xfrm>
          <a:prstGeom prst="rect">
            <a:avLst/>
          </a:prstGeom>
        </p:spPr>
      </p:pic>
      <p:pic>
        <p:nvPicPr>
          <p:cNvPr id="8" name="Picture 7" descr="Screen shot 2017-01-22 at 6.27.1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4264" y="946608"/>
            <a:ext cx="3089736" cy="1777373"/>
          </a:xfrm>
          <a:prstGeom prst="rect">
            <a:avLst/>
          </a:prstGeom>
        </p:spPr>
      </p:pic>
    </p:spTree>
    <p:extLst>
      <p:ext uri="{BB962C8B-B14F-4D97-AF65-F5344CB8AC3E}">
        <p14:creationId xmlns:p14="http://schemas.microsoft.com/office/powerpoint/2010/main" val="397999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94632"/>
          </a:xfrm>
        </p:spPr>
        <p:txBody>
          <a:bodyPr>
            <a:normAutofit fontScale="90000"/>
          </a:bodyPr>
          <a:lstStyle/>
          <a:p>
            <a:pPr algn="l"/>
            <a:r>
              <a:rPr lang="en-US" dirty="0"/>
              <a:t>	Spatial Reasoning &amp; Naïve Optics</a:t>
            </a:r>
          </a:p>
        </p:txBody>
      </p:sp>
      <p:sp>
        <p:nvSpPr>
          <p:cNvPr id="3" name="Content Placeholder 2"/>
          <p:cNvSpPr>
            <a:spLocks noGrp="1"/>
          </p:cNvSpPr>
          <p:nvPr>
            <p:ph idx="1"/>
          </p:nvPr>
        </p:nvSpPr>
        <p:spPr>
          <a:xfrm>
            <a:off x="314787" y="1018555"/>
            <a:ext cx="8574401" cy="5214851"/>
          </a:xfrm>
        </p:spPr>
        <p:txBody>
          <a:bodyPr>
            <a:noAutofit/>
          </a:bodyPr>
          <a:lstStyle/>
          <a:p>
            <a:pPr algn="just"/>
            <a:r>
              <a:rPr lang="en-US" dirty="0" err="1">
                <a:solidFill>
                  <a:srgbClr val="000000"/>
                </a:solidFill>
              </a:rPr>
              <a:t>Croucher</a:t>
            </a:r>
            <a:r>
              <a:rPr lang="en-US" dirty="0">
                <a:solidFill>
                  <a:srgbClr val="000000"/>
                </a:solidFill>
              </a:rPr>
              <a:t>, </a:t>
            </a:r>
            <a:r>
              <a:rPr lang="en-US" dirty="0" err="1">
                <a:solidFill>
                  <a:srgbClr val="000000"/>
                </a:solidFill>
              </a:rPr>
              <a:t>Bertamini</a:t>
            </a:r>
            <a:r>
              <a:rPr lang="en-US" dirty="0">
                <a:solidFill>
                  <a:srgbClr val="000000"/>
                </a:solidFill>
              </a:rPr>
              <a:t>, and Hecht (2002)</a:t>
            </a:r>
          </a:p>
          <a:p>
            <a:pPr lvl="1" algn="just"/>
            <a:r>
              <a:rPr lang="en-US" sz="2400" dirty="0">
                <a:solidFill>
                  <a:srgbClr val="000000"/>
                </a:solidFill>
              </a:rPr>
              <a:t>physically draw equal angles when asked about a ray of light reflected by a mirror</a:t>
            </a:r>
          </a:p>
          <a:p>
            <a:pPr lvl="1" algn="just"/>
            <a:r>
              <a:rPr lang="en-US" sz="2400" dirty="0">
                <a:solidFill>
                  <a:srgbClr val="000000"/>
                </a:solidFill>
              </a:rPr>
              <a:t>erroneously apply naïve theories or heuristics when encountering images depicting the use of mirrors in the horizontal plane</a:t>
            </a:r>
          </a:p>
          <a:p>
            <a:pPr lvl="1" algn="just"/>
            <a:r>
              <a:rPr lang="en-US" sz="2400" dirty="0">
                <a:solidFill>
                  <a:srgbClr val="000000"/>
                </a:solidFill>
              </a:rPr>
              <a:t>Hypothesis: people rotate mirrors toward a specific vantage point of an observer</a:t>
            </a:r>
          </a:p>
          <a:p>
            <a:pPr marL="342900" lvl="1" indent="0" algn="just">
              <a:buNone/>
            </a:pPr>
            <a:endParaRPr lang="en-US" altLang="zh-CN" sz="1000" dirty="0">
              <a:solidFill>
                <a:srgbClr val="000000"/>
              </a:solidFill>
            </a:endParaRPr>
          </a:p>
        </p:txBody>
      </p:sp>
      <p:pic>
        <p:nvPicPr>
          <p:cNvPr id="4" name="Picture 3"/>
          <p:cNvPicPr/>
          <p:nvPr/>
        </p:nvPicPr>
        <p:blipFill rotWithShape="1">
          <a:blip r:embed="rId3">
            <a:extLst>
              <a:ext uri="{28A0092B-C50C-407E-A947-70E740481C1C}">
                <a14:useLocalDpi xmlns:a14="http://schemas.microsoft.com/office/drawing/2010/main" val="0"/>
              </a:ext>
            </a:extLst>
          </a:blip>
          <a:srcRect l="20287" t="48077" r="58398" b="27991"/>
          <a:stretch/>
        </p:blipFill>
        <p:spPr bwMode="auto">
          <a:xfrm>
            <a:off x="1941194" y="4229100"/>
            <a:ext cx="5640705" cy="258882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21180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l="32430" t="23757" r="28584" b="18910"/>
          <a:stretch/>
        </p:blipFill>
        <p:spPr bwMode="auto">
          <a:xfrm>
            <a:off x="4589586" y="1825625"/>
            <a:ext cx="4554414" cy="4522421"/>
          </a:xfrm>
          <a:prstGeom prst="rect">
            <a:avLst/>
          </a:prstGeom>
          <a:ln w="57150">
            <a:solidFill>
              <a:schemeClr val="tx1"/>
            </a:solidFill>
          </a:ln>
          <a:extLst>
            <a:ext uri="{53640926-AAD7-44D8-BBD7-CCE9431645EC}">
              <a14:shadowObscured xmlns:a14="http://schemas.microsoft.com/office/drawing/2010/main"/>
            </a:ext>
          </a:extLst>
        </p:spPr>
      </p:pic>
      <p:sp>
        <p:nvSpPr>
          <p:cNvPr id="2" name="Title 1"/>
          <p:cNvSpPr>
            <a:spLocks noGrp="1"/>
          </p:cNvSpPr>
          <p:nvPr>
            <p:ph type="title"/>
          </p:nvPr>
        </p:nvSpPr>
        <p:spPr>
          <a:xfrm>
            <a:off x="628650" y="365126"/>
            <a:ext cx="7886700" cy="1325563"/>
          </a:xfrm>
        </p:spPr>
        <p:txBody>
          <a:bodyPr>
            <a:normAutofit/>
          </a:bodyPr>
          <a:lstStyle/>
          <a:p>
            <a:pPr>
              <a:lnSpc>
                <a:spcPct val="90000"/>
              </a:lnSpc>
            </a:pPr>
            <a:r>
              <a:rPr lang="en-US" dirty="0"/>
              <a:t>	Spatial Reasoning &amp; Naïve Optics</a:t>
            </a:r>
            <a:endParaRPr lang="en-US"/>
          </a:p>
        </p:txBody>
      </p:sp>
      <p:sp>
        <p:nvSpPr>
          <p:cNvPr id="3" name="Content Placeholder 2"/>
          <p:cNvSpPr>
            <a:spLocks noGrp="1"/>
          </p:cNvSpPr>
          <p:nvPr>
            <p:ph idx="1"/>
          </p:nvPr>
        </p:nvSpPr>
        <p:spPr>
          <a:xfrm>
            <a:off x="1" y="1825625"/>
            <a:ext cx="4589586" cy="4351338"/>
          </a:xfrm>
        </p:spPr>
        <p:txBody>
          <a:bodyPr>
            <a:noAutofit/>
          </a:bodyPr>
          <a:lstStyle/>
          <a:p>
            <a:pPr>
              <a:lnSpc>
                <a:spcPct val="80000"/>
              </a:lnSpc>
            </a:pPr>
            <a:r>
              <a:rPr lang="en-US" sz="2000" dirty="0" err="1"/>
              <a:t>Savardi</a:t>
            </a:r>
            <a:r>
              <a:rPr lang="en-US" sz="2000" dirty="0"/>
              <a:t>, Bianchi, and </a:t>
            </a:r>
            <a:r>
              <a:rPr lang="en-US" sz="2000" dirty="0" err="1"/>
              <a:t>Bertamini</a:t>
            </a:r>
            <a:r>
              <a:rPr lang="en-US" sz="2000" dirty="0"/>
              <a:t> (2010) </a:t>
            </a:r>
          </a:p>
          <a:p>
            <a:pPr lvl="1">
              <a:lnSpc>
                <a:spcPct val="80000"/>
              </a:lnSpc>
            </a:pPr>
            <a:r>
              <a:rPr lang="en-US" sz="2000" dirty="0"/>
              <a:t>individuals’ predictions of both dynamic and static mirror reflections</a:t>
            </a:r>
          </a:p>
          <a:p>
            <a:pPr lvl="1">
              <a:lnSpc>
                <a:spcPct val="80000"/>
              </a:lnSpc>
            </a:pPr>
            <a:r>
              <a:rPr lang="en-US" sz="2000" dirty="0"/>
              <a:t>people make either perceptual errors that can be corrected through visual feedback, or conceptual errors that cannot</a:t>
            </a:r>
            <a:endParaRPr lang="zh-CN" altLang="en-US" sz="2000" dirty="0"/>
          </a:p>
        </p:txBody>
      </p:sp>
      <p:pic>
        <p:nvPicPr>
          <p:cNvPr id="5" name="Picture 4"/>
          <p:cNvPicPr/>
          <p:nvPr/>
        </p:nvPicPr>
        <p:blipFill rotWithShape="1">
          <a:blip r:embed="rId4">
            <a:extLst>
              <a:ext uri="{28A0092B-C50C-407E-A947-70E740481C1C}">
                <a14:useLocalDpi xmlns:a14="http://schemas.microsoft.com/office/drawing/2010/main" val="0"/>
              </a:ext>
            </a:extLst>
          </a:blip>
          <a:srcRect l="32820" t="28498" r="32041" b="48876"/>
          <a:stretch/>
        </p:blipFill>
        <p:spPr bwMode="auto">
          <a:xfrm>
            <a:off x="96719" y="4300586"/>
            <a:ext cx="4396150" cy="2047460"/>
          </a:xfrm>
          <a:prstGeom prst="rect">
            <a:avLst/>
          </a:prstGeom>
          <a:ln w="28575">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050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677" y="5324598"/>
            <a:ext cx="9003323" cy="1362075"/>
          </a:xfrm>
        </p:spPr>
        <p:txBody>
          <a:bodyPr/>
          <a:lstStyle/>
          <a:p>
            <a:r>
              <a:rPr lang="en-US" dirty="0"/>
              <a:t>EEG, Children, &amp; Spatial Reasoning</a:t>
            </a:r>
          </a:p>
        </p:txBody>
      </p:sp>
      <p:pic>
        <p:nvPicPr>
          <p:cNvPr id="4" name="Picture 3"/>
          <p:cNvPicPr>
            <a:picLocks noChangeAspect="1"/>
          </p:cNvPicPr>
          <p:nvPr/>
        </p:nvPicPr>
        <p:blipFill>
          <a:blip r:embed="rId2"/>
          <a:stretch>
            <a:fillRect/>
          </a:stretch>
        </p:blipFill>
        <p:spPr>
          <a:xfrm rot="5400000">
            <a:off x="5292786" y="1082616"/>
            <a:ext cx="4929553" cy="2772874"/>
          </a:xfrm>
          <a:prstGeom prst="rect">
            <a:avLst/>
          </a:prstGeom>
        </p:spPr>
      </p:pic>
    </p:spTree>
    <p:extLst>
      <p:ext uri="{BB962C8B-B14F-4D97-AF65-F5344CB8AC3E}">
        <p14:creationId xmlns:p14="http://schemas.microsoft.com/office/powerpoint/2010/main" val="199032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N200</a:t>
            </a:r>
          </a:p>
        </p:txBody>
      </p:sp>
      <p:sp>
        <p:nvSpPr>
          <p:cNvPr id="3" name="Content Placeholder 2"/>
          <p:cNvSpPr>
            <a:spLocks noGrp="1"/>
          </p:cNvSpPr>
          <p:nvPr>
            <p:ph idx="1"/>
          </p:nvPr>
        </p:nvSpPr>
        <p:spPr>
          <a:xfrm>
            <a:off x="314787" y="1417638"/>
            <a:ext cx="7405851" cy="4403561"/>
          </a:xfrm>
        </p:spPr>
        <p:txBody>
          <a:bodyPr>
            <a:noAutofit/>
          </a:bodyPr>
          <a:lstStyle/>
          <a:p>
            <a:pPr algn="just"/>
            <a:r>
              <a:rPr lang="en-US" altLang="zh-CN" sz="2800" dirty="0">
                <a:solidFill>
                  <a:srgbClr val="000000"/>
                </a:solidFill>
              </a:rPr>
              <a:t>N2 typically reflect inhibition processes of children in Go/</a:t>
            </a:r>
            <a:r>
              <a:rPr lang="en-US" altLang="zh-CN" sz="2800" dirty="0" err="1">
                <a:solidFill>
                  <a:srgbClr val="000000"/>
                </a:solidFill>
              </a:rPr>
              <a:t>NoGo</a:t>
            </a:r>
            <a:r>
              <a:rPr lang="en-US" altLang="zh-CN" sz="2800" dirty="0">
                <a:solidFill>
                  <a:srgbClr val="000000"/>
                </a:solidFill>
              </a:rPr>
              <a:t> tasks (Johnstone et. al., 2007)</a:t>
            </a:r>
          </a:p>
          <a:p>
            <a:pPr algn="just"/>
            <a:r>
              <a:rPr lang="en-US" altLang="zh-CN" sz="2800" dirty="0">
                <a:solidFill>
                  <a:srgbClr val="000000"/>
                </a:solidFill>
              </a:rPr>
              <a:t>Attention or Classification in repetitive stimuli (Patel &amp; </a:t>
            </a:r>
            <a:r>
              <a:rPr lang="en-US" altLang="zh-CN" sz="2800" dirty="0" err="1">
                <a:solidFill>
                  <a:srgbClr val="000000"/>
                </a:solidFill>
              </a:rPr>
              <a:t>Azzam</a:t>
            </a:r>
            <a:r>
              <a:rPr lang="en-US" altLang="zh-CN" sz="2800" dirty="0">
                <a:solidFill>
                  <a:srgbClr val="000000"/>
                </a:solidFill>
              </a:rPr>
              <a:t>, 2005).</a:t>
            </a:r>
          </a:p>
          <a:p>
            <a:pPr lvl="1" algn="just"/>
            <a:r>
              <a:rPr lang="en-US" altLang="zh-CN" sz="2400" dirty="0">
                <a:solidFill>
                  <a:srgbClr val="000000"/>
                </a:solidFill>
              </a:rPr>
              <a:t>Amplitude decreases with age (7-12)</a:t>
            </a:r>
          </a:p>
          <a:p>
            <a:pPr lvl="1" algn="just"/>
            <a:r>
              <a:rPr lang="en-US" altLang="zh-CN" sz="2400" dirty="0">
                <a:solidFill>
                  <a:srgbClr val="000000"/>
                </a:solidFill>
              </a:rPr>
              <a:t>Efficiency of information processing</a:t>
            </a:r>
          </a:p>
          <a:p>
            <a:pPr algn="just"/>
            <a:endParaRPr lang="en-US" altLang="zh-CN" sz="2800" dirty="0">
              <a:solidFill>
                <a:srgbClr val="000000"/>
              </a:solidFill>
            </a:endParaRPr>
          </a:p>
          <a:p>
            <a:pPr algn="just"/>
            <a:endParaRPr lang="en-US" altLang="zh-CN" sz="2800" dirty="0">
              <a:solidFill>
                <a:srgbClr val="000000"/>
              </a:solidFill>
            </a:endParaRPr>
          </a:p>
          <a:p>
            <a:pPr algn="just"/>
            <a:endParaRPr lang="en-US" altLang="zh-CN" sz="2800" dirty="0">
              <a:solidFill>
                <a:srgbClr val="000000"/>
              </a:solidFill>
            </a:endParaRPr>
          </a:p>
          <a:p>
            <a:pPr algn="just"/>
            <a:endParaRPr lang="zh-CN" altLang="en-US" sz="2800" dirty="0">
              <a:solidFill>
                <a:srgbClr val="000000"/>
              </a:solidFill>
            </a:endParaRPr>
          </a:p>
        </p:txBody>
      </p:sp>
      <p:pic>
        <p:nvPicPr>
          <p:cNvPr id="4" name="Picture 3"/>
          <p:cNvPicPr/>
          <p:nvPr/>
        </p:nvPicPr>
        <p:blipFill rotWithShape="1">
          <a:blip r:embed="rId3">
            <a:extLst>
              <a:ext uri="{28A0092B-C50C-407E-A947-70E740481C1C}">
                <a14:useLocalDpi xmlns:a14="http://schemas.microsoft.com/office/drawing/2010/main" val="0"/>
              </a:ext>
            </a:extLst>
          </a:blip>
          <a:srcRect l="27908" t="35083" r="30948" b="41072"/>
          <a:stretch/>
        </p:blipFill>
        <p:spPr bwMode="auto">
          <a:xfrm>
            <a:off x="5764605" y="3793520"/>
            <a:ext cx="3140406" cy="3064479"/>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2031840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P300</a:t>
            </a:r>
          </a:p>
        </p:txBody>
      </p:sp>
      <p:pic>
        <p:nvPicPr>
          <p:cNvPr id="4" name="Content Placeholder 3" descr="download - Google Chrome"/>
          <p:cNvPicPr>
            <a:picLocks noGrp="1" noChangeAspect="1"/>
          </p:cNvPicPr>
          <p:nvPr>
            <p:ph idx="1"/>
          </p:nvPr>
        </p:nvPicPr>
        <p:blipFill rotWithShape="1">
          <a:blip r:embed="rId3">
            <a:extLst>
              <a:ext uri="{28A0092B-C50C-407E-A947-70E740481C1C}">
                <a14:useLocalDpi xmlns:a14="http://schemas.microsoft.com/office/drawing/2010/main" val="0"/>
              </a:ext>
            </a:extLst>
          </a:blip>
          <a:srcRect l="49722" t="21296" r="12566" b="46056"/>
          <a:stretch/>
        </p:blipFill>
        <p:spPr>
          <a:xfrm>
            <a:off x="5380912" y="4278155"/>
            <a:ext cx="3763089" cy="2579845"/>
          </a:xfrm>
        </p:spPr>
      </p:pic>
      <p:sp>
        <p:nvSpPr>
          <p:cNvPr id="5" name="TextBox 4"/>
          <p:cNvSpPr txBox="1"/>
          <p:nvPr/>
        </p:nvSpPr>
        <p:spPr>
          <a:xfrm>
            <a:off x="-76929" y="1072184"/>
            <a:ext cx="9374331" cy="4185762"/>
          </a:xfrm>
          <a:prstGeom prst="rect">
            <a:avLst/>
          </a:prstGeom>
          <a:noFill/>
        </p:spPr>
        <p:txBody>
          <a:bodyPr wrap="none" rtlCol="0">
            <a:spAutoFit/>
          </a:bodyPr>
          <a:lstStyle/>
          <a:p>
            <a:pPr marL="214313" indent="-214313">
              <a:buFont typeface="Arial" panose="020B0604020202020204" pitchFamily="34" charset="0"/>
              <a:buChar char="•"/>
            </a:pPr>
            <a:r>
              <a:rPr lang="en-US" sz="2800" dirty="0">
                <a:solidFill>
                  <a:srgbClr val="000000"/>
                </a:solidFill>
              </a:rPr>
              <a:t>P3 most active in parietal lobe during mental rotation</a:t>
            </a:r>
          </a:p>
          <a:p>
            <a:r>
              <a:rPr lang="en-US" sz="2800" dirty="0">
                <a:solidFill>
                  <a:srgbClr val="000000"/>
                </a:solidFill>
              </a:rPr>
              <a:t> (</a:t>
            </a:r>
            <a:r>
              <a:rPr lang="en-US" sz="2800" dirty="0" err="1">
                <a:solidFill>
                  <a:srgbClr val="000000"/>
                </a:solidFill>
              </a:rPr>
              <a:t>Wijers</a:t>
            </a:r>
            <a:r>
              <a:rPr lang="en-US" sz="2800" dirty="0">
                <a:solidFill>
                  <a:srgbClr val="000000"/>
                </a:solidFill>
              </a:rPr>
              <a:t> et. al., 1989; </a:t>
            </a:r>
            <a:r>
              <a:rPr lang="en-US" sz="2800" dirty="0" err="1">
                <a:solidFill>
                  <a:srgbClr val="000000"/>
                </a:solidFill>
              </a:rPr>
              <a:t>Heil</a:t>
            </a:r>
            <a:r>
              <a:rPr lang="en-US" sz="2800" dirty="0">
                <a:solidFill>
                  <a:srgbClr val="000000"/>
                </a:solidFill>
              </a:rPr>
              <a:t> et. al., 2002, </a:t>
            </a:r>
            <a:r>
              <a:rPr lang="en-US" sz="2800" dirty="0" err="1">
                <a:solidFill>
                  <a:srgbClr val="000000"/>
                </a:solidFill>
              </a:rPr>
              <a:t>Milivojevic</a:t>
            </a:r>
            <a:r>
              <a:rPr lang="en-US" sz="2800" dirty="0">
                <a:solidFill>
                  <a:srgbClr val="000000"/>
                </a:solidFill>
              </a:rPr>
              <a:t>, et. al., 2009)</a:t>
            </a:r>
          </a:p>
          <a:p>
            <a:pPr marL="685800" lvl="1" indent="-342900">
              <a:buFont typeface="Wingdings" panose="05000000000000000000" pitchFamily="2" charset="2"/>
              <a:buChar char="ü"/>
            </a:pPr>
            <a:r>
              <a:rPr lang="en-US" sz="2800" b="1" dirty="0">
                <a:solidFill>
                  <a:srgbClr val="000000"/>
                </a:solidFill>
              </a:rPr>
              <a:t>Amplitude modulation as a correlate of mental rotation</a:t>
            </a:r>
          </a:p>
          <a:p>
            <a:pPr marL="342900" indent="-342900">
              <a:buFont typeface="Courier New"/>
              <a:buChar char="o"/>
            </a:pPr>
            <a:r>
              <a:rPr lang="en-US" sz="2800" dirty="0">
                <a:solidFill>
                  <a:srgbClr val="000000"/>
                </a:solidFill>
              </a:rPr>
              <a:t>Heath et.al., (2015) did not find increase in amplitude</a:t>
            </a:r>
          </a:p>
          <a:p>
            <a:pPr marL="800100" lvl="1" indent="-342900">
              <a:buFont typeface="Wingdings" panose="05000000000000000000" pitchFamily="2" charset="2"/>
              <a:buChar char="ü"/>
            </a:pPr>
            <a:r>
              <a:rPr lang="en-US" sz="2800" dirty="0">
                <a:solidFill>
                  <a:srgbClr val="000000"/>
                </a:solidFill>
              </a:rPr>
              <a:t>Qualitatively different task of reaching</a:t>
            </a:r>
          </a:p>
          <a:p>
            <a:pPr marL="342900" indent="-342900">
              <a:buFont typeface="Courier New"/>
              <a:buChar char="o"/>
            </a:pPr>
            <a:r>
              <a:rPr lang="en-US" sz="2800" dirty="0">
                <a:solidFill>
                  <a:srgbClr val="000000"/>
                </a:solidFill>
              </a:rPr>
              <a:t>Male/Female differences </a:t>
            </a:r>
            <a:r>
              <a:rPr lang="en-US" sz="2800" dirty="0" err="1">
                <a:solidFill>
                  <a:srgbClr val="000000"/>
                </a:solidFill>
              </a:rPr>
              <a:t>Hahn,Jansen</a:t>
            </a:r>
            <a:r>
              <a:rPr lang="en-US" sz="2800" dirty="0">
                <a:solidFill>
                  <a:srgbClr val="000000"/>
                </a:solidFill>
              </a:rPr>
              <a:t>, &amp; </a:t>
            </a:r>
            <a:r>
              <a:rPr lang="en-US" sz="2800" dirty="0" err="1">
                <a:solidFill>
                  <a:srgbClr val="000000"/>
                </a:solidFill>
              </a:rPr>
              <a:t>Heil</a:t>
            </a:r>
            <a:r>
              <a:rPr lang="en-US" sz="2800" dirty="0">
                <a:solidFill>
                  <a:srgbClr val="000000"/>
                </a:solidFill>
              </a:rPr>
              <a:t> (2009)</a:t>
            </a:r>
          </a:p>
          <a:p>
            <a:pPr marL="800100" lvl="1" indent="-342900">
              <a:buFont typeface="Wingdings" charset="2"/>
              <a:buChar char="ü"/>
            </a:pPr>
            <a:r>
              <a:rPr lang="en-US" sz="2800" dirty="0">
                <a:solidFill>
                  <a:srgbClr val="000000"/>
                </a:solidFill>
              </a:rPr>
              <a:t>Hemispheric lateralization of 5yr-olds</a:t>
            </a:r>
          </a:p>
          <a:p>
            <a:pPr marL="800100" lvl="1" indent="-342900">
              <a:buFont typeface="Wingdings" charset="2"/>
              <a:buChar char="ü"/>
            </a:pPr>
            <a:r>
              <a:rPr lang="en-US" sz="2800" b="1" dirty="0">
                <a:solidFill>
                  <a:srgbClr val="000000"/>
                </a:solidFill>
              </a:rPr>
              <a:t>slow </a:t>
            </a:r>
            <a:r>
              <a:rPr lang="en-US" sz="2800" b="1" dirty="0" err="1">
                <a:solidFill>
                  <a:srgbClr val="000000"/>
                </a:solidFill>
              </a:rPr>
              <a:t>wave~spatial</a:t>
            </a:r>
            <a:r>
              <a:rPr lang="en-US" sz="2800" b="1" dirty="0">
                <a:solidFill>
                  <a:srgbClr val="000000"/>
                </a:solidFill>
              </a:rPr>
              <a:t> cognition</a:t>
            </a:r>
          </a:p>
          <a:p>
            <a:pPr marL="214313" indent="-214313">
              <a:buFont typeface="Arial" panose="020B0604020202020204" pitchFamily="34" charset="0"/>
              <a:buChar char="•"/>
            </a:pPr>
            <a:endParaRPr lang="en-US" sz="2100" dirty="0">
              <a:solidFill>
                <a:schemeClr val="accent3"/>
              </a:solidFill>
            </a:endParaRPr>
          </a:p>
          <a:p>
            <a:pPr marL="214313" indent="-214313">
              <a:buFont typeface="Arial" panose="020B0604020202020204" pitchFamily="34" charset="0"/>
              <a:buChar char="•"/>
            </a:pPr>
            <a:endParaRPr lang="en-US" sz="2100" dirty="0">
              <a:solidFill>
                <a:schemeClr val="accent3"/>
              </a:solidFill>
            </a:endParaRPr>
          </a:p>
        </p:txBody>
      </p:sp>
      <p:pic>
        <p:nvPicPr>
          <p:cNvPr id="3" name="Picture 2" descr="Screen shot 2017-01-21 at 7.38.5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519905"/>
            <a:ext cx="3726107" cy="2338095"/>
          </a:xfrm>
          <a:prstGeom prst="rect">
            <a:avLst/>
          </a:prstGeom>
        </p:spPr>
      </p:pic>
    </p:spTree>
    <p:extLst>
      <p:ext uri="{BB962C8B-B14F-4D97-AF65-F5344CB8AC3E}">
        <p14:creationId xmlns:p14="http://schemas.microsoft.com/office/powerpoint/2010/main" val="325185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500"/>
                                        <p:tgtEl>
                                          <p:spTgt spid="5">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fade">
                                      <p:cBhvr>
                                        <p:cTn id="18" dur="500"/>
                                        <p:tgtEl>
                                          <p:spTgt spid="5">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500"/>
                                        <p:tgtEl>
                                          <p:spTgt spid="5">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7" end="7"/>
                                            </p:txEl>
                                          </p:spTgt>
                                        </p:tgtEl>
                                        <p:attrNameLst>
                                          <p:attrName>style.visibility</p:attrName>
                                        </p:attrNameLst>
                                      </p:cBhvr>
                                      <p:to>
                                        <p:strVal val="visible"/>
                                      </p:to>
                                    </p:set>
                                    <p:animEffect transition="in" filter="fade">
                                      <p:cBhvr>
                                        <p:cTn id="24"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Study</a:t>
            </a:r>
          </a:p>
        </p:txBody>
      </p:sp>
      <p:sp>
        <p:nvSpPr>
          <p:cNvPr id="3" name="Text Placeholder 2"/>
          <p:cNvSpPr>
            <a:spLocks noGrp="1"/>
          </p:cNvSpPr>
          <p:nvPr>
            <p:ph type="body" idx="1"/>
          </p:nvPr>
        </p:nvSpPr>
        <p:spPr/>
        <p:txBody>
          <a:bodyPr/>
          <a:lstStyle/>
          <a:p>
            <a:r>
              <a:rPr lang="en-US" dirty="0"/>
              <a:t>Law of Reflection</a:t>
            </a:r>
          </a:p>
        </p:txBody>
      </p:sp>
    </p:spTree>
    <p:extLst>
      <p:ext uri="{BB962C8B-B14F-4D97-AF65-F5344CB8AC3E}">
        <p14:creationId xmlns:p14="http://schemas.microsoft.com/office/powerpoint/2010/main" val="526017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tretch>
            <a:fillRect/>
          </a:stretch>
        </p:blipFill>
        <p:spPr>
          <a:xfrm>
            <a:off x="324852" y="2"/>
            <a:ext cx="3970422" cy="3324527"/>
          </a:xfrm>
          <a:prstGeom prst="rect">
            <a:avLst/>
          </a:prstGeom>
        </p:spPr>
      </p:pic>
      <p:pic>
        <p:nvPicPr>
          <p:cNvPr id="3" name="Picture 2"/>
          <p:cNvPicPr/>
          <p:nvPr/>
        </p:nvPicPr>
        <p:blipFill>
          <a:blip r:embed="rId4">
            <a:extLst>
              <a:ext uri="{28A0092B-C50C-407E-A947-70E740481C1C}">
                <a14:useLocalDpi xmlns:a14="http://schemas.microsoft.com/office/drawing/2010/main" val="0"/>
              </a:ext>
            </a:extLst>
          </a:blip>
          <a:stretch>
            <a:fillRect/>
          </a:stretch>
        </p:blipFill>
        <p:spPr>
          <a:xfrm>
            <a:off x="60158" y="3480828"/>
            <a:ext cx="4235116" cy="3320716"/>
          </a:xfrm>
          <a:prstGeom prst="rect">
            <a:avLst/>
          </a:prstGeom>
        </p:spPr>
      </p:pic>
      <p:pic>
        <p:nvPicPr>
          <p:cNvPr id="4" name="Picture 3"/>
          <p:cNvPicPr/>
          <p:nvPr/>
        </p:nvPicPr>
        <p:blipFill>
          <a:blip r:embed="rId5">
            <a:extLst>
              <a:ext uri="{28A0092B-C50C-407E-A947-70E740481C1C}">
                <a14:useLocalDpi xmlns:a14="http://schemas.microsoft.com/office/drawing/2010/main" val="0"/>
              </a:ext>
            </a:extLst>
          </a:blip>
          <a:stretch>
            <a:fillRect/>
          </a:stretch>
        </p:blipFill>
        <p:spPr>
          <a:xfrm>
            <a:off x="5173579" y="3565049"/>
            <a:ext cx="3970421" cy="3152275"/>
          </a:xfrm>
          <a:prstGeom prst="rect">
            <a:avLst/>
          </a:prstGeom>
        </p:spPr>
      </p:pic>
      <p:pic>
        <p:nvPicPr>
          <p:cNvPr id="5" name="Picture 4"/>
          <p:cNvPicPr/>
          <p:nvPr/>
        </p:nvPicPr>
        <p:blipFill>
          <a:blip r:embed="rId6">
            <a:extLst>
              <a:ext uri="{28A0092B-C50C-407E-A947-70E740481C1C}">
                <a14:useLocalDpi xmlns:a14="http://schemas.microsoft.com/office/drawing/2010/main" val="0"/>
              </a:ext>
            </a:extLst>
          </a:blip>
          <a:stretch>
            <a:fillRect/>
          </a:stretch>
        </p:blipFill>
        <p:spPr>
          <a:xfrm>
            <a:off x="4908884" y="-8392"/>
            <a:ext cx="4235116" cy="3332921"/>
          </a:xfrm>
          <a:prstGeom prst="rect">
            <a:avLst/>
          </a:prstGeom>
        </p:spPr>
      </p:pic>
    </p:spTree>
    <p:extLst>
      <p:ext uri="{BB962C8B-B14F-4D97-AF65-F5344CB8AC3E}">
        <p14:creationId xmlns:p14="http://schemas.microsoft.com/office/powerpoint/2010/main" val="3860030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Research Questions &amp; Hypotheses</a:t>
            </a:r>
          </a:p>
        </p:txBody>
      </p:sp>
      <p:sp>
        <p:nvSpPr>
          <p:cNvPr id="3" name="Text Placeholder 2"/>
          <p:cNvSpPr>
            <a:spLocks noGrp="1"/>
          </p:cNvSpPr>
          <p:nvPr>
            <p:ph type="body" sz="quarter" idx="11"/>
          </p:nvPr>
        </p:nvSpPr>
        <p:spPr>
          <a:xfrm>
            <a:off x="360219" y="1422937"/>
            <a:ext cx="8467258" cy="5435063"/>
          </a:xfrm>
        </p:spPr>
        <p:txBody>
          <a:bodyPr>
            <a:normAutofit/>
          </a:bodyPr>
          <a:lstStyle/>
          <a:p>
            <a:pPr marL="342900" indent="-342900">
              <a:buFont typeface="+mj-lt"/>
              <a:buAutoNum type="arabicPeriod"/>
            </a:pPr>
            <a:r>
              <a:rPr lang="en-US" sz="2400" b="1" dirty="0">
                <a:solidFill>
                  <a:srgbClr val="000000"/>
                </a:solidFill>
              </a:rPr>
              <a:t>Can children increase spatial reasoning abilities through video game play?</a:t>
            </a:r>
          </a:p>
          <a:p>
            <a:pPr marL="1314450" lvl="1" indent="-571500"/>
            <a:r>
              <a:rPr lang="en-US" sz="2400" dirty="0">
                <a:solidFill>
                  <a:srgbClr val="000000"/>
                </a:solidFill>
              </a:rPr>
              <a:t>H</a:t>
            </a:r>
            <a:r>
              <a:rPr lang="en-US" sz="2400" baseline="-25000" dirty="0">
                <a:solidFill>
                  <a:srgbClr val="000000"/>
                </a:solidFill>
              </a:rPr>
              <a:t>1</a:t>
            </a:r>
            <a:r>
              <a:rPr lang="en-US" sz="2400" dirty="0">
                <a:solidFill>
                  <a:srgbClr val="000000"/>
                </a:solidFill>
              </a:rPr>
              <a:t>= Yes they can.</a:t>
            </a:r>
          </a:p>
          <a:p>
            <a:pPr marL="342900" indent="-342900">
              <a:buFont typeface="+mj-lt"/>
              <a:buAutoNum type="arabicPeriod"/>
            </a:pPr>
            <a:r>
              <a:rPr lang="en-US" sz="2400" b="1" dirty="0">
                <a:solidFill>
                  <a:srgbClr val="000000"/>
                </a:solidFill>
              </a:rPr>
              <a:t>Are there developmental and gender differences in behavioral performance  during spatial reasoning video game play?</a:t>
            </a:r>
            <a:br>
              <a:rPr lang="en-US" sz="2800" dirty="0">
                <a:solidFill>
                  <a:srgbClr val="000000"/>
                </a:solidFill>
              </a:rPr>
            </a:br>
            <a:r>
              <a:rPr lang="en-US" sz="2800" dirty="0">
                <a:solidFill>
                  <a:srgbClr val="000000"/>
                </a:solidFill>
              </a:rPr>
              <a:t>     -   </a:t>
            </a:r>
            <a:r>
              <a:rPr lang="en-US" sz="2000" dirty="0">
                <a:solidFill>
                  <a:srgbClr val="000000"/>
                </a:solidFill>
              </a:rPr>
              <a:t>H</a:t>
            </a:r>
            <a:r>
              <a:rPr lang="en-US" sz="2000" baseline="-25000" dirty="0">
                <a:solidFill>
                  <a:srgbClr val="000000"/>
                </a:solidFill>
              </a:rPr>
              <a:t>1</a:t>
            </a:r>
            <a:r>
              <a:rPr lang="en-US" sz="2000" dirty="0">
                <a:solidFill>
                  <a:srgbClr val="000000"/>
                </a:solidFill>
              </a:rPr>
              <a:t>= Yes there should be with Males outperforming females.</a:t>
            </a:r>
          </a:p>
          <a:p>
            <a:pPr marL="342900" indent="-342900">
              <a:buFont typeface="+mj-lt"/>
              <a:buAutoNum type="arabicPeriod"/>
            </a:pPr>
            <a:r>
              <a:rPr lang="en-US" sz="2400" b="1" dirty="0">
                <a:solidFill>
                  <a:srgbClr val="000000"/>
                </a:solidFill>
              </a:rPr>
              <a:t>What neural correlates of the brain are significantly impacted in spatial reasoning learning?</a:t>
            </a:r>
          </a:p>
          <a:p>
            <a:pPr marL="1314450" lvl="1" indent="-571500"/>
            <a:r>
              <a:rPr lang="en-US" sz="2000" dirty="0">
                <a:solidFill>
                  <a:srgbClr val="000000"/>
                </a:solidFill>
              </a:rPr>
              <a:t>H</a:t>
            </a:r>
            <a:r>
              <a:rPr lang="en-US" sz="2000" baseline="-25000" dirty="0">
                <a:solidFill>
                  <a:srgbClr val="000000"/>
                </a:solidFill>
              </a:rPr>
              <a:t>1</a:t>
            </a:r>
            <a:r>
              <a:rPr lang="en-US" sz="2000" dirty="0">
                <a:solidFill>
                  <a:srgbClr val="000000"/>
                </a:solidFill>
              </a:rPr>
              <a:t>= Spatial Triangle; Frontal L/R differences &amp; large parietal ERPs for more mirrors</a:t>
            </a:r>
          </a:p>
        </p:txBody>
      </p:sp>
    </p:spTree>
    <p:extLst>
      <p:ext uri="{BB962C8B-B14F-4D97-AF65-F5344CB8AC3E}">
        <p14:creationId xmlns:p14="http://schemas.microsoft.com/office/powerpoint/2010/main" val="179640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8459"/>
          </a:xfrm>
        </p:spPr>
        <p:txBody>
          <a:bodyPr>
            <a:normAutofit/>
          </a:bodyPr>
          <a:lstStyle/>
          <a:p>
            <a:pPr algn="l"/>
            <a:r>
              <a:rPr lang="en-US" dirty="0"/>
              <a:t>	Methods</a:t>
            </a:r>
          </a:p>
        </p:txBody>
      </p:sp>
      <p:sp>
        <p:nvSpPr>
          <p:cNvPr id="3" name="Content Placeholder 2"/>
          <p:cNvSpPr>
            <a:spLocks noGrp="1"/>
          </p:cNvSpPr>
          <p:nvPr>
            <p:ph idx="1"/>
          </p:nvPr>
        </p:nvSpPr>
        <p:spPr>
          <a:xfrm>
            <a:off x="457200" y="1153097"/>
            <a:ext cx="8686800" cy="5704903"/>
          </a:xfrm>
        </p:spPr>
        <p:txBody>
          <a:bodyPr>
            <a:noAutofit/>
          </a:bodyPr>
          <a:lstStyle/>
          <a:p>
            <a:pPr marL="0" indent="0">
              <a:buNone/>
            </a:pPr>
            <a:r>
              <a:rPr lang="en-US" dirty="0">
                <a:solidFill>
                  <a:srgbClr val="000000"/>
                </a:solidFill>
              </a:rPr>
              <a:t>Study Design</a:t>
            </a:r>
          </a:p>
          <a:p>
            <a:r>
              <a:rPr lang="en-US" dirty="0">
                <a:solidFill>
                  <a:srgbClr val="000000"/>
                </a:solidFill>
              </a:rPr>
              <a:t>Conditions within the 3 blocks; pretest, practice (with feedback, see figures), and posttest blocks; 1 mirror, 3 mirror, 5 presentations (&amp; 7 posttest)</a:t>
            </a:r>
          </a:p>
          <a:p>
            <a:pPr lvl="1"/>
            <a:r>
              <a:rPr lang="en-US" sz="2400" dirty="0">
                <a:solidFill>
                  <a:srgbClr val="000000"/>
                </a:solidFill>
                <a:effectLst/>
              </a:rPr>
              <a:t>three blocks totaled 150 trials, 50 trials pretest, 50 trials practice block, and 50+ trials posttest block</a:t>
            </a:r>
            <a:endParaRPr lang="en-US" sz="2400" dirty="0">
              <a:solidFill>
                <a:srgbClr val="000000"/>
              </a:solidFill>
            </a:endParaRPr>
          </a:p>
          <a:p>
            <a:pPr marL="57150" indent="0">
              <a:buNone/>
            </a:pPr>
            <a:endParaRPr lang="en-US" sz="2800" dirty="0">
              <a:solidFill>
                <a:srgbClr val="000000"/>
              </a:solidFill>
              <a:effectLst/>
            </a:endParaRPr>
          </a:p>
          <a:p>
            <a:pPr marL="57150" indent="0">
              <a:buNone/>
            </a:pPr>
            <a:endParaRPr lang="en-US" sz="2800" dirty="0">
              <a:solidFill>
                <a:srgbClr val="000000"/>
              </a:solidFill>
              <a:effectLst/>
            </a:endParaRPr>
          </a:p>
        </p:txBody>
      </p:sp>
      <p:pic>
        <p:nvPicPr>
          <p:cNvPr id="4" name="Picture 3"/>
          <p:cNvPicPr>
            <a:picLocks noChangeAspect="1"/>
          </p:cNvPicPr>
          <p:nvPr/>
        </p:nvPicPr>
        <p:blipFill>
          <a:blip r:embed="rId3"/>
          <a:stretch>
            <a:fillRect/>
          </a:stretch>
        </p:blipFill>
        <p:spPr>
          <a:xfrm>
            <a:off x="4120117" y="4486940"/>
            <a:ext cx="1782726" cy="1337044"/>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3496480" y="5211283"/>
            <a:ext cx="1633869" cy="1225402"/>
          </a:xfrm>
          <a:prstGeom prst="rect">
            <a:avLst/>
          </a:prstGeom>
          <a:ln>
            <a:solidFill>
              <a:schemeClr val="tx1"/>
            </a:solidFill>
          </a:ln>
        </p:spPr>
      </p:pic>
      <p:pic>
        <p:nvPicPr>
          <p:cNvPr id="8" name="Picture 7"/>
          <p:cNvPicPr>
            <a:picLocks noChangeAspect="1"/>
          </p:cNvPicPr>
          <p:nvPr/>
        </p:nvPicPr>
        <p:blipFill>
          <a:blip r:embed="rId5"/>
          <a:stretch>
            <a:fillRect/>
          </a:stretch>
        </p:blipFill>
        <p:spPr>
          <a:xfrm>
            <a:off x="1640959" y="4093740"/>
            <a:ext cx="1828800" cy="1371600"/>
          </a:xfrm>
          <a:prstGeom prst="rect">
            <a:avLst/>
          </a:prstGeom>
          <a:ln>
            <a:solidFill>
              <a:schemeClr val="tx1"/>
            </a:solidFill>
          </a:ln>
        </p:spPr>
      </p:pic>
      <p:pic>
        <p:nvPicPr>
          <p:cNvPr id="7" name="Picture 6"/>
          <p:cNvPicPr>
            <a:picLocks noChangeAspect="1"/>
          </p:cNvPicPr>
          <p:nvPr/>
        </p:nvPicPr>
        <p:blipFill>
          <a:blip r:embed="rId6"/>
          <a:stretch>
            <a:fillRect/>
          </a:stretch>
        </p:blipFill>
        <p:spPr>
          <a:xfrm>
            <a:off x="937682" y="4916331"/>
            <a:ext cx="1737397" cy="1230923"/>
          </a:xfrm>
          <a:prstGeom prst="rect">
            <a:avLst/>
          </a:prstGeom>
          <a:ln>
            <a:solidFill>
              <a:schemeClr val="tx1"/>
            </a:solidFill>
          </a:ln>
        </p:spPr>
      </p:pic>
      <p:pic>
        <p:nvPicPr>
          <p:cNvPr id="9" name="Picture 8"/>
          <p:cNvPicPr>
            <a:picLocks noChangeAspect="1"/>
          </p:cNvPicPr>
          <p:nvPr/>
        </p:nvPicPr>
        <p:blipFill>
          <a:blip r:embed="rId7"/>
          <a:stretch>
            <a:fillRect/>
          </a:stretch>
        </p:blipFill>
        <p:spPr>
          <a:xfrm>
            <a:off x="138467" y="5673900"/>
            <a:ext cx="1559169" cy="1169377"/>
          </a:xfrm>
          <a:prstGeom prst="rect">
            <a:avLst/>
          </a:prstGeom>
          <a:ln>
            <a:solidFill>
              <a:schemeClr val="tx1"/>
            </a:solidFill>
          </a:ln>
        </p:spPr>
      </p:pic>
      <p:pic>
        <p:nvPicPr>
          <p:cNvPr id="14" name="Picture 13"/>
          <p:cNvPicPr>
            <a:picLocks noChangeAspect="1"/>
          </p:cNvPicPr>
          <p:nvPr/>
        </p:nvPicPr>
        <p:blipFill>
          <a:blip r:embed="rId8"/>
          <a:stretch>
            <a:fillRect/>
          </a:stretch>
        </p:blipFill>
        <p:spPr>
          <a:xfrm>
            <a:off x="6989811" y="4102813"/>
            <a:ext cx="2079762" cy="1559821"/>
          </a:xfrm>
          <a:prstGeom prst="rect">
            <a:avLst/>
          </a:prstGeom>
          <a:ln>
            <a:solidFill>
              <a:schemeClr val="tx1"/>
            </a:solidFill>
          </a:ln>
        </p:spPr>
      </p:pic>
      <p:pic>
        <p:nvPicPr>
          <p:cNvPr id="10" name="Picture 9"/>
          <p:cNvPicPr>
            <a:picLocks noChangeAspect="1"/>
          </p:cNvPicPr>
          <p:nvPr/>
        </p:nvPicPr>
        <p:blipFill>
          <a:blip r:embed="rId5"/>
          <a:stretch>
            <a:fillRect/>
          </a:stretch>
        </p:blipFill>
        <p:spPr>
          <a:xfrm>
            <a:off x="6515800" y="4830658"/>
            <a:ext cx="1828800" cy="1371600"/>
          </a:xfrm>
          <a:prstGeom prst="rect">
            <a:avLst/>
          </a:prstGeom>
          <a:ln>
            <a:solidFill>
              <a:schemeClr val="tx1"/>
            </a:solidFill>
          </a:ln>
        </p:spPr>
      </p:pic>
      <p:pic>
        <p:nvPicPr>
          <p:cNvPr id="11" name="Picture 10"/>
          <p:cNvPicPr>
            <a:picLocks noChangeAspect="1"/>
          </p:cNvPicPr>
          <p:nvPr/>
        </p:nvPicPr>
        <p:blipFill>
          <a:blip r:embed="rId6"/>
          <a:stretch>
            <a:fillRect/>
          </a:stretch>
        </p:blipFill>
        <p:spPr>
          <a:xfrm>
            <a:off x="5950569" y="5269148"/>
            <a:ext cx="1737397" cy="1230923"/>
          </a:xfrm>
          <a:prstGeom prst="rect">
            <a:avLst/>
          </a:prstGeom>
          <a:ln>
            <a:solidFill>
              <a:schemeClr val="tx1"/>
            </a:solidFill>
          </a:ln>
        </p:spPr>
      </p:pic>
      <p:pic>
        <p:nvPicPr>
          <p:cNvPr id="12" name="Picture 11"/>
          <p:cNvPicPr>
            <a:picLocks noChangeAspect="1"/>
          </p:cNvPicPr>
          <p:nvPr/>
        </p:nvPicPr>
        <p:blipFill>
          <a:blip r:embed="rId7"/>
          <a:stretch>
            <a:fillRect/>
          </a:stretch>
        </p:blipFill>
        <p:spPr>
          <a:xfrm>
            <a:off x="5525544" y="5662634"/>
            <a:ext cx="1559169" cy="1169377"/>
          </a:xfrm>
          <a:prstGeom prst="rect">
            <a:avLst/>
          </a:prstGeom>
          <a:ln>
            <a:solidFill>
              <a:schemeClr val="tx1"/>
            </a:solidFill>
          </a:ln>
        </p:spPr>
      </p:pic>
    </p:spTree>
    <p:extLst>
      <p:ext uri="{BB962C8B-B14F-4D97-AF65-F5344CB8AC3E}">
        <p14:creationId xmlns:p14="http://schemas.microsoft.com/office/powerpoint/2010/main" val="21259019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9735" r="22445"/>
          <a:stretch/>
        </p:blipFill>
        <p:spPr>
          <a:xfrm>
            <a:off x="5667307" y="10"/>
            <a:ext cx="3476693" cy="6857990"/>
          </a:xfrm>
          <a:prstGeom prst="rect">
            <a:avLst/>
          </a:prstGeom>
          <a:effectLst/>
        </p:spPr>
      </p:pic>
      <p:sp>
        <p:nvSpPr>
          <p:cNvPr id="2" name="Title 1"/>
          <p:cNvSpPr>
            <a:spLocks noGrp="1"/>
          </p:cNvSpPr>
          <p:nvPr>
            <p:ph type="title"/>
          </p:nvPr>
        </p:nvSpPr>
        <p:spPr>
          <a:xfrm>
            <a:off x="486697" y="629267"/>
            <a:ext cx="4860570" cy="1676603"/>
          </a:xfrm>
        </p:spPr>
        <p:txBody>
          <a:bodyPr>
            <a:normAutofit/>
          </a:bodyPr>
          <a:lstStyle/>
          <a:p>
            <a:r>
              <a:rPr lang="en-US" dirty="0"/>
              <a:t>Participants</a:t>
            </a:r>
            <a:endParaRPr lang="en-US"/>
          </a:p>
        </p:txBody>
      </p:sp>
      <p:sp>
        <p:nvSpPr>
          <p:cNvPr id="3" name="Content Placeholder 2"/>
          <p:cNvSpPr>
            <a:spLocks noGrp="1"/>
          </p:cNvSpPr>
          <p:nvPr>
            <p:ph idx="1"/>
          </p:nvPr>
        </p:nvSpPr>
        <p:spPr>
          <a:xfrm>
            <a:off x="486698" y="2438401"/>
            <a:ext cx="4860569" cy="3785419"/>
          </a:xfrm>
        </p:spPr>
        <p:txBody>
          <a:bodyPr>
            <a:normAutofit/>
          </a:bodyPr>
          <a:lstStyle/>
          <a:p>
            <a:pPr>
              <a:lnSpc>
                <a:spcPct val="90000"/>
              </a:lnSpc>
            </a:pPr>
            <a:r>
              <a:rPr lang="en-US" sz="2400" dirty="0"/>
              <a:t>Twenty-one (21) children ages 6 to 12; 11 boys and 10 girls</a:t>
            </a:r>
          </a:p>
          <a:p>
            <a:pPr>
              <a:lnSpc>
                <a:spcPct val="90000"/>
              </a:lnSpc>
            </a:pPr>
            <a:r>
              <a:rPr lang="en-US" sz="2400" dirty="0"/>
              <a:t>Average Age 9.2</a:t>
            </a:r>
          </a:p>
          <a:p>
            <a:pPr lvl="1">
              <a:lnSpc>
                <a:spcPct val="90000"/>
              </a:lnSpc>
            </a:pPr>
            <a:r>
              <a:rPr lang="en-US" sz="2400" dirty="0"/>
              <a:t>7 children in the 6-7 Age group</a:t>
            </a:r>
          </a:p>
          <a:p>
            <a:pPr lvl="1">
              <a:lnSpc>
                <a:spcPct val="90000"/>
              </a:lnSpc>
            </a:pPr>
            <a:r>
              <a:rPr lang="en-US" sz="2400" dirty="0"/>
              <a:t>5 children in the 8-9 Age group</a:t>
            </a:r>
          </a:p>
          <a:p>
            <a:pPr lvl="1">
              <a:lnSpc>
                <a:spcPct val="90000"/>
              </a:lnSpc>
            </a:pPr>
            <a:r>
              <a:rPr lang="en-US" sz="2400" dirty="0"/>
              <a:t>9 children in the 10-12 Age group</a:t>
            </a:r>
          </a:p>
          <a:p>
            <a:pPr>
              <a:lnSpc>
                <a:spcPct val="90000"/>
              </a:lnSpc>
            </a:pPr>
            <a:r>
              <a:rPr lang="en-US" sz="2400" dirty="0"/>
              <a:t>All Right-handed</a:t>
            </a:r>
          </a:p>
          <a:p>
            <a:pPr>
              <a:lnSpc>
                <a:spcPct val="90000"/>
              </a:lnSpc>
            </a:pPr>
            <a:endParaRPr lang="en-US" sz="1500" dirty="0"/>
          </a:p>
          <a:p>
            <a:pPr>
              <a:lnSpc>
                <a:spcPct val="90000"/>
              </a:lnSpc>
            </a:pPr>
            <a:endParaRPr lang="zh-CN" altLang="en-US" sz="1500" dirty="0"/>
          </a:p>
        </p:txBody>
      </p:sp>
    </p:spTree>
    <p:extLst>
      <p:ext uri="{BB962C8B-B14F-4D97-AF65-F5344CB8AC3E}">
        <p14:creationId xmlns:p14="http://schemas.microsoft.com/office/powerpoint/2010/main" val="1478631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3644045"/>
            <a:ext cx="6310394" cy="3213955"/>
          </a:xfrm>
          <a:prstGeom prst="rect">
            <a:avLst/>
          </a:prstGeom>
        </p:spPr>
      </p:pic>
      <p:pic>
        <p:nvPicPr>
          <p:cNvPr id="3" name="Picture 2"/>
          <p:cNvPicPr>
            <a:picLocks noChangeAspect="1"/>
          </p:cNvPicPr>
          <p:nvPr/>
        </p:nvPicPr>
        <p:blipFill>
          <a:blip r:embed="rId4"/>
          <a:stretch>
            <a:fillRect/>
          </a:stretch>
        </p:blipFill>
        <p:spPr>
          <a:xfrm>
            <a:off x="6394388" y="4026878"/>
            <a:ext cx="2749612" cy="2764888"/>
          </a:xfrm>
          <a:prstGeom prst="rect">
            <a:avLst/>
          </a:prstGeom>
        </p:spPr>
      </p:pic>
      <p:pic>
        <p:nvPicPr>
          <p:cNvPr id="4" name="Picture 3"/>
          <p:cNvPicPr>
            <a:picLocks noChangeAspect="1"/>
          </p:cNvPicPr>
          <p:nvPr/>
        </p:nvPicPr>
        <p:blipFill>
          <a:blip r:embed="rId5"/>
          <a:stretch>
            <a:fillRect/>
          </a:stretch>
        </p:blipFill>
        <p:spPr>
          <a:xfrm>
            <a:off x="6895686" y="1532313"/>
            <a:ext cx="2322526" cy="2494565"/>
          </a:xfrm>
          <a:prstGeom prst="rect">
            <a:avLst/>
          </a:prstGeom>
        </p:spPr>
      </p:pic>
      <p:pic>
        <p:nvPicPr>
          <p:cNvPr id="5" name="Picture 4"/>
          <p:cNvPicPr>
            <a:picLocks noChangeAspect="1"/>
          </p:cNvPicPr>
          <p:nvPr/>
        </p:nvPicPr>
        <p:blipFill>
          <a:blip r:embed="rId6"/>
          <a:stretch>
            <a:fillRect/>
          </a:stretch>
        </p:blipFill>
        <p:spPr>
          <a:xfrm>
            <a:off x="0" y="-10808"/>
            <a:ext cx="6821474" cy="3644045"/>
          </a:xfrm>
          <a:prstGeom prst="rect">
            <a:avLst/>
          </a:prstGeom>
        </p:spPr>
      </p:pic>
      <p:pic>
        <p:nvPicPr>
          <p:cNvPr id="6" name="Picture 5"/>
          <p:cNvPicPr>
            <a:picLocks noChangeAspect="1"/>
          </p:cNvPicPr>
          <p:nvPr/>
        </p:nvPicPr>
        <p:blipFill>
          <a:blip r:embed="rId7"/>
          <a:stretch>
            <a:fillRect/>
          </a:stretch>
        </p:blipFill>
        <p:spPr>
          <a:xfrm>
            <a:off x="6821474" y="0"/>
            <a:ext cx="2470950" cy="1653290"/>
          </a:xfrm>
          <a:prstGeom prst="rect">
            <a:avLst/>
          </a:prstGeom>
        </p:spPr>
      </p:pic>
    </p:spTree>
    <p:extLst>
      <p:ext uri="{BB962C8B-B14F-4D97-AF65-F5344CB8AC3E}">
        <p14:creationId xmlns:p14="http://schemas.microsoft.com/office/powerpoint/2010/main" val="1818221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0000"/>
                </a:solidFill>
              </a:rPr>
              <a:t>Can children increase spatial reasoning abilities through video game play?</a:t>
            </a:r>
            <a:br>
              <a:rPr lang="en-US" dirty="0">
                <a:solidFill>
                  <a:srgbClr val="000000"/>
                </a:solidFill>
              </a:rPr>
            </a:br>
            <a:endParaRPr lang="en-US" dirty="0"/>
          </a:p>
        </p:txBody>
      </p:sp>
      <p:sp>
        <p:nvSpPr>
          <p:cNvPr id="3" name="Text Placeholder 2"/>
          <p:cNvSpPr>
            <a:spLocks noGrp="1"/>
          </p:cNvSpPr>
          <p:nvPr>
            <p:ph type="body" idx="1"/>
          </p:nvPr>
        </p:nvSpPr>
        <p:spPr/>
        <p:txBody>
          <a:bodyPr/>
          <a:lstStyle/>
          <a:p>
            <a:r>
              <a:rPr lang="en-US" dirty="0"/>
              <a:t>Q1</a:t>
            </a:r>
          </a:p>
        </p:txBody>
      </p:sp>
    </p:spTree>
    <p:extLst>
      <p:ext uri="{BB962C8B-B14F-4D97-AF65-F5344CB8AC3E}">
        <p14:creationId xmlns:p14="http://schemas.microsoft.com/office/powerpoint/2010/main" val="3119833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69582"/>
            <a:ext cx="8246953" cy="5486400"/>
          </a:xfrm>
        </p:spPr>
        <p:txBody>
          <a:bodyPr>
            <a:normAutofit fontScale="40000" lnSpcReduction="20000"/>
          </a:bodyPr>
          <a:lstStyle/>
          <a:p>
            <a:pPr marL="0" indent="0">
              <a:lnSpc>
                <a:spcPct val="160000"/>
              </a:lnSpc>
              <a:buNone/>
            </a:pPr>
            <a:r>
              <a:rPr lang="en-US" altLang="zh-CN" sz="5900" dirty="0"/>
              <a:t>Children </a:t>
            </a:r>
            <a:r>
              <a:rPr lang="en-US" altLang="zh-CN" sz="5900" b="1" u="sng" dirty="0"/>
              <a:t>overall</a:t>
            </a:r>
            <a:r>
              <a:rPr lang="en-US" altLang="zh-CN" sz="5900" dirty="0"/>
              <a:t> performed better on the practice (F=7.97, p&lt;.001) and the posttest (F=15.33, p&lt;.001) than on the pretest.</a:t>
            </a:r>
          </a:p>
          <a:p>
            <a:pPr lvl="0">
              <a:buClr>
                <a:srgbClr val="212745"/>
              </a:buClr>
            </a:pPr>
            <a:r>
              <a:rPr lang="en-US" altLang="zh-CN" sz="5900" b="1" dirty="0"/>
              <a:t>Gender</a:t>
            </a:r>
            <a:r>
              <a:rPr lang="zh-CN" altLang="en-US" sz="5900" b="1" dirty="0"/>
              <a:t>（</a:t>
            </a:r>
            <a:r>
              <a:rPr lang="en-US" altLang="zh-CN" sz="5900" b="1" dirty="0"/>
              <a:t>Independent samples t-test</a:t>
            </a:r>
            <a:r>
              <a:rPr lang="zh-CN" altLang="en-US" sz="5900" b="1" dirty="0"/>
              <a:t>）</a:t>
            </a:r>
            <a:endParaRPr lang="en-US" altLang="zh-CN" sz="5900" b="1" dirty="0"/>
          </a:p>
          <a:p>
            <a:pPr lvl="0">
              <a:buClr>
                <a:srgbClr val="212745"/>
              </a:buClr>
            </a:pPr>
            <a:endParaRPr lang="en-US" altLang="zh-CN" sz="5900" b="1" dirty="0"/>
          </a:p>
          <a:p>
            <a:pPr lvl="0">
              <a:buClr>
                <a:srgbClr val="212745"/>
              </a:buClr>
            </a:pPr>
            <a:endParaRPr lang="en-US" altLang="zh-CN" sz="5900" b="1" dirty="0"/>
          </a:p>
          <a:p>
            <a:pPr lvl="0">
              <a:buClr>
                <a:srgbClr val="212745"/>
              </a:buClr>
            </a:pPr>
            <a:endParaRPr lang="en-US" altLang="zh-CN" sz="5900" b="1" dirty="0"/>
          </a:p>
          <a:p>
            <a:pPr marL="0" indent="0">
              <a:buClr>
                <a:srgbClr val="212745"/>
              </a:buClr>
              <a:buNone/>
            </a:pPr>
            <a:endParaRPr lang="en-US" altLang="zh-CN" sz="3400" dirty="0"/>
          </a:p>
          <a:p>
            <a:pPr marL="0" indent="0">
              <a:buClr>
                <a:srgbClr val="212745"/>
              </a:buClr>
              <a:buNone/>
            </a:pPr>
            <a:endParaRPr lang="en-US" altLang="zh-CN" sz="3400" dirty="0"/>
          </a:p>
          <a:p>
            <a:pPr marL="0" indent="0">
              <a:buClr>
                <a:srgbClr val="212745"/>
              </a:buClr>
              <a:buNone/>
            </a:pPr>
            <a:endParaRPr lang="en-US" altLang="zh-CN" sz="3400" dirty="0"/>
          </a:p>
          <a:p>
            <a:pPr marL="0" indent="0">
              <a:buClr>
                <a:srgbClr val="212745"/>
              </a:buClr>
              <a:buNone/>
            </a:pPr>
            <a:endParaRPr lang="en-US" altLang="zh-CN" sz="5900" b="1" dirty="0"/>
          </a:p>
          <a:p>
            <a:pPr>
              <a:buClr>
                <a:srgbClr val="212745"/>
              </a:buClr>
            </a:pPr>
            <a:r>
              <a:rPr lang="en-US" altLang="zh-CN" sz="5900" b="1" dirty="0"/>
              <a:t>Significant differences between gender were found in practice block (F= 17.88, p=.000) and post-test (F=48.08, p=.000</a:t>
            </a:r>
            <a:r>
              <a:rPr lang="zh-CN" altLang="en-US" sz="5900" b="1" dirty="0"/>
              <a:t>）</a:t>
            </a:r>
            <a:endParaRPr lang="en-US" altLang="zh-CN" sz="5900" b="1" dirty="0"/>
          </a:p>
          <a:p>
            <a:pPr marL="0" indent="0">
              <a:buClr>
                <a:srgbClr val="212745"/>
              </a:buClr>
              <a:buNone/>
            </a:pPr>
            <a:r>
              <a:rPr lang="en-US" altLang="zh-CN" sz="4500" i="1" dirty="0"/>
              <a:t>No significant difference between males and females in the pre-test (F= 2.706, p=.100).</a:t>
            </a:r>
          </a:p>
          <a:p>
            <a:pPr marL="0" indent="0">
              <a:buClr>
                <a:srgbClr val="212745"/>
              </a:buClr>
              <a:buNone/>
            </a:pPr>
            <a:endParaRPr lang="en-US" altLang="zh-CN" b="1" dirty="0"/>
          </a:p>
        </p:txBody>
      </p:sp>
      <p:sp>
        <p:nvSpPr>
          <p:cNvPr id="3" name="Title 2"/>
          <p:cNvSpPr>
            <a:spLocks noGrp="1"/>
          </p:cNvSpPr>
          <p:nvPr>
            <p:ph type="title"/>
          </p:nvPr>
        </p:nvSpPr>
        <p:spPr/>
        <p:txBody>
          <a:bodyPr/>
          <a:lstStyle/>
          <a:p>
            <a:r>
              <a:rPr lang="en-US" altLang="zh-CN" dirty="0"/>
              <a:t>Results</a:t>
            </a:r>
            <a:endParaRPr lang="zh-CN" altLang="en-US" dirty="0"/>
          </a:p>
        </p:txBody>
      </p:sp>
      <p:pic>
        <p:nvPicPr>
          <p:cNvPr id="4" name="Picture 3"/>
          <p:cNvPicPr>
            <a:picLocks noChangeAspect="1"/>
          </p:cNvPicPr>
          <p:nvPr/>
        </p:nvPicPr>
        <p:blipFill>
          <a:blip r:embed="rId3"/>
          <a:stretch>
            <a:fillRect/>
          </a:stretch>
        </p:blipFill>
        <p:spPr>
          <a:xfrm>
            <a:off x="853810" y="2644763"/>
            <a:ext cx="7453732" cy="1842176"/>
          </a:xfrm>
          <a:prstGeom prst="rect">
            <a:avLst/>
          </a:prstGeom>
        </p:spPr>
      </p:pic>
    </p:spTree>
    <p:extLst>
      <p:ext uri="{BB962C8B-B14F-4D97-AF65-F5344CB8AC3E}">
        <p14:creationId xmlns:p14="http://schemas.microsoft.com/office/powerpoint/2010/main" val="1064780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33436"/>
          </a:xfrm>
        </p:spPr>
        <p:txBody>
          <a:bodyPr>
            <a:normAutofit fontScale="90000"/>
          </a:bodyPr>
          <a:lstStyle/>
          <a:p>
            <a:r>
              <a:rPr lang="en-US" altLang="zh-CN" dirty="0"/>
              <a:t>Results </a:t>
            </a:r>
            <a:endParaRPr lang="zh-CN" altLang="en-US" dirty="0"/>
          </a:p>
        </p:txBody>
      </p:sp>
      <p:sp>
        <p:nvSpPr>
          <p:cNvPr id="5" name="TextBox 4"/>
          <p:cNvSpPr txBox="1"/>
          <p:nvPr/>
        </p:nvSpPr>
        <p:spPr>
          <a:xfrm flipH="1">
            <a:off x="1209303" y="2186539"/>
            <a:ext cx="6982041" cy="779701"/>
          </a:xfrm>
          <a:prstGeom prst="rect">
            <a:avLst/>
          </a:prstGeom>
          <a:noFill/>
        </p:spPr>
        <p:txBody>
          <a:bodyPr wrap="square" rtlCol="0">
            <a:spAutoFit/>
          </a:bodyPr>
          <a:lstStyle/>
          <a:p>
            <a:pPr>
              <a:spcBef>
                <a:spcPts val="1350"/>
              </a:spcBef>
              <a:buClr>
                <a:srgbClr val="212745"/>
              </a:buClr>
              <a:buSzPct val="80000"/>
            </a:pPr>
            <a:r>
              <a:rPr lang="en-US" altLang="zh-CN" sz="1650" dirty="0">
                <a:solidFill>
                  <a:prstClr val="white"/>
                </a:solidFill>
                <a:latin typeface="High Tower Text" panose="02040502050506030303" pitchFamily="18" charset="0"/>
              </a:rPr>
              <a:t>Table 3 </a:t>
            </a:r>
          </a:p>
          <a:p>
            <a:pPr>
              <a:spcBef>
                <a:spcPts val="1350"/>
              </a:spcBef>
              <a:buClr>
                <a:srgbClr val="212745"/>
              </a:buClr>
              <a:buSzPct val="80000"/>
            </a:pPr>
            <a:r>
              <a:rPr lang="en-US" altLang="zh-CN" sz="1650" i="1" dirty="0">
                <a:solidFill>
                  <a:prstClr val="white"/>
                </a:solidFill>
                <a:latin typeface="High Tower Text" panose="02040502050506030303" pitchFamily="18" charset="0"/>
              </a:rPr>
              <a:t>Total Average Score for the Number of Reflections over Three  Blocks</a:t>
            </a:r>
          </a:p>
        </p:txBody>
      </p:sp>
      <p:pic>
        <p:nvPicPr>
          <p:cNvPr id="6" name="Picture 5"/>
          <p:cNvPicPr>
            <a:picLocks noChangeAspect="1"/>
          </p:cNvPicPr>
          <p:nvPr/>
        </p:nvPicPr>
        <p:blipFill>
          <a:blip r:embed="rId2"/>
          <a:stretch>
            <a:fillRect/>
          </a:stretch>
        </p:blipFill>
        <p:spPr>
          <a:xfrm>
            <a:off x="1477926" y="5135992"/>
            <a:ext cx="5630317" cy="1722008"/>
          </a:xfrm>
          <a:prstGeom prst="rect">
            <a:avLst/>
          </a:prstGeom>
        </p:spPr>
      </p:pic>
      <p:graphicFrame>
        <p:nvGraphicFramePr>
          <p:cNvPr id="7" name="Chart 6"/>
          <p:cNvGraphicFramePr>
            <a:graphicFrameLocks/>
          </p:cNvGraphicFramePr>
          <p:nvPr>
            <p:extLst>
              <p:ext uri="{D42A27DB-BD31-4B8C-83A1-F6EECF244321}">
                <p14:modId xmlns:p14="http://schemas.microsoft.com/office/powerpoint/2010/main" val="3933311093"/>
              </p:ext>
            </p:extLst>
          </p:nvPr>
        </p:nvGraphicFramePr>
        <p:xfrm>
          <a:off x="1477925" y="808074"/>
          <a:ext cx="6156251" cy="4167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068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0000"/>
                </a:solidFill>
              </a:rPr>
              <a:t>Are there developmental and gender differences in behavioral performance  during spatial reasoning video game play?</a:t>
            </a:r>
            <a:br>
              <a:rPr lang="en-US" dirty="0">
                <a:solidFill>
                  <a:srgbClr val="000000"/>
                </a:solidFill>
              </a:rPr>
            </a:br>
            <a:br>
              <a:rPr lang="en-US" dirty="0">
                <a:solidFill>
                  <a:srgbClr val="000000"/>
                </a:solidFill>
              </a:rPr>
            </a:br>
            <a:endParaRPr lang="en-US" dirty="0"/>
          </a:p>
        </p:txBody>
      </p:sp>
      <p:sp>
        <p:nvSpPr>
          <p:cNvPr id="3" name="Text Placeholder 2"/>
          <p:cNvSpPr>
            <a:spLocks noGrp="1"/>
          </p:cNvSpPr>
          <p:nvPr>
            <p:ph type="body" idx="1"/>
          </p:nvPr>
        </p:nvSpPr>
        <p:spPr/>
        <p:txBody>
          <a:bodyPr/>
          <a:lstStyle/>
          <a:p>
            <a:r>
              <a:rPr lang="en-US" dirty="0"/>
              <a:t>Q2</a:t>
            </a:r>
          </a:p>
        </p:txBody>
      </p:sp>
    </p:spTree>
    <p:extLst>
      <p:ext uri="{BB962C8B-B14F-4D97-AF65-F5344CB8AC3E}">
        <p14:creationId xmlns:p14="http://schemas.microsoft.com/office/powerpoint/2010/main" val="3851358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a:t>Results</a:t>
            </a:r>
            <a:endParaRPr lang="zh-CN" altLang="en-US" dirty="0"/>
          </a:p>
        </p:txBody>
      </p:sp>
      <p:cxnSp>
        <p:nvCxnSpPr>
          <p:cNvPr id="7" name="Connector: Elbow 6"/>
          <p:cNvCxnSpPr/>
          <p:nvPr/>
        </p:nvCxnSpPr>
        <p:spPr>
          <a:xfrm rot="16200000" flipV="1">
            <a:off x="2281804" y="2867447"/>
            <a:ext cx="23787" cy="18918"/>
          </a:xfrm>
          <a:prstGeom prst="bentConnector3">
            <a:avLst/>
          </a:prstGeom>
          <a:ln w="25400">
            <a:miter lim="800000"/>
            <a:tailEnd type="none"/>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idx="1"/>
          </p:nvPr>
        </p:nvSpPr>
        <p:spPr>
          <a:xfrm>
            <a:off x="701749" y="1212112"/>
            <a:ext cx="7300146" cy="4067620"/>
          </a:xfrm>
        </p:spPr>
        <p:txBody>
          <a:bodyPr>
            <a:normAutofit/>
          </a:bodyPr>
          <a:lstStyle/>
          <a:p>
            <a:pPr marL="0" indent="0" algn="ctr">
              <a:buNone/>
            </a:pPr>
            <a:r>
              <a:rPr lang="en-US" altLang="zh-CN" sz="2400" b="1" dirty="0"/>
              <a:t>Figure 1</a:t>
            </a:r>
            <a:r>
              <a:rPr lang="en-US" altLang="zh-CN" sz="2400" dirty="0"/>
              <a:t>. Gender comparison over three blocks </a:t>
            </a:r>
            <a:endParaRPr lang="zh-CN" altLang="en-US" sz="2400" dirty="0"/>
          </a:p>
        </p:txBody>
      </p:sp>
      <p:pic>
        <p:nvPicPr>
          <p:cNvPr id="2" name="Picture 1"/>
          <p:cNvPicPr>
            <a:picLocks noChangeAspect="1"/>
          </p:cNvPicPr>
          <p:nvPr/>
        </p:nvPicPr>
        <p:blipFill>
          <a:blip r:embed="rId2"/>
          <a:stretch>
            <a:fillRect/>
          </a:stretch>
        </p:blipFill>
        <p:spPr>
          <a:xfrm>
            <a:off x="913624" y="1850065"/>
            <a:ext cx="7316751" cy="4401879"/>
          </a:xfrm>
          <a:prstGeom prst="rect">
            <a:avLst/>
          </a:prstGeom>
        </p:spPr>
      </p:pic>
    </p:spTree>
    <p:extLst>
      <p:ext uri="{BB962C8B-B14F-4D97-AF65-F5344CB8AC3E}">
        <p14:creationId xmlns:p14="http://schemas.microsoft.com/office/powerpoint/2010/main" val="335590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chemeClr val="bg1"/>
              </a:gs>
              <a:gs pos="100000">
                <a:schemeClr val="bg2">
                  <a:shade val="100000"/>
                  <a:hueMod val="100000"/>
                  <a:satMod val="110000"/>
                  <a:lumMod val="130000"/>
                </a:schemeClr>
              </a:gs>
              <a:gs pos="100000">
                <a:schemeClr val="bg2">
                  <a:shade val="78000"/>
                  <a:hueMod val="106000"/>
                  <a:satMod val="120000"/>
                  <a:lumMod val="79000"/>
                </a:schemeClr>
              </a:gs>
            </a:gsLst>
            <a:lin ang="2520000" scaled="0"/>
          </a:gradFill>
        </p:spPr>
        <p:txBody>
          <a:bodyPr>
            <a:normAutofit/>
          </a:bodyPr>
          <a:lstStyle/>
          <a:p>
            <a:r>
              <a:rPr lang="en-US" dirty="0"/>
              <a:t>Behavioral Results-Reaction Time</a:t>
            </a:r>
          </a:p>
        </p:txBody>
      </p:sp>
      <p:sp>
        <p:nvSpPr>
          <p:cNvPr id="3" name="Content Placeholder 2"/>
          <p:cNvSpPr>
            <a:spLocks noGrp="1"/>
          </p:cNvSpPr>
          <p:nvPr>
            <p:ph idx="1"/>
          </p:nvPr>
        </p:nvSpPr>
        <p:spPr>
          <a:xfrm>
            <a:off x="510242" y="1417638"/>
            <a:ext cx="7629419" cy="4431337"/>
          </a:xfrm>
        </p:spPr>
        <p:txBody>
          <a:bodyPr>
            <a:noAutofit/>
          </a:bodyPr>
          <a:lstStyle/>
          <a:p>
            <a:pPr marL="0" indent="0">
              <a:buNone/>
            </a:pPr>
            <a:r>
              <a:rPr lang="en-US" sz="2200" dirty="0"/>
              <a:t>ANOVA (Developmental Level)</a:t>
            </a:r>
          </a:p>
          <a:p>
            <a:r>
              <a:rPr lang="en-US" sz="2200" dirty="0"/>
              <a:t>Significant differences were found in all three Blocks: Pretest F (1,942)=37.44, p&lt;.001, Practice F(1,1005)=12.24, p&lt;.001, Posttest F(2, 1215)=5.98, p=.003.</a:t>
            </a:r>
          </a:p>
          <a:p>
            <a:r>
              <a:rPr lang="en-US" sz="2200" dirty="0" err="1"/>
              <a:t>Posthoc</a:t>
            </a:r>
            <a:r>
              <a:rPr lang="en-US" sz="2200" dirty="0"/>
              <a:t> results  for Development (</a:t>
            </a:r>
            <a:r>
              <a:rPr lang="en-US" sz="2200" dirty="0" err="1"/>
              <a:t>Scheffe</a:t>
            </a:r>
            <a:r>
              <a:rPr lang="en-US" sz="2200" dirty="0"/>
              <a:t>)</a:t>
            </a:r>
          </a:p>
          <a:p>
            <a:pPr lvl="1"/>
            <a:r>
              <a:rPr lang="en-US" sz="1900" dirty="0"/>
              <a:t>Significant differences between in Pre: 6-7 and 8-9, and 10-12</a:t>
            </a:r>
          </a:p>
          <a:p>
            <a:pPr lvl="1"/>
            <a:r>
              <a:rPr lang="en-US" sz="1900" dirty="0"/>
              <a:t>Significant differences between in </a:t>
            </a:r>
            <a:r>
              <a:rPr lang="en-US" sz="1900" dirty="0" err="1"/>
              <a:t>Prac</a:t>
            </a:r>
            <a:r>
              <a:rPr lang="en-US" sz="1900" dirty="0"/>
              <a:t>: 6-7 and 8-9, and 10-12</a:t>
            </a:r>
          </a:p>
          <a:p>
            <a:pPr lvl="1"/>
            <a:r>
              <a:rPr lang="en-US" sz="1900" dirty="0"/>
              <a:t>Significant differences between in Post: 8-9 and 10-12</a:t>
            </a:r>
          </a:p>
          <a:p>
            <a:pPr lvl="2"/>
            <a:r>
              <a:rPr lang="en-US" sz="1750" b="1" dirty="0"/>
              <a:t>10-12 year-olds much faster 1,000ms</a:t>
            </a:r>
          </a:p>
          <a:p>
            <a:pPr lvl="1"/>
            <a:endParaRPr lang="en-US" sz="1900" dirty="0"/>
          </a:p>
        </p:txBody>
      </p:sp>
    </p:spTree>
    <p:extLst>
      <p:ext uri="{BB962C8B-B14F-4D97-AF65-F5344CB8AC3E}">
        <p14:creationId xmlns:p14="http://schemas.microsoft.com/office/powerpoint/2010/main" val="1975176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chemeClr val="bg1"/>
              </a:gs>
              <a:gs pos="100000">
                <a:schemeClr val="bg2">
                  <a:shade val="100000"/>
                  <a:hueMod val="100000"/>
                  <a:satMod val="110000"/>
                  <a:lumMod val="130000"/>
                </a:schemeClr>
              </a:gs>
              <a:gs pos="100000">
                <a:schemeClr val="bg2">
                  <a:shade val="78000"/>
                  <a:hueMod val="106000"/>
                  <a:satMod val="120000"/>
                  <a:lumMod val="79000"/>
                </a:schemeClr>
              </a:gs>
            </a:gsLst>
            <a:lin ang="2520000" scaled="0"/>
          </a:gradFill>
        </p:spPr>
        <p:txBody>
          <a:bodyPr>
            <a:normAutofit/>
          </a:bodyPr>
          <a:lstStyle/>
          <a:p>
            <a:r>
              <a:rPr lang="en-US" dirty="0"/>
              <a:t>Behavioral Results-Reaction Time</a:t>
            </a:r>
          </a:p>
        </p:txBody>
      </p:sp>
      <p:sp>
        <p:nvSpPr>
          <p:cNvPr id="3" name="Content Placeholder 2"/>
          <p:cNvSpPr>
            <a:spLocks noGrp="1"/>
          </p:cNvSpPr>
          <p:nvPr>
            <p:ph idx="1"/>
          </p:nvPr>
        </p:nvSpPr>
        <p:spPr>
          <a:xfrm>
            <a:off x="457200" y="1417638"/>
            <a:ext cx="7682461" cy="4319042"/>
          </a:xfrm>
        </p:spPr>
        <p:txBody>
          <a:bodyPr>
            <a:normAutofit/>
          </a:bodyPr>
          <a:lstStyle/>
          <a:p>
            <a:pPr marL="0" indent="0">
              <a:buNone/>
            </a:pPr>
            <a:r>
              <a:rPr lang="en-US" sz="2400" dirty="0"/>
              <a:t>Paired sample T-tests Pre-</a:t>
            </a:r>
            <a:r>
              <a:rPr lang="en-US" sz="2400" dirty="0" err="1"/>
              <a:t>Prac</a:t>
            </a:r>
            <a:r>
              <a:rPr lang="en-US" sz="2400" dirty="0"/>
              <a:t>-Post</a:t>
            </a:r>
          </a:p>
          <a:p>
            <a:r>
              <a:rPr lang="en-US" sz="2400" dirty="0"/>
              <a:t>Significant difference Pre-</a:t>
            </a:r>
            <a:r>
              <a:rPr lang="en-US" sz="2400" dirty="0" err="1"/>
              <a:t>Prac</a:t>
            </a:r>
            <a:r>
              <a:rPr lang="en-US" sz="2400" dirty="0"/>
              <a:t> t(944)=11.438, p&lt;.001</a:t>
            </a:r>
          </a:p>
          <a:p>
            <a:r>
              <a:rPr lang="en-US" sz="2400" dirty="0"/>
              <a:t>Significant difference Practice-Post t(1007)=-11.11, p&lt;.001</a:t>
            </a:r>
          </a:p>
          <a:p>
            <a:r>
              <a:rPr lang="en-US" sz="2400" dirty="0"/>
              <a:t>Significant difference Pre-Post t(944)=3.01, P&lt;.005</a:t>
            </a:r>
          </a:p>
          <a:p>
            <a:pPr lvl="1"/>
            <a:r>
              <a:rPr lang="en-US" sz="1800" dirty="0"/>
              <a:t>Pre Mean RT = 4,700ms</a:t>
            </a:r>
          </a:p>
          <a:p>
            <a:pPr lvl="1"/>
            <a:r>
              <a:rPr lang="en-US" sz="1800" dirty="0"/>
              <a:t>Practice Mean RT = 2,174ms</a:t>
            </a:r>
          </a:p>
          <a:p>
            <a:pPr lvl="1"/>
            <a:r>
              <a:rPr lang="en-US" sz="1800" dirty="0"/>
              <a:t>Post Mean RT = 4,012ms</a:t>
            </a:r>
          </a:p>
          <a:p>
            <a:pPr lvl="2"/>
            <a:r>
              <a:rPr lang="en-US" sz="1600" dirty="0"/>
              <a:t>Correlation between Pre-Post r=.09, p=.005</a:t>
            </a:r>
          </a:p>
          <a:p>
            <a:endParaRPr lang="en-US" sz="2400" dirty="0"/>
          </a:p>
          <a:p>
            <a:pPr marL="0" indent="0">
              <a:buNone/>
            </a:pPr>
            <a:endParaRPr lang="en-US" sz="2400" dirty="0"/>
          </a:p>
          <a:p>
            <a:endParaRPr lang="en-US" sz="2400" dirty="0"/>
          </a:p>
        </p:txBody>
      </p:sp>
      <p:graphicFrame>
        <p:nvGraphicFramePr>
          <p:cNvPr id="4" name="Chart 3"/>
          <p:cNvGraphicFramePr>
            <a:graphicFrameLocks/>
          </p:cNvGraphicFramePr>
          <p:nvPr>
            <p:extLst>
              <p:ext uri="{D42A27DB-BD31-4B8C-83A1-F6EECF244321}">
                <p14:modId xmlns:p14="http://schemas.microsoft.com/office/powerpoint/2010/main" val="403709675"/>
              </p:ext>
            </p:extLst>
          </p:nvPr>
        </p:nvGraphicFramePr>
        <p:xfrm>
          <a:off x="4933506" y="4359348"/>
          <a:ext cx="4210493" cy="25203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2663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48437"/>
            <a:ext cx="9144000" cy="3727385"/>
          </a:xfrm>
        </p:spPr>
        <p:txBody>
          <a:bodyPr>
            <a:normAutofit/>
          </a:bodyPr>
          <a:lstStyle/>
          <a:p>
            <a:r>
              <a:rPr lang="en-US" altLang="zh-CN" dirty="0">
                <a:latin typeface="High Tower Text" panose="02040502050506030303" pitchFamily="18" charset="0"/>
              </a:rPr>
              <a:t>Males overall had faster reaction times on all three blocks</a:t>
            </a:r>
          </a:p>
          <a:p>
            <a:r>
              <a:rPr lang="en-US" altLang="zh-CN" dirty="0">
                <a:latin typeface="High Tower Text" panose="02040502050506030303" pitchFamily="18" charset="0"/>
              </a:rPr>
              <a:t>Females’ reaction time decreased as the game progressed</a:t>
            </a:r>
          </a:p>
          <a:p>
            <a:endParaRPr lang="en-US" altLang="zh-CN" dirty="0">
              <a:latin typeface="High Tower Text" panose="02040502050506030303" pitchFamily="18" charset="0"/>
            </a:endParaRPr>
          </a:p>
          <a:p>
            <a:endParaRPr lang="en-US" altLang="zh-CN" dirty="0">
              <a:latin typeface="High Tower Text" panose="02040502050506030303" pitchFamily="18" charset="0"/>
            </a:endParaRPr>
          </a:p>
          <a:p>
            <a:endParaRPr lang="en-US" altLang="zh-CN" dirty="0">
              <a:latin typeface="High Tower Text" panose="02040502050506030303" pitchFamily="18" charset="0"/>
            </a:endParaRPr>
          </a:p>
          <a:p>
            <a:endParaRPr lang="en-US" altLang="zh-CN" dirty="0">
              <a:latin typeface="High Tower Text" panose="02040502050506030303" pitchFamily="18" charset="0"/>
            </a:endParaRPr>
          </a:p>
          <a:p>
            <a:endParaRPr lang="en-US" altLang="zh-CN" dirty="0">
              <a:latin typeface="High Tower Text" panose="02040502050506030303" pitchFamily="18" charset="0"/>
            </a:endParaRPr>
          </a:p>
          <a:p>
            <a:pPr marL="0" indent="0">
              <a:buNone/>
            </a:pPr>
            <a:endParaRPr lang="zh-CN" altLang="en-US" dirty="0"/>
          </a:p>
        </p:txBody>
      </p:sp>
      <p:sp>
        <p:nvSpPr>
          <p:cNvPr id="3" name="Title 2"/>
          <p:cNvSpPr>
            <a:spLocks noGrp="1"/>
          </p:cNvSpPr>
          <p:nvPr>
            <p:ph type="title"/>
          </p:nvPr>
        </p:nvSpPr>
        <p:spPr/>
        <p:txBody>
          <a:bodyPr/>
          <a:lstStyle/>
          <a:p>
            <a:r>
              <a:rPr lang="en-US" altLang="zh-CN" dirty="0"/>
              <a:t>Results</a:t>
            </a:r>
            <a:endParaRPr lang="zh-CN" altLang="en-US" dirty="0"/>
          </a:p>
        </p:txBody>
      </p:sp>
      <p:pic>
        <p:nvPicPr>
          <p:cNvPr id="4" name="Picture 3"/>
          <p:cNvPicPr>
            <a:picLocks noChangeAspect="1"/>
          </p:cNvPicPr>
          <p:nvPr/>
        </p:nvPicPr>
        <p:blipFill>
          <a:blip r:embed="rId2"/>
          <a:stretch>
            <a:fillRect/>
          </a:stretch>
        </p:blipFill>
        <p:spPr>
          <a:xfrm>
            <a:off x="1935127" y="3401896"/>
            <a:ext cx="5749976" cy="3456104"/>
          </a:xfrm>
          <a:prstGeom prst="rect">
            <a:avLst/>
          </a:prstGeom>
          <a:ln>
            <a:solidFill>
              <a:schemeClr val="tx1"/>
            </a:solidFill>
          </a:ln>
        </p:spPr>
      </p:pic>
    </p:spTree>
    <p:extLst>
      <p:ext uri="{BB962C8B-B14F-4D97-AF65-F5344CB8AC3E}">
        <p14:creationId xmlns:p14="http://schemas.microsoft.com/office/powerpoint/2010/main" val="283227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683449201"/>
              </p:ext>
            </p:extLst>
          </p:nvPr>
        </p:nvGraphicFramePr>
        <p:xfrm>
          <a:off x="0" y="-603245"/>
          <a:ext cx="9144002" cy="8137546"/>
        </p:xfrm>
        <a:graphic>
          <a:graphicData uri="http://schemas.openxmlformats.org/drawingml/2006/table">
            <a:tbl>
              <a:tblPr firstRow="1" bandRow="1">
                <a:tableStyleId>{5202B0CA-FC54-4496-8BCA-5EF66A818D29}</a:tableStyleId>
              </a:tblPr>
              <a:tblGrid>
                <a:gridCol w="4572001">
                  <a:extLst>
                    <a:ext uri="{9D8B030D-6E8A-4147-A177-3AD203B41FA5}">
                      <a16:colId xmlns:a16="http://schemas.microsoft.com/office/drawing/2014/main" val="20000"/>
                    </a:ext>
                  </a:extLst>
                </a:gridCol>
                <a:gridCol w="4572001">
                  <a:extLst>
                    <a:ext uri="{9D8B030D-6E8A-4147-A177-3AD203B41FA5}">
                      <a16:colId xmlns:a16="http://schemas.microsoft.com/office/drawing/2014/main" val="20001"/>
                    </a:ext>
                  </a:extLst>
                </a:gridCol>
              </a:tblGrid>
              <a:tr h="466221">
                <a:tc>
                  <a:txBody>
                    <a:bodyPr/>
                    <a:lstStyle/>
                    <a:p>
                      <a:pPr algn="ctr"/>
                      <a:r>
                        <a:rPr lang="en-US" dirty="0"/>
                        <a:t>Practice</a:t>
                      </a:r>
                    </a:p>
                  </a:txBody>
                  <a:tcPr/>
                </a:tc>
                <a:tc>
                  <a:txBody>
                    <a:bodyPr/>
                    <a:lstStyle/>
                    <a:p>
                      <a:pPr algn="ctr"/>
                      <a:r>
                        <a:rPr lang="en-US" dirty="0"/>
                        <a:t>Posttest</a:t>
                      </a:r>
                    </a:p>
                  </a:txBody>
                  <a:tcPr/>
                </a:tc>
                <a:extLst>
                  <a:ext uri="{0D108BD9-81ED-4DB2-BD59-A6C34878D82A}">
                    <a16:rowId xmlns:a16="http://schemas.microsoft.com/office/drawing/2014/main" val="10000"/>
                  </a:ext>
                </a:extLst>
              </a:tr>
              <a:tr h="5641009">
                <a:tc>
                  <a:txBody>
                    <a:bodyPr/>
                    <a:lstStyle/>
                    <a:p>
                      <a:endParaRPr lang="en-US" dirty="0"/>
                    </a:p>
                  </a:txBody>
                  <a:tcPr/>
                </a:tc>
                <a:tc>
                  <a:txBody>
                    <a:bodyPr/>
                    <a:lstStyle/>
                    <a:p>
                      <a:endParaRPr lang="en-US" sz="1200" dirty="0"/>
                    </a:p>
                  </a:txBody>
                  <a:tcPr/>
                </a:tc>
                <a:extLst>
                  <a:ext uri="{0D108BD9-81ED-4DB2-BD59-A6C34878D82A}">
                    <a16:rowId xmlns:a16="http://schemas.microsoft.com/office/drawing/2014/main" val="10001"/>
                  </a:ext>
                </a:extLst>
              </a:tr>
              <a:tr h="2030316">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bl>
          </a:graphicData>
        </a:graphic>
      </p:graphicFrame>
      <p:pic>
        <p:nvPicPr>
          <p:cNvPr id="2" name="Picture 1"/>
          <p:cNvPicPr>
            <a:picLocks noChangeAspect="1"/>
          </p:cNvPicPr>
          <p:nvPr/>
        </p:nvPicPr>
        <p:blipFill rotWithShape="1">
          <a:blip r:embed="rId3"/>
          <a:srcRect r="10555"/>
          <a:stretch/>
        </p:blipFill>
        <p:spPr>
          <a:xfrm>
            <a:off x="-1" y="-260030"/>
            <a:ext cx="4515557" cy="5015474"/>
          </a:xfrm>
          <a:prstGeom prst="rect">
            <a:avLst/>
          </a:prstGeom>
        </p:spPr>
      </p:pic>
      <p:pic>
        <p:nvPicPr>
          <p:cNvPr id="4" name="Picture 3"/>
          <p:cNvPicPr>
            <a:picLocks noChangeAspect="1"/>
          </p:cNvPicPr>
          <p:nvPr/>
        </p:nvPicPr>
        <p:blipFill rotWithShape="1">
          <a:blip r:embed="rId4"/>
          <a:srcRect l="2208" r="10529"/>
          <a:stretch/>
        </p:blipFill>
        <p:spPr>
          <a:xfrm>
            <a:off x="4515557" y="-260030"/>
            <a:ext cx="4628445" cy="5015473"/>
          </a:xfrm>
          <a:prstGeom prst="rect">
            <a:avLst/>
          </a:prstGeom>
        </p:spPr>
      </p:pic>
      <p:sp>
        <p:nvSpPr>
          <p:cNvPr id="5" name="TextBox 4"/>
          <p:cNvSpPr txBox="1"/>
          <p:nvPr/>
        </p:nvSpPr>
        <p:spPr>
          <a:xfrm>
            <a:off x="2" y="4815955"/>
            <a:ext cx="9144000" cy="707886"/>
          </a:xfrm>
          <a:prstGeom prst="rect">
            <a:avLst/>
          </a:prstGeom>
          <a:noFill/>
        </p:spPr>
        <p:txBody>
          <a:bodyPr wrap="square" rtlCol="0">
            <a:spAutoFit/>
          </a:bodyPr>
          <a:lstStyle/>
          <a:p>
            <a:pPr marL="285750" indent="-285750">
              <a:buFont typeface="Arial" panose="020B0604020202020204" pitchFamily="34" charset="0"/>
              <a:buChar char="•"/>
            </a:pPr>
            <a:r>
              <a:rPr lang="en-US" sz="2000" b="1" dirty="0"/>
              <a:t>Both genders performed better.</a:t>
            </a:r>
          </a:p>
          <a:p>
            <a:pPr marL="285750" indent="-285750">
              <a:buFont typeface="Arial" panose="020B0604020202020204" pitchFamily="34" charset="0"/>
              <a:buChar char="•"/>
            </a:pPr>
            <a:r>
              <a:rPr lang="en-US" sz="2000" b="1" dirty="0"/>
              <a:t>Males performed significantly better on Practice and Posttest for select mirrors</a:t>
            </a:r>
          </a:p>
        </p:txBody>
      </p:sp>
      <p:sp>
        <p:nvSpPr>
          <p:cNvPr id="6" name="Oval 5"/>
          <p:cNvSpPr/>
          <p:nvPr/>
        </p:nvSpPr>
        <p:spPr>
          <a:xfrm>
            <a:off x="7385539" y="1425884"/>
            <a:ext cx="756139" cy="256735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557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916" y="1127051"/>
            <a:ext cx="8697433" cy="5316279"/>
          </a:xfrm>
        </p:spPr>
        <p:txBody>
          <a:bodyPr>
            <a:normAutofit/>
          </a:bodyPr>
          <a:lstStyle/>
          <a:p>
            <a:pPr marL="0" lvl="0" indent="0">
              <a:buClr>
                <a:srgbClr val="212745"/>
              </a:buClr>
              <a:buNone/>
            </a:pPr>
            <a:r>
              <a:rPr lang="en-US" altLang="zh-CN" sz="2800" b="1" dirty="0"/>
              <a:t>Development (ANOVA)</a:t>
            </a:r>
          </a:p>
          <a:p>
            <a:pPr>
              <a:buClr>
                <a:srgbClr val="212745"/>
              </a:buClr>
            </a:pPr>
            <a:r>
              <a:rPr lang="en-US" altLang="zh-CN" sz="2800" dirty="0"/>
              <a:t>No significant differences between developmental levels in the pretest (F=.292, p=.589)</a:t>
            </a:r>
          </a:p>
          <a:p>
            <a:pPr>
              <a:buClr>
                <a:srgbClr val="212745"/>
              </a:buClr>
            </a:pPr>
            <a:r>
              <a:rPr lang="en-US" altLang="zh-CN" sz="2800" dirty="0"/>
              <a:t>Significant differences in developmental levels during the practice (F=14.72, p&lt;.001) and the posttest (F=13.25; p&lt;.001) blocks. </a:t>
            </a:r>
          </a:p>
          <a:p>
            <a:pPr marL="0" indent="0" algn="ctr">
              <a:buClr>
                <a:srgbClr val="212745"/>
              </a:buClr>
              <a:buNone/>
            </a:pPr>
            <a:r>
              <a:rPr lang="en-US" altLang="zh-CN" sz="2800" dirty="0"/>
              <a:t>Table 2  </a:t>
            </a:r>
            <a:r>
              <a:rPr lang="en-US" altLang="zh-CN" sz="2800" i="1" dirty="0"/>
              <a:t>Developmental comparison results </a:t>
            </a:r>
          </a:p>
          <a:p>
            <a:endParaRPr lang="zh-CN" altLang="en-US" dirty="0"/>
          </a:p>
        </p:txBody>
      </p:sp>
      <p:sp>
        <p:nvSpPr>
          <p:cNvPr id="3" name="Title 2"/>
          <p:cNvSpPr>
            <a:spLocks noGrp="1"/>
          </p:cNvSpPr>
          <p:nvPr>
            <p:ph type="title"/>
          </p:nvPr>
        </p:nvSpPr>
        <p:spPr/>
        <p:txBody>
          <a:bodyPr/>
          <a:lstStyle/>
          <a:p>
            <a:r>
              <a:rPr lang="en-US" altLang="zh-CN" dirty="0"/>
              <a:t>Results</a:t>
            </a:r>
            <a:endParaRPr lang="zh-CN" altLang="en-US" dirty="0"/>
          </a:p>
        </p:txBody>
      </p:sp>
      <p:pic>
        <p:nvPicPr>
          <p:cNvPr id="4" name="Picture 3"/>
          <p:cNvPicPr>
            <a:picLocks noChangeAspect="1"/>
          </p:cNvPicPr>
          <p:nvPr/>
        </p:nvPicPr>
        <p:blipFill rotWithShape="1">
          <a:blip r:embed="rId2"/>
          <a:srcRect b="10964"/>
          <a:stretch/>
        </p:blipFill>
        <p:spPr>
          <a:xfrm>
            <a:off x="839984" y="4466013"/>
            <a:ext cx="7604472" cy="2211233"/>
          </a:xfrm>
          <a:prstGeom prst="rect">
            <a:avLst/>
          </a:prstGeom>
        </p:spPr>
      </p:pic>
    </p:spTree>
    <p:extLst>
      <p:ext uri="{BB962C8B-B14F-4D97-AF65-F5344CB8AC3E}">
        <p14:creationId xmlns:p14="http://schemas.microsoft.com/office/powerpoint/2010/main" val="322383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556" y="2130425"/>
            <a:ext cx="9341556" cy="1470025"/>
          </a:xfrm>
        </p:spPr>
        <p:txBody>
          <a:bodyPr>
            <a:normAutofit fontScale="90000"/>
          </a:bodyPr>
          <a:lstStyle/>
          <a:p>
            <a:r>
              <a:rPr lang="en-US" dirty="0"/>
              <a:t>ERPs of Children Aged 6-12 during Optical Spatial Reasoning Video Game Play</a:t>
            </a:r>
          </a:p>
        </p:txBody>
      </p:sp>
      <p:sp>
        <p:nvSpPr>
          <p:cNvPr id="3" name="Subtitle 2"/>
          <p:cNvSpPr>
            <a:spLocks noGrp="1"/>
          </p:cNvSpPr>
          <p:nvPr>
            <p:ph type="subTitle" idx="1"/>
          </p:nvPr>
        </p:nvSpPr>
        <p:spPr/>
        <p:txBody>
          <a:bodyPr/>
          <a:lstStyle/>
          <a:p>
            <a:r>
              <a:rPr lang="en-US" dirty="0"/>
              <a:t>Joseph E. </a:t>
            </a:r>
            <a:r>
              <a:rPr lang="en-US" dirty="0" err="1"/>
              <a:t>Schroer</a:t>
            </a:r>
            <a:endParaRPr lang="en-US" dirty="0"/>
          </a:p>
          <a:p>
            <a:r>
              <a:rPr lang="en-US" dirty="0"/>
              <a:t>Miami University Ohio</a:t>
            </a:r>
          </a:p>
          <a:p>
            <a:endParaRPr lang="en-US" dirty="0"/>
          </a:p>
          <a:p>
            <a:endParaRPr lang="en-US" dirty="0"/>
          </a:p>
        </p:txBody>
      </p:sp>
      <p:pic>
        <p:nvPicPr>
          <p:cNvPr id="4" name="Picture 3" descr="Screen shot 2017-01-22 at 8.08.4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0054" y="4739842"/>
            <a:ext cx="2543945" cy="2118158"/>
          </a:xfrm>
          <a:prstGeom prst="rect">
            <a:avLst/>
          </a:prstGeom>
        </p:spPr>
      </p:pic>
      <p:pic>
        <p:nvPicPr>
          <p:cNvPr id="5" name="Picture 4" descr="Screen shot 2017-01-22 at 8.09.5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272028"/>
            <a:ext cx="2606604" cy="2585971"/>
          </a:xfrm>
          <a:prstGeom prst="rect">
            <a:avLst/>
          </a:prstGeom>
        </p:spPr>
      </p:pic>
    </p:spTree>
    <p:extLst>
      <p:ext uri="{BB962C8B-B14F-4D97-AF65-F5344CB8AC3E}">
        <p14:creationId xmlns:p14="http://schemas.microsoft.com/office/powerpoint/2010/main" val="3859472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5214"/>
            <a:ext cx="8229600" cy="1143000"/>
          </a:xfrm>
        </p:spPr>
        <p:txBody>
          <a:bodyPr/>
          <a:lstStyle/>
          <a:p>
            <a:r>
              <a:rPr lang="en-US" altLang="zh-CN" dirty="0"/>
              <a:t>Results</a:t>
            </a:r>
            <a:endParaRPr lang="zh-CN" altLang="en-US" dirty="0"/>
          </a:p>
        </p:txBody>
      </p:sp>
      <p:pic>
        <p:nvPicPr>
          <p:cNvPr id="3" name="Picture 2"/>
          <p:cNvPicPr>
            <a:picLocks noChangeAspect="1"/>
          </p:cNvPicPr>
          <p:nvPr/>
        </p:nvPicPr>
        <p:blipFill>
          <a:blip r:embed="rId3"/>
          <a:stretch>
            <a:fillRect/>
          </a:stretch>
        </p:blipFill>
        <p:spPr>
          <a:xfrm>
            <a:off x="57949" y="1417639"/>
            <a:ext cx="9051220" cy="5440362"/>
          </a:xfrm>
          <a:prstGeom prst="rect">
            <a:avLst/>
          </a:prstGeom>
        </p:spPr>
      </p:pic>
      <p:sp>
        <p:nvSpPr>
          <p:cNvPr id="4" name="TextBox 3"/>
          <p:cNvSpPr txBox="1"/>
          <p:nvPr/>
        </p:nvSpPr>
        <p:spPr>
          <a:xfrm>
            <a:off x="871625" y="962523"/>
            <a:ext cx="7400749" cy="461665"/>
          </a:xfrm>
          <a:prstGeom prst="rect">
            <a:avLst/>
          </a:prstGeom>
          <a:noFill/>
        </p:spPr>
        <p:txBody>
          <a:bodyPr wrap="square" rtlCol="0">
            <a:spAutoFit/>
          </a:bodyPr>
          <a:lstStyle/>
          <a:p>
            <a:pPr algn="ctr"/>
            <a:r>
              <a:rPr lang="en-US" altLang="zh-CN" sz="2400" b="1" dirty="0"/>
              <a:t>Figure 2</a:t>
            </a:r>
            <a:r>
              <a:rPr lang="en-US" altLang="zh-CN" sz="2400" dirty="0"/>
              <a:t>. Developmental comparison over three blocks </a:t>
            </a:r>
            <a:endParaRPr lang="zh-CN" altLang="en-US" sz="2400" dirty="0"/>
          </a:p>
        </p:txBody>
      </p:sp>
      <p:sp>
        <p:nvSpPr>
          <p:cNvPr id="5" name="Oval 4"/>
          <p:cNvSpPr/>
          <p:nvPr/>
        </p:nvSpPr>
        <p:spPr>
          <a:xfrm>
            <a:off x="4431323" y="2444262"/>
            <a:ext cx="720969" cy="117816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7080739" y="2297641"/>
            <a:ext cx="720969" cy="117816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02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0000"/>
                </a:solidFill>
              </a:rPr>
              <a:t>What neural correlates of the brain are significantly impacted in spatial reasoning learning?</a:t>
            </a:r>
          </a:p>
        </p:txBody>
      </p:sp>
      <p:sp>
        <p:nvSpPr>
          <p:cNvPr id="3" name="Text Placeholder 2"/>
          <p:cNvSpPr>
            <a:spLocks noGrp="1"/>
          </p:cNvSpPr>
          <p:nvPr>
            <p:ph type="body" idx="1"/>
          </p:nvPr>
        </p:nvSpPr>
        <p:spPr/>
        <p:txBody>
          <a:bodyPr/>
          <a:lstStyle/>
          <a:p>
            <a:r>
              <a:rPr lang="en-US" dirty="0"/>
              <a:t>Q3 &amp; Are there Developmental and Gender differences as seen in the behavioral measures?</a:t>
            </a:r>
          </a:p>
        </p:txBody>
      </p:sp>
    </p:spTree>
    <p:extLst>
      <p:ext uri="{BB962C8B-B14F-4D97-AF65-F5344CB8AC3E}">
        <p14:creationId xmlns:p14="http://schemas.microsoft.com/office/powerpoint/2010/main" val="1874406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cgsn_64.pdf - Google Chrome"/>
          <p:cNvPicPr>
            <a:picLocks noChangeAspect="1"/>
          </p:cNvPicPr>
          <p:nvPr/>
        </p:nvPicPr>
        <p:blipFill rotWithShape="1">
          <a:blip r:embed="rId2">
            <a:extLst>
              <a:ext uri="{28A0092B-C50C-407E-A947-70E740481C1C}">
                <a14:useLocalDpi xmlns:a14="http://schemas.microsoft.com/office/drawing/2010/main" val="0"/>
              </a:ext>
            </a:extLst>
          </a:blip>
          <a:srcRect l="23483" t="12677" r="24511" b="809"/>
          <a:stretch/>
        </p:blipFill>
        <p:spPr>
          <a:xfrm>
            <a:off x="1724890" y="1"/>
            <a:ext cx="5205846" cy="6858000"/>
          </a:xfrm>
          <a:prstGeom prst="rect">
            <a:avLst/>
          </a:prstGeom>
        </p:spPr>
      </p:pic>
      <p:sp>
        <p:nvSpPr>
          <p:cNvPr id="3" name="Oval 2"/>
          <p:cNvSpPr/>
          <p:nvPr/>
        </p:nvSpPr>
        <p:spPr>
          <a:xfrm>
            <a:off x="3356264" y="1967347"/>
            <a:ext cx="613064" cy="775855"/>
          </a:xfrm>
          <a:prstGeom prst="ellipse">
            <a:avLst/>
          </a:prstGeom>
          <a:noFill/>
          <a:ln w="38100">
            <a:solidFill>
              <a:schemeClr val="tx2">
                <a:lumMod val="1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350"/>
          </a:p>
        </p:txBody>
      </p:sp>
      <p:sp>
        <p:nvSpPr>
          <p:cNvPr id="4" name="Oval 3"/>
          <p:cNvSpPr/>
          <p:nvPr/>
        </p:nvSpPr>
        <p:spPr>
          <a:xfrm>
            <a:off x="3969328" y="4572002"/>
            <a:ext cx="613064" cy="1523999"/>
          </a:xfrm>
          <a:prstGeom prst="ellipse">
            <a:avLst/>
          </a:prstGeom>
          <a:noFill/>
          <a:ln w="38100">
            <a:solidFill>
              <a:schemeClr val="tx2">
                <a:lumMod val="1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350"/>
          </a:p>
        </p:txBody>
      </p:sp>
      <p:sp>
        <p:nvSpPr>
          <p:cNvPr id="5" name="Oval 4"/>
          <p:cNvSpPr/>
          <p:nvPr/>
        </p:nvSpPr>
        <p:spPr>
          <a:xfrm>
            <a:off x="4587586" y="1967347"/>
            <a:ext cx="613064" cy="775855"/>
          </a:xfrm>
          <a:prstGeom prst="ellipse">
            <a:avLst/>
          </a:prstGeom>
          <a:noFill/>
          <a:ln w="38100">
            <a:solidFill>
              <a:schemeClr val="tx2">
                <a:lumMod val="1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350"/>
          </a:p>
        </p:txBody>
      </p:sp>
      <p:sp>
        <p:nvSpPr>
          <p:cNvPr id="6" name="TextBox 5"/>
          <p:cNvSpPr txBox="1"/>
          <p:nvPr/>
        </p:nvSpPr>
        <p:spPr>
          <a:xfrm>
            <a:off x="848914" y="705611"/>
            <a:ext cx="2032528" cy="461665"/>
          </a:xfrm>
          <a:prstGeom prst="rect">
            <a:avLst/>
          </a:prstGeom>
          <a:noFill/>
        </p:spPr>
        <p:txBody>
          <a:bodyPr wrap="none" rtlCol="0">
            <a:spAutoFit/>
          </a:bodyPr>
          <a:lstStyle/>
          <a:p>
            <a:r>
              <a:rPr lang="en-US" sz="2400" dirty="0">
                <a:solidFill>
                  <a:srgbClr val="008080"/>
                </a:solidFill>
              </a:rPr>
              <a:t>F3 LDLPFC (12)</a:t>
            </a:r>
          </a:p>
        </p:txBody>
      </p:sp>
      <p:sp>
        <p:nvSpPr>
          <p:cNvPr id="7" name="TextBox 6"/>
          <p:cNvSpPr txBox="1"/>
          <p:nvPr/>
        </p:nvSpPr>
        <p:spPr>
          <a:xfrm>
            <a:off x="6232125" y="705611"/>
            <a:ext cx="2070248" cy="461665"/>
          </a:xfrm>
          <a:prstGeom prst="rect">
            <a:avLst/>
          </a:prstGeom>
          <a:noFill/>
        </p:spPr>
        <p:txBody>
          <a:bodyPr wrap="none" rtlCol="0">
            <a:spAutoFit/>
          </a:bodyPr>
          <a:lstStyle/>
          <a:p>
            <a:r>
              <a:rPr lang="en-US" sz="2400" dirty="0">
                <a:solidFill>
                  <a:srgbClr val="008080"/>
                </a:solidFill>
              </a:rPr>
              <a:t>F4 RDLPFC (60)</a:t>
            </a:r>
          </a:p>
        </p:txBody>
      </p:sp>
      <p:cxnSp>
        <p:nvCxnSpPr>
          <p:cNvPr id="9" name="Straight Arrow Connector 8"/>
          <p:cNvCxnSpPr>
            <a:stCxn id="6" idx="2"/>
            <a:endCxn id="3" idx="1"/>
          </p:cNvCxnSpPr>
          <p:nvPr/>
        </p:nvCxnSpPr>
        <p:spPr>
          <a:xfrm>
            <a:off x="1865178" y="1167276"/>
            <a:ext cx="1580867" cy="913692"/>
          </a:xfrm>
          <a:prstGeom prst="straightConnector1">
            <a:avLst/>
          </a:prstGeom>
          <a:ln>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5" idx="7"/>
          </p:cNvCxnSpPr>
          <p:nvPr/>
        </p:nvCxnSpPr>
        <p:spPr>
          <a:xfrm flipH="1">
            <a:off x="5110869" y="1167276"/>
            <a:ext cx="1990456" cy="913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381007" y="5715348"/>
            <a:ext cx="2728782" cy="461665"/>
          </a:xfrm>
          <a:prstGeom prst="rect">
            <a:avLst/>
          </a:prstGeom>
          <a:noFill/>
        </p:spPr>
        <p:txBody>
          <a:bodyPr wrap="none" rtlCol="0">
            <a:spAutoFit/>
          </a:bodyPr>
          <a:lstStyle/>
          <a:p>
            <a:r>
              <a:rPr lang="en-US" sz="2400" dirty="0" err="1">
                <a:solidFill>
                  <a:srgbClr val="008080"/>
                </a:solidFill>
              </a:rPr>
              <a:t>Pz</a:t>
            </a:r>
            <a:r>
              <a:rPr lang="en-US" sz="2400" dirty="0">
                <a:solidFill>
                  <a:srgbClr val="008080"/>
                </a:solidFill>
              </a:rPr>
              <a:t> Parietal &amp; PP (36)</a:t>
            </a:r>
          </a:p>
        </p:txBody>
      </p:sp>
      <p:cxnSp>
        <p:nvCxnSpPr>
          <p:cNvPr id="12" name="Straight Arrow Connector 11"/>
          <p:cNvCxnSpPr>
            <a:stCxn id="10" idx="1"/>
            <a:endCxn id="4" idx="6"/>
          </p:cNvCxnSpPr>
          <p:nvPr/>
        </p:nvCxnSpPr>
        <p:spPr>
          <a:xfrm flipH="1" flipV="1">
            <a:off x="4582392" y="5334002"/>
            <a:ext cx="1798615" cy="6121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05926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Methods: ERP Statistics</a:t>
            </a:r>
          </a:p>
        </p:txBody>
      </p:sp>
      <p:sp>
        <p:nvSpPr>
          <p:cNvPr id="3" name="Text Placeholder 2"/>
          <p:cNvSpPr>
            <a:spLocks noGrp="1"/>
          </p:cNvSpPr>
          <p:nvPr>
            <p:ph type="body" sz="quarter" idx="11"/>
          </p:nvPr>
        </p:nvSpPr>
        <p:spPr>
          <a:xfrm>
            <a:off x="360219" y="1498045"/>
            <a:ext cx="7908907" cy="3043767"/>
          </a:xfrm>
        </p:spPr>
        <p:txBody>
          <a:bodyPr>
            <a:normAutofit lnSpcReduction="10000"/>
          </a:bodyPr>
          <a:lstStyle/>
          <a:p>
            <a:r>
              <a:rPr lang="en-US" sz="2800" u="sng" dirty="0"/>
              <a:t>3x3 Repeated-Measure ANOVA</a:t>
            </a:r>
          </a:p>
          <a:p>
            <a:pPr marL="1028700" lvl="1">
              <a:buFont typeface="Arial" panose="020B0604020202020204" pitchFamily="34" charset="0"/>
              <a:buChar char="•"/>
            </a:pPr>
            <a:r>
              <a:rPr lang="en-US" dirty="0"/>
              <a:t>Condition (3) and Mirror (3)</a:t>
            </a:r>
          </a:p>
          <a:p>
            <a:pPr marL="1028700" lvl="1">
              <a:buFont typeface="Arial" panose="020B0604020202020204" pitchFamily="34" charset="0"/>
              <a:buChar char="•"/>
            </a:pPr>
            <a:r>
              <a:rPr lang="en-US" dirty="0"/>
              <a:t>Gender (2) and Developmental level (3) as between subjects </a:t>
            </a:r>
          </a:p>
          <a:p>
            <a:pPr marL="1028700" lvl="1">
              <a:buFont typeface="Arial" panose="020B0604020202020204" pitchFamily="34" charset="0"/>
              <a:buChar char="•"/>
            </a:pPr>
            <a:r>
              <a:rPr lang="en-US" dirty="0"/>
              <a:t>Focus on N2 at frontal sites</a:t>
            </a:r>
          </a:p>
          <a:p>
            <a:pPr marL="1028700" lvl="1">
              <a:buFont typeface="Arial" panose="020B0604020202020204" pitchFamily="34" charset="0"/>
              <a:buChar char="•"/>
            </a:pPr>
            <a:r>
              <a:rPr lang="en-US" dirty="0"/>
              <a:t>Focus on P3 at parietal</a:t>
            </a:r>
          </a:p>
        </p:txBody>
      </p:sp>
    </p:spTree>
    <p:extLst>
      <p:ext uri="{BB962C8B-B14F-4D97-AF65-F5344CB8AC3E}">
        <p14:creationId xmlns:p14="http://schemas.microsoft.com/office/powerpoint/2010/main" val="38854533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Parietal</a:t>
            </a:r>
          </a:p>
        </p:txBody>
      </p:sp>
      <p:sp>
        <p:nvSpPr>
          <p:cNvPr id="3" name="Text Placeholder 2"/>
          <p:cNvSpPr>
            <a:spLocks noGrp="1"/>
          </p:cNvSpPr>
          <p:nvPr>
            <p:ph type="body" idx="1"/>
          </p:nvPr>
        </p:nvSpPr>
        <p:spPr/>
        <p:txBody>
          <a:bodyPr/>
          <a:lstStyle/>
          <a:p>
            <a:r>
              <a:rPr lang="en-US" dirty="0"/>
              <a:t>Most typically associated with Spatial Processing</a:t>
            </a:r>
          </a:p>
        </p:txBody>
      </p:sp>
    </p:spTree>
    <p:extLst>
      <p:ext uri="{BB962C8B-B14F-4D97-AF65-F5344CB8AC3E}">
        <p14:creationId xmlns:p14="http://schemas.microsoft.com/office/powerpoint/2010/main" val="4275382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52979" y="-13739"/>
            <a:ext cx="1943072" cy="369332"/>
          </a:xfrm>
          <a:prstGeom prst="rect">
            <a:avLst/>
          </a:prstGeom>
          <a:noFill/>
        </p:spPr>
        <p:txBody>
          <a:bodyPr wrap="none" rtlCol="0">
            <a:spAutoFit/>
          </a:bodyPr>
          <a:lstStyle/>
          <a:p>
            <a:r>
              <a:rPr lang="en-US" dirty="0"/>
              <a:t>ERPs @</a:t>
            </a:r>
            <a:r>
              <a:rPr lang="en-US" dirty="0" err="1"/>
              <a:t>Pz</a:t>
            </a:r>
            <a:r>
              <a:rPr lang="en-US" dirty="0"/>
              <a:t>- Parietal</a:t>
            </a:r>
          </a:p>
        </p:txBody>
      </p:sp>
      <p:graphicFrame>
        <p:nvGraphicFramePr>
          <p:cNvPr id="7" name="Chart 6"/>
          <p:cNvGraphicFramePr>
            <a:graphicFrameLocks/>
          </p:cNvGraphicFramePr>
          <p:nvPr>
            <p:extLst>
              <p:ext uri="{D42A27DB-BD31-4B8C-83A1-F6EECF244321}">
                <p14:modId xmlns:p14="http://schemas.microsoft.com/office/powerpoint/2010/main" val="1241466103"/>
              </p:ext>
            </p:extLst>
          </p:nvPr>
        </p:nvGraphicFramePr>
        <p:xfrm>
          <a:off x="-1" y="379203"/>
          <a:ext cx="4529667" cy="31191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nvPr>
        </p:nvGraphicFramePr>
        <p:xfrm>
          <a:off x="4642556" y="379202"/>
          <a:ext cx="4501444" cy="31191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206310788"/>
              </p:ext>
            </p:extLst>
          </p:nvPr>
        </p:nvGraphicFramePr>
        <p:xfrm>
          <a:off x="2198511" y="3683000"/>
          <a:ext cx="4340578" cy="3090333"/>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112889" y="3498334"/>
            <a:ext cx="2030424" cy="369332"/>
          </a:xfrm>
          <a:prstGeom prst="rect">
            <a:avLst/>
          </a:prstGeom>
          <a:noFill/>
          <a:ln>
            <a:solidFill>
              <a:schemeClr val="accent2"/>
            </a:solidFill>
          </a:ln>
        </p:spPr>
        <p:txBody>
          <a:bodyPr wrap="none" rtlCol="0">
            <a:spAutoFit/>
          </a:bodyPr>
          <a:lstStyle/>
          <a:p>
            <a:r>
              <a:rPr lang="en-US" dirty="0"/>
              <a:t>*t(20)=2.14, p=.045</a:t>
            </a:r>
          </a:p>
        </p:txBody>
      </p:sp>
    </p:spTree>
    <p:extLst>
      <p:ext uri="{BB962C8B-B14F-4D97-AF65-F5344CB8AC3E}">
        <p14:creationId xmlns:p14="http://schemas.microsoft.com/office/powerpoint/2010/main" val="4211480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52979" y="-13739"/>
            <a:ext cx="2877899" cy="369332"/>
          </a:xfrm>
          <a:prstGeom prst="rect">
            <a:avLst/>
          </a:prstGeom>
          <a:noFill/>
        </p:spPr>
        <p:txBody>
          <a:bodyPr wrap="none" rtlCol="0">
            <a:spAutoFit/>
          </a:bodyPr>
          <a:lstStyle/>
          <a:p>
            <a:r>
              <a:rPr lang="en-US" dirty="0"/>
              <a:t>ERPs @36- Posterior Parietal</a:t>
            </a:r>
          </a:p>
        </p:txBody>
      </p:sp>
      <p:graphicFrame>
        <p:nvGraphicFramePr>
          <p:cNvPr id="6" name="Chart 5"/>
          <p:cNvGraphicFramePr>
            <a:graphicFrameLocks/>
          </p:cNvGraphicFramePr>
          <p:nvPr>
            <p:extLst/>
          </p:nvPr>
        </p:nvGraphicFramePr>
        <p:xfrm>
          <a:off x="0" y="355593"/>
          <a:ext cx="4261556" cy="31115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nvPr>
        </p:nvGraphicFramePr>
        <p:xfrm>
          <a:off x="4858456" y="355593"/>
          <a:ext cx="4285544" cy="31115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nvPr>
        </p:nvGraphicFramePr>
        <p:xfrm>
          <a:off x="2198511" y="3683000"/>
          <a:ext cx="4306711" cy="314375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0171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964004263"/>
              </p:ext>
            </p:extLst>
          </p:nvPr>
        </p:nvGraphicFramePr>
        <p:xfrm>
          <a:off x="0" y="148855"/>
          <a:ext cx="9144000" cy="4723904"/>
        </p:xfrm>
        <a:graphic>
          <a:graphicData uri="http://schemas.openxmlformats.org/drawingml/2006/table">
            <a:tbl>
              <a:tblPr firstRow="1" bandRow="1">
                <a:tableStyleId>{69CF1AB2-1976-4502-BF36-3FF5EA218861}</a:tableStyleId>
              </a:tblPr>
              <a:tblGrid>
                <a:gridCol w="3183133">
                  <a:extLst>
                    <a:ext uri="{9D8B030D-6E8A-4147-A177-3AD203B41FA5}">
                      <a16:colId xmlns:a16="http://schemas.microsoft.com/office/drawing/2014/main" val="20001"/>
                    </a:ext>
                  </a:extLst>
                </a:gridCol>
                <a:gridCol w="3078030">
                  <a:extLst>
                    <a:ext uri="{9D8B030D-6E8A-4147-A177-3AD203B41FA5}">
                      <a16:colId xmlns:a16="http://schemas.microsoft.com/office/drawing/2014/main" val="20002"/>
                    </a:ext>
                  </a:extLst>
                </a:gridCol>
                <a:gridCol w="2882837">
                  <a:extLst>
                    <a:ext uri="{9D8B030D-6E8A-4147-A177-3AD203B41FA5}">
                      <a16:colId xmlns:a16="http://schemas.microsoft.com/office/drawing/2014/main" val="20003"/>
                    </a:ext>
                  </a:extLst>
                </a:gridCol>
              </a:tblGrid>
              <a:tr h="4723904">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2850824342"/>
              </p:ext>
            </p:extLst>
          </p:nvPr>
        </p:nvGraphicFramePr>
        <p:xfrm>
          <a:off x="0" y="351692"/>
          <a:ext cx="3257440" cy="45210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3323668597"/>
              </p:ext>
            </p:extLst>
          </p:nvPr>
        </p:nvGraphicFramePr>
        <p:xfrm>
          <a:off x="2989385" y="474785"/>
          <a:ext cx="3136963" cy="473026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3920410"/>
              </p:ext>
            </p:extLst>
          </p:nvPr>
        </p:nvGraphicFramePr>
        <p:xfrm>
          <a:off x="6126348" y="351692"/>
          <a:ext cx="3017652" cy="452106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68575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87764115"/>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P3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Pretest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Practice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Posttest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pic>
        <p:nvPicPr>
          <p:cNvPr id="3" name="Picture 2"/>
          <p:cNvPicPr/>
          <p:nvPr/>
        </p:nvPicPr>
        <p:blipFill rotWithShape="1">
          <a:blip r:embed="rId3">
            <a:extLst>
              <a:ext uri="{28A0092B-C50C-407E-A947-70E740481C1C}">
                <a14:useLocalDpi xmlns:a14="http://schemas.microsoft.com/office/drawing/2010/main" val="0"/>
              </a:ext>
            </a:extLst>
          </a:blip>
          <a:srcRect r="75452"/>
          <a:stretch/>
        </p:blipFill>
        <p:spPr bwMode="auto">
          <a:xfrm>
            <a:off x="733772" y="820022"/>
            <a:ext cx="2668647" cy="2603662"/>
          </a:xfrm>
          <a:prstGeom prst="ellipse">
            <a:avLst/>
          </a:prstGeom>
          <a:ln>
            <a:noFill/>
          </a:ln>
          <a:extLst>
            <a:ext uri="{53640926-AAD7-44D8-BBD7-CCE9431645EC}">
              <a14:shadowObscured xmlns:a14="http://schemas.microsoft.com/office/drawing/2010/main"/>
            </a:ext>
          </a:extLst>
        </p:spPr>
      </p:pic>
      <p:pic>
        <p:nvPicPr>
          <p:cNvPr id="4" name="Picture 3"/>
          <p:cNvPicPr/>
          <p:nvPr/>
        </p:nvPicPr>
        <p:blipFill rotWithShape="1">
          <a:blip r:embed="rId3">
            <a:extLst>
              <a:ext uri="{28A0092B-C50C-407E-A947-70E740481C1C}">
                <a14:useLocalDpi xmlns:a14="http://schemas.microsoft.com/office/drawing/2010/main" val="0"/>
              </a:ext>
            </a:extLst>
          </a:blip>
          <a:srcRect l="24678" r="50129"/>
          <a:stretch/>
        </p:blipFill>
        <p:spPr bwMode="auto">
          <a:xfrm>
            <a:off x="3727065" y="820022"/>
            <a:ext cx="2652469" cy="2603662"/>
          </a:xfrm>
          <a:prstGeom prst="ellipse">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50001" r="24806"/>
          <a:stretch/>
        </p:blipFill>
        <p:spPr bwMode="auto">
          <a:xfrm>
            <a:off x="6640069" y="820022"/>
            <a:ext cx="2503931" cy="2603662"/>
          </a:xfrm>
          <a:prstGeom prst="ellipse">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4">
            <a:extLst>
              <a:ext uri="{28A0092B-C50C-407E-A947-70E740481C1C}">
                <a14:useLocalDpi xmlns:a14="http://schemas.microsoft.com/office/drawing/2010/main" val="0"/>
              </a:ext>
            </a:extLst>
          </a:blip>
          <a:srcRect r="75065"/>
          <a:stretch/>
        </p:blipFill>
        <p:spPr bwMode="auto">
          <a:xfrm>
            <a:off x="733772" y="3743296"/>
            <a:ext cx="2668647" cy="2534412"/>
          </a:xfrm>
          <a:prstGeom prst="ellipse">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4">
            <a:extLst>
              <a:ext uri="{28A0092B-C50C-407E-A947-70E740481C1C}">
                <a14:useLocalDpi xmlns:a14="http://schemas.microsoft.com/office/drawing/2010/main" val="0"/>
              </a:ext>
            </a:extLst>
          </a:blip>
          <a:srcRect l="24678" r="50129"/>
          <a:stretch/>
        </p:blipFill>
        <p:spPr bwMode="auto">
          <a:xfrm>
            <a:off x="3727064" y="3743296"/>
            <a:ext cx="2652469" cy="2534412"/>
          </a:xfrm>
          <a:prstGeom prst="ellipse">
            <a:avLst/>
          </a:prstGeom>
          <a:ln>
            <a:noFill/>
          </a:ln>
          <a:extLst>
            <a:ext uri="{53640926-AAD7-44D8-BBD7-CCE9431645EC}">
              <a14:shadowObscured xmlns:a14="http://schemas.microsoft.com/office/drawing/2010/main"/>
            </a:ext>
          </a:extLst>
        </p:spPr>
      </p:pic>
      <p:pic>
        <p:nvPicPr>
          <p:cNvPr id="8" name="Picture 7"/>
          <p:cNvPicPr/>
          <p:nvPr/>
        </p:nvPicPr>
        <p:blipFill rotWithShape="1">
          <a:blip r:embed="rId4">
            <a:extLst>
              <a:ext uri="{28A0092B-C50C-407E-A947-70E740481C1C}">
                <a14:useLocalDpi xmlns:a14="http://schemas.microsoft.com/office/drawing/2010/main" val="0"/>
              </a:ext>
            </a:extLst>
          </a:blip>
          <a:srcRect l="50130" r="24806"/>
          <a:stretch/>
        </p:blipFill>
        <p:spPr bwMode="auto">
          <a:xfrm>
            <a:off x="6640068" y="3743296"/>
            <a:ext cx="2503931" cy="2534412"/>
          </a:xfrm>
          <a:prstGeom prst="ellipse">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584967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F4</a:t>
            </a:r>
          </a:p>
        </p:txBody>
      </p:sp>
      <p:sp>
        <p:nvSpPr>
          <p:cNvPr id="3" name="Text Placeholder 2"/>
          <p:cNvSpPr>
            <a:spLocks noGrp="1"/>
          </p:cNvSpPr>
          <p:nvPr>
            <p:ph type="body" idx="1"/>
          </p:nvPr>
        </p:nvSpPr>
        <p:spPr/>
        <p:txBody>
          <a:bodyPr/>
          <a:lstStyle/>
          <a:p>
            <a:r>
              <a:rPr lang="en-US" dirty="0"/>
              <a:t>P3</a:t>
            </a:r>
            <a:r>
              <a:rPr lang="en-US" dirty="0">
                <a:sym typeface="Wingdings"/>
              </a:rPr>
              <a:t>N2</a:t>
            </a:r>
            <a:endParaRPr lang="en-US" dirty="0"/>
          </a:p>
        </p:txBody>
      </p:sp>
    </p:spTree>
    <p:extLst>
      <p:ext uri="{BB962C8B-B14F-4D97-AF65-F5344CB8AC3E}">
        <p14:creationId xmlns:p14="http://schemas.microsoft.com/office/powerpoint/2010/main" val="1074592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chemeClr val="bg1"/>
              </a:gs>
              <a:gs pos="100000">
                <a:schemeClr val="bg2">
                  <a:shade val="100000"/>
                  <a:hueMod val="100000"/>
                  <a:satMod val="110000"/>
                  <a:lumMod val="130000"/>
                </a:schemeClr>
              </a:gs>
              <a:gs pos="100000">
                <a:schemeClr val="bg2">
                  <a:shade val="78000"/>
                  <a:hueMod val="106000"/>
                  <a:satMod val="120000"/>
                  <a:lumMod val="79000"/>
                </a:schemeClr>
              </a:gs>
            </a:gsLst>
            <a:lin ang="2520000" scaled="0"/>
          </a:gradFill>
        </p:spPr>
        <p:txBody>
          <a:bodyPr>
            <a:normAutofit fontScale="90000"/>
          </a:bodyPr>
          <a:lstStyle/>
          <a:p>
            <a:pPr algn="l"/>
            <a:r>
              <a:rPr lang="en-US" dirty="0"/>
              <a:t>						</a:t>
            </a:r>
            <a:br>
              <a:rPr lang="en-US" dirty="0"/>
            </a:br>
            <a:r>
              <a:rPr lang="en-US" dirty="0"/>
              <a:t>							Agenda</a:t>
            </a:r>
          </a:p>
        </p:txBody>
      </p:sp>
      <p:sp>
        <p:nvSpPr>
          <p:cNvPr id="3" name="Content Placeholder 2"/>
          <p:cNvSpPr>
            <a:spLocks noGrp="1"/>
          </p:cNvSpPr>
          <p:nvPr>
            <p:ph idx="1"/>
          </p:nvPr>
        </p:nvSpPr>
        <p:spPr>
          <a:xfrm>
            <a:off x="510242" y="1449193"/>
            <a:ext cx="7629419" cy="4601981"/>
          </a:xfrm>
        </p:spPr>
        <p:txBody>
          <a:bodyPr>
            <a:normAutofit fontScale="92500" lnSpcReduction="20000"/>
          </a:bodyPr>
          <a:lstStyle/>
          <a:p>
            <a:r>
              <a:rPr lang="en-US" dirty="0">
                <a:solidFill>
                  <a:srgbClr val="000000"/>
                </a:solidFill>
                <a:effectLst/>
              </a:rPr>
              <a:t>Spatial Reasoning and the Brain</a:t>
            </a:r>
          </a:p>
          <a:p>
            <a:pPr lvl="1"/>
            <a:r>
              <a:rPr lang="en-US" dirty="0">
                <a:solidFill>
                  <a:srgbClr val="000000"/>
                </a:solidFill>
                <a:effectLst/>
              </a:rPr>
              <a:t>Mental Rotation</a:t>
            </a:r>
          </a:p>
          <a:p>
            <a:pPr lvl="1"/>
            <a:r>
              <a:rPr lang="en-US" dirty="0">
                <a:solidFill>
                  <a:srgbClr val="000000"/>
                </a:solidFill>
                <a:effectLst/>
              </a:rPr>
              <a:t>Animal Studies</a:t>
            </a:r>
          </a:p>
          <a:p>
            <a:pPr lvl="1"/>
            <a:r>
              <a:rPr lang="en-US" dirty="0">
                <a:solidFill>
                  <a:srgbClr val="000000"/>
                </a:solidFill>
                <a:effectLst/>
              </a:rPr>
              <a:t>Gender</a:t>
            </a:r>
          </a:p>
          <a:p>
            <a:pPr lvl="1"/>
            <a:r>
              <a:rPr lang="en-US" dirty="0">
                <a:solidFill>
                  <a:srgbClr val="000000"/>
                </a:solidFill>
                <a:effectLst/>
              </a:rPr>
              <a:t>Video games</a:t>
            </a:r>
          </a:p>
          <a:p>
            <a:pPr lvl="1"/>
            <a:r>
              <a:rPr lang="en-US" dirty="0">
                <a:solidFill>
                  <a:srgbClr val="000000"/>
                </a:solidFill>
                <a:effectLst/>
              </a:rPr>
              <a:t>Naïve Optics</a:t>
            </a:r>
          </a:p>
          <a:p>
            <a:r>
              <a:rPr lang="en-US" dirty="0">
                <a:solidFill>
                  <a:srgbClr val="000000"/>
                </a:solidFill>
                <a:effectLst/>
              </a:rPr>
              <a:t>EEG &amp; Spatial Reasoning</a:t>
            </a:r>
          </a:p>
          <a:p>
            <a:r>
              <a:rPr lang="en-US" dirty="0">
                <a:solidFill>
                  <a:srgbClr val="000000"/>
                </a:solidFill>
                <a:effectLst/>
              </a:rPr>
              <a:t>Current Study</a:t>
            </a:r>
          </a:p>
          <a:p>
            <a:r>
              <a:rPr lang="en-US" dirty="0">
                <a:solidFill>
                  <a:srgbClr val="000000"/>
                </a:solidFill>
                <a:effectLst/>
              </a:rPr>
              <a:t>Results</a:t>
            </a:r>
          </a:p>
          <a:p>
            <a:r>
              <a:rPr lang="en-US" dirty="0">
                <a:solidFill>
                  <a:srgbClr val="000000"/>
                </a:solidFill>
                <a:effectLst/>
              </a:rPr>
              <a:t>Discussion/Conclusion</a:t>
            </a:r>
          </a:p>
        </p:txBody>
      </p:sp>
      <p:pic>
        <p:nvPicPr>
          <p:cNvPr id="4" name="Picture 3" descr="Screen shot 2017-01-22 at 8.06.5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8404" y="1525548"/>
            <a:ext cx="3195595" cy="5325992"/>
          </a:xfrm>
          <a:prstGeom prst="rect">
            <a:avLst/>
          </a:prstGeom>
        </p:spPr>
      </p:pic>
    </p:spTree>
    <p:extLst>
      <p:ext uri="{BB962C8B-B14F-4D97-AF65-F5344CB8AC3E}">
        <p14:creationId xmlns:p14="http://schemas.microsoft.com/office/powerpoint/2010/main" val="4635893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3" name="TextBox 2"/>
          <p:cNvSpPr txBox="1"/>
          <p:nvPr/>
        </p:nvSpPr>
        <p:spPr>
          <a:xfrm>
            <a:off x="3552979" y="-13739"/>
            <a:ext cx="1954381" cy="369332"/>
          </a:xfrm>
          <a:prstGeom prst="rect">
            <a:avLst/>
          </a:prstGeom>
          <a:noFill/>
        </p:spPr>
        <p:txBody>
          <a:bodyPr wrap="none" rtlCol="0">
            <a:spAutoFit/>
          </a:bodyPr>
          <a:lstStyle/>
          <a:p>
            <a:r>
              <a:rPr lang="en-US" dirty="0"/>
              <a:t>ERPs @F4- RDLPFC</a:t>
            </a:r>
          </a:p>
        </p:txBody>
      </p:sp>
      <p:graphicFrame>
        <p:nvGraphicFramePr>
          <p:cNvPr id="10" name="Chart 9"/>
          <p:cNvGraphicFramePr>
            <a:graphicFrameLocks/>
          </p:cNvGraphicFramePr>
          <p:nvPr>
            <p:extLst>
              <p:ext uri="{D42A27DB-BD31-4B8C-83A1-F6EECF244321}">
                <p14:modId xmlns:p14="http://schemas.microsoft.com/office/powerpoint/2010/main" val="3181528503"/>
              </p:ext>
            </p:extLst>
          </p:nvPr>
        </p:nvGraphicFramePr>
        <p:xfrm>
          <a:off x="4882444" y="379203"/>
          <a:ext cx="4261556" cy="31344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2316328675"/>
              </p:ext>
            </p:extLst>
          </p:nvPr>
        </p:nvGraphicFramePr>
        <p:xfrm>
          <a:off x="2355644" y="3682999"/>
          <a:ext cx="4276577" cy="309033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ext uri="{D42A27DB-BD31-4B8C-83A1-F6EECF244321}">
                <p14:modId xmlns:p14="http://schemas.microsoft.com/office/powerpoint/2010/main" val="3192893264"/>
              </p:ext>
            </p:extLst>
          </p:nvPr>
        </p:nvGraphicFramePr>
        <p:xfrm>
          <a:off x="-1" y="317499"/>
          <a:ext cx="4233333" cy="319616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6815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1"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42796"/>
            <a:ext cx="8016997" cy="779608"/>
          </a:xfrm>
        </p:spPr>
        <p:txBody>
          <a:bodyPr/>
          <a:lstStyle/>
          <a:p>
            <a:r>
              <a:rPr lang="en-US" dirty="0"/>
              <a:t>F4 N200	</a:t>
            </a:r>
          </a:p>
        </p:txBody>
      </p:sp>
      <p:sp>
        <p:nvSpPr>
          <p:cNvPr id="5" name="TextBox 4"/>
          <p:cNvSpPr txBox="1"/>
          <p:nvPr/>
        </p:nvSpPr>
        <p:spPr>
          <a:xfrm>
            <a:off x="209249" y="674139"/>
            <a:ext cx="7807748" cy="4524315"/>
          </a:xfrm>
          <a:prstGeom prst="rect">
            <a:avLst/>
          </a:prstGeom>
          <a:noFill/>
        </p:spPr>
        <p:txBody>
          <a:bodyPr wrap="square" rtlCol="0">
            <a:spAutoFit/>
          </a:bodyPr>
          <a:lstStyle/>
          <a:p>
            <a:pPr marL="285750" indent="-285750">
              <a:buFont typeface="Arial" panose="020B0604020202020204" pitchFamily="34" charset="0"/>
              <a:buChar char="•"/>
            </a:pPr>
            <a:r>
              <a:rPr lang="en-US" sz="2400" dirty="0"/>
              <a:t>Interaction between Block and Gender </a:t>
            </a:r>
          </a:p>
          <a:p>
            <a:pPr marL="742950" lvl="1" indent="-285750">
              <a:buFont typeface="Arial" panose="020B0604020202020204" pitchFamily="34" charset="0"/>
              <a:buChar char="•"/>
            </a:pPr>
            <a:r>
              <a:rPr lang="en-US" sz="2400" dirty="0"/>
              <a:t>F (1, 15)= 3.426, p&lt;.05 </a:t>
            </a:r>
            <a:r>
              <a:rPr lang="el-GR" sz="2400" dirty="0"/>
              <a:t>η</a:t>
            </a:r>
            <a:r>
              <a:rPr lang="en-US" sz="2400" baseline="30000" dirty="0"/>
              <a:t>2</a:t>
            </a:r>
            <a:r>
              <a:rPr lang="en-US" sz="2400" dirty="0"/>
              <a:t> = .19, Power=.60 </a:t>
            </a:r>
          </a:p>
          <a:p>
            <a:pPr marL="1200150" lvl="2"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Interaction between Mirror and Gender</a:t>
            </a:r>
          </a:p>
          <a:p>
            <a:pPr marL="742950" lvl="1" indent="-285750">
              <a:buFont typeface="Arial" panose="020B0604020202020204" pitchFamily="34" charset="0"/>
              <a:buChar char="•"/>
            </a:pPr>
            <a:r>
              <a:rPr lang="en-US" sz="2400" dirty="0"/>
              <a:t>F (1, 15)= 4.561, p&lt;.02 </a:t>
            </a:r>
            <a:r>
              <a:rPr lang="el-GR" sz="2400" dirty="0"/>
              <a:t>η</a:t>
            </a:r>
            <a:r>
              <a:rPr lang="en-US" sz="2400" baseline="30000" dirty="0"/>
              <a:t>2</a:t>
            </a:r>
            <a:r>
              <a:rPr lang="en-US" sz="2400" dirty="0"/>
              <a:t> = .23, Power=.73</a:t>
            </a:r>
          </a:p>
          <a:p>
            <a:pPr marL="742950" lvl="1" indent="-285750">
              <a:buFont typeface="Arial" panose="020B0604020202020204" pitchFamily="34" charset="0"/>
              <a:buChar char="•"/>
            </a:pPr>
            <a:endParaRPr lang="en-US" sz="2400" dirty="0"/>
          </a:p>
          <a:p>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21025699"/>
              </p:ext>
            </p:extLst>
          </p:nvPr>
        </p:nvGraphicFramePr>
        <p:xfrm>
          <a:off x="1292877" y="1660062"/>
          <a:ext cx="5339345" cy="1706108"/>
        </p:xfrm>
        <a:graphic>
          <a:graphicData uri="http://schemas.openxmlformats.org/drawingml/2006/table">
            <a:tbl>
              <a:tblPr firstRow="1" bandRow="1">
                <a:tableStyleId>{5C22544A-7EE6-4342-B048-85BDC9FD1C3A}</a:tableStyleId>
              </a:tblPr>
              <a:tblGrid>
                <a:gridCol w="1376074">
                  <a:extLst>
                    <a:ext uri="{9D8B030D-6E8A-4147-A177-3AD203B41FA5}">
                      <a16:colId xmlns:a16="http://schemas.microsoft.com/office/drawing/2014/main" val="740201943"/>
                    </a:ext>
                  </a:extLst>
                </a:gridCol>
                <a:gridCol w="1220377">
                  <a:extLst>
                    <a:ext uri="{9D8B030D-6E8A-4147-A177-3AD203B41FA5}">
                      <a16:colId xmlns:a16="http://schemas.microsoft.com/office/drawing/2014/main" val="3900159400"/>
                    </a:ext>
                  </a:extLst>
                </a:gridCol>
                <a:gridCol w="1511050">
                  <a:extLst>
                    <a:ext uri="{9D8B030D-6E8A-4147-A177-3AD203B41FA5}">
                      <a16:colId xmlns:a16="http://schemas.microsoft.com/office/drawing/2014/main" val="2922372238"/>
                    </a:ext>
                  </a:extLst>
                </a:gridCol>
                <a:gridCol w="1231844">
                  <a:extLst>
                    <a:ext uri="{9D8B030D-6E8A-4147-A177-3AD203B41FA5}">
                      <a16:colId xmlns:a16="http://schemas.microsoft.com/office/drawing/2014/main" val="3031676640"/>
                    </a:ext>
                  </a:extLst>
                </a:gridCol>
              </a:tblGrid>
              <a:tr h="609214">
                <a:tc>
                  <a:txBody>
                    <a:bodyPr/>
                    <a:lstStyle/>
                    <a:p>
                      <a:r>
                        <a:rPr lang="en-US" sz="1800" dirty="0"/>
                        <a:t>Means</a:t>
                      </a:r>
                      <a:endParaRPr lang="en-US" sz="2400" dirty="0"/>
                    </a:p>
                  </a:txBody>
                  <a:tcPr marT="60960" marB="60960"/>
                </a:tc>
                <a:tc>
                  <a:txBody>
                    <a:bodyPr/>
                    <a:lstStyle/>
                    <a:p>
                      <a:pPr algn="ctr"/>
                      <a:r>
                        <a:rPr lang="en-US" sz="2400" dirty="0"/>
                        <a:t>Pre</a:t>
                      </a:r>
                    </a:p>
                  </a:txBody>
                  <a:tcPr marT="60960" marB="60960"/>
                </a:tc>
                <a:tc>
                  <a:txBody>
                    <a:bodyPr/>
                    <a:lstStyle/>
                    <a:p>
                      <a:pPr algn="ctr"/>
                      <a:r>
                        <a:rPr lang="en-US" sz="2400" dirty="0"/>
                        <a:t>Practice</a:t>
                      </a:r>
                    </a:p>
                  </a:txBody>
                  <a:tcPr marT="60960" marB="60960"/>
                </a:tc>
                <a:tc>
                  <a:txBody>
                    <a:bodyPr/>
                    <a:lstStyle/>
                    <a:p>
                      <a:pPr algn="ctr"/>
                      <a:r>
                        <a:rPr lang="en-US" sz="2400" dirty="0"/>
                        <a:t>Post</a:t>
                      </a:r>
                    </a:p>
                  </a:txBody>
                  <a:tcPr marT="60960" marB="60960"/>
                </a:tc>
                <a:extLst>
                  <a:ext uri="{0D108BD9-81ED-4DB2-BD59-A6C34878D82A}">
                    <a16:rowId xmlns:a16="http://schemas.microsoft.com/office/drawing/2014/main" val="2382354975"/>
                  </a:ext>
                </a:extLst>
              </a:tr>
              <a:tr h="352957">
                <a:tc>
                  <a:txBody>
                    <a:bodyPr/>
                    <a:lstStyle/>
                    <a:p>
                      <a:r>
                        <a:rPr lang="en-US" sz="2400" dirty="0"/>
                        <a:t>Male</a:t>
                      </a:r>
                    </a:p>
                  </a:txBody>
                  <a:tcPr marT="60960" marB="60960"/>
                </a:tc>
                <a:tc>
                  <a:txBody>
                    <a:bodyPr/>
                    <a:lstStyle/>
                    <a:p>
                      <a:r>
                        <a:rPr lang="en-US" sz="2400" dirty="0"/>
                        <a:t>-2.14</a:t>
                      </a:r>
                    </a:p>
                  </a:txBody>
                  <a:tcPr marT="60960" marB="60960"/>
                </a:tc>
                <a:tc>
                  <a:txBody>
                    <a:bodyPr/>
                    <a:lstStyle/>
                    <a:p>
                      <a:r>
                        <a:rPr lang="en-US" sz="2400" dirty="0"/>
                        <a:t>-2.86</a:t>
                      </a:r>
                    </a:p>
                  </a:txBody>
                  <a:tcPr marT="60960" marB="60960"/>
                </a:tc>
                <a:tc>
                  <a:txBody>
                    <a:bodyPr/>
                    <a:lstStyle/>
                    <a:p>
                      <a:r>
                        <a:rPr lang="en-US" sz="2400" dirty="0"/>
                        <a:t>-1.27</a:t>
                      </a:r>
                    </a:p>
                  </a:txBody>
                  <a:tcPr marT="60960" marB="60960"/>
                </a:tc>
                <a:extLst>
                  <a:ext uri="{0D108BD9-81ED-4DB2-BD59-A6C34878D82A}">
                    <a16:rowId xmlns:a16="http://schemas.microsoft.com/office/drawing/2014/main" val="575557984"/>
                  </a:ext>
                </a:extLst>
              </a:tr>
              <a:tr h="609214">
                <a:tc>
                  <a:txBody>
                    <a:bodyPr/>
                    <a:lstStyle/>
                    <a:p>
                      <a:r>
                        <a:rPr lang="en-US" sz="2400" dirty="0"/>
                        <a:t>Female</a:t>
                      </a:r>
                    </a:p>
                  </a:txBody>
                  <a:tcPr marT="60960" marB="60960"/>
                </a:tc>
                <a:tc>
                  <a:txBody>
                    <a:bodyPr/>
                    <a:lstStyle/>
                    <a:p>
                      <a:r>
                        <a:rPr lang="en-US" sz="2400" dirty="0"/>
                        <a:t>-3.16</a:t>
                      </a:r>
                    </a:p>
                  </a:txBody>
                  <a:tcPr marT="60960" marB="60960"/>
                </a:tc>
                <a:tc>
                  <a:txBody>
                    <a:bodyPr/>
                    <a:lstStyle/>
                    <a:p>
                      <a:r>
                        <a:rPr lang="en-US" sz="2400" dirty="0"/>
                        <a:t>-.999</a:t>
                      </a:r>
                    </a:p>
                  </a:txBody>
                  <a:tcPr marT="60960" marB="60960"/>
                </a:tc>
                <a:tc>
                  <a:txBody>
                    <a:bodyPr/>
                    <a:lstStyle/>
                    <a:p>
                      <a:r>
                        <a:rPr lang="en-US" sz="2400" dirty="0"/>
                        <a:t>-1.46</a:t>
                      </a:r>
                    </a:p>
                  </a:txBody>
                  <a:tcPr marT="60960" marB="60960"/>
                </a:tc>
                <a:extLst>
                  <a:ext uri="{0D108BD9-81ED-4DB2-BD59-A6C34878D82A}">
                    <a16:rowId xmlns:a16="http://schemas.microsoft.com/office/drawing/2014/main" val="2244025868"/>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61217423"/>
              </p:ext>
            </p:extLst>
          </p:nvPr>
        </p:nvGraphicFramePr>
        <p:xfrm>
          <a:off x="1462212" y="4453467"/>
          <a:ext cx="4450344" cy="1483359"/>
        </p:xfrm>
        <a:graphic>
          <a:graphicData uri="http://schemas.openxmlformats.org/drawingml/2006/table">
            <a:tbl>
              <a:tblPr firstRow="1" bandRow="1">
                <a:tableStyleId>{5C22544A-7EE6-4342-B048-85BDC9FD1C3A}</a:tableStyleId>
              </a:tblPr>
              <a:tblGrid>
                <a:gridCol w="1254312">
                  <a:extLst>
                    <a:ext uri="{9D8B030D-6E8A-4147-A177-3AD203B41FA5}">
                      <a16:colId xmlns:a16="http://schemas.microsoft.com/office/drawing/2014/main" val="740201943"/>
                    </a:ext>
                  </a:extLst>
                </a:gridCol>
                <a:gridCol w="910032">
                  <a:extLst>
                    <a:ext uri="{9D8B030D-6E8A-4147-A177-3AD203B41FA5}">
                      <a16:colId xmlns:a16="http://schemas.microsoft.com/office/drawing/2014/main" val="3900159400"/>
                    </a:ext>
                  </a:extLst>
                </a:gridCol>
                <a:gridCol w="1072444">
                  <a:extLst>
                    <a:ext uri="{9D8B030D-6E8A-4147-A177-3AD203B41FA5}">
                      <a16:colId xmlns:a16="http://schemas.microsoft.com/office/drawing/2014/main" val="2922372238"/>
                    </a:ext>
                  </a:extLst>
                </a:gridCol>
                <a:gridCol w="1213556">
                  <a:extLst>
                    <a:ext uri="{9D8B030D-6E8A-4147-A177-3AD203B41FA5}">
                      <a16:colId xmlns:a16="http://schemas.microsoft.com/office/drawing/2014/main" val="3031676640"/>
                    </a:ext>
                  </a:extLst>
                </a:gridCol>
              </a:tblGrid>
              <a:tr h="494453">
                <a:tc>
                  <a:txBody>
                    <a:bodyPr/>
                    <a:lstStyle/>
                    <a:p>
                      <a:r>
                        <a:rPr lang="en-US" sz="1800" dirty="0"/>
                        <a:t>Means</a:t>
                      </a:r>
                      <a:endParaRPr lang="en-US" sz="2400" dirty="0"/>
                    </a:p>
                  </a:txBody>
                  <a:tcPr marT="60960" marB="60960"/>
                </a:tc>
                <a:tc>
                  <a:txBody>
                    <a:bodyPr/>
                    <a:lstStyle/>
                    <a:p>
                      <a:pPr algn="ctr"/>
                      <a:r>
                        <a:rPr lang="en-US" sz="2400" dirty="0"/>
                        <a:t>1</a:t>
                      </a:r>
                    </a:p>
                  </a:txBody>
                  <a:tcPr marT="60960" marB="60960"/>
                </a:tc>
                <a:tc>
                  <a:txBody>
                    <a:bodyPr/>
                    <a:lstStyle/>
                    <a:p>
                      <a:pPr algn="ctr"/>
                      <a:r>
                        <a:rPr lang="en-US" sz="2400" dirty="0"/>
                        <a:t>3</a:t>
                      </a:r>
                    </a:p>
                  </a:txBody>
                  <a:tcPr marT="60960" marB="60960"/>
                </a:tc>
                <a:tc>
                  <a:txBody>
                    <a:bodyPr/>
                    <a:lstStyle/>
                    <a:p>
                      <a:pPr algn="ctr"/>
                      <a:r>
                        <a:rPr lang="en-US" sz="2400" dirty="0"/>
                        <a:t>5</a:t>
                      </a:r>
                    </a:p>
                  </a:txBody>
                  <a:tcPr marT="60960" marB="60960"/>
                </a:tc>
                <a:extLst>
                  <a:ext uri="{0D108BD9-81ED-4DB2-BD59-A6C34878D82A}">
                    <a16:rowId xmlns:a16="http://schemas.microsoft.com/office/drawing/2014/main" val="2382354975"/>
                  </a:ext>
                </a:extLst>
              </a:tr>
              <a:tr h="494453">
                <a:tc>
                  <a:txBody>
                    <a:bodyPr/>
                    <a:lstStyle/>
                    <a:p>
                      <a:r>
                        <a:rPr lang="en-US" sz="2400" dirty="0"/>
                        <a:t>Male</a:t>
                      </a:r>
                    </a:p>
                  </a:txBody>
                  <a:tcPr marT="60960" marB="60960"/>
                </a:tc>
                <a:tc>
                  <a:txBody>
                    <a:bodyPr/>
                    <a:lstStyle/>
                    <a:p>
                      <a:r>
                        <a:rPr lang="en-US" sz="2400" dirty="0"/>
                        <a:t>-2.42</a:t>
                      </a:r>
                    </a:p>
                  </a:txBody>
                  <a:tcPr marT="60960" marB="60960"/>
                </a:tc>
                <a:tc>
                  <a:txBody>
                    <a:bodyPr/>
                    <a:lstStyle/>
                    <a:p>
                      <a:r>
                        <a:rPr lang="en-US" sz="2400" dirty="0"/>
                        <a:t>-.583</a:t>
                      </a:r>
                    </a:p>
                  </a:txBody>
                  <a:tcPr marT="60960" marB="60960"/>
                </a:tc>
                <a:tc>
                  <a:txBody>
                    <a:bodyPr/>
                    <a:lstStyle/>
                    <a:p>
                      <a:r>
                        <a:rPr lang="en-US" sz="2400" dirty="0"/>
                        <a:t>-3.26</a:t>
                      </a:r>
                    </a:p>
                  </a:txBody>
                  <a:tcPr marT="60960" marB="60960"/>
                </a:tc>
                <a:extLst>
                  <a:ext uri="{0D108BD9-81ED-4DB2-BD59-A6C34878D82A}">
                    <a16:rowId xmlns:a16="http://schemas.microsoft.com/office/drawing/2014/main" val="575557984"/>
                  </a:ext>
                </a:extLst>
              </a:tr>
              <a:tr h="494453">
                <a:tc>
                  <a:txBody>
                    <a:bodyPr/>
                    <a:lstStyle/>
                    <a:p>
                      <a:r>
                        <a:rPr lang="en-US" sz="2400" dirty="0"/>
                        <a:t>Female</a:t>
                      </a:r>
                    </a:p>
                  </a:txBody>
                  <a:tcPr marT="60960" marB="60960"/>
                </a:tc>
                <a:tc>
                  <a:txBody>
                    <a:bodyPr/>
                    <a:lstStyle/>
                    <a:p>
                      <a:r>
                        <a:rPr lang="en-US" sz="2400" dirty="0"/>
                        <a:t>-2.29</a:t>
                      </a:r>
                    </a:p>
                  </a:txBody>
                  <a:tcPr marT="60960" marB="60960"/>
                </a:tc>
                <a:tc>
                  <a:txBody>
                    <a:bodyPr/>
                    <a:lstStyle/>
                    <a:p>
                      <a:r>
                        <a:rPr lang="en-US" sz="2400" dirty="0"/>
                        <a:t>-2.19</a:t>
                      </a:r>
                    </a:p>
                  </a:txBody>
                  <a:tcPr marT="60960" marB="60960"/>
                </a:tc>
                <a:tc>
                  <a:txBody>
                    <a:bodyPr/>
                    <a:lstStyle/>
                    <a:p>
                      <a:r>
                        <a:rPr lang="en-US" sz="2400" dirty="0"/>
                        <a:t>-1.13</a:t>
                      </a:r>
                    </a:p>
                  </a:txBody>
                  <a:tcPr marT="60960" marB="60960"/>
                </a:tc>
                <a:extLst>
                  <a:ext uri="{0D108BD9-81ED-4DB2-BD59-A6C34878D82A}">
                    <a16:rowId xmlns:a16="http://schemas.microsoft.com/office/drawing/2014/main" val="2244025868"/>
                  </a:ext>
                </a:extLst>
              </a:tr>
            </a:tbl>
          </a:graphicData>
        </a:graphic>
      </p:graphicFrame>
    </p:spTree>
    <p:extLst>
      <p:ext uri="{BB962C8B-B14F-4D97-AF65-F5344CB8AC3E}">
        <p14:creationId xmlns:p14="http://schemas.microsoft.com/office/powerpoint/2010/main" val="26496258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56945394"/>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F4</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Pretest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Practice</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931199220"/>
              </p:ext>
            </p:extLst>
          </p:nvPr>
        </p:nvGraphicFramePr>
        <p:xfrm>
          <a:off x="568106" y="3659828"/>
          <a:ext cx="2957494" cy="31981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3969684722"/>
              </p:ext>
            </p:extLst>
          </p:nvPr>
        </p:nvGraphicFramePr>
        <p:xfrm>
          <a:off x="434434" y="551481"/>
          <a:ext cx="3241546" cy="31083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2156524145"/>
              </p:ext>
            </p:extLst>
          </p:nvPr>
        </p:nvGraphicFramePr>
        <p:xfrm>
          <a:off x="3391927" y="3659828"/>
          <a:ext cx="3124583" cy="3079485"/>
        </p:xfrm>
        <a:graphic>
          <a:graphicData uri="http://schemas.openxmlformats.org/drawingml/2006/chart">
            <c:chart xmlns:c="http://schemas.openxmlformats.org/drawingml/2006/chart" xmlns:r="http://schemas.openxmlformats.org/officeDocument/2006/relationships" r:id="rId5"/>
          </a:graphicData>
        </a:graphic>
      </p:graphicFrame>
      <p:sp>
        <p:nvSpPr>
          <p:cNvPr id="9" name="Rectangle 8"/>
          <p:cNvSpPr/>
          <p:nvPr/>
        </p:nvSpPr>
        <p:spPr>
          <a:xfrm>
            <a:off x="1504395" y="568192"/>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6" name="Chart 5"/>
          <p:cNvGraphicFramePr>
            <a:graphicFrameLocks/>
          </p:cNvGraphicFramePr>
          <p:nvPr>
            <p:extLst>
              <p:ext uri="{D42A27DB-BD31-4B8C-83A1-F6EECF244321}">
                <p14:modId xmlns:p14="http://schemas.microsoft.com/office/powerpoint/2010/main" val="322296701"/>
              </p:ext>
            </p:extLst>
          </p:nvPr>
        </p:nvGraphicFramePr>
        <p:xfrm>
          <a:off x="3525600" y="568191"/>
          <a:ext cx="2990910" cy="309163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1478036813"/>
              </p:ext>
            </p:extLst>
          </p:nvPr>
        </p:nvGraphicFramePr>
        <p:xfrm>
          <a:off x="6516510" y="3661534"/>
          <a:ext cx="2773694" cy="319646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26912409"/>
              </p:ext>
            </p:extLst>
          </p:nvPr>
        </p:nvGraphicFramePr>
        <p:xfrm>
          <a:off x="6399546" y="551481"/>
          <a:ext cx="2712033" cy="3110053"/>
        </p:xfrm>
        <a:graphic>
          <a:graphicData uri="http://schemas.openxmlformats.org/drawingml/2006/chart">
            <c:chart xmlns:c="http://schemas.openxmlformats.org/drawingml/2006/chart" xmlns:r="http://schemas.openxmlformats.org/officeDocument/2006/relationships" r:id="rId8"/>
          </a:graphicData>
        </a:graphic>
      </p:graphicFrame>
      <p:sp>
        <p:nvSpPr>
          <p:cNvPr id="10" name="Rectangle 9"/>
          <p:cNvSpPr/>
          <p:nvPr/>
        </p:nvSpPr>
        <p:spPr>
          <a:xfrm>
            <a:off x="4314092" y="580343"/>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181909" y="580343"/>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436987" y="3725203"/>
            <a:ext cx="439615" cy="304297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383519" y="3725203"/>
            <a:ext cx="439615" cy="304297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224049" y="3725203"/>
            <a:ext cx="439615" cy="304297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33215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1842535"/>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000" dirty="0"/>
                        <a:t>F4</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711333526"/>
              </p:ext>
            </p:extLst>
          </p:nvPr>
        </p:nvGraphicFramePr>
        <p:xfrm>
          <a:off x="479778" y="3640668"/>
          <a:ext cx="3090333" cy="32173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2903984271"/>
              </p:ext>
            </p:extLst>
          </p:nvPr>
        </p:nvGraphicFramePr>
        <p:xfrm>
          <a:off x="479778" y="541160"/>
          <a:ext cx="3090334" cy="309950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3898824044"/>
              </p:ext>
            </p:extLst>
          </p:nvPr>
        </p:nvGraphicFramePr>
        <p:xfrm>
          <a:off x="3570111" y="3640667"/>
          <a:ext cx="2878667" cy="321733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2812155522"/>
              </p:ext>
            </p:extLst>
          </p:nvPr>
        </p:nvGraphicFramePr>
        <p:xfrm>
          <a:off x="3570110" y="541159"/>
          <a:ext cx="2878667" cy="309950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2923432563"/>
              </p:ext>
            </p:extLst>
          </p:nvPr>
        </p:nvGraphicFramePr>
        <p:xfrm>
          <a:off x="6448777" y="3640666"/>
          <a:ext cx="2695223" cy="309033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2678006513"/>
              </p:ext>
            </p:extLst>
          </p:nvPr>
        </p:nvGraphicFramePr>
        <p:xfrm>
          <a:off x="6448779" y="570089"/>
          <a:ext cx="2695222" cy="3070578"/>
        </p:xfrm>
        <a:graphic>
          <a:graphicData uri="http://schemas.openxmlformats.org/drawingml/2006/chart">
            <c:chart xmlns:c="http://schemas.openxmlformats.org/drawingml/2006/chart" xmlns:r="http://schemas.openxmlformats.org/officeDocument/2006/relationships" r:id="rId8"/>
          </a:graphicData>
        </a:graphic>
      </p:graphicFrame>
      <p:sp>
        <p:nvSpPr>
          <p:cNvPr id="9" name="Rectangle 8"/>
          <p:cNvSpPr/>
          <p:nvPr/>
        </p:nvSpPr>
        <p:spPr>
          <a:xfrm>
            <a:off x="1504395" y="568192"/>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478108" y="616546"/>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p:nvPr/>
        </p:nvSpPr>
        <p:spPr>
          <a:xfrm>
            <a:off x="7187223" y="570089"/>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504394" y="3711468"/>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490915" y="3711468"/>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187223" y="3711468"/>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59629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60" y="9267"/>
            <a:ext cx="8016997" cy="484622"/>
          </a:xfrm>
        </p:spPr>
        <p:txBody>
          <a:bodyPr>
            <a:normAutofit fontScale="92500" lnSpcReduction="20000"/>
          </a:bodyPr>
          <a:lstStyle/>
          <a:p>
            <a:r>
              <a:rPr lang="en-US" dirty="0"/>
              <a:t>F4 N200	(</a:t>
            </a:r>
            <a:r>
              <a:rPr lang="en-US" dirty="0" err="1"/>
              <a:t>cont</a:t>
            </a:r>
            <a:r>
              <a:rPr lang="en-US" dirty="0"/>
              <a:t>…)</a:t>
            </a:r>
          </a:p>
        </p:txBody>
      </p:sp>
      <p:sp>
        <p:nvSpPr>
          <p:cNvPr id="5" name="TextBox 4"/>
          <p:cNvSpPr txBox="1"/>
          <p:nvPr/>
        </p:nvSpPr>
        <p:spPr>
          <a:xfrm>
            <a:off x="143565" y="617695"/>
            <a:ext cx="8801652" cy="5016758"/>
          </a:xfrm>
          <a:prstGeom prst="rect">
            <a:avLst/>
          </a:prstGeom>
          <a:noFill/>
        </p:spPr>
        <p:txBody>
          <a:bodyPr wrap="square" rtlCol="0">
            <a:spAutoFit/>
          </a:bodyPr>
          <a:lstStyle/>
          <a:p>
            <a:pPr marL="285750" indent="-285750">
              <a:buFont typeface="Arial" panose="020B0604020202020204" pitchFamily="34" charset="0"/>
              <a:buChar char="•"/>
            </a:pPr>
            <a:r>
              <a:rPr lang="en-US" sz="2400" dirty="0"/>
              <a:t>Interaction between Block and Mirror</a:t>
            </a:r>
          </a:p>
          <a:p>
            <a:pPr marL="742950" lvl="1" indent="-285750">
              <a:buFont typeface="Arial" panose="020B0604020202020204" pitchFamily="34" charset="0"/>
              <a:buChar char="•"/>
            </a:pPr>
            <a:r>
              <a:rPr lang="en-US" sz="2400" dirty="0"/>
              <a:t>F (4,)= 4.78, p=.002 </a:t>
            </a:r>
            <a:r>
              <a:rPr lang="el-GR" sz="2400" dirty="0"/>
              <a:t>η</a:t>
            </a:r>
            <a:r>
              <a:rPr lang="en-US" sz="2400" baseline="30000" dirty="0"/>
              <a:t>2</a:t>
            </a:r>
            <a:r>
              <a:rPr lang="en-US" sz="2400" dirty="0"/>
              <a:t> = .25, Power=.94 </a:t>
            </a:r>
          </a:p>
          <a:p>
            <a:pPr marL="1200150" lvl="2"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endParaRPr lang="en-US" sz="2400" dirty="0"/>
          </a:p>
          <a:p>
            <a:endParaRPr lang="en-US" sz="2400" dirty="0"/>
          </a:p>
          <a:p>
            <a:pPr marL="285750" indent="-285750">
              <a:buFont typeface="Arial" panose="020B0604020202020204" pitchFamily="34" charset="0"/>
              <a:buChar char="•"/>
            </a:pPr>
            <a:r>
              <a:rPr lang="en-US" sz="2800" dirty="0"/>
              <a:t>Interaction between Block, Mirror, Gender, &amp; Developmental Level</a:t>
            </a:r>
          </a:p>
          <a:p>
            <a:pPr marL="742950" lvl="1" indent="-285750">
              <a:buFont typeface="Arial" panose="020B0604020202020204" pitchFamily="34" charset="0"/>
              <a:buChar char="•"/>
            </a:pPr>
            <a:r>
              <a:rPr lang="en-US" sz="2400" dirty="0"/>
              <a:t>F (8, )= 2.40, p=.026, </a:t>
            </a:r>
            <a:r>
              <a:rPr lang="el-GR" sz="2400" dirty="0"/>
              <a:t>η</a:t>
            </a:r>
            <a:r>
              <a:rPr lang="en-US" sz="2400" baseline="30000" dirty="0"/>
              <a:t>2</a:t>
            </a:r>
            <a:r>
              <a:rPr lang="en-US" sz="2400" dirty="0"/>
              <a:t> = .24, Power=.854</a:t>
            </a:r>
          </a:p>
        </p:txBody>
      </p:sp>
      <p:graphicFrame>
        <p:nvGraphicFramePr>
          <p:cNvPr id="6" name="Table 5"/>
          <p:cNvGraphicFramePr>
            <a:graphicFrameLocks noGrp="1"/>
          </p:cNvGraphicFramePr>
          <p:nvPr>
            <p:extLst>
              <p:ext uri="{D42A27DB-BD31-4B8C-83A1-F6EECF244321}">
                <p14:modId xmlns:p14="http://schemas.microsoft.com/office/powerpoint/2010/main" val="4157564712"/>
              </p:ext>
            </p:extLst>
          </p:nvPr>
        </p:nvGraphicFramePr>
        <p:xfrm>
          <a:off x="864637" y="1547437"/>
          <a:ext cx="7156219" cy="1950720"/>
        </p:xfrm>
        <a:graphic>
          <a:graphicData uri="http://schemas.openxmlformats.org/drawingml/2006/table">
            <a:tbl>
              <a:tblPr firstRow="1" bandRow="1">
                <a:tableStyleId>{5C22544A-7EE6-4342-B048-85BDC9FD1C3A}</a:tableStyleId>
              </a:tblPr>
              <a:tblGrid>
                <a:gridCol w="828696">
                  <a:extLst>
                    <a:ext uri="{9D8B030D-6E8A-4147-A177-3AD203B41FA5}">
                      <a16:colId xmlns:a16="http://schemas.microsoft.com/office/drawing/2014/main" val="740201943"/>
                    </a:ext>
                  </a:extLst>
                </a:gridCol>
                <a:gridCol w="860778">
                  <a:extLst>
                    <a:ext uri="{9D8B030D-6E8A-4147-A177-3AD203B41FA5}">
                      <a16:colId xmlns:a16="http://schemas.microsoft.com/office/drawing/2014/main" val="3900159400"/>
                    </a:ext>
                  </a:extLst>
                </a:gridCol>
                <a:gridCol w="1012690">
                  <a:extLst>
                    <a:ext uri="{9D8B030D-6E8A-4147-A177-3AD203B41FA5}">
                      <a16:colId xmlns:a16="http://schemas.microsoft.com/office/drawing/2014/main" val="20002"/>
                    </a:ext>
                  </a:extLst>
                </a:gridCol>
                <a:gridCol w="1287421">
                  <a:extLst>
                    <a:ext uri="{9D8B030D-6E8A-4147-A177-3AD203B41FA5}">
                      <a16:colId xmlns:a16="http://schemas.microsoft.com/office/drawing/2014/main" val="2922372238"/>
                    </a:ext>
                  </a:extLst>
                </a:gridCol>
                <a:gridCol w="1030111">
                  <a:extLst>
                    <a:ext uri="{9D8B030D-6E8A-4147-A177-3AD203B41FA5}">
                      <a16:colId xmlns:a16="http://schemas.microsoft.com/office/drawing/2014/main" val="20004"/>
                    </a:ext>
                  </a:extLst>
                </a:gridCol>
                <a:gridCol w="938463">
                  <a:extLst>
                    <a:ext uri="{9D8B030D-6E8A-4147-A177-3AD203B41FA5}">
                      <a16:colId xmlns:a16="http://schemas.microsoft.com/office/drawing/2014/main" val="3031676640"/>
                    </a:ext>
                  </a:extLst>
                </a:gridCol>
                <a:gridCol w="1198060">
                  <a:extLst>
                    <a:ext uri="{9D8B030D-6E8A-4147-A177-3AD203B41FA5}">
                      <a16:colId xmlns:a16="http://schemas.microsoft.com/office/drawing/2014/main" val="20006"/>
                    </a:ext>
                  </a:extLst>
                </a:gridCol>
              </a:tblGrid>
              <a:tr h="487680">
                <a:tc>
                  <a:txBody>
                    <a:bodyPr/>
                    <a:lstStyle/>
                    <a:p>
                      <a:r>
                        <a:rPr lang="en-US" sz="1800" dirty="0"/>
                        <a:t>Means</a:t>
                      </a:r>
                    </a:p>
                  </a:txBody>
                  <a:tcPr marT="60960" marB="60960"/>
                </a:tc>
                <a:tc>
                  <a:txBody>
                    <a:bodyPr/>
                    <a:lstStyle/>
                    <a:p>
                      <a:r>
                        <a:rPr lang="en-US" sz="2400" dirty="0"/>
                        <a:t>Pre</a:t>
                      </a:r>
                    </a:p>
                  </a:txBody>
                  <a:tcPr marT="60960" marB="60960"/>
                </a:tc>
                <a:tc>
                  <a:txBody>
                    <a:bodyPr/>
                    <a:lstStyle/>
                    <a:p>
                      <a:r>
                        <a:rPr lang="en-US" sz="2400" dirty="0" err="1"/>
                        <a:t>St.dev</a:t>
                      </a:r>
                      <a:endParaRPr lang="en-US" sz="2400" dirty="0"/>
                    </a:p>
                  </a:txBody>
                  <a:tcPr marT="60960" marB="60960"/>
                </a:tc>
                <a:tc>
                  <a:txBody>
                    <a:bodyPr/>
                    <a:lstStyle/>
                    <a:p>
                      <a:r>
                        <a:rPr lang="en-US" sz="2400" dirty="0"/>
                        <a:t>Practice</a:t>
                      </a:r>
                    </a:p>
                  </a:txBody>
                  <a:tcPr marT="60960" marB="60960"/>
                </a:tc>
                <a:tc>
                  <a:txBody>
                    <a:bodyPr/>
                    <a:lstStyle/>
                    <a:p>
                      <a:r>
                        <a:rPr lang="en-US" sz="2400" dirty="0" err="1"/>
                        <a:t>St.dev</a:t>
                      </a:r>
                      <a:endParaRPr lang="en-US" sz="2400" dirty="0"/>
                    </a:p>
                  </a:txBody>
                  <a:tcPr marT="60960" marB="60960"/>
                </a:tc>
                <a:tc>
                  <a:txBody>
                    <a:bodyPr/>
                    <a:lstStyle/>
                    <a:p>
                      <a:r>
                        <a:rPr lang="en-US" sz="2400" dirty="0"/>
                        <a:t>Post</a:t>
                      </a:r>
                    </a:p>
                  </a:txBody>
                  <a:tcPr marT="60960" marB="60960"/>
                </a:tc>
                <a:tc>
                  <a:txBody>
                    <a:bodyPr/>
                    <a:lstStyle/>
                    <a:p>
                      <a:r>
                        <a:rPr lang="en-US" sz="2400" dirty="0" err="1"/>
                        <a:t>St.dev</a:t>
                      </a:r>
                      <a:endParaRPr lang="en-US" sz="2400" dirty="0"/>
                    </a:p>
                  </a:txBody>
                  <a:tcPr marT="60960" marB="60960"/>
                </a:tc>
                <a:extLst>
                  <a:ext uri="{0D108BD9-81ED-4DB2-BD59-A6C34878D82A}">
                    <a16:rowId xmlns:a16="http://schemas.microsoft.com/office/drawing/2014/main" val="2382354975"/>
                  </a:ext>
                </a:extLst>
              </a:tr>
              <a:tr h="487680">
                <a:tc>
                  <a:txBody>
                    <a:bodyPr/>
                    <a:lstStyle/>
                    <a:p>
                      <a:r>
                        <a:rPr lang="en-US" sz="2400" dirty="0"/>
                        <a:t>1</a:t>
                      </a:r>
                    </a:p>
                  </a:txBody>
                  <a:tcPr marT="60960" marB="60960"/>
                </a:tc>
                <a:tc>
                  <a:txBody>
                    <a:bodyPr/>
                    <a:lstStyle/>
                    <a:p>
                      <a:r>
                        <a:rPr lang="en-US" sz="2400" dirty="0"/>
                        <a:t>-1.08</a:t>
                      </a:r>
                    </a:p>
                  </a:txBody>
                  <a:tcPr marT="60960" marB="60960"/>
                </a:tc>
                <a:tc>
                  <a:txBody>
                    <a:bodyPr/>
                    <a:lstStyle/>
                    <a:p>
                      <a:r>
                        <a:rPr lang="en-US" sz="2400" dirty="0"/>
                        <a:t>.549</a:t>
                      </a:r>
                    </a:p>
                  </a:txBody>
                  <a:tcPr marT="60960" marB="60960"/>
                </a:tc>
                <a:tc>
                  <a:txBody>
                    <a:bodyPr/>
                    <a:lstStyle/>
                    <a:p>
                      <a:r>
                        <a:rPr lang="en-US" sz="2400" dirty="0"/>
                        <a:t>-4.05</a:t>
                      </a:r>
                    </a:p>
                  </a:txBody>
                  <a:tcPr marT="60960" marB="60960"/>
                </a:tc>
                <a:tc>
                  <a:txBody>
                    <a:bodyPr/>
                    <a:lstStyle/>
                    <a:p>
                      <a:r>
                        <a:rPr lang="en-US" sz="2400" dirty="0"/>
                        <a:t>.436</a:t>
                      </a:r>
                    </a:p>
                  </a:txBody>
                  <a:tcPr marT="60960" marB="60960"/>
                </a:tc>
                <a:tc>
                  <a:txBody>
                    <a:bodyPr/>
                    <a:lstStyle/>
                    <a:p>
                      <a:r>
                        <a:rPr lang="en-US" sz="2400" dirty="0"/>
                        <a:t>-1.94</a:t>
                      </a:r>
                    </a:p>
                  </a:txBody>
                  <a:tcPr marT="60960" marB="60960"/>
                </a:tc>
                <a:tc>
                  <a:txBody>
                    <a:bodyPr/>
                    <a:lstStyle/>
                    <a:p>
                      <a:r>
                        <a:rPr lang="en-US" sz="2400" dirty="0"/>
                        <a:t>.530</a:t>
                      </a:r>
                    </a:p>
                  </a:txBody>
                  <a:tcPr marT="60960" marB="60960"/>
                </a:tc>
                <a:extLst>
                  <a:ext uri="{0D108BD9-81ED-4DB2-BD59-A6C34878D82A}">
                    <a16:rowId xmlns:a16="http://schemas.microsoft.com/office/drawing/2014/main" val="575557984"/>
                  </a:ext>
                </a:extLst>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t>3</a:t>
                      </a:r>
                    </a:p>
                  </a:txBody>
                  <a:tcPr marT="60960" marB="60960"/>
                </a:tc>
                <a:tc>
                  <a:txBody>
                    <a:bodyPr/>
                    <a:lstStyle/>
                    <a:p>
                      <a:r>
                        <a:rPr lang="en-US" sz="2400" dirty="0"/>
                        <a:t>-3.42</a:t>
                      </a:r>
                    </a:p>
                  </a:txBody>
                  <a:tcPr marT="60960" marB="60960"/>
                </a:tc>
                <a:tc>
                  <a:txBody>
                    <a:bodyPr/>
                    <a:lstStyle/>
                    <a:p>
                      <a:r>
                        <a:rPr lang="en-US" sz="2400" dirty="0"/>
                        <a:t>.987</a:t>
                      </a:r>
                    </a:p>
                  </a:txBody>
                  <a:tcPr marT="60960" marB="60960"/>
                </a:tc>
                <a:tc>
                  <a:txBody>
                    <a:bodyPr/>
                    <a:lstStyle/>
                    <a:p>
                      <a:r>
                        <a:rPr lang="en-US" sz="2400" dirty="0"/>
                        <a:t>-.167</a:t>
                      </a:r>
                    </a:p>
                  </a:txBody>
                  <a:tcPr marT="60960" marB="60960"/>
                </a:tc>
                <a:tc>
                  <a:txBody>
                    <a:bodyPr/>
                    <a:lstStyle/>
                    <a:p>
                      <a:r>
                        <a:rPr lang="en-US" sz="2400" dirty="0"/>
                        <a:t>1.10</a:t>
                      </a:r>
                    </a:p>
                  </a:txBody>
                  <a:tcPr marT="60960" marB="60960"/>
                </a:tc>
                <a:tc>
                  <a:txBody>
                    <a:bodyPr/>
                    <a:lstStyle/>
                    <a:p>
                      <a:r>
                        <a:rPr lang="en-US" sz="2400" dirty="0"/>
                        <a:t>-.577</a:t>
                      </a:r>
                    </a:p>
                  </a:txBody>
                  <a:tcPr marT="60960" marB="60960"/>
                </a:tc>
                <a:tc>
                  <a:txBody>
                    <a:bodyPr/>
                    <a:lstStyle/>
                    <a:p>
                      <a:r>
                        <a:rPr lang="en-US" sz="2400" dirty="0"/>
                        <a:t>1.04</a:t>
                      </a:r>
                    </a:p>
                  </a:txBody>
                  <a:tcPr marT="60960" marB="60960"/>
                </a:tc>
                <a:extLst>
                  <a:ext uri="{0D108BD9-81ED-4DB2-BD59-A6C34878D82A}">
                    <a16:rowId xmlns:a16="http://schemas.microsoft.com/office/drawing/2014/main" val="2244025868"/>
                  </a:ext>
                </a:extLst>
              </a:tr>
              <a:tr h="4876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a:t>5</a:t>
                      </a:r>
                    </a:p>
                  </a:txBody>
                  <a:tcPr marT="60960" marB="60960"/>
                </a:tc>
                <a:tc>
                  <a:txBody>
                    <a:bodyPr/>
                    <a:lstStyle/>
                    <a:p>
                      <a:r>
                        <a:rPr lang="en-US" sz="2400" dirty="0"/>
                        <a:t>-3.44</a:t>
                      </a:r>
                    </a:p>
                  </a:txBody>
                  <a:tcPr marT="60960" marB="60960"/>
                </a:tc>
                <a:tc>
                  <a:txBody>
                    <a:bodyPr/>
                    <a:lstStyle/>
                    <a:p>
                      <a:r>
                        <a:rPr lang="en-US" sz="2400" dirty="0"/>
                        <a:t>.980</a:t>
                      </a:r>
                    </a:p>
                  </a:txBody>
                  <a:tcPr marT="60960" marB="60960"/>
                </a:tc>
                <a:tc>
                  <a:txBody>
                    <a:bodyPr/>
                    <a:lstStyle/>
                    <a:p>
                      <a:r>
                        <a:rPr lang="en-US" sz="2400" dirty="0"/>
                        <a:t>-1.57</a:t>
                      </a:r>
                    </a:p>
                  </a:txBody>
                  <a:tcPr marT="60960" marB="60960"/>
                </a:tc>
                <a:tc>
                  <a:txBody>
                    <a:bodyPr/>
                    <a:lstStyle/>
                    <a:p>
                      <a:r>
                        <a:rPr lang="en-US" sz="2400" dirty="0"/>
                        <a:t>.659</a:t>
                      </a:r>
                    </a:p>
                  </a:txBody>
                  <a:tcPr marT="60960" marB="60960"/>
                </a:tc>
                <a:tc>
                  <a:txBody>
                    <a:bodyPr/>
                    <a:lstStyle/>
                    <a:p>
                      <a:r>
                        <a:rPr lang="en-US" sz="2400" dirty="0"/>
                        <a:t>-1.58</a:t>
                      </a:r>
                    </a:p>
                  </a:txBody>
                  <a:tcPr marT="60960" marB="60960"/>
                </a:tc>
                <a:tc>
                  <a:txBody>
                    <a:bodyPr/>
                    <a:lstStyle/>
                    <a:p>
                      <a:r>
                        <a:rPr lang="en-US" sz="2400" dirty="0"/>
                        <a:t>1.06</a:t>
                      </a:r>
                    </a:p>
                  </a:txBody>
                  <a:tcPr marT="60960" marB="6096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65660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71082869"/>
              </p:ext>
            </p:extLst>
          </p:nvPr>
        </p:nvGraphicFramePr>
        <p:xfrm>
          <a:off x="0" y="0"/>
          <a:ext cx="9144000" cy="6857999"/>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517230">
                <a:tc>
                  <a:txBody>
                    <a:bodyPr/>
                    <a:lstStyle/>
                    <a:p>
                      <a:pPr algn="ctr"/>
                      <a:r>
                        <a:rPr lang="en-US" sz="2400" dirty="0"/>
                        <a:t>F4</a:t>
                      </a:r>
                      <a:endParaRPr lang="en-US" dirty="0"/>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53365">
                <a:tc>
                  <a:txBody>
                    <a:bodyPr/>
                    <a:lstStyle/>
                    <a:p>
                      <a:pPr algn="ctr"/>
                      <a:r>
                        <a:rPr lang="en-US" dirty="0"/>
                        <a:t>Pre</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43702">
                <a:tc>
                  <a:txBody>
                    <a:bodyPr/>
                    <a:lstStyle/>
                    <a:p>
                      <a:pPr algn="ctr"/>
                      <a:r>
                        <a:rPr lang="en-US" dirty="0" err="1"/>
                        <a:t>Prac</a:t>
                      </a:r>
                      <a:endParaRPr lang="en-US" dirty="0"/>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43702">
                <a:tc>
                  <a:txBody>
                    <a:bodyPr/>
                    <a:lstStyle/>
                    <a:p>
                      <a:pPr algn="ctr"/>
                      <a:r>
                        <a:rPr lang="en-US" dirty="0"/>
                        <a:t>Post</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2904201847"/>
              </p:ext>
            </p:extLst>
          </p:nvPr>
        </p:nvGraphicFramePr>
        <p:xfrm>
          <a:off x="742949" y="508000"/>
          <a:ext cx="2798939" cy="198966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977402523"/>
              </p:ext>
            </p:extLst>
          </p:nvPr>
        </p:nvGraphicFramePr>
        <p:xfrm>
          <a:off x="3541888" y="451554"/>
          <a:ext cx="2700161" cy="21589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2200823095"/>
              </p:ext>
            </p:extLst>
          </p:nvPr>
        </p:nvGraphicFramePr>
        <p:xfrm>
          <a:off x="6373285" y="564446"/>
          <a:ext cx="2770716" cy="193322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1097915238"/>
              </p:ext>
            </p:extLst>
          </p:nvPr>
        </p:nvGraphicFramePr>
        <p:xfrm>
          <a:off x="742949" y="2497667"/>
          <a:ext cx="2798939" cy="217734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1308118652"/>
              </p:ext>
            </p:extLst>
          </p:nvPr>
        </p:nvGraphicFramePr>
        <p:xfrm>
          <a:off x="3541888" y="2549878"/>
          <a:ext cx="2831397" cy="217734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3629960540"/>
              </p:ext>
            </p:extLst>
          </p:nvPr>
        </p:nvGraphicFramePr>
        <p:xfrm>
          <a:off x="6373285" y="2624662"/>
          <a:ext cx="2723445" cy="228144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9" name="Chart 8"/>
          <p:cNvGraphicFramePr>
            <a:graphicFrameLocks/>
          </p:cNvGraphicFramePr>
          <p:nvPr>
            <p:extLst>
              <p:ext uri="{D42A27DB-BD31-4B8C-83A1-F6EECF244321}">
                <p14:modId xmlns:p14="http://schemas.microsoft.com/office/powerpoint/2010/main" val="2665643043"/>
              </p:ext>
            </p:extLst>
          </p:nvPr>
        </p:nvGraphicFramePr>
        <p:xfrm>
          <a:off x="742948" y="4727222"/>
          <a:ext cx="2798939" cy="2130777"/>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0" name="Chart 9"/>
          <p:cNvGraphicFramePr>
            <a:graphicFrameLocks/>
          </p:cNvGraphicFramePr>
          <p:nvPr>
            <p:extLst>
              <p:ext uri="{D42A27DB-BD31-4B8C-83A1-F6EECF244321}">
                <p14:modId xmlns:p14="http://schemas.microsoft.com/office/powerpoint/2010/main" val="974946639"/>
              </p:ext>
            </p:extLst>
          </p:nvPr>
        </p:nvGraphicFramePr>
        <p:xfrm>
          <a:off x="3541888" y="4713110"/>
          <a:ext cx="2831397" cy="214489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1" name="Chart 10"/>
          <p:cNvGraphicFramePr>
            <a:graphicFrameLocks/>
          </p:cNvGraphicFramePr>
          <p:nvPr>
            <p:extLst>
              <p:ext uri="{D42A27DB-BD31-4B8C-83A1-F6EECF244321}">
                <p14:modId xmlns:p14="http://schemas.microsoft.com/office/powerpoint/2010/main" val="3802849953"/>
              </p:ext>
            </p:extLst>
          </p:nvPr>
        </p:nvGraphicFramePr>
        <p:xfrm>
          <a:off x="6373285" y="4727222"/>
          <a:ext cx="2723445" cy="2130777"/>
        </p:xfrm>
        <a:graphic>
          <a:graphicData uri="http://schemas.openxmlformats.org/drawingml/2006/chart">
            <c:chart xmlns:c="http://schemas.openxmlformats.org/drawingml/2006/chart" xmlns:r="http://schemas.openxmlformats.org/officeDocument/2006/relationships" r:id="rId11"/>
          </a:graphicData>
        </a:graphic>
      </p:graphicFrame>
      <p:sp>
        <p:nvSpPr>
          <p:cNvPr id="15" name="Rectangle 14"/>
          <p:cNvSpPr/>
          <p:nvPr/>
        </p:nvSpPr>
        <p:spPr>
          <a:xfrm>
            <a:off x="1688123" y="568192"/>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444056" y="564446"/>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1692088" y="4787897"/>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1688123" y="2610553"/>
            <a:ext cx="255887" cy="2036716"/>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467998" y="4780843"/>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444056" y="2664174"/>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271536" y="4727222"/>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272547" y="2624662"/>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279240" y="538096"/>
            <a:ext cx="255887" cy="192947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072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168357294"/>
              </p:ext>
            </p:extLst>
          </p:nvPr>
        </p:nvGraphicFramePr>
        <p:xfrm>
          <a:off x="1" y="592667"/>
          <a:ext cx="4313318" cy="4515555"/>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774119" y="5180907"/>
            <a:ext cx="7595762" cy="646331"/>
          </a:xfrm>
          <a:prstGeom prst="rect">
            <a:avLst/>
          </a:prstGeom>
          <a:noFill/>
        </p:spPr>
        <p:txBody>
          <a:bodyPr wrap="none" rtlCol="0">
            <a:spAutoFit/>
          </a:bodyPr>
          <a:lstStyle/>
          <a:p>
            <a:r>
              <a:rPr lang="en-US" dirty="0"/>
              <a:t>Block &amp; Mirror Interaction: F(4,60)=3.31, p&lt;.02, </a:t>
            </a:r>
            <a:r>
              <a:rPr lang="el-GR" dirty="0"/>
              <a:t>η</a:t>
            </a:r>
            <a:r>
              <a:rPr lang="en-US" baseline="30000" dirty="0"/>
              <a:t>2</a:t>
            </a:r>
            <a:r>
              <a:rPr lang="en-US" dirty="0"/>
              <a:t>=.18, Power=.81</a:t>
            </a:r>
          </a:p>
          <a:p>
            <a:r>
              <a:rPr lang="en-US" dirty="0"/>
              <a:t>P300 Difference: T(20)= -2.405, p&lt;.03; Pretest Mean=-.64, Practice Mean=-5.01 </a:t>
            </a:r>
          </a:p>
        </p:txBody>
      </p:sp>
      <p:pic>
        <p:nvPicPr>
          <p:cNvPr id="4" name="Picture 3"/>
          <p:cNvPicPr>
            <a:picLocks noChangeAspect="1"/>
          </p:cNvPicPr>
          <p:nvPr/>
        </p:nvPicPr>
        <p:blipFill rotWithShape="1">
          <a:blip r:embed="rId4"/>
          <a:srcRect r="14281"/>
          <a:stretch/>
        </p:blipFill>
        <p:spPr>
          <a:xfrm>
            <a:off x="4313318" y="592667"/>
            <a:ext cx="4830682" cy="4515555"/>
          </a:xfrm>
          <a:prstGeom prst="rect">
            <a:avLst/>
          </a:prstGeom>
        </p:spPr>
      </p:pic>
      <p:sp>
        <p:nvSpPr>
          <p:cNvPr id="5" name="Title 4"/>
          <p:cNvSpPr>
            <a:spLocks noGrp="1"/>
          </p:cNvSpPr>
          <p:nvPr>
            <p:ph type="title"/>
          </p:nvPr>
        </p:nvSpPr>
        <p:spPr>
          <a:xfrm>
            <a:off x="457200" y="34749"/>
            <a:ext cx="8229600" cy="600251"/>
          </a:xfrm>
        </p:spPr>
        <p:txBody>
          <a:bodyPr>
            <a:normAutofit fontScale="90000"/>
          </a:bodyPr>
          <a:lstStyle/>
          <a:p>
            <a:pPr algn="l"/>
            <a:r>
              <a:rPr lang="en-US" dirty="0"/>
              <a:t>F4-P300</a:t>
            </a:r>
          </a:p>
        </p:txBody>
      </p:sp>
      <p:sp>
        <p:nvSpPr>
          <p:cNvPr id="6" name="Rectangle 5"/>
          <p:cNvSpPr/>
          <p:nvPr/>
        </p:nvSpPr>
        <p:spPr>
          <a:xfrm>
            <a:off x="1872182" y="1354016"/>
            <a:ext cx="568956" cy="3446584"/>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457200" y="5873831"/>
            <a:ext cx="8370277" cy="1107996"/>
          </a:xfrm>
          <a:prstGeom prst="rect">
            <a:avLst/>
          </a:prstGeom>
          <a:noFill/>
        </p:spPr>
        <p:txBody>
          <a:bodyPr wrap="square" rtlCol="0">
            <a:spAutoFit/>
          </a:bodyPr>
          <a:lstStyle/>
          <a:p>
            <a:r>
              <a:rPr lang="en-US" sz="2400" dirty="0" err="1"/>
              <a:t>Mollinia</a:t>
            </a:r>
            <a:r>
              <a:rPr lang="en-US" sz="2400" dirty="0"/>
              <a:t> et al (2015) attentional cues coming from the RDLPFC </a:t>
            </a:r>
          </a:p>
          <a:p>
            <a:r>
              <a:rPr lang="en-US" sz="2400" dirty="0"/>
              <a:t>during practice for the 1 mirror due to difficulty</a:t>
            </a:r>
          </a:p>
          <a:p>
            <a:endParaRPr lang="en-US" dirty="0"/>
          </a:p>
        </p:txBody>
      </p:sp>
    </p:spTree>
    <p:extLst>
      <p:ext uri="{BB962C8B-B14F-4D97-AF65-F5344CB8AC3E}">
        <p14:creationId xmlns:p14="http://schemas.microsoft.com/office/powerpoint/2010/main" val="12124902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bg>
      <p:bgPr>
        <a:solidFill>
          <a:schemeClr val="bg1">
            <a:lumMod val="75000"/>
          </a:schemeClr>
        </a:solidFill>
        <a:effectLst/>
      </p:bgPr>
    </p:bg>
    <p:spTree>
      <p:nvGrpSpPr>
        <p:cNvPr id="1" name=""/>
        <p:cNvGrpSpPr/>
        <p:nvPr/>
      </p:nvGrpSpPr>
      <p:grpSpPr>
        <a:xfrm>
          <a:off x="0" y="0"/>
          <a:ext cx="0" cy="0"/>
          <a:chOff x="0" y="0"/>
          <a:chExt cx="0" cy="0"/>
        </a:xfrm>
      </p:grpSpPr>
      <p:grpSp>
        <p:nvGrpSpPr>
          <p:cNvPr id="4" name="Group 3"/>
          <p:cNvGrpSpPr/>
          <p:nvPr/>
        </p:nvGrpSpPr>
        <p:grpSpPr>
          <a:xfrm>
            <a:off x="5451781" y="1037837"/>
            <a:ext cx="3692219" cy="3055175"/>
            <a:chOff x="4624088" y="1447477"/>
            <a:chExt cx="4395088" cy="3589115"/>
          </a:xfrm>
        </p:grpSpPr>
        <p:pic>
          <p:nvPicPr>
            <p:cNvPr id="2" name="Picture 1"/>
            <p:cNvPicPr>
              <a:picLocks noChangeAspect="1"/>
            </p:cNvPicPr>
            <p:nvPr/>
          </p:nvPicPr>
          <p:blipFill>
            <a:blip r:embed="rId3"/>
            <a:stretch>
              <a:fillRect/>
            </a:stretch>
          </p:blipFill>
          <p:spPr>
            <a:xfrm>
              <a:off x="4624088" y="1447477"/>
              <a:ext cx="4395088" cy="3521660"/>
            </a:xfrm>
            <a:prstGeom prst="rect">
              <a:avLst/>
            </a:prstGeom>
          </p:spPr>
          <p:style>
            <a:lnRef idx="2">
              <a:schemeClr val="dk1"/>
            </a:lnRef>
            <a:fillRef idx="1">
              <a:schemeClr val="lt1"/>
            </a:fillRef>
            <a:effectRef idx="0">
              <a:schemeClr val="dk1"/>
            </a:effectRef>
            <a:fontRef idx="minor">
              <a:schemeClr val="dk1"/>
            </a:fontRef>
          </p:style>
        </p:pic>
        <p:sp>
          <p:nvSpPr>
            <p:cNvPr id="3" name="TextBox 2"/>
            <p:cNvSpPr txBox="1"/>
            <p:nvPr/>
          </p:nvSpPr>
          <p:spPr>
            <a:xfrm>
              <a:off x="5546628" y="4602713"/>
              <a:ext cx="2306427" cy="4338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00" dirty="0"/>
                <a:t>     1	             3                      5</a:t>
              </a:r>
            </a:p>
            <a:p>
              <a:pPr algn="ctr"/>
              <a:r>
                <a:rPr lang="en-US" sz="900" dirty="0"/>
                <a:t>Mirror </a:t>
              </a:r>
            </a:p>
          </p:txBody>
        </p:sp>
      </p:grpSp>
      <p:sp>
        <p:nvSpPr>
          <p:cNvPr id="5" name="TextBox 4"/>
          <p:cNvSpPr txBox="1"/>
          <p:nvPr/>
        </p:nvSpPr>
        <p:spPr>
          <a:xfrm>
            <a:off x="5718250" y="134180"/>
            <a:ext cx="3062113"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dirty="0"/>
              <a:t>M/F difference Practice 1 Mirror</a:t>
            </a:r>
          </a:p>
          <a:p>
            <a:r>
              <a:rPr lang="en-US" sz="1400" dirty="0"/>
              <a:t> t(19)=-2.90, p&lt;.01</a:t>
            </a:r>
          </a:p>
          <a:p>
            <a:r>
              <a:rPr lang="en-US" sz="1400" dirty="0"/>
              <a:t>Male mean=-7.26  	Female mean=-2.55</a:t>
            </a:r>
          </a:p>
        </p:txBody>
      </p:sp>
      <p:graphicFrame>
        <p:nvGraphicFramePr>
          <p:cNvPr id="7" name="Chart 6"/>
          <p:cNvGraphicFramePr>
            <a:graphicFrameLocks/>
          </p:cNvGraphicFramePr>
          <p:nvPr>
            <p:extLst>
              <p:ext uri="{D42A27DB-BD31-4B8C-83A1-F6EECF244321}">
                <p14:modId xmlns:p14="http://schemas.microsoft.com/office/powerpoint/2010/main" val="2420070740"/>
              </p:ext>
            </p:extLst>
          </p:nvPr>
        </p:nvGraphicFramePr>
        <p:xfrm>
          <a:off x="1012" y="2695222"/>
          <a:ext cx="5459987" cy="19191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ext uri="{D42A27DB-BD31-4B8C-83A1-F6EECF244321}">
                <p14:modId xmlns:p14="http://schemas.microsoft.com/office/powerpoint/2010/main" val="2377350310"/>
              </p:ext>
            </p:extLst>
          </p:nvPr>
        </p:nvGraphicFramePr>
        <p:xfrm>
          <a:off x="-12342" y="4614332"/>
          <a:ext cx="5473340" cy="2243668"/>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5460999" y="4332111"/>
            <a:ext cx="3683001" cy="1846659"/>
          </a:xfrm>
          <a:prstGeom prst="rect">
            <a:avLst/>
          </a:prstGeom>
          <a:noFill/>
        </p:spPr>
        <p:txBody>
          <a:bodyPr wrap="square" rtlCol="0">
            <a:spAutoFit/>
          </a:bodyPr>
          <a:lstStyle/>
          <a:p>
            <a:r>
              <a:rPr lang="en-US" sz="2400" dirty="0"/>
              <a:t>P3 Interaction between Mirror and Gender</a:t>
            </a:r>
          </a:p>
          <a:p>
            <a:pPr lvl="1"/>
            <a:r>
              <a:rPr lang="en-US" sz="2400" dirty="0"/>
              <a:t>F (2, 18)= 5.16, p&lt;.02</a:t>
            </a:r>
          </a:p>
          <a:p>
            <a:pPr lvl="1"/>
            <a:r>
              <a:rPr lang="en-US" sz="2400" dirty="0"/>
              <a:t> </a:t>
            </a:r>
            <a:r>
              <a:rPr lang="el-GR" sz="2400" dirty="0"/>
              <a:t>η</a:t>
            </a:r>
            <a:r>
              <a:rPr lang="en-US" sz="2400" baseline="30000" dirty="0"/>
              <a:t>2</a:t>
            </a:r>
            <a:r>
              <a:rPr lang="en-US" sz="2400" dirty="0"/>
              <a:t> = .26, Power=.79</a:t>
            </a:r>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4184913035"/>
              </p:ext>
            </p:extLst>
          </p:nvPr>
        </p:nvGraphicFramePr>
        <p:xfrm>
          <a:off x="-12341" y="0"/>
          <a:ext cx="5473339" cy="269522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707015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92852715"/>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F4</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9" name="Chart 8"/>
          <p:cNvGraphicFramePr>
            <a:graphicFrameLocks/>
          </p:cNvGraphicFramePr>
          <p:nvPr>
            <p:extLst>
              <p:ext uri="{D42A27DB-BD31-4B8C-83A1-F6EECF244321}">
                <p14:modId xmlns:p14="http://schemas.microsoft.com/office/powerpoint/2010/main" val="1085111647"/>
              </p:ext>
            </p:extLst>
          </p:nvPr>
        </p:nvGraphicFramePr>
        <p:xfrm>
          <a:off x="485179" y="3659828"/>
          <a:ext cx="3090547" cy="31981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1086946319"/>
              </p:ext>
            </p:extLst>
          </p:nvPr>
        </p:nvGraphicFramePr>
        <p:xfrm>
          <a:off x="350889" y="432755"/>
          <a:ext cx="3278944" cy="32763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ext uri="{D42A27DB-BD31-4B8C-83A1-F6EECF244321}">
                <p14:modId xmlns:p14="http://schemas.microsoft.com/office/powerpoint/2010/main" val="1339989278"/>
              </p:ext>
            </p:extLst>
          </p:nvPr>
        </p:nvGraphicFramePr>
        <p:xfrm>
          <a:off x="3583686" y="3659828"/>
          <a:ext cx="2916115" cy="31784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extLst>
              <p:ext uri="{D42A27DB-BD31-4B8C-83A1-F6EECF244321}">
                <p14:modId xmlns:p14="http://schemas.microsoft.com/office/powerpoint/2010/main" val="1846814645"/>
              </p:ext>
            </p:extLst>
          </p:nvPr>
        </p:nvGraphicFramePr>
        <p:xfrm>
          <a:off x="3428800" y="466178"/>
          <a:ext cx="3071001" cy="310422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p:cNvGraphicFramePr>
            <a:graphicFrameLocks/>
          </p:cNvGraphicFramePr>
          <p:nvPr>
            <p:extLst>
              <p:ext uri="{D42A27DB-BD31-4B8C-83A1-F6EECF244321}">
                <p14:modId xmlns:p14="http://schemas.microsoft.com/office/powerpoint/2010/main" val="2878250258"/>
              </p:ext>
            </p:extLst>
          </p:nvPr>
        </p:nvGraphicFramePr>
        <p:xfrm>
          <a:off x="6380111" y="3595353"/>
          <a:ext cx="2763889" cy="326264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Chart 13"/>
          <p:cNvGraphicFramePr>
            <a:graphicFrameLocks/>
          </p:cNvGraphicFramePr>
          <p:nvPr>
            <p:extLst>
              <p:ext uri="{D42A27DB-BD31-4B8C-83A1-F6EECF244321}">
                <p14:modId xmlns:p14="http://schemas.microsoft.com/office/powerpoint/2010/main" val="1921441756"/>
              </p:ext>
            </p:extLst>
          </p:nvPr>
        </p:nvGraphicFramePr>
        <p:xfrm>
          <a:off x="6380111" y="466178"/>
          <a:ext cx="2763889" cy="3242912"/>
        </p:xfrm>
        <a:graphic>
          <a:graphicData uri="http://schemas.openxmlformats.org/drawingml/2006/chart">
            <c:chart xmlns:c="http://schemas.openxmlformats.org/drawingml/2006/chart" xmlns:r="http://schemas.openxmlformats.org/officeDocument/2006/relationships" r:id="rId8"/>
          </a:graphicData>
        </a:graphic>
      </p:graphicFrame>
      <p:sp>
        <p:nvSpPr>
          <p:cNvPr id="15" name="Rectangle 14"/>
          <p:cNvSpPr/>
          <p:nvPr/>
        </p:nvSpPr>
        <p:spPr>
          <a:xfrm>
            <a:off x="1504395" y="568192"/>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230637" y="568192"/>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453072" y="568192"/>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453071" y="3669324"/>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1488489" y="3669324"/>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249496" y="3659828"/>
            <a:ext cx="439615" cy="294873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3612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96849492"/>
              </p:ext>
            </p:extLst>
          </p:nvPr>
        </p:nvGraphicFramePr>
        <p:xfrm>
          <a:off x="0" y="0"/>
          <a:ext cx="9144000" cy="6867696"/>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508000">
                <a:tc>
                  <a:txBody>
                    <a:bodyPr/>
                    <a:lstStyle/>
                    <a:p>
                      <a:pPr algn="ctr"/>
                      <a:r>
                        <a:rPr lang="en-US" sz="2400" dirty="0"/>
                        <a:t>F4</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p>
                      <a:pPr algn="ct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16722">
                <a:tc>
                  <a:txBody>
                    <a:bodyPr/>
                    <a:lstStyle/>
                    <a:p>
                      <a:pPr algn="ctr"/>
                      <a:r>
                        <a:rPr lang="en-US" dirty="0"/>
                        <a:t>6-7</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05447">
                <a:tc>
                  <a:txBody>
                    <a:bodyPr/>
                    <a:lstStyle/>
                    <a:p>
                      <a:pPr algn="ctr"/>
                      <a:r>
                        <a:rPr lang="en-US" dirty="0"/>
                        <a:t>8,9</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05447">
                <a:tc>
                  <a:txBody>
                    <a:bodyPr/>
                    <a:lstStyle/>
                    <a:p>
                      <a:pPr algn="ctr"/>
                      <a:r>
                        <a:rPr lang="en-US" dirty="0"/>
                        <a:t>10-12</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25" name="Chart 24"/>
          <p:cNvGraphicFramePr>
            <a:graphicFrameLocks/>
          </p:cNvGraphicFramePr>
          <p:nvPr>
            <p:extLst>
              <p:ext uri="{D42A27DB-BD31-4B8C-83A1-F6EECF244321}">
                <p14:modId xmlns:p14="http://schemas.microsoft.com/office/powerpoint/2010/main" val="2805242932"/>
              </p:ext>
            </p:extLst>
          </p:nvPr>
        </p:nvGraphicFramePr>
        <p:xfrm>
          <a:off x="685084" y="618325"/>
          <a:ext cx="3024313" cy="20220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Chart 25"/>
          <p:cNvGraphicFramePr>
            <a:graphicFrameLocks/>
          </p:cNvGraphicFramePr>
          <p:nvPr>
            <p:extLst>
              <p:ext uri="{D42A27DB-BD31-4B8C-83A1-F6EECF244321}">
                <p14:modId xmlns:p14="http://schemas.microsoft.com/office/powerpoint/2010/main" val="187873382"/>
              </p:ext>
            </p:extLst>
          </p:nvPr>
        </p:nvGraphicFramePr>
        <p:xfrm>
          <a:off x="3475487" y="618325"/>
          <a:ext cx="2940769" cy="202209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p:cNvGraphicFramePr>
            <a:graphicFrameLocks/>
          </p:cNvGraphicFramePr>
          <p:nvPr>
            <p:extLst>
              <p:ext uri="{D42A27DB-BD31-4B8C-83A1-F6EECF244321}">
                <p14:modId xmlns:p14="http://schemas.microsoft.com/office/powerpoint/2010/main" val="2261439284"/>
              </p:ext>
            </p:extLst>
          </p:nvPr>
        </p:nvGraphicFramePr>
        <p:xfrm>
          <a:off x="6282599" y="618325"/>
          <a:ext cx="2990896" cy="20220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8" name="Chart 27"/>
          <p:cNvGraphicFramePr>
            <a:graphicFrameLocks/>
          </p:cNvGraphicFramePr>
          <p:nvPr>
            <p:extLst>
              <p:ext uri="{D42A27DB-BD31-4B8C-83A1-F6EECF244321}">
                <p14:modId xmlns:p14="http://schemas.microsoft.com/office/powerpoint/2010/main" val="607435840"/>
              </p:ext>
            </p:extLst>
          </p:nvPr>
        </p:nvGraphicFramePr>
        <p:xfrm>
          <a:off x="685084" y="2640424"/>
          <a:ext cx="2790403" cy="210565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9" name="Chart 28"/>
          <p:cNvGraphicFramePr>
            <a:graphicFrameLocks/>
          </p:cNvGraphicFramePr>
          <p:nvPr>
            <p:extLst>
              <p:ext uri="{D42A27DB-BD31-4B8C-83A1-F6EECF244321}">
                <p14:modId xmlns:p14="http://schemas.microsoft.com/office/powerpoint/2010/main" val="3046139149"/>
              </p:ext>
            </p:extLst>
          </p:nvPr>
        </p:nvGraphicFramePr>
        <p:xfrm>
          <a:off x="3475488" y="2725615"/>
          <a:ext cx="2807112" cy="205388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0" name="Chart 29"/>
          <p:cNvGraphicFramePr>
            <a:graphicFrameLocks/>
          </p:cNvGraphicFramePr>
          <p:nvPr>
            <p:extLst>
              <p:ext uri="{D42A27DB-BD31-4B8C-83A1-F6EECF244321}">
                <p14:modId xmlns:p14="http://schemas.microsoft.com/office/powerpoint/2010/main" val="1215927365"/>
              </p:ext>
            </p:extLst>
          </p:nvPr>
        </p:nvGraphicFramePr>
        <p:xfrm>
          <a:off x="6282600" y="2640424"/>
          <a:ext cx="2990895" cy="230262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1" name="Chart 30"/>
          <p:cNvGraphicFramePr>
            <a:graphicFrameLocks/>
          </p:cNvGraphicFramePr>
          <p:nvPr>
            <p:extLst>
              <p:ext uri="{D42A27DB-BD31-4B8C-83A1-F6EECF244321}">
                <p14:modId xmlns:p14="http://schemas.microsoft.com/office/powerpoint/2010/main" val="3313026818"/>
              </p:ext>
            </p:extLst>
          </p:nvPr>
        </p:nvGraphicFramePr>
        <p:xfrm>
          <a:off x="710141" y="4746080"/>
          <a:ext cx="2765346" cy="212161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2" name="Chart 31"/>
          <p:cNvGraphicFramePr>
            <a:graphicFrameLocks/>
          </p:cNvGraphicFramePr>
          <p:nvPr>
            <p:extLst>
              <p:ext uri="{D42A27DB-BD31-4B8C-83A1-F6EECF244321}">
                <p14:modId xmlns:p14="http://schemas.microsoft.com/office/powerpoint/2010/main" val="457117457"/>
              </p:ext>
            </p:extLst>
          </p:nvPr>
        </p:nvGraphicFramePr>
        <p:xfrm>
          <a:off x="3475487" y="4779502"/>
          <a:ext cx="3007605" cy="2088194"/>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3" name="Chart 32"/>
          <p:cNvGraphicFramePr>
            <a:graphicFrameLocks/>
          </p:cNvGraphicFramePr>
          <p:nvPr>
            <p:extLst>
              <p:ext uri="{D42A27DB-BD31-4B8C-83A1-F6EECF244321}">
                <p14:modId xmlns:p14="http://schemas.microsoft.com/office/powerpoint/2010/main" val="2715858808"/>
              </p:ext>
            </p:extLst>
          </p:nvPr>
        </p:nvGraphicFramePr>
        <p:xfrm>
          <a:off x="6282600" y="4715474"/>
          <a:ext cx="2990895" cy="2152222"/>
        </p:xfrm>
        <a:graphic>
          <a:graphicData uri="http://schemas.openxmlformats.org/drawingml/2006/chart">
            <c:chart xmlns:c="http://schemas.openxmlformats.org/drawingml/2006/chart" xmlns:r="http://schemas.openxmlformats.org/officeDocument/2006/relationships" r:id="rId11"/>
          </a:graphicData>
        </a:graphic>
      </p:graphicFrame>
      <p:sp>
        <p:nvSpPr>
          <p:cNvPr id="36" name="Rectangle 35"/>
          <p:cNvSpPr/>
          <p:nvPr/>
        </p:nvSpPr>
        <p:spPr>
          <a:xfrm>
            <a:off x="2539768" y="4943050"/>
            <a:ext cx="935720" cy="1674722"/>
          </a:xfrm>
          <a:prstGeom prst="rect">
            <a:avLst/>
          </a:prstGeom>
          <a:noFill/>
          <a:ln>
            <a:solidFill>
              <a:srgbClr val="FF6600"/>
            </a:solidFill>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723292" y="618325"/>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682861" y="2682203"/>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406204" y="595455"/>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267221" y="618767"/>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275616" y="2682203"/>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398670" y="2666900"/>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392825" y="4812550"/>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670783" y="4787859"/>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272796" y="4779503"/>
            <a:ext cx="281354" cy="2022098"/>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83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986" y="94638"/>
            <a:ext cx="6741013" cy="553427"/>
          </a:xfrm>
        </p:spPr>
        <p:txBody>
          <a:bodyPr>
            <a:noAutofit/>
          </a:bodyPr>
          <a:lstStyle/>
          <a:p>
            <a:pPr algn="l"/>
            <a:br>
              <a:rPr lang="en-US" sz="2400" dirty="0"/>
            </a:br>
            <a:r>
              <a:rPr lang="en-US" sz="2400" dirty="0"/>
              <a:t>											</a:t>
            </a:r>
            <a:r>
              <a:rPr lang="en-US" sz="3200" dirty="0"/>
              <a:t>Relevance-Spatial Reasoning</a:t>
            </a:r>
            <a:endParaRPr lang="en-US" sz="2400" dirty="0"/>
          </a:p>
        </p:txBody>
      </p:sp>
      <p:sp>
        <p:nvSpPr>
          <p:cNvPr id="3" name="Content Placeholder 2"/>
          <p:cNvSpPr>
            <a:spLocks noGrp="1"/>
          </p:cNvSpPr>
          <p:nvPr>
            <p:ph idx="1"/>
          </p:nvPr>
        </p:nvSpPr>
        <p:spPr>
          <a:xfrm>
            <a:off x="3575050" y="1090246"/>
            <a:ext cx="5111750" cy="5035917"/>
          </a:xfrm>
        </p:spPr>
        <p:txBody>
          <a:bodyPr>
            <a:noAutofit/>
          </a:bodyPr>
          <a:lstStyle/>
          <a:p>
            <a:pPr marL="0" indent="0">
              <a:buNone/>
            </a:pPr>
            <a:r>
              <a:rPr lang="en-US" sz="2400" dirty="0">
                <a:solidFill>
                  <a:srgbClr val="000000"/>
                </a:solidFill>
                <a:effectLst/>
              </a:rPr>
              <a:t>Spatial Reasoning &amp; Math</a:t>
            </a:r>
          </a:p>
          <a:p>
            <a:r>
              <a:rPr lang="en-US" sz="2400" dirty="0">
                <a:solidFill>
                  <a:srgbClr val="000000"/>
                </a:solidFill>
              </a:rPr>
              <a:t>Davis and the Spatial Reasoning Study Group suggest using the terms spatial reasoning and embodied mathematics interchangeably (2015, p.81).</a:t>
            </a:r>
          </a:p>
          <a:p>
            <a:r>
              <a:rPr lang="en-US" sz="2400" dirty="0">
                <a:solidFill>
                  <a:srgbClr val="000000"/>
                </a:solidFill>
                <a:effectLst/>
              </a:rPr>
              <a:t>Similar areas are activated when people process both spatial and number tasks (see Hubbard, Piazza, </a:t>
            </a:r>
            <a:r>
              <a:rPr lang="en-US" sz="2400" dirty="0" err="1">
                <a:solidFill>
                  <a:srgbClr val="000000"/>
                </a:solidFill>
                <a:effectLst/>
              </a:rPr>
              <a:t>Pinel</a:t>
            </a:r>
            <a:r>
              <a:rPr lang="en-US" sz="2400" dirty="0">
                <a:solidFill>
                  <a:srgbClr val="000000"/>
                </a:solidFill>
                <a:effectLst/>
              </a:rPr>
              <a:t>, &amp; </a:t>
            </a:r>
            <a:r>
              <a:rPr lang="en-US" sz="2400" dirty="0" err="1">
                <a:solidFill>
                  <a:srgbClr val="000000"/>
                </a:solidFill>
                <a:effectLst/>
              </a:rPr>
              <a:t>Dehaene</a:t>
            </a:r>
            <a:r>
              <a:rPr lang="en-US" sz="2400" dirty="0">
                <a:solidFill>
                  <a:srgbClr val="000000"/>
                </a:solidFill>
                <a:effectLst/>
              </a:rPr>
              <a:t>, 2005, and </a:t>
            </a:r>
            <a:r>
              <a:rPr lang="en-US" sz="2400" dirty="0" err="1">
                <a:solidFill>
                  <a:srgbClr val="000000"/>
                </a:solidFill>
                <a:effectLst/>
              </a:rPr>
              <a:t>Umiltà</a:t>
            </a:r>
            <a:r>
              <a:rPr lang="en-US" sz="2400" dirty="0">
                <a:solidFill>
                  <a:srgbClr val="000000"/>
                </a:solidFill>
                <a:effectLst/>
              </a:rPr>
              <a:t>, </a:t>
            </a:r>
            <a:r>
              <a:rPr lang="en-US" sz="2400" dirty="0" err="1">
                <a:solidFill>
                  <a:srgbClr val="000000"/>
                </a:solidFill>
                <a:effectLst/>
              </a:rPr>
              <a:t>Priftis</a:t>
            </a:r>
            <a:r>
              <a:rPr lang="en-US" sz="2400" dirty="0">
                <a:solidFill>
                  <a:srgbClr val="000000"/>
                </a:solidFill>
                <a:effectLst/>
              </a:rPr>
              <a:t>, &amp; </a:t>
            </a:r>
            <a:r>
              <a:rPr lang="en-US" sz="2400" dirty="0" err="1">
                <a:solidFill>
                  <a:srgbClr val="000000"/>
                </a:solidFill>
                <a:effectLst/>
              </a:rPr>
              <a:t>Zorzi</a:t>
            </a:r>
            <a:r>
              <a:rPr lang="en-US" sz="2400" dirty="0">
                <a:solidFill>
                  <a:srgbClr val="000000"/>
                </a:solidFill>
                <a:effectLst/>
              </a:rPr>
              <a:t>, 2009, for reviews). </a:t>
            </a:r>
          </a:p>
        </p:txBody>
      </p:sp>
      <p:pic>
        <p:nvPicPr>
          <p:cNvPr id="4" name="Picture 3"/>
          <p:cNvPicPr>
            <a:picLocks noChangeAspect="1"/>
          </p:cNvPicPr>
          <p:nvPr/>
        </p:nvPicPr>
        <p:blipFill rotWithShape="1">
          <a:blip r:embed="rId3"/>
          <a:srcRect l="20457" r="26876"/>
          <a:stretch/>
        </p:blipFill>
        <p:spPr>
          <a:xfrm rot="5400000">
            <a:off x="7645839" y="5359840"/>
            <a:ext cx="1448876" cy="1547446"/>
          </a:xfrm>
          <a:prstGeom prst="rect">
            <a:avLst/>
          </a:prstGeom>
        </p:spPr>
      </p:pic>
      <p:pic>
        <p:nvPicPr>
          <p:cNvPr id="5" name="Picture 4"/>
          <p:cNvPicPr>
            <a:picLocks noChangeAspect="1"/>
          </p:cNvPicPr>
          <p:nvPr/>
        </p:nvPicPr>
        <p:blipFill>
          <a:blip r:embed="rId4"/>
          <a:stretch>
            <a:fillRect/>
          </a:stretch>
        </p:blipFill>
        <p:spPr>
          <a:xfrm rot="5400000">
            <a:off x="-1320069" y="2146547"/>
            <a:ext cx="6034609" cy="3394468"/>
          </a:xfrm>
          <a:prstGeom prst="rect">
            <a:avLst/>
          </a:prstGeom>
        </p:spPr>
      </p:pic>
    </p:spTree>
    <p:extLst>
      <p:ext uri="{BB962C8B-B14F-4D97-AF65-F5344CB8AC3E}">
        <p14:creationId xmlns:p14="http://schemas.microsoft.com/office/powerpoint/2010/main" val="14191150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 Mirror, Developmental Level, Gender N2 Activity</a:t>
            </a:r>
          </a:p>
        </p:txBody>
      </p:sp>
      <p:sp>
        <p:nvSpPr>
          <p:cNvPr id="3" name="Text Placeholder 2"/>
          <p:cNvSpPr>
            <a:spLocks noGrp="1"/>
          </p:cNvSpPr>
          <p:nvPr>
            <p:ph type="body" idx="1"/>
          </p:nvPr>
        </p:nvSpPr>
        <p:spPr/>
        <p:txBody>
          <a:bodyPr/>
          <a:lstStyle/>
          <a:p>
            <a:r>
              <a:rPr lang="en-US" dirty="0"/>
              <a:t>1 Mirror Example</a:t>
            </a:r>
          </a:p>
        </p:txBody>
      </p:sp>
    </p:spTree>
    <p:extLst>
      <p:ext uri="{BB962C8B-B14F-4D97-AF65-F5344CB8AC3E}">
        <p14:creationId xmlns:p14="http://schemas.microsoft.com/office/powerpoint/2010/main" val="3913608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07774423"/>
              </p:ext>
            </p:extLst>
          </p:nvPr>
        </p:nvGraphicFramePr>
        <p:xfrm>
          <a:off x="0" y="0"/>
          <a:ext cx="9144000" cy="6858001"/>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526780">
                <a:tc>
                  <a:txBody>
                    <a:bodyPr/>
                    <a:lstStyle/>
                    <a:p>
                      <a:r>
                        <a:rPr lang="en-US" sz="1400" dirty="0"/>
                        <a:t>N2    </a:t>
                      </a:r>
                    </a:p>
                    <a:p>
                      <a:r>
                        <a:rPr lang="en-US" sz="1200"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Pretest </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Practice</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50273">
                <a:tc>
                  <a:txBody>
                    <a:bodyPr/>
                    <a:lstStyle/>
                    <a:p>
                      <a:pPr algn="ctr"/>
                      <a:r>
                        <a:rPr lang="en-US" dirty="0"/>
                        <a:t>6-7</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40474">
                <a:tc>
                  <a:txBody>
                    <a:bodyPr/>
                    <a:lstStyle/>
                    <a:p>
                      <a:pPr algn="ctr"/>
                      <a:r>
                        <a:rPr lang="en-US" dirty="0"/>
                        <a:t>8,9</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40474">
                <a:tc>
                  <a:txBody>
                    <a:bodyPr/>
                    <a:lstStyle/>
                    <a:p>
                      <a:pPr algn="ctr"/>
                      <a:r>
                        <a:rPr lang="en-US" dirty="0"/>
                        <a:t>10-12</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pic>
        <p:nvPicPr>
          <p:cNvPr id="14" name="Picture 13"/>
          <p:cNvPicPr/>
          <p:nvPr/>
        </p:nvPicPr>
        <p:blipFill rotWithShape="1">
          <a:blip r:embed="rId3">
            <a:extLst>
              <a:ext uri="{28A0092B-C50C-407E-A947-70E740481C1C}">
                <a14:useLocalDpi xmlns:a14="http://schemas.microsoft.com/office/drawing/2010/main" val="0"/>
              </a:ext>
            </a:extLst>
          </a:blip>
          <a:srcRect r="75367"/>
          <a:stretch/>
        </p:blipFill>
        <p:spPr bwMode="auto">
          <a:xfrm>
            <a:off x="1261908" y="666085"/>
            <a:ext cx="1821534" cy="1864464"/>
          </a:xfrm>
          <a:prstGeom prst="ellipse">
            <a:avLst/>
          </a:prstGeom>
          <a:ln>
            <a:noFill/>
          </a:ln>
          <a:extLst>
            <a:ext uri="{53640926-AAD7-44D8-BBD7-CCE9431645EC}">
              <a14:shadowObscured xmlns:a14="http://schemas.microsoft.com/office/drawing/2010/main"/>
            </a:ext>
          </a:extLst>
        </p:spPr>
      </p:pic>
      <p:pic>
        <p:nvPicPr>
          <p:cNvPr id="15" name="Picture 14"/>
          <p:cNvPicPr/>
          <p:nvPr/>
        </p:nvPicPr>
        <p:blipFill rotWithShape="1">
          <a:blip r:embed="rId3">
            <a:extLst>
              <a:ext uri="{28A0092B-C50C-407E-A947-70E740481C1C}">
                <a14:useLocalDpi xmlns:a14="http://schemas.microsoft.com/office/drawing/2010/main" val="0"/>
              </a:ext>
            </a:extLst>
          </a:blip>
          <a:srcRect l="24921" r="50052"/>
          <a:stretch/>
        </p:blipFill>
        <p:spPr bwMode="auto">
          <a:xfrm>
            <a:off x="3966698" y="666085"/>
            <a:ext cx="1902474" cy="1864464"/>
          </a:xfrm>
          <a:prstGeom prst="ellipse">
            <a:avLst/>
          </a:prstGeom>
          <a:ln>
            <a:noFill/>
          </a:ln>
          <a:extLst>
            <a:ext uri="{53640926-AAD7-44D8-BBD7-CCE9431645EC}">
              <a14:shadowObscured xmlns:a14="http://schemas.microsoft.com/office/drawing/2010/main"/>
            </a:ext>
          </a:extLst>
        </p:spPr>
      </p:pic>
      <p:pic>
        <p:nvPicPr>
          <p:cNvPr id="16" name="Picture 15"/>
          <p:cNvPicPr/>
          <p:nvPr/>
        </p:nvPicPr>
        <p:blipFill rotWithShape="1">
          <a:blip r:embed="rId3">
            <a:extLst>
              <a:ext uri="{28A0092B-C50C-407E-A947-70E740481C1C}">
                <a14:useLocalDpi xmlns:a14="http://schemas.microsoft.com/office/drawing/2010/main" val="0"/>
              </a:ext>
            </a:extLst>
          </a:blip>
          <a:srcRect l="50105" r="25051"/>
          <a:stretch/>
        </p:blipFill>
        <p:spPr bwMode="auto">
          <a:xfrm>
            <a:off x="6911163" y="579460"/>
            <a:ext cx="1885330" cy="1951090"/>
          </a:xfrm>
          <a:prstGeom prst="ellipse">
            <a:avLst/>
          </a:prstGeom>
          <a:ln>
            <a:noFill/>
          </a:ln>
          <a:extLst>
            <a:ext uri="{53640926-AAD7-44D8-BBD7-CCE9431645EC}">
              <a14:shadowObscured xmlns:a14="http://schemas.microsoft.com/office/drawing/2010/main"/>
            </a:ext>
          </a:extLst>
        </p:spPr>
      </p:pic>
      <p:pic>
        <p:nvPicPr>
          <p:cNvPr id="17" name="Picture 16"/>
          <p:cNvPicPr/>
          <p:nvPr/>
        </p:nvPicPr>
        <p:blipFill rotWithShape="1">
          <a:blip r:embed="rId4">
            <a:extLst>
              <a:ext uri="{28A0092B-C50C-407E-A947-70E740481C1C}">
                <a14:useLocalDpi xmlns:a14="http://schemas.microsoft.com/office/drawing/2010/main" val="0"/>
              </a:ext>
            </a:extLst>
          </a:blip>
          <a:srcRect r="75194"/>
          <a:stretch/>
        </p:blipFill>
        <p:spPr bwMode="auto">
          <a:xfrm>
            <a:off x="1261908" y="2660369"/>
            <a:ext cx="2040890" cy="2033905"/>
          </a:xfrm>
          <a:prstGeom prst="ellipse">
            <a:avLst/>
          </a:prstGeom>
          <a:ln>
            <a:noFill/>
          </a:ln>
          <a:extLst>
            <a:ext uri="{53640926-AAD7-44D8-BBD7-CCE9431645EC}">
              <a14:shadowObscured xmlns:a14="http://schemas.microsoft.com/office/drawing/2010/main"/>
            </a:ext>
          </a:extLst>
        </p:spPr>
      </p:pic>
      <p:pic>
        <p:nvPicPr>
          <p:cNvPr id="18" name="Picture 17"/>
          <p:cNvPicPr/>
          <p:nvPr/>
        </p:nvPicPr>
        <p:blipFill rotWithShape="1">
          <a:blip r:embed="rId4">
            <a:extLst>
              <a:ext uri="{28A0092B-C50C-407E-A947-70E740481C1C}">
                <a14:useLocalDpi xmlns:a14="http://schemas.microsoft.com/office/drawing/2010/main" val="0"/>
              </a:ext>
            </a:extLst>
          </a:blip>
          <a:srcRect l="24807" r="50129"/>
          <a:stretch/>
        </p:blipFill>
        <p:spPr bwMode="auto">
          <a:xfrm>
            <a:off x="3886695" y="2660369"/>
            <a:ext cx="2062480" cy="2033270"/>
          </a:xfrm>
          <a:prstGeom prst="ellipse">
            <a:avLst/>
          </a:prstGeom>
          <a:ln>
            <a:noFill/>
          </a:ln>
          <a:extLst>
            <a:ext uri="{53640926-AAD7-44D8-BBD7-CCE9431645EC}">
              <a14:shadowObscured xmlns:a14="http://schemas.microsoft.com/office/drawing/2010/main"/>
            </a:ext>
          </a:extLst>
        </p:spPr>
      </p:pic>
      <p:pic>
        <p:nvPicPr>
          <p:cNvPr id="19" name="Picture 18"/>
          <p:cNvPicPr/>
          <p:nvPr/>
        </p:nvPicPr>
        <p:blipFill rotWithShape="1">
          <a:blip r:embed="rId4">
            <a:extLst>
              <a:ext uri="{28A0092B-C50C-407E-A947-70E740481C1C}">
                <a14:useLocalDpi xmlns:a14="http://schemas.microsoft.com/office/drawing/2010/main" val="0"/>
              </a:ext>
            </a:extLst>
          </a:blip>
          <a:srcRect l="49742" r="24806"/>
          <a:stretch/>
        </p:blipFill>
        <p:spPr bwMode="auto">
          <a:xfrm>
            <a:off x="6602643" y="2660369"/>
            <a:ext cx="2094230" cy="2033270"/>
          </a:xfrm>
          <a:prstGeom prst="ellipse">
            <a:avLst/>
          </a:prstGeom>
          <a:ln>
            <a:noFill/>
          </a:ln>
          <a:extLst>
            <a:ext uri="{53640926-AAD7-44D8-BBD7-CCE9431645EC}">
              <a14:shadowObscured xmlns:a14="http://schemas.microsoft.com/office/drawing/2010/main"/>
            </a:ext>
          </a:extLst>
        </p:spPr>
      </p:pic>
      <p:pic>
        <p:nvPicPr>
          <p:cNvPr id="20" name="Picture 19"/>
          <p:cNvPicPr/>
          <p:nvPr/>
        </p:nvPicPr>
        <p:blipFill rotWithShape="1">
          <a:blip r:embed="rId5">
            <a:extLst>
              <a:ext uri="{28A0092B-C50C-407E-A947-70E740481C1C}">
                <a14:useLocalDpi xmlns:a14="http://schemas.microsoft.com/office/drawing/2010/main" val="0"/>
              </a:ext>
            </a:extLst>
          </a:blip>
          <a:srcRect r="75194"/>
          <a:stretch/>
        </p:blipFill>
        <p:spPr bwMode="auto">
          <a:xfrm>
            <a:off x="1261908" y="4824094"/>
            <a:ext cx="2040890" cy="2028190"/>
          </a:xfrm>
          <a:prstGeom prst="ellipse">
            <a:avLst/>
          </a:prstGeom>
          <a:ln>
            <a:noFill/>
          </a:ln>
          <a:extLst>
            <a:ext uri="{53640926-AAD7-44D8-BBD7-CCE9431645EC}">
              <a14:shadowObscured xmlns:a14="http://schemas.microsoft.com/office/drawing/2010/main"/>
            </a:ext>
          </a:extLst>
        </p:spPr>
      </p:pic>
      <p:pic>
        <p:nvPicPr>
          <p:cNvPr id="21" name="Picture 20"/>
          <p:cNvPicPr/>
          <p:nvPr/>
        </p:nvPicPr>
        <p:blipFill rotWithShape="1">
          <a:blip r:embed="rId5">
            <a:extLst>
              <a:ext uri="{28A0092B-C50C-407E-A947-70E740481C1C}">
                <a14:useLocalDpi xmlns:a14="http://schemas.microsoft.com/office/drawing/2010/main" val="0"/>
              </a:ext>
            </a:extLst>
          </a:blip>
          <a:srcRect l="24680" r="49871"/>
          <a:stretch/>
        </p:blipFill>
        <p:spPr bwMode="auto">
          <a:xfrm>
            <a:off x="3966698" y="4794782"/>
            <a:ext cx="2093595" cy="2027555"/>
          </a:xfrm>
          <a:prstGeom prst="ellipse">
            <a:avLst/>
          </a:prstGeom>
          <a:ln>
            <a:noFill/>
          </a:ln>
          <a:extLst>
            <a:ext uri="{53640926-AAD7-44D8-BBD7-CCE9431645EC}">
              <a14:shadowObscured xmlns:a14="http://schemas.microsoft.com/office/drawing/2010/main"/>
            </a:ext>
          </a:extLst>
        </p:spPr>
      </p:pic>
      <p:pic>
        <p:nvPicPr>
          <p:cNvPr id="22" name="Picture 21"/>
          <p:cNvPicPr/>
          <p:nvPr/>
        </p:nvPicPr>
        <p:blipFill rotWithShape="1">
          <a:blip r:embed="rId5">
            <a:extLst>
              <a:ext uri="{28A0092B-C50C-407E-A947-70E740481C1C}">
                <a14:useLocalDpi xmlns:a14="http://schemas.microsoft.com/office/drawing/2010/main" val="0"/>
              </a:ext>
            </a:extLst>
          </a:blip>
          <a:srcRect l="50001" r="24806"/>
          <a:stretch/>
        </p:blipFill>
        <p:spPr bwMode="auto">
          <a:xfrm>
            <a:off x="6720044" y="4762042"/>
            <a:ext cx="2073275" cy="2027555"/>
          </a:xfrm>
          <a:prstGeom prst="ellipse">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03975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33031660"/>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N2</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Pretest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Practice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Posttest (1)</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pic>
        <p:nvPicPr>
          <p:cNvPr id="9" name="Picture 8"/>
          <p:cNvPicPr/>
          <p:nvPr/>
        </p:nvPicPr>
        <p:blipFill rotWithShape="1">
          <a:blip r:embed="rId3">
            <a:extLst>
              <a:ext uri="{28A0092B-C50C-407E-A947-70E740481C1C}">
                <a14:useLocalDpi xmlns:a14="http://schemas.microsoft.com/office/drawing/2010/main" val="0"/>
              </a:ext>
            </a:extLst>
          </a:blip>
          <a:srcRect r="75323"/>
          <a:stretch/>
        </p:blipFill>
        <p:spPr bwMode="auto">
          <a:xfrm>
            <a:off x="728375" y="628635"/>
            <a:ext cx="2759104" cy="2858844"/>
          </a:xfrm>
          <a:prstGeom prst="ellipse">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3">
            <a:extLst>
              <a:ext uri="{28A0092B-C50C-407E-A947-70E740481C1C}">
                <a14:useLocalDpi xmlns:a14="http://schemas.microsoft.com/office/drawing/2010/main" val="0"/>
              </a:ext>
            </a:extLst>
          </a:blip>
          <a:srcRect l="24806" r="50000"/>
          <a:stretch/>
        </p:blipFill>
        <p:spPr bwMode="auto">
          <a:xfrm>
            <a:off x="3487480" y="628635"/>
            <a:ext cx="2785732" cy="2624928"/>
          </a:xfrm>
          <a:prstGeom prst="ellipse">
            <a:avLst/>
          </a:prstGeom>
          <a:ln>
            <a:noFill/>
          </a:ln>
          <a:extLst>
            <a:ext uri="{53640926-AAD7-44D8-BBD7-CCE9431645EC}">
              <a14:shadowObscured xmlns:a14="http://schemas.microsoft.com/office/drawing/2010/main"/>
            </a:ext>
          </a:extLst>
        </p:spPr>
      </p:pic>
      <p:pic>
        <p:nvPicPr>
          <p:cNvPr id="11" name="Picture 10"/>
          <p:cNvPicPr/>
          <p:nvPr/>
        </p:nvPicPr>
        <p:blipFill rotWithShape="1">
          <a:blip r:embed="rId3">
            <a:extLst>
              <a:ext uri="{28A0092B-C50C-407E-A947-70E740481C1C}">
                <a14:useLocalDpi xmlns:a14="http://schemas.microsoft.com/office/drawing/2010/main" val="0"/>
              </a:ext>
            </a:extLst>
          </a:blip>
          <a:srcRect l="50003" r="25064"/>
          <a:stretch/>
        </p:blipFill>
        <p:spPr bwMode="auto">
          <a:xfrm>
            <a:off x="6422067" y="628635"/>
            <a:ext cx="2573078" cy="2624928"/>
          </a:xfrm>
          <a:prstGeom prst="ellipse">
            <a:avLst/>
          </a:prstGeom>
          <a:ln>
            <a:noFill/>
          </a:ln>
          <a:extLst>
            <a:ext uri="{53640926-AAD7-44D8-BBD7-CCE9431645EC}">
              <a14:shadowObscured xmlns:a14="http://schemas.microsoft.com/office/drawing/2010/main"/>
            </a:ext>
          </a:extLst>
        </p:spPr>
      </p:pic>
      <p:pic>
        <p:nvPicPr>
          <p:cNvPr id="12" name="Picture 11"/>
          <p:cNvPicPr/>
          <p:nvPr/>
        </p:nvPicPr>
        <p:blipFill rotWithShape="1">
          <a:blip r:embed="rId4">
            <a:extLst>
              <a:ext uri="{28A0092B-C50C-407E-A947-70E740481C1C}">
                <a14:useLocalDpi xmlns:a14="http://schemas.microsoft.com/office/drawing/2010/main" val="0"/>
              </a:ext>
            </a:extLst>
          </a:blip>
          <a:srcRect r="75194"/>
          <a:stretch/>
        </p:blipFill>
        <p:spPr bwMode="auto">
          <a:xfrm>
            <a:off x="770905" y="3777142"/>
            <a:ext cx="2716574" cy="2666188"/>
          </a:xfrm>
          <a:prstGeom prst="ellipse">
            <a:avLst/>
          </a:prstGeom>
          <a:ln>
            <a:noFill/>
          </a:ln>
          <a:extLst>
            <a:ext uri="{53640926-AAD7-44D8-BBD7-CCE9431645EC}">
              <a14:shadowObscured xmlns:a14="http://schemas.microsoft.com/office/drawing/2010/main"/>
            </a:ext>
          </a:extLst>
        </p:spPr>
      </p:pic>
      <p:pic>
        <p:nvPicPr>
          <p:cNvPr id="13" name="Picture 12"/>
          <p:cNvPicPr/>
          <p:nvPr/>
        </p:nvPicPr>
        <p:blipFill rotWithShape="1">
          <a:blip r:embed="rId4">
            <a:extLst>
              <a:ext uri="{28A0092B-C50C-407E-A947-70E740481C1C}">
                <a14:useLocalDpi xmlns:a14="http://schemas.microsoft.com/office/drawing/2010/main" val="0"/>
              </a:ext>
            </a:extLst>
          </a:blip>
          <a:srcRect l="24808" r="49742"/>
          <a:stretch/>
        </p:blipFill>
        <p:spPr bwMode="auto">
          <a:xfrm>
            <a:off x="3636571" y="3777142"/>
            <a:ext cx="2785495" cy="2666188"/>
          </a:xfrm>
          <a:prstGeom prst="ellipse">
            <a:avLst/>
          </a:prstGeom>
          <a:ln>
            <a:noFill/>
          </a:ln>
          <a:extLst>
            <a:ext uri="{53640926-AAD7-44D8-BBD7-CCE9431645EC}">
              <a14:shadowObscured xmlns:a14="http://schemas.microsoft.com/office/drawing/2010/main"/>
            </a:ext>
          </a:extLst>
        </p:spPr>
      </p:pic>
      <p:pic>
        <p:nvPicPr>
          <p:cNvPr id="14" name="Picture 13"/>
          <p:cNvPicPr/>
          <p:nvPr/>
        </p:nvPicPr>
        <p:blipFill rotWithShape="1">
          <a:blip r:embed="rId4">
            <a:extLst>
              <a:ext uri="{28A0092B-C50C-407E-A947-70E740481C1C}">
                <a14:useLocalDpi xmlns:a14="http://schemas.microsoft.com/office/drawing/2010/main" val="0"/>
              </a:ext>
            </a:extLst>
          </a:blip>
          <a:srcRect l="49871" r="24806"/>
          <a:stretch/>
        </p:blipFill>
        <p:spPr bwMode="auto">
          <a:xfrm>
            <a:off x="6533989" y="3777142"/>
            <a:ext cx="2610011" cy="2517332"/>
          </a:xfrm>
          <a:prstGeom prst="ellipse">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77505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0"/>
            <a:ext cx="8113713" cy="1362075"/>
          </a:xfrm>
        </p:spPr>
        <p:txBody>
          <a:bodyPr/>
          <a:lstStyle/>
          <a:p>
            <a:r>
              <a:rPr lang="en-US" dirty="0"/>
              <a:t>F3</a:t>
            </a:r>
          </a:p>
        </p:txBody>
      </p:sp>
      <p:sp>
        <p:nvSpPr>
          <p:cNvPr id="3" name="Text Placeholder 2"/>
          <p:cNvSpPr>
            <a:spLocks noGrp="1"/>
          </p:cNvSpPr>
          <p:nvPr>
            <p:ph type="body" idx="1"/>
          </p:nvPr>
        </p:nvSpPr>
        <p:spPr>
          <a:xfrm>
            <a:off x="381000" y="2906713"/>
            <a:ext cx="8113713" cy="1500187"/>
          </a:xfrm>
        </p:spPr>
        <p:txBody>
          <a:bodyPr/>
          <a:lstStyle/>
          <a:p>
            <a:r>
              <a:rPr lang="en-US" dirty="0"/>
              <a:t>P3</a:t>
            </a:r>
            <a:r>
              <a:rPr lang="en-US" dirty="0">
                <a:sym typeface="Wingdings"/>
              </a:rPr>
              <a:t>N2</a:t>
            </a:r>
            <a:endParaRPr lang="en-US" dirty="0"/>
          </a:p>
        </p:txBody>
      </p:sp>
    </p:spTree>
    <p:extLst>
      <p:ext uri="{BB962C8B-B14F-4D97-AF65-F5344CB8AC3E}">
        <p14:creationId xmlns:p14="http://schemas.microsoft.com/office/powerpoint/2010/main" val="11429018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52979" y="-13739"/>
            <a:ext cx="1928733" cy="369332"/>
          </a:xfrm>
          <a:prstGeom prst="rect">
            <a:avLst/>
          </a:prstGeom>
          <a:noFill/>
        </p:spPr>
        <p:txBody>
          <a:bodyPr wrap="none" rtlCol="0">
            <a:spAutoFit/>
          </a:bodyPr>
          <a:lstStyle/>
          <a:p>
            <a:r>
              <a:rPr lang="en-US" dirty="0"/>
              <a:t>ERPs @F3- LDLPFC</a:t>
            </a:r>
          </a:p>
        </p:txBody>
      </p:sp>
      <p:graphicFrame>
        <p:nvGraphicFramePr>
          <p:cNvPr id="7" name="Chart 6"/>
          <p:cNvGraphicFramePr>
            <a:graphicFrameLocks/>
          </p:cNvGraphicFramePr>
          <p:nvPr>
            <p:extLst>
              <p:ext uri="{D42A27DB-BD31-4B8C-83A1-F6EECF244321}">
                <p14:modId xmlns:p14="http://schemas.microsoft.com/office/powerpoint/2010/main" val="3595130866"/>
              </p:ext>
            </p:extLst>
          </p:nvPr>
        </p:nvGraphicFramePr>
        <p:xfrm>
          <a:off x="0" y="355594"/>
          <a:ext cx="4487333" cy="31721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4106107353"/>
              </p:ext>
            </p:extLst>
          </p:nvPr>
        </p:nvGraphicFramePr>
        <p:xfrm>
          <a:off x="4487333" y="355592"/>
          <a:ext cx="4656668" cy="31721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a:graphicFrameLocks/>
          </p:cNvGraphicFramePr>
          <p:nvPr>
            <p:extLst>
              <p:ext uri="{D42A27DB-BD31-4B8C-83A1-F6EECF244321}">
                <p14:modId xmlns:p14="http://schemas.microsoft.com/office/powerpoint/2010/main" val="2172915252"/>
              </p:ext>
            </p:extLst>
          </p:nvPr>
        </p:nvGraphicFramePr>
        <p:xfrm>
          <a:off x="2355645" y="3527777"/>
          <a:ext cx="4262466" cy="3330223"/>
        </p:xfrm>
        <a:graphic>
          <a:graphicData uri="http://schemas.openxmlformats.org/drawingml/2006/chart">
            <c:chart xmlns:c="http://schemas.openxmlformats.org/drawingml/2006/chart" xmlns:r="http://schemas.openxmlformats.org/officeDocument/2006/relationships" r:id="rId5"/>
          </a:graphicData>
        </a:graphic>
      </p:graphicFrame>
      <p:sp>
        <p:nvSpPr>
          <p:cNvPr id="6" name="Rectangle 5"/>
          <p:cNvSpPr/>
          <p:nvPr/>
        </p:nvSpPr>
        <p:spPr>
          <a:xfrm>
            <a:off x="1504395" y="844062"/>
            <a:ext cx="439615" cy="267286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854872" y="4026876"/>
            <a:ext cx="439615" cy="2640377"/>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065907" y="685800"/>
            <a:ext cx="439615" cy="2730250"/>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88996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a:t>P3 ERP Statistical Differences </a:t>
            </a:r>
            <a:br>
              <a:rPr lang="en-US" dirty="0"/>
            </a:br>
            <a:r>
              <a:rPr lang="en-US" dirty="0"/>
              <a:t>@ F3 (LDLPFC)</a:t>
            </a:r>
          </a:p>
        </p:txBody>
      </p:sp>
      <p:sp>
        <p:nvSpPr>
          <p:cNvPr id="3" name="Content Placeholder 2"/>
          <p:cNvSpPr>
            <a:spLocks noGrp="1"/>
          </p:cNvSpPr>
          <p:nvPr>
            <p:ph idx="1"/>
          </p:nvPr>
        </p:nvSpPr>
        <p:spPr>
          <a:xfrm>
            <a:off x="457199" y="1417638"/>
            <a:ext cx="8475133" cy="5440362"/>
          </a:xfrm>
        </p:spPr>
        <p:txBody>
          <a:bodyPr>
            <a:normAutofit/>
          </a:bodyPr>
          <a:lstStyle/>
          <a:p>
            <a:pPr>
              <a:buFont typeface="Arial" panose="020B0604020202020204" pitchFamily="34" charset="0"/>
              <a:buChar char="•"/>
            </a:pPr>
            <a:r>
              <a:rPr lang="en-US" dirty="0"/>
              <a:t>Main Effect for Mirror</a:t>
            </a:r>
          </a:p>
          <a:p>
            <a:pPr lvl="1">
              <a:buFont typeface="Courier New"/>
              <a:buChar char="o"/>
            </a:pPr>
            <a:r>
              <a:rPr lang="en-US" dirty="0"/>
              <a:t>F (2, 30)= 7.16, p&lt;.005 </a:t>
            </a:r>
            <a:r>
              <a:rPr lang="el-GR" dirty="0"/>
              <a:t>η</a:t>
            </a:r>
            <a:r>
              <a:rPr lang="en-US" baseline="30000" dirty="0"/>
              <a:t>2</a:t>
            </a:r>
            <a:r>
              <a:rPr lang="en-US" dirty="0"/>
              <a:t> = .32, Power=.91</a:t>
            </a:r>
          </a:p>
          <a:p>
            <a:pPr marL="457200" lvl="1" indent="0">
              <a:buNone/>
            </a:pPr>
            <a:endParaRPr lang="en-US" dirty="0"/>
          </a:p>
          <a:p>
            <a:pPr marL="457200" lvl="1" indent="0">
              <a:buNone/>
            </a:pPr>
            <a:endParaRPr lang="en-US" dirty="0"/>
          </a:p>
          <a:p>
            <a:pPr marL="457200" lvl="1" indent="0">
              <a:buNone/>
            </a:pPr>
            <a:endParaRPr lang="en-US"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lvl="1">
              <a:buFont typeface="Courier New"/>
              <a:buChar char="o"/>
            </a:pPr>
            <a:endParaRPr lang="en-US" sz="2400" dirty="0"/>
          </a:p>
          <a:p>
            <a:pPr>
              <a:buFont typeface="Arial" panose="020B0604020202020204" pitchFamily="34" charset="0"/>
              <a:buChar char="•"/>
            </a:pPr>
            <a:endParaRPr lang="en-US" dirty="0"/>
          </a:p>
          <a:p>
            <a:pPr lvl="1">
              <a:buFont typeface="Arial" panose="020B0604020202020204" pitchFamily="34" charset="0"/>
              <a:buChar char="•"/>
            </a:pP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24334193"/>
              </p:ext>
            </p:extLst>
          </p:nvPr>
        </p:nvGraphicFramePr>
        <p:xfrm>
          <a:off x="2822220" y="2568222"/>
          <a:ext cx="2794001" cy="1876780"/>
        </p:xfrm>
        <a:graphic>
          <a:graphicData uri="http://schemas.openxmlformats.org/drawingml/2006/table">
            <a:tbl>
              <a:tblPr firstRow="1" bandRow="1">
                <a:tableStyleId>{5C22544A-7EE6-4342-B048-85BDC9FD1C3A}</a:tableStyleId>
              </a:tblPr>
              <a:tblGrid>
                <a:gridCol w="957062">
                  <a:extLst>
                    <a:ext uri="{9D8B030D-6E8A-4147-A177-3AD203B41FA5}">
                      <a16:colId xmlns:a16="http://schemas.microsoft.com/office/drawing/2014/main" val="20000"/>
                    </a:ext>
                  </a:extLst>
                </a:gridCol>
                <a:gridCol w="833569">
                  <a:extLst>
                    <a:ext uri="{9D8B030D-6E8A-4147-A177-3AD203B41FA5}">
                      <a16:colId xmlns:a16="http://schemas.microsoft.com/office/drawing/2014/main" val="20001"/>
                    </a:ext>
                  </a:extLst>
                </a:gridCol>
                <a:gridCol w="1003370">
                  <a:extLst>
                    <a:ext uri="{9D8B030D-6E8A-4147-A177-3AD203B41FA5}">
                      <a16:colId xmlns:a16="http://schemas.microsoft.com/office/drawing/2014/main" val="20002"/>
                    </a:ext>
                  </a:extLst>
                </a:gridCol>
              </a:tblGrid>
              <a:tr h="469195">
                <a:tc>
                  <a:txBody>
                    <a:bodyPr/>
                    <a:lstStyle/>
                    <a:p>
                      <a:r>
                        <a:rPr lang="en-US" dirty="0"/>
                        <a:t>Mirror</a:t>
                      </a:r>
                    </a:p>
                  </a:txBody>
                  <a:tcPr/>
                </a:tc>
                <a:tc>
                  <a:txBody>
                    <a:bodyPr/>
                    <a:lstStyle/>
                    <a:p>
                      <a:r>
                        <a:rPr lang="en-US" dirty="0"/>
                        <a:t>Mean</a:t>
                      </a:r>
                    </a:p>
                  </a:txBody>
                  <a:tcPr/>
                </a:tc>
                <a:tc>
                  <a:txBody>
                    <a:bodyPr/>
                    <a:lstStyle/>
                    <a:p>
                      <a:r>
                        <a:rPr lang="en-US" dirty="0"/>
                        <a:t>St.</a:t>
                      </a:r>
                      <a:r>
                        <a:rPr lang="en-US" baseline="0" dirty="0"/>
                        <a:t> Dev.</a:t>
                      </a:r>
                      <a:endParaRPr lang="en-US" dirty="0"/>
                    </a:p>
                  </a:txBody>
                  <a:tcPr/>
                </a:tc>
                <a:extLst>
                  <a:ext uri="{0D108BD9-81ED-4DB2-BD59-A6C34878D82A}">
                    <a16:rowId xmlns:a16="http://schemas.microsoft.com/office/drawing/2014/main" val="10000"/>
                  </a:ext>
                </a:extLst>
              </a:tr>
              <a:tr h="469195">
                <a:tc>
                  <a:txBody>
                    <a:bodyPr/>
                    <a:lstStyle/>
                    <a:p>
                      <a:r>
                        <a:rPr lang="en-US" dirty="0"/>
                        <a:t>1</a:t>
                      </a:r>
                    </a:p>
                  </a:txBody>
                  <a:tcPr/>
                </a:tc>
                <a:tc>
                  <a:txBody>
                    <a:bodyPr/>
                    <a:lstStyle/>
                    <a:p>
                      <a:r>
                        <a:rPr lang="en-US" dirty="0"/>
                        <a:t>-6.69</a:t>
                      </a:r>
                    </a:p>
                  </a:txBody>
                  <a:tcPr/>
                </a:tc>
                <a:tc>
                  <a:txBody>
                    <a:bodyPr/>
                    <a:lstStyle/>
                    <a:p>
                      <a:r>
                        <a:rPr lang="en-US" dirty="0"/>
                        <a:t>.677</a:t>
                      </a:r>
                    </a:p>
                  </a:txBody>
                  <a:tcPr/>
                </a:tc>
                <a:extLst>
                  <a:ext uri="{0D108BD9-81ED-4DB2-BD59-A6C34878D82A}">
                    <a16:rowId xmlns:a16="http://schemas.microsoft.com/office/drawing/2014/main" val="10001"/>
                  </a:ext>
                </a:extLst>
              </a:tr>
              <a:tr h="469195">
                <a:tc>
                  <a:txBody>
                    <a:bodyPr/>
                    <a:lstStyle/>
                    <a:p>
                      <a:r>
                        <a:rPr lang="en-US" dirty="0"/>
                        <a:t>3</a:t>
                      </a:r>
                    </a:p>
                  </a:txBody>
                  <a:tcPr/>
                </a:tc>
                <a:tc>
                  <a:txBody>
                    <a:bodyPr/>
                    <a:lstStyle/>
                    <a:p>
                      <a:r>
                        <a:rPr lang="en-US" dirty="0"/>
                        <a:t>-4.32</a:t>
                      </a:r>
                    </a:p>
                  </a:txBody>
                  <a:tcPr/>
                </a:tc>
                <a:tc>
                  <a:txBody>
                    <a:bodyPr/>
                    <a:lstStyle/>
                    <a:p>
                      <a:r>
                        <a:rPr lang="en-US" dirty="0"/>
                        <a:t>.937</a:t>
                      </a:r>
                    </a:p>
                  </a:txBody>
                  <a:tcPr/>
                </a:tc>
                <a:extLst>
                  <a:ext uri="{0D108BD9-81ED-4DB2-BD59-A6C34878D82A}">
                    <a16:rowId xmlns:a16="http://schemas.microsoft.com/office/drawing/2014/main" val="10002"/>
                  </a:ext>
                </a:extLst>
              </a:tr>
              <a:tr h="469195">
                <a:tc>
                  <a:txBody>
                    <a:bodyPr/>
                    <a:lstStyle/>
                    <a:p>
                      <a:r>
                        <a:rPr lang="en-US" dirty="0"/>
                        <a:t>5</a:t>
                      </a:r>
                    </a:p>
                  </a:txBody>
                  <a:tcPr/>
                </a:tc>
                <a:tc>
                  <a:txBody>
                    <a:bodyPr/>
                    <a:lstStyle/>
                    <a:p>
                      <a:r>
                        <a:rPr lang="en-US" dirty="0"/>
                        <a:t>-3.92</a:t>
                      </a:r>
                    </a:p>
                  </a:txBody>
                  <a:tcPr/>
                </a:tc>
                <a:tc>
                  <a:txBody>
                    <a:bodyPr/>
                    <a:lstStyle/>
                    <a:p>
                      <a:r>
                        <a:rPr lang="en-US" dirty="0"/>
                        <a:t>.751</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1139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8611"/>
          <a:stretch/>
        </p:blipFill>
        <p:spPr>
          <a:xfrm>
            <a:off x="239889" y="0"/>
            <a:ext cx="4642555" cy="3598333"/>
          </a:xfrm>
          <a:prstGeom prst="rect">
            <a:avLst/>
          </a:prstGeom>
        </p:spPr>
      </p:pic>
      <p:pic>
        <p:nvPicPr>
          <p:cNvPr id="4" name="Picture 3"/>
          <p:cNvPicPr>
            <a:picLocks noChangeAspect="1"/>
          </p:cNvPicPr>
          <p:nvPr/>
        </p:nvPicPr>
        <p:blipFill>
          <a:blip r:embed="rId4"/>
          <a:stretch>
            <a:fillRect/>
          </a:stretch>
        </p:blipFill>
        <p:spPr>
          <a:xfrm>
            <a:off x="239889" y="3488267"/>
            <a:ext cx="4205480" cy="3369733"/>
          </a:xfrm>
          <a:prstGeom prst="rect">
            <a:avLst/>
          </a:prstGeom>
          <a:ln>
            <a:solidFill>
              <a:schemeClr val="accent2"/>
            </a:solidFill>
          </a:ln>
        </p:spPr>
      </p:pic>
      <p:sp>
        <p:nvSpPr>
          <p:cNvPr id="5" name="TextBox 4"/>
          <p:cNvSpPr txBox="1"/>
          <p:nvPr/>
        </p:nvSpPr>
        <p:spPr>
          <a:xfrm>
            <a:off x="4445369" y="1072443"/>
            <a:ext cx="4727222" cy="4247317"/>
          </a:xfrm>
          <a:prstGeom prst="rect">
            <a:avLst/>
          </a:prstGeom>
          <a:noFill/>
        </p:spPr>
        <p:txBody>
          <a:bodyPr wrap="square" rtlCol="0">
            <a:spAutoFit/>
          </a:bodyPr>
          <a:lstStyle/>
          <a:p>
            <a:pPr marL="342900" indent="-342900">
              <a:buFont typeface="Wingdings" charset="2"/>
              <a:buChar char="Ø"/>
            </a:pPr>
            <a:r>
              <a:rPr lang="en-US" sz="2400" b="1" dirty="0"/>
              <a:t>P3 Interaction</a:t>
            </a:r>
            <a:r>
              <a:rPr lang="en-US" sz="2400" dirty="0"/>
              <a:t> between Block &amp; Developmental Level</a:t>
            </a:r>
          </a:p>
          <a:p>
            <a:pPr marL="800100" lvl="1" indent="-342900">
              <a:buFont typeface="Arial"/>
              <a:buChar char="•"/>
            </a:pPr>
            <a:r>
              <a:rPr lang="en-US" sz="2400" dirty="0"/>
              <a:t>F (4, 30)= 3.93, p=.011 </a:t>
            </a:r>
          </a:p>
          <a:p>
            <a:pPr lvl="1"/>
            <a:r>
              <a:rPr lang="en-US" sz="2400" dirty="0"/>
              <a:t>	</a:t>
            </a:r>
            <a:r>
              <a:rPr lang="el-GR" sz="2400" dirty="0"/>
              <a:t>η</a:t>
            </a:r>
            <a:r>
              <a:rPr lang="en-US" sz="2400" baseline="30000" dirty="0"/>
              <a:t>2</a:t>
            </a:r>
            <a:r>
              <a:rPr lang="en-US" sz="2400" dirty="0"/>
              <a:t> = .34, Power=.85</a:t>
            </a:r>
          </a:p>
          <a:p>
            <a:endParaRPr lang="en-US" sz="2400" dirty="0"/>
          </a:p>
          <a:p>
            <a:endParaRPr lang="en-US" sz="2400" dirty="0"/>
          </a:p>
          <a:p>
            <a:pPr marL="342900" indent="-342900">
              <a:buFont typeface="Wingdings" charset="2"/>
              <a:buChar char="Ø"/>
            </a:pPr>
            <a:r>
              <a:rPr lang="en-US" sz="2400" dirty="0"/>
              <a:t>Post 1 &amp; 5 Mirror </a:t>
            </a:r>
            <a:r>
              <a:rPr lang="en-US" sz="2400" u="sng" dirty="0"/>
              <a:t>Post</a:t>
            </a:r>
            <a:r>
              <a:rPr lang="en-US" sz="2400" dirty="0"/>
              <a:t> difference: between 8,9 and 10-12 year olds</a:t>
            </a:r>
          </a:p>
          <a:p>
            <a:pPr marL="800100" lvl="1" indent="-342900">
              <a:buFont typeface="Arial"/>
              <a:buChar char="•"/>
            </a:pPr>
            <a:r>
              <a:rPr lang="en-US" sz="2000" dirty="0"/>
              <a:t>1: F(2,18)=4.09, p&lt;.05</a:t>
            </a:r>
          </a:p>
          <a:p>
            <a:pPr marL="800100" lvl="1" indent="-342900">
              <a:buFont typeface="Arial"/>
              <a:buChar char="•"/>
            </a:pPr>
            <a:r>
              <a:rPr lang="en-US" sz="2000" dirty="0"/>
              <a:t>5: F(2,18)=10.79, p=.001</a:t>
            </a:r>
          </a:p>
          <a:p>
            <a:pPr marL="1257300" lvl="2" indent="-342900">
              <a:buFont typeface="Arial"/>
              <a:buChar char="•"/>
            </a:pPr>
            <a:r>
              <a:rPr lang="en-US" sz="2000" dirty="0"/>
              <a:t>8,9 &amp; 6,7*p=.002</a:t>
            </a:r>
          </a:p>
          <a:p>
            <a:endParaRPr lang="en-US" dirty="0"/>
          </a:p>
        </p:txBody>
      </p:sp>
      <p:pic>
        <p:nvPicPr>
          <p:cNvPr id="6" name="Picture 5"/>
          <p:cNvPicPr>
            <a:picLocks noChangeAspect="1"/>
          </p:cNvPicPr>
          <p:nvPr/>
        </p:nvPicPr>
        <p:blipFill>
          <a:blip r:embed="rId5"/>
          <a:stretch>
            <a:fillRect/>
          </a:stretch>
        </p:blipFill>
        <p:spPr>
          <a:xfrm>
            <a:off x="4612070" y="5067078"/>
            <a:ext cx="2127395" cy="1704622"/>
          </a:xfrm>
          <a:prstGeom prst="rect">
            <a:avLst/>
          </a:prstGeom>
        </p:spPr>
      </p:pic>
      <p:pic>
        <p:nvPicPr>
          <p:cNvPr id="7" name="Picture 6"/>
          <p:cNvPicPr>
            <a:picLocks noChangeAspect="1"/>
          </p:cNvPicPr>
          <p:nvPr/>
        </p:nvPicPr>
        <p:blipFill>
          <a:blip r:embed="rId6"/>
          <a:stretch>
            <a:fillRect/>
          </a:stretch>
        </p:blipFill>
        <p:spPr>
          <a:xfrm>
            <a:off x="6884893" y="5073539"/>
            <a:ext cx="2228519" cy="1785650"/>
          </a:xfrm>
          <a:prstGeom prst="rect">
            <a:avLst/>
          </a:prstGeom>
          <a:ln>
            <a:solidFill>
              <a:srgbClr val="C0504D"/>
            </a:solidFill>
          </a:ln>
        </p:spPr>
      </p:pic>
      <p:sp>
        <p:nvSpPr>
          <p:cNvPr id="3" name="Oval 2"/>
          <p:cNvSpPr/>
          <p:nvPr/>
        </p:nvSpPr>
        <p:spPr>
          <a:xfrm>
            <a:off x="3146778" y="239888"/>
            <a:ext cx="705555" cy="2906889"/>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913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78418368"/>
              </p:ext>
            </p:extLst>
          </p:nvPr>
        </p:nvGraphicFramePr>
        <p:xfrm>
          <a:off x="0" y="0"/>
          <a:ext cx="9144000" cy="7050576"/>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630383">
                <a:tc>
                  <a:txBody>
                    <a:bodyPr/>
                    <a:lstStyle/>
                    <a:p>
                      <a:pPr algn="ctr"/>
                      <a:r>
                        <a:rPr lang="en-US" sz="2400" dirty="0"/>
                        <a:t>F3/P3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r>
                        <a:rPr lang="en-US" dirty="0"/>
                        <a:t>1 Mirror 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3 Mirror Posttest</a:t>
                      </a:r>
                    </a:p>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5 Mirror 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16722">
                <a:tc>
                  <a:txBody>
                    <a:bodyPr/>
                    <a:lstStyle/>
                    <a:p>
                      <a:r>
                        <a:rPr lang="en-US" dirty="0"/>
                        <a:t>6-7</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05447">
                <a:tc>
                  <a:txBody>
                    <a:bodyPr/>
                    <a:lstStyle/>
                    <a:p>
                      <a:r>
                        <a:rPr lang="en-US" dirty="0"/>
                        <a:t>8,9</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05447">
                <a:tc>
                  <a:txBody>
                    <a:bodyPr/>
                    <a:lstStyle/>
                    <a:p>
                      <a:r>
                        <a:rPr lang="en-US" dirty="0"/>
                        <a:t>10-12</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3379814542"/>
              </p:ext>
            </p:extLst>
          </p:nvPr>
        </p:nvGraphicFramePr>
        <p:xfrm>
          <a:off x="767203" y="672218"/>
          <a:ext cx="2732353" cy="199478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3466001223"/>
              </p:ext>
            </p:extLst>
          </p:nvPr>
        </p:nvGraphicFramePr>
        <p:xfrm>
          <a:off x="3499556" y="672219"/>
          <a:ext cx="2836333" cy="199478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2083468959"/>
              </p:ext>
            </p:extLst>
          </p:nvPr>
        </p:nvGraphicFramePr>
        <p:xfrm>
          <a:off x="6335889" y="672218"/>
          <a:ext cx="2808111" cy="199478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2977582576"/>
              </p:ext>
            </p:extLst>
          </p:nvPr>
        </p:nvGraphicFramePr>
        <p:xfrm>
          <a:off x="767203" y="2667001"/>
          <a:ext cx="2732353" cy="215899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85047876"/>
              </p:ext>
            </p:extLst>
          </p:nvPr>
        </p:nvGraphicFramePr>
        <p:xfrm>
          <a:off x="3609624" y="2726267"/>
          <a:ext cx="2726266" cy="203764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3648706366"/>
              </p:ext>
            </p:extLst>
          </p:nvPr>
        </p:nvGraphicFramePr>
        <p:xfrm>
          <a:off x="6335890" y="2667001"/>
          <a:ext cx="2808110" cy="215899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0" name="Chart 9"/>
          <p:cNvGraphicFramePr>
            <a:graphicFrameLocks/>
          </p:cNvGraphicFramePr>
          <p:nvPr>
            <p:extLst>
              <p:ext uri="{D42A27DB-BD31-4B8C-83A1-F6EECF244321}">
                <p14:modId xmlns:p14="http://schemas.microsoft.com/office/powerpoint/2010/main" val="1384380369"/>
              </p:ext>
            </p:extLst>
          </p:nvPr>
        </p:nvGraphicFramePr>
        <p:xfrm>
          <a:off x="767203" y="4826000"/>
          <a:ext cx="2732353" cy="2032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1" name="Chart 10"/>
          <p:cNvGraphicFramePr>
            <a:graphicFrameLocks/>
          </p:cNvGraphicFramePr>
          <p:nvPr>
            <p:extLst>
              <p:ext uri="{D42A27DB-BD31-4B8C-83A1-F6EECF244321}">
                <p14:modId xmlns:p14="http://schemas.microsoft.com/office/powerpoint/2010/main" val="2141140081"/>
              </p:ext>
            </p:extLst>
          </p:nvPr>
        </p:nvGraphicFramePr>
        <p:xfrm>
          <a:off x="3499556" y="4763911"/>
          <a:ext cx="2836334" cy="209408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2" name="Chart 11"/>
          <p:cNvGraphicFramePr>
            <a:graphicFrameLocks/>
          </p:cNvGraphicFramePr>
          <p:nvPr>
            <p:extLst>
              <p:ext uri="{D42A27DB-BD31-4B8C-83A1-F6EECF244321}">
                <p14:modId xmlns:p14="http://schemas.microsoft.com/office/powerpoint/2010/main" val="3276931947"/>
              </p:ext>
            </p:extLst>
          </p:nvPr>
        </p:nvGraphicFramePr>
        <p:xfrm>
          <a:off x="6335890" y="4763911"/>
          <a:ext cx="2808110" cy="2094089"/>
        </p:xfrm>
        <a:graphic>
          <a:graphicData uri="http://schemas.openxmlformats.org/drawingml/2006/chart">
            <c:chart xmlns:c="http://schemas.openxmlformats.org/drawingml/2006/chart" xmlns:r="http://schemas.openxmlformats.org/officeDocument/2006/relationships" r:id="rId11"/>
          </a:graphicData>
        </a:graphic>
      </p:graphicFrame>
      <p:sp>
        <p:nvSpPr>
          <p:cNvPr id="9" name="Rectangle 8"/>
          <p:cNvSpPr/>
          <p:nvPr/>
        </p:nvSpPr>
        <p:spPr>
          <a:xfrm>
            <a:off x="0" y="2667000"/>
            <a:ext cx="9144000" cy="209691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722124" y="684654"/>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p:nvSpPr>
        <p:spPr>
          <a:xfrm>
            <a:off x="7534249" y="667644"/>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722124" y="2771953"/>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534249" y="2707476"/>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534249" y="4826001"/>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722124" y="4830575"/>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1960592" y="635000"/>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1937781" y="2769130"/>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937781" y="4813565"/>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59712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44672647"/>
              </p:ext>
            </p:extLst>
          </p:nvPr>
        </p:nvGraphicFramePr>
        <p:xfrm>
          <a:off x="0" y="0"/>
          <a:ext cx="9144000" cy="6867696"/>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630383">
                <a:tc>
                  <a:txBody>
                    <a:bodyPr/>
                    <a:lstStyle/>
                    <a:p>
                      <a:pPr algn="ctr"/>
                      <a:endParaRPr lang="en-US" sz="2400" dirty="0"/>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r>
                        <a:rPr lang="en-US" dirty="0"/>
                        <a:t>1 Mirror 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3 Mirror Posttest</a:t>
                      </a:r>
                    </a:p>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5 Mirror 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16722">
                <a:tc>
                  <a:txBody>
                    <a:bodyPr/>
                    <a:lstStyle/>
                    <a:p>
                      <a:r>
                        <a:rPr lang="en-US" dirty="0"/>
                        <a:t>8-9 F4</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05447">
                <a:tc>
                  <a:txBody>
                    <a:bodyPr/>
                    <a:lstStyle/>
                    <a:p>
                      <a:r>
                        <a:rPr lang="en-US" dirty="0"/>
                        <a:t>8,9 </a:t>
                      </a:r>
                    </a:p>
                    <a:p>
                      <a:r>
                        <a:rPr lang="en-US" dirty="0"/>
                        <a:t>F3</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05447">
                <a:tc>
                  <a:txBody>
                    <a:bodyPr/>
                    <a:lstStyle/>
                    <a:p>
                      <a:r>
                        <a:rPr lang="en-US" dirty="0"/>
                        <a:t>8-9 </a:t>
                      </a:r>
                      <a:r>
                        <a:rPr lang="en-US" sz="1400" dirty="0"/>
                        <a:t>Parietal</a:t>
                      </a: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6" name="Chart 5"/>
          <p:cNvGraphicFramePr>
            <a:graphicFrameLocks/>
          </p:cNvGraphicFramePr>
          <p:nvPr>
            <p:extLst/>
          </p:nvPr>
        </p:nvGraphicFramePr>
        <p:xfrm>
          <a:off x="767203" y="2667001"/>
          <a:ext cx="2732353" cy="21589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nvPr>
        </p:nvGraphicFramePr>
        <p:xfrm>
          <a:off x="3609624" y="2726267"/>
          <a:ext cx="2726266" cy="2037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nvPr>
        </p:nvGraphicFramePr>
        <p:xfrm>
          <a:off x="6335890" y="2667001"/>
          <a:ext cx="2808110" cy="21589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a:graphicFrameLocks/>
          </p:cNvGraphicFramePr>
          <p:nvPr>
            <p:extLst>
              <p:ext uri="{D42A27DB-BD31-4B8C-83A1-F6EECF244321}">
                <p14:modId xmlns:p14="http://schemas.microsoft.com/office/powerpoint/2010/main" val="1932595556"/>
              </p:ext>
            </p:extLst>
          </p:nvPr>
        </p:nvGraphicFramePr>
        <p:xfrm>
          <a:off x="555589" y="625305"/>
          <a:ext cx="2790403" cy="210565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a:graphicFrameLocks/>
          </p:cNvGraphicFramePr>
          <p:nvPr>
            <p:extLst>
              <p:ext uri="{D42A27DB-BD31-4B8C-83A1-F6EECF244321}">
                <p14:modId xmlns:p14="http://schemas.microsoft.com/office/powerpoint/2010/main" val="1616312748"/>
              </p:ext>
            </p:extLst>
          </p:nvPr>
        </p:nvGraphicFramePr>
        <p:xfrm>
          <a:off x="3345993" y="710496"/>
          <a:ext cx="2807112" cy="205388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p:cNvGraphicFramePr>
            <a:graphicFrameLocks/>
          </p:cNvGraphicFramePr>
          <p:nvPr>
            <p:extLst>
              <p:ext uri="{D42A27DB-BD31-4B8C-83A1-F6EECF244321}">
                <p14:modId xmlns:p14="http://schemas.microsoft.com/office/powerpoint/2010/main" val="733888741"/>
              </p:ext>
            </p:extLst>
          </p:nvPr>
        </p:nvGraphicFramePr>
        <p:xfrm>
          <a:off x="6153105" y="625305"/>
          <a:ext cx="2990895" cy="230262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4787515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F3 N200 ERP Statistical Differences</a:t>
            </a:r>
          </a:p>
        </p:txBody>
      </p:sp>
      <p:sp>
        <p:nvSpPr>
          <p:cNvPr id="3" name="Content Placeholder 2"/>
          <p:cNvSpPr>
            <a:spLocks noGrp="1"/>
          </p:cNvSpPr>
          <p:nvPr>
            <p:ph idx="1"/>
          </p:nvPr>
        </p:nvSpPr>
        <p:spPr>
          <a:xfrm>
            <a:off x="457200" y="1600200"/>
            <a:ext cx="8686800" cy="4525963"/>
          </a:xfrm>
        </p:spPr>
        <p:txBody>
          <a:bodyPr/>
          <a:lstStyle/>
          <a:p>
            <a:pPr marL="285750" indent="-285750">
              <a:buFont typeface="Arial" panose="020B0604020202020204" pitchFamily="34" charset="0"/>
              <a:buChar char="•"/>
            </a:pPr>
            <a:r>
              <a:rPr lang="en-US" sz="2400" b="1" dirty="0"/>
              <a:t>Interaction between Block, Gender, and Developmental Level</a:t>
            </a:r>
          </a:p>
          <a:p>
            <a:pPr lvl="1">
              <a:buFont typeface="Arial" panose="020B0604020202020204" pitchFamily="34" charset="0"/>
              <a:buChar char="•"/>
            </a:pPr>
            <a:r>
              <a:rPr lang="en-US" sz="2400" b="1" dirty="0"/>
              <a:t>F (4, 30)= 4.817, p&lt;.005 </a:t>
            </a:r>
            <a:r>
              <a:rPr lang="el-GR" sz="2400" b="1" dirty="0"/>
              <a:t>η</a:t>
            </a:r>
            <a:r>
              <a:rPr lang="en-US" sz="2400" b="1" baseline="30000" dirty="0"/>
              <a:t>2</a:t>
            </a:r>
            <a:r>
              <a:rPr lang="en-US" sz="2400" b="1" dirty="0"/>
              <a:t> = .39, Power=.92 </a:t>
            </a:r>
          </a:p>
          <a:p>
            <a:pPr lvl="1">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a:t>Interaction between Block, Mirror, and Gender</a:t>
            </a:r>
          </a:p>
          <a:p>
            <a:pPr lvl="1">
              <a:buFont typeface="Arial" panose="020B0604020202020204" pitchFamily="34" charset="0"/>
              <a:buChar char="•"/>
            </a:pPr>
            <a:r>
              <a:rPr lang="en-US" sz="2400" b="1" dirty="0"/>
              <a:t>F (4, 60)= 3.466, p&lt;.05 </a:t>
            </a:r>
            <a:r>
              <a:rPr lang="el-GR" sz="2400" b="1" dirty="0"/>
              <a:t>η</a:t>
            </a:r>
            <a:r>
              <a:rPr lang="en-US" sz="2400" b="1" baseline="30000" dirty="0"/>
              <a:t>2</a:t>
            </a:r>
            <a:r>
              <a:rPr lang="en-US" sz="2400" b="1" dirty="0"/>
              <a:t> = .19, Power=.83</a:t>
            </a:r>
          </a:p>
          <a:p>
            <a:pPr lvl="1">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a:t>Interaction between Block, Mirror, Gender, and Developmental </a:t>
            </a:r>
          </a:p>
          <a:p>
            <a:pPr marL="0" indent="0">
              <a:buNone/>
            </a:pPr>
            <a:r>
              <a:rPr lang="en-US" sz="2400" b="1" dirty="0"/>
              <a:t>    Level</a:t>
            </a:r>
          </a:p>
          <a:p>
            <a:pPr lvl="1">
              <a:buFont typeface="Arial" panose="020B0604020202020204" pitchFamily="34" charset="0"/>
              <a:buChar char="•"/>
            </a:pPr>
            <a:r>
              <a:rPr lang="en-US" sz="2400" b="1" dirty="0"/>
              <a:t>F (8,60)= 2.437, p&lt;.05 </a:t>
            </a:r>
            <a:r>
              <a:rPr lang="el-GR" sz="2400" b="1" dirty="0"/>
              <a:t>η</a:t>
            </a:r>
            <a:r>
              <a:rPr lang="en-US" sz="2400" b="1" baseline="30000" dirty="0"/>
              <a:t>2</a:t>
            </a:r>
            <a:r>
              <a:rPr lang="en-US" sz="2400" b="1" dirty="0"/>
              <a:t> = .25, Power=.86</a:t>
            </a:r>
          </a:p>
          <a:p>
            <a:endParaRPr lang="en-US" dirty="0"/>
          </a:p>
        </p:txBody>
      </p:sp>
    </p:spTree>
    <p:extLst>
      <p:ext uri="{BB962C8B-B14F-4D97-AF65-F5344CB8AC3E}">
        <p14:creationId xmlns:p14="http://schemas.microsoft.com/office/powerpoint/2010/main" val="775970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261" y="454838"/>
            <a:ext cx="8229600" cy="360401"/>
          </a:xfrm>
        </p:spPr>
        <p:txBody>
          <a:bodyPr>
            <a:noAutofit/>
          </a:bodyPr>
          <a:lstStyle/>
          <a:p>
            <a:pPr algn="l"/>
            <a:br>
              <a:rPr lang="en-US" sz="3200" dirty="0"/>
            </a:br>
            <a:r>
              <a:rPr lang="en-US" sz="3200" dirty="0"/>
              <a:t>Relevance-Spatial Reasoning</a:t>
            </a:r>
          </a:p>
        </p:txBody>
      </p:sp>
      <p:sp>
        <p:nvSpPr>
          <p:cNvPr id="3" name="Content Placeholder 2"/>
          <p:cNvSpPr>
            <a:spLocks noGrp="1"/>
          </p:cNvSpPr>
          <p:nvPr>
            <p:ph idx="1"/>
          </p:nvPr>
        </p:nvSpPr>
        <p:spPr>
          <a:xfrm>
            <a:off x="510239" y="1441456"/>
            <a:ext cx="4360699" cy="5416544"/>
          </a:xfrm>
        </p:spPr>
        <p:txBody>
          <a:bodyPr>
            <a:noAutofit/>
          </a:bodyPr>
          <a:lstStyle/>
          <a:p>
            <a:pPr marL="0" indent="0">
              <a:buNone/>
            </a:pPr>
            <a:r>
              <a:rPr lang="en-US" sz="2400" dirty="0">
                <a:solidFill>
                  <a:srgbClr val="000000"/>
                </a:solidFill>
                <a:effectLst/>
              </a:rPr>
              <a:t>Spatial Reasoning &amp; Math</a:t>
            </a:r>
          </a:p>
          <a:p>
            <a:r>
              <a:rPr lang="en-US" sz="2400" dirty="0">
                <a:solidFill>
                  <a:srgbClr val="000000"/>
                </a:solidFill>
                <a:effectLst/>
              </a:rPr>
              <a:t>Mathematics achievement can be improved through spatial skill training specifically related to mental rotation abilities. </a:t>
            </a:r>
          </a:p>
          <a:p>
            <a:r>
              <a:rPr lang="en-US" sz="2400" dirty="0">
                <a:solidFill>
                  <a:srgbClr val="000000"/>
                </a:solidFill>
                <a:effectLst/>
              </a:rPr>
              <a:t>Improvements in VSWM should lead to very broad improvements in both space and math (Cheng &amp; Mix, 2014; see also </a:t>
            </a:r>
            <a:r>
              <a:rPr lang="en-US" sz="2400" dirty="0" err="1">
                <a:solidFill>
                  <a:srgbClr val="000000"/>
                </a:solidFill>
                <a:effectLst/>
              </a:rPr>
              <a:t>Bresgi</a:t>
            </a:r>
            <a:r>
              <a:rPr lang="en-US" sz="2400" dirty="0">
                <a:solidFill>
                  <a:srgbClr val="000000"/>
                </a:solidFill>
                <a:effectLst/>
              </a:rPr>
              <a:t> &amp; </a:t>
            </a:r>
            <a:r>
              <a:rPr lang="en-US" sz="2400" dirty="0" err="1">
                <a:solidFill>
                  <a:srgbClr val="000000"/>
                </a:solidFill>
                <a:effectLst/>
              </a:rPr>
              <a:t>Seabi</a:t>
            </a:r>
            <a:r>
              <a:rPr lang="en-US" sz="2400" dirty="0">
                <a:solidFill>
                  <a:srgbClr val="000000"/>
                </a:solidFill>
                <a:effectLst/>
              </a:rPr>
              <a:t>, 2016). </a:t>
            </a:r>
          </a:p>
        </p:txBody>
      </p:sp>
      <p:pic>
        <p:nvPicPr>
          <p:cNvPr id="4" name="Picture 3"/>
          <p:cNvPicPr>
            <a:picLocks noChangeAspect="1"/>
          </p:cNvPicPr>
          <p:nvPr/>
        </p:nvPicPr>
        <p:blipFill>
          <a:blip r:embed="rId3"/>
          <a:stretch>
            <a:fillRect/>
          </a:stretch>
        </p:blipFill>
        <p:spPr>
          <a:xfrm rot="5400000">
            <a:off x="3782831" y="1496831"/>
            <a:ext cx="6583360" cy="3857625"/>
          </a:xfrm>
          <a:prstGeom prst="rect">
            <a:avLst/>
          </a:prstGeom>
          <a:ln w="57150">
            <a:solidFill>
              <a:schemeClr val="tx1"/>
            </a:solidFill>
          </a:ln>
        </p:spPr>
      </p:pic>
    </p:spTree>
    <p:extLst>
      <p:ext uri="{BB962C8B-B14F-4D97-AF65-F5344CB8AC3E}">
        <p14:creationId xmlns:p14="http://schemas.microsoft.com/office/powerpoint/2010/main" val="32178394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p:cNvSpPr txBox="1"/>
          <p:nvPr/>
        </p:nvSpPr>
        <p:spPr>
          <a:xfrm>
            <a:off x="1381534" y="268609"/>
            <a:ext cx="6320661" cy="1323439"/>
          </a:xfrm>
          <a:prstGeom prst="rect">
            <a:avLst/>
          </a:prstGeom>
          <a:noFill/>
        </p:spPr>
        <p:txBody>
          <a:bodyPr wrap="none" rtlCol="0">
            <a:spAutoFit/>
          </a:bodyPr>
          <a:lstStyle/>
          <a:p>
            <a:pPr algn="ctr"/>
            <a:r>
              <a:rPr lang="en-US" sz="4000" b="1" dirty="0"/>
              <a:t>Developmental Performance</a:t>
            </a:r>
            <a:br>
              <a:rPr lang="en-US" sz="4000" b="1" dirty="0"/>
            </a:br>
            <a:endParaRPr lang="en-US" sz="4000" b="1" dirty="0"/>
          </a:p>
        </p:txBody>
      </p:sp>
      <p:sp>
        <p:nvSpPr>
          <p:cNvPr id="4" name="TextBox 3"/>
          <p:cNvSpPr txBox="1"/>
          <p:nvPr/>
        </p:nvSpPr>
        <p:spPr>
          <a:xfrm flipH="1">
            <a:off x="384306" y="1069539"/>
            <a:ext cx="8438045" cy="2523768"/>
          </a:xfrm>
          <a:prstGeom prst="rect">
            <a:avLst/>
          </a:prstGeom>
          <a:noFill/>
        </p:spPr>
        <p:txBody>
          <a:bodyPr wrap="square" rtlCol="0">
            <a:spAutoFit/>
          </a:bodyPr>
          <a:lstStyle/>
          <a:p>
            <a:r>
              <a:rPr lang="en-US" sz="2800" dirty="0"/>
              <a:t>No significant differences Pretest (F=.292, p=.589)</a:t>
            </a:r>
            <a:br>
              <a:rPr lang="en-US" sz="2800" dirty="0"/>
            </a:br>
            <a:endParaRPr lang="en-US" sz="2800" dirty="0"/>
          </a:p>
          <a:p>
            <a:r>
              <a:rPr lang="en-US" sz="2800" dirty="0"/>
              <a:t>Significant differences during the </a:t>
            </a:r>
          </a:p>
          <a:p>
            <a:r>
              <a:rPr lang="en-US" sz="2800" dirty="0"/>
              <a:t>Practice (F=14.72, p&lt;.001) </a:t>
            </a:r>
          </a:p>
          <a:p>
            <a:r>
              <a:rPr lang="en-US" sz="2800" dirty="0"/>
              <a:t>Posttest (F=13.25; p&lt;.001) </a:t>
            </a:r>
          </a:p>
          <a:p>
            <a:endParaRPr lang="en-US" dirty="0"/>
          </a:p>
        </p:txBody>
      </p:sp>
    </p:spTree>
    <p:extLst>
      <p:ext uri="{BB962C8B-B14F-4D97-AF65-F5344CB8AC3E}">
        <p14:creationId xmlns:p14="http://schemas.microsoft.com/office/powerpoint/2010/main" val="30870461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76400617"/>
              </p:ext>
            </p:extLst>
          </p:nvPr>
        </p:nvGraphicFramePr>
        <p:xfrm>
          <a:off x="0" y="0"/>
          <a:ext cx="9144000" cy="6867696"/>
        </p:xfrm>
        <a:graphic>
          <a:graphicData uri="http://schemas.openxmlformats.org/drawingml/2006/table">
            <a:tbl>
              <a:tblPr firstRow="1" bandRow="1">
                <a:tableStyleId>{69CF1AB2-1976-4502-BF36-3FF5EA218861}</a:tableStyleId>
              </a:tblPr>
              <a:tblGrid>
                <a:gridCol w="747889">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808111">
                  <a:extLst>
                    <a:ext uri="{9D8B030D-6E8A-4147-A177-3AD203B41FA5}">
                      <a16:colId xmlns:a16="http://schemas.microsoft.com/office/drawing/2014/main" val="20002"/>
                    </a:ext>
                  </a:extLst>
                </a:gridCol>
                <a:gridCol w="2794000">
                  <a:extLst>
                    <a:ext uri="{9D8B030D-6E8A-4147-A177-3AD203B41FA5}">
                      <a16:colId xmlns:a16="http://schemas.microsoft.com/office/drawing/2014/main" val="20003"/>
                    </a:ext>
                  </a:extLst>
                </a:gridCol>
              </a:tblGrid>
              <a:tr h="508000">
                <a:tc>
                  <a:txBody>
                    <a:bodyPr/>
                    <a:lstStyle/>
                    <a:p>
                      <a:pPr algn="ctr"/>
                      <a:r>
                        <a:rPr lang="en-US" sz="2400" dirty="0"/>
                        <a:t>F3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p>
                      <a:pPr algn="ct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016722">
                <a:tc>
                  <a:txBody>
                    <a:bodyPr/>
                    <a:lstStyle/>
                    <a:p>
                      <a:pPr algn="ctr"/>
                      <a:r>
                        <a:rPr lang="en-US" dirty="0"/>
                        <a:t>6-7</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2105447">
                <a:tc>
                  <a:txBody>
                    <a:bodyPr/>
                    <a:lstStyle/>
                    <a:p>
                      <a:pPr algn="ctr"/>
                      <a:r>
                        <a:rPr lang="en-US" dirty="0"/>
                        <a:t>8,9</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r h="2105447">
                <a:tc>
                  <a:txBody>
                    <a:bodyPr/>
                    <a:lstStyle/>
                    <a:p>
                      <a:pPr algn="ctr"/>
                      <a:r>
                        <a:rPr lang="en-US" dirty="0"/>
                        <a:t>10-12</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2596601031"/>
              </p:ext>
            </p:extLst>
          </p:nvPr>
        </p:nvGraphicFramePr>
        <p:xfrm>
          <a:off x="767206" y="658108"/>
          <a:ext cx="2746462" cy="19665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217000763"/>
              </p:ext>
            </p:extLst>
          </p:nvPr>
        </p:nvGraphicFramePr>
        <p:xfrm>
          <a:off x="3617649" y="672219"/>
          <a:ext cx="2675908" cy="19524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2041694781"/>
              </p:ext>
            </p:extLst>
          </p:nvPr>
        </p:nvGraphicFramePr>
        <p:xfrm>
          <a:off x="6420555" y="672219"/>
          <a:ext cx="2723445" cy="195244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1076873470"/>
              </p:ext>
            </p:extLst>
          </p:nvPr>
        </p:nvGraphicFramePr>
        <p:xfrm>
          <a:off x="767206" y="2667000"/>
          <a:ext cx="2746462" cy="204611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3884169637"/>
              </p:ext>
            </p:extLst>
          </p:nvPr>
        </p:nvGraphicFramePr>
        <p:xfrm>
          <a:off x="3617649" y="2690107"/>
          <a:ext cx="2675908" cy="198067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32499562"/>
              </p:ext>
            </p:extLst>
          </p:nvPr>
        </p:nvGraphicFramePr>
        <p:xfrm>
          <a:off x="6420555" y="2718329"/>
          <a:ext cx="2723445" cy="1994782"/>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9" name="Chart 8"/>
          <p:cNvGraphicFramePr>
            <a:graphicFrameLocks/>
          </p:cNvGraphicFramePr>
          <p:nvPr>
            <p:extLst>
              <p:ext uri="{D42A27DB-BD31-4B8C-83A1-F6EECF244321}">
                <p14:modId xmlns:p14="http://schemas.microsoft.com/office/powerpoint/2010/main" val="3341762499"/>
              </p:ext>
            </p:extLst>
          </p:nvPr>
        </p:nvGraphicFramePr>
        <p:xfrm>
          <a:off x="772408" y="4769556"/>
          <a:ext cx="2642481" cy="2088444"/>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0" name="Chart 9"/>
          <p:cNvGraphicFramePr>
            <a:graphicFrameLocks/>
          </p:cNvGraphicFramePr>
          <p:nvPr>
            <p:extLst>
              <p:ext uri="{D42A27DB-BD31-4B8C-83A1-F6EECF244321}">
                <p14:modId xmlns:p14="http://schemas.microsoft.com/office/powerpoint/2010/main" val="911615702"/>
              </p:ext>
            </p:extLst>
          </p:nvPr>
        </p:nvGraphicFramePr>
        <p:xfrm>
          <a:off x="3513668" y="4778552"/>
          <a:ext cx="2779889" cy="204223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1" name="Chart 10"/>
          <p:cNvGraphicFramePr>
            <a:graphicFrameLocks/>
          </p:cNvGraphicFramePr>
          <p:nvPr>
            <p:extLst>
              <p:ext uri="{D42A27DB-BD31-4B8C-83A1-F6EECF244321}">
                <p14:modId xmlns:p14="http://schemas.microsoft.com/office/powerpoint/2010/main" val="1561878787"/>
              </p:ext>
            </p:extLst>
          </p:nvPr>
        </p:nvGraphicFramePr>
        <p:xfrm>
          <a:off x="6420555" y="4778552"/>
          <a:ext cx="2723445" cy="2079448"/>
        </p:xfrm>
        <a:graphic>
          <a:graphicData uri="http://schemas.openxmlformats.org/drawingml/2006/chart">
            <c:chart xmlns:c="http://schemas.openxmlformats.org/drawingml/2006/chart" xmlns:r="http://schemas.openxmlformats.org/officeDocument/2006/relationships" r:id="rId11"/>
          </a:graphicData>
        </a:graphic>
      </p:graphicFrame>
      <p:cxnSp>
        <p:nvCxnSpPr>
          <p:cNvPr id="13" name="Straight Arrow Connector 12"/>
          <p:cNvCxnSpPr/>
          <p:nvPr/>
        </p:nvCxnSpPr>
        <p:spPr>
          <a:xfrm>
            <a:off x="2748844" y="4713111"/>
            <a:ext cx="0" cy="1509889"/>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5" name="Straight Arrow Connector 14"/>
          <p:cNvCxnSpPr/>
          <p:nvPr/>
        </p:nvCxnSpPr>
        <p:spPr>
          <a:xfrm>
            <a:off x="2748844" y="4642554"/>
            <a:ext cx="2698045" cy="1368779"/>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7" name="Straight Arrow Connector 16"/>
          <p:cNvCxnSpPr>
            <a:endCxn id="8" idx="2"/>
          </p:cNvCxnSpPr>
          <p:nvPr/>
        </p:nvCxnSpPr>
        <p:spPr>
          <a:xfrm flipV="1">
            <a:off x="2901462" y="4713111"/>
            <a:ext cx="4880815" cy="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9" name="Straight Arrow Connector 18"/>
          <p:cNvCxnSpPr/>
          <p:nvPr/>
        </p:nvCxnSpPr>
        <p:spPr>
          <a:xfrm flipV="1">
            <a:off x="2901462" y="4346222"/>
            <a:ext cx="2333760" cy="31028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p:nvPr/>
        </p:nvCxnSpPr>
        <p:spPr>
          <a:xfrm>
            <a:off x="2901462" y="4666197"/>
            <a:ext cx="5081953" cy="134513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31" name="Rectangle 30"/>
          <p:cNvSpPr/>
          <p:nvPr/>
        </p:nvSpPr>
        <p:spPr>
          <a:xfrm>
            <a:off x="1690194" y="652199"/>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7258655" y="662523"/>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416030" y="691975"/>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7258655" y="2668064"/>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4419287" y="2733505"/>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1652315" y="2726487"/>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7258655" y="4812730"/>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4399974" y="4778552"/>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1646996" y="4778552"/>
            <a:ext cx="391196" cy="1932692"/>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098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Gender Performance</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422781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65170203"/>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F3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1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3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5 Mirror</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3" name="Chart 2"/>
          <p:cNvGraphicFramePr>
            <a:graphicFrameLocks/>
          </p:cNvGraphicFramePr>
          <p:nvPr>
            <p:extLst>
              <p:ext uri="{D42A27DB-BD31-4B8C-83A1-F6EECF244321}">
                <p14:modId xmlns:p14="http://schemas.microsoft.com/office/powerpoint/2010/main" val="446681543"/>
              </p:ext>
            </p:extLst>
          </p:nvPr>
        </p:nvGraphicFramePr>
        <p:xfrm>
          <a:off x="582788" y="3683000"/>
          <a:ext cx="2959101" cy="3175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2235728980"/>
              </p:ext>
            </p:extLst>
          </p:nvPr>
        </p:nvGraphicFramePr>
        <p:xfrm>
          <a:off x="437444" y="578556"/>
          <a:ext cx="3104445" cy="31044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Chart 4"/>
          <p:cNvGraphicFramePr>
            <a:graphicFrameLocks/>
          </p:cNvGraphicFramePr>
          <p:nvPr>
            <p:extLst>
              <p:ext uri="{D42A27DB-BD31-4B8C-83A1-F6EECF244321}">
                <p14:modId xmlns:p14="http://schemas.microsoft.com/office/powerpoint/2010/main" val="1581230811"/>
              </p:ext>
            </p:extLst>
          </p:nvPr>
        </p:nvGraphicFramePr>
        <p:xfrm>
          <a:off x="3541889" y="3711221"/>
          <a:ext cx="2892778" cy="31467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a:graphicFrameLocks/>
          </p:cNvGraphicFramePr>
          <p:nvPr>
            <p:extLst>
              <p:ext uri="{D42A27DB-BD31-4B8C-83A1-F6EECF244321}">
                <p14:modId xmlns:p14="http://schemas.microsoft.com/office/powerpoint/2010/main" val="4145132092"/>
              </p:ext>
            </p:extLst>
          </p:nvPr>
        </p:nvGraphicFramePr>
        <p:xfrm>
          <a:off x="3541889" y="578555"/>
          <a:ext cx="2892778" cy="299155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2141030199"/>
              </p:ext>
            </p:extLst>
          </p:nvPr>
        </p:nvGraphicFramePr>
        <p:xfrm>
          <a:off x="6434667" y="3683000"/>
          <a:ext cx="2709333" cy="322721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p:cNvGraphicFramePr>
            <a:graphicFrameLocks/>
          </p:cNvGraphicFramePr>
          <p:nvPr>
            <p:extLst>
              <p:ext uri="{D42A27DB-BD31-4B8C-83A1-F6EECF244321}">
                <p14:modId xmlns:p14="http://schemas.microsoft.com/office/powerpoint/2010/main" val="1857010556"/>
              </p:ext>
            </p:extLst>
          </p:nvPr>
        </p:nvGraphicFramePr>
        <p:xfrm>
          <a:off x="6434667" y="577850"/>
          <a:ext cx="2709333" cy="3105150"/>
        </p:xfrm>
        <a:graphic>
          <a:graphicData uri="http://schemas.openxmlformats.org/drawingml/2006/chart">
            <c:chart xmlns:c="http://schemas.openxmlformats.org/drawingml/2006/chart" xmlns:r="http://schemas.openxmlformats.org/officeDocument/2006/relationships" r:id="rId8"/>
          </a:graphicData>
        </a:graphic>
      </p:graphicFrame>
      <p:sp>
        <p:nvSpPr>
          <p:cNvPr id="9" name="Rectangle 8"/>
          <p:cNvSpPr/>
          <p:nvPr/>
        </p:nvSpPr>
        <p:spPr>
          <a:xfrm>
            <a:off x="1494596" y="652198"/>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279512" y="615376"/>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402248" y="615376"/>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403012" y="3711221"/>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494596" y="3791790"/>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278644" y="3722509"/>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03469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43559688"/>
              </p:ext>
            </p:extLst>
          </p:nvPr>
        </p:nvGraphicFramePr>
        <p:xfrm>
          <a:off x="0" y="0"/>
          <a:ext cx="9144000" cy="6858000"/>
        </p:xfrm>
        <a:graphic>
          <a:graphicData uri="http://schemas.openxmlformats.org/drawingml/2006/table">
            <a:tbl>
              <a:tblPr firstRow="1" bandRow="1">
                <a:tableStyleId>{69CF1AB2-1976-4502-BF36-3FF5EA218861}</a:tableStyleId>
              </a:tblPr>
              <a:tblGrid>
                <a:gridCol w="550333">
                  <a:extLst>
                    <a:ext uri="{9D8B030D-6E8A-4147-A177-3AD203B41FA5}">
                      <a16:colId xmlns:a16="http://schemas.microsoft.com/office/drawing/2014/main" val="20000"/>
                    </a:ext>
                  </a:extLst>
                </a:gridCol>
                <a:gridCol w="2991556">
                  <a:extLst>
                    <a:ext uri="{9D8B030D-6E8A-4147-A177-3AD203B41FA5}">
                      <a16:colId xmlns:a16="http://schemas.microsoft.com/office/drawing/2014/main" val="20001"/>
                    </a:ext>
                  </a:extLst>
                </a:gridCol>
                <a:gridCol w="2892778">
                  <a:extLst>
                    <a:ext uri="{9D8B030D-6E8A-4147-A177-3AD203B41FA5}">
                      <a16:colId xmlns:a16="http://schemas.microsoft.com/office/drawing/2014/main" val="20002"/>
                    </a:ext>
                  </a:extLst>
                </a:gridCol>
                <a:gridCol w="2709333">
                  <a:extLst>
                    <a:ext uri="{9D8B030D-6E8A-4147-A177-3AD203B41FA5}">
                      <a16:colId xmlns:a16="http://schemas.microsoft.com/office/drawing/2014/main" val="20003"/>
                    </a:ext>
                  </a:extLst>
                </a:gridCol>
              </a:tblGrid>
              <a:tr h="540617">
                <a:tc>
                  <a:txBody>
                    <a:bodyPr/>
                    <a:lstStyle/>
                    <a:p>
                      <a:pPr algn="ctr"/>
                      <a:r>
                        <a:rPr lang="en-US" sz="2400" dirty="0"/>
                        <a:t>F3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pPr algn="ctr"/>
                      <a:r>
                        <a:rPr lang="en-US" dirty="0"/>
                        <a:t>Pretest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Practice</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Posttest</a:t>
                      </a:r>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9" name="Chart 8"/>
          <p:cNvGraphicFramePr>
            <a:graphicFrameLocks/>
          </p:cNvGraphicFramePr>
          <p:nvPr>
            <p:extLst>
              <p:ext uri="{D42A27DB-BD31-4B8C-83A1-F6EECF244321}">
                <p14:modId xmlns:p14="http://schemas.microsoft.com/office/powerpoint/2010/main" val="4290687557"/>
              </p:ext>
            </p:extLst>
          </p:nvPr>
        </p:nvGraphicFramePr>
        <p:xfrm>
          <a:off x="582789" y="3711221"/>
          <a:ext cx="2959100" cy="30014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2384377867"/>
              </p:ext>
            </p:extLst>
          </p:nvPr>
        </p:nvGraphicFramePr>
        <p:xfrm>
          <a:off x="395111" y="564443"/>
          <a:ext cx="3259667" cy="303389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ext uri="{D42A27DB-BD31-4B8C-83A1-F6EECF244321}">
                <p14:modId xmlns:p14="http://schemas.microsoft.com/office/powerpoint/2010/main" val="4234890007"/>
              </p:ext>
            </p:extLst>
          </p:nvPr>
        </p:nvGraphicFramePr>
        <p:xfrm>
          <a:off x="3560233" y="3640666"/>
          <a:ext cx="2888545" cy="321733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p:cNvGraphicFramePr>
            <a:graphicFrameLocks/>
          </p:cNvGraphicFramePr>
          <p:nvPr>
            <p:extLst>
              <p:ext uri="{D42A27DB-BD31-4B8C-83A1-F6EECF244321}">
                <p14:modId xmlns:p14="http://schemas.microsoft.com/office/powerpoint/2010/main" val="721233725"/>
              </p:ext>
            </p:extLst>
          </p:nvPr>
        </p:nvGraphicFramePr>
        <p:xfrm>
          <a:off x="3560233" y="564443"/>
          <a:ext cx="2888545" cy="300637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p:cNvGraphicFramePr>
            <a:graphicFrameLocks/>
          </p:cNvGraphicFramePr>
          <p:nvPr>
            <p:extLst>
              <p:ext uri="{D42A27DB-BD31-4B8C-83A1-F6EECF244321}">
                <p14:modId xmlns:p14="http://schemas.microsoft.com/office/powerpoint/2010/main" val="3142514414"/>
              </p:ext>
            </p:extLst>
          </p:nvPr>
        </p:nvGraphicFramePr>
        <p:xfrm>
          <a:off x="6448779" y="3640667"/>
          <a:ext cx="2695222" cy="321733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Chart 13"/>
          <p:cNvGraphicFramePr>
            <a:graphicFrameLocks/>
          </p:cNvGraphicFramePr>
          <p:nvPr>
            <p:extLst>
              <p:ext uri="{D42A27DB-BD31-4B8C-83A1-F6EECF244321}">
                <p14:modId xmlns:p14="http://schemas.microsoft.com/office/powerpoint/2010/main" val="3411952088"/>
              </p:ext>
            </p:extLst>
          </p:nvPr>
        </p:nvGraphicFramePr>
        <p:xfrm>
          <a:off x="6454424" y="564443"/>
          <a:ext cx="2689577" cy="3006372"/>
        </p:xfrm>
        <a:graphic>
          <a:graphicData uri="http://schemas.openxmlformats.org/drawingml/2006/chart">
            <c:chart xmlns:c="http://schemas.openxmlformats.org/drawingml/2006/chart" xmlns:r="http://schemas.openxmlformats.org/officeDocument/2006/relationships" r:id="rId8"/>
          </a:graphicData>
        </a:graphic>
      </p:graphicFrame>
      <p:sp>
        <p:nvSpPr>
          <p:cNvPr id="19" name="Rectangle 18"/>
          <p:cNvSpPr/>
          <p:nvPr/>
        </p:nvSpPr>
        <p:spPr>
          <a:xfrm>
            <a:off x="1494596" y="652198"/>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7258984" y="564443"/>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4464984" y="608673"/>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7258984" y="3775263"/>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4434754" y="3790376"/>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1494596" y="3794743"/>
            <a:ext cx="391196" cy="2917911"/>
          </a:xfrm>
          <a:prstGeom prst="rect">
            <a:avLst/>
          </a:prstGeom>
          <a:solidFill>
            <a:schemeClr val="bg1">
              <a:lumMod val="95000"/>
              <a:alpha val="19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24437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about the 7 reflections?</a:t>
            </a:r>
          </a:p>
        </p:txBody>
      </p:sp>
      <p:sp>
        <p:nvSpPr>
          <p:cNvPr id="3" name="Text Placeholder 2"/>
          <p:cNvSpPr>
            <a:spLocks noGrp="1"/>
          </p:cNvSpPr>
          <p:nvPr>
            <p:ph type="body" idx="1"/>
          </p:nvPr>
        </p:nvSpPr>
        <p:spPr/>
        <p:txBody>
          <a:bodyPr/>
          <a:lstStyle/>
          <a:p>
            <a:r>
              <a:rPr lang="en-US" dirty="0"/>
              <a:t>Could the children apply what they learned?</a:t>
            </a:r>
          </a:p>
        </p:txBody>
      </p:sp>
    </p:spTree>
    <p:extLst>
      <p:ext uri="{BB962C8B-B14F-4D97-AF65-F5344CB8AC3E}">
        <p14:creationId xmlns:p14="http://schemas.microsoft.com/office/powerpoint/2010/main" val="167619640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74269037"/>
              </p:ext>
            </p:extLst>
          </p:nvPr>
        </p:nvGraphicFramePr>
        <p:xfrm>
          <a:off x="0" y="0"/>
          <a:ext cx="9144001" cy="6858000"/>
        </p:xfrm>
        <a:graphic>
          <a:graphicData uri="http://schemas.openxmlformats.org/drawingml/2006/table">
            <a:tbl>
              <a:tblPr firstRow="1" bandRow="1">
                <a:tableStyleId>{69CF1AB2-1976-4502-BF36-3FF5EA218861}</a:tableStyleId>
              </a:tblPr>
              <a:tblGrid>
                <a:gridCol w="1023984">
                  <a:extLst>
                    <a:ext uri="{9D8B030D-6E8A-4147-A177-3AD203B41FA5}">
                      <a16:colId xmlns:a16="http://schemas.microsoft.com/office/drawing/2014/main" val="20000"/>
                    </a:ext>
                  </a:extLst>
                </a:gridCol>
                <a:gridCol w="3916292">
                  <a:extLst>
                    <a:ext uri="{9D8B030D-6E8A-4147-A177-3AD203B41FA5}">
                      <a16:colId xmlns:a16="http://schemas.microsoft.com/office/drawing/2014/main" val="20001"/>
                    </a:ext>
                  </a:extLst>
                </a:gridCol>
                <a:gridCol w="4203725">
                  <a:extLst>
                    <a:ext uri="{9D8B030D-6E8A-4147-A177-3AD203B41FA5}">
                      <a16:colId xmlns:a16="http://schemas.microsoft.com/office/drawing/2014/main" val="20002"/>
                    </a:ext>
                  </a:extLst>
                </a:gridCol>
              </a:tblGrid>
              <a:tr h="540617">
                <a:tc gridSpan="3">
                  <a:txBody>
                    <a:bodyPr/>
                    <a:lstStyle/>
                    <a:p>
                      <a:pPr algn="ctr"/>
                      <a:r>
                        <a:rPr lang="en-US" sz="2000" dirty="0"/>
                        <a:t>7</a:t>
                      </a:r>
                      <a:r>
                        <a:rPr lang="en-US" sz="2000" baseline="0" dirty="0"/>
                        <a:t> </a:t>
                      </a:r>
                      <a:r>
                        <a:rPr lang="en-US" sz="2000" dirty="0"/>
                        <a:t>Mirror</a:t>
                      </a:r>
                      <a:r>
                        <a:rPr lang="en-US" sz="2000" baseline="0" dirty="0"/>
                        <a:t> </a:t>
                      </a:r>
                      <a:r>
                        <a:rPr lang="en-US" sz="2000" dirty="0"/>
                        <a:t>Posttest</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hMerge="1">
                  <a:txBody>
                    <a:bodyPr/>
                    <a:lstStyle/>
                    <a:p>
                      <a:pPr algn="ct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PFC</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Parietal</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19" name="Chart 18"/>
          <p:cNvGraphicFramePr>
            <a:graphicFrameLocks/>
          </p:cNvGraphicFramePr>
          <p:nvPr>
            <p:extLst>
              <p:ext uri="{D42A27DB-BD31-4B8C-83A1-F6EECF244321}">
                <p14:modId xmlns:p14="http://schemas.microsoft.com/office/powerpoint/2010/main" val="3317449322"/>
              </p:ext>
            </p:extLst>
          </p:nvPr>
        </p:nvGraphicFramePr>
        <p:xfrm>
          <a:off x="1203676" y="677333"/>
          <a:ext cx="3650545" cy="29774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p:cNvGraphicFramePr>
            <a:graphicFrameLocks/>
          </p:cNvGraphicFramePr>
          <p:nvPr>
            <p:extLst>
              <p:ext uri="{D42A27DB-BD31-4B8C-83A1-F6EECF244321}">
                <p14:modId xmlns:p14="http://schemas.microsoft.com/office/powerpoint/2010/main" val="2189008637"/>
              </p:ext>
            </p:extLst>
          </p:nvPr>
        </p:nvGraphicFramePr>
        <p:xfrm>
          <a:off x="4972755" y="563739"/>
          <a:ext cx="4171245" cy="30910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p:cNvGraphicFramePr>
            <a:graphicFrameLocks/>
          </p:cNvGraphicFramePr>
          <p:nvPr>
            <p:extLst>
              <p:ext uri="{D42A27DB-BD31-4B8C-83A1-F6EECF244321}">
                <p14:modId xmlns:p14="http://schemas.microsoft.com/office/powerpoint/2010/main" val="2327139490"/>
              </p:ext>
            </p:extLst>
          </p:nvPr>
        </p:nvGraphicFramePr>
        <p:xfrm>
          <a:off x="1034343" y="3668891"/>
          <a:ext cx="3938412" cy="318910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6" name="Chart 25"/>
          <p:cNvGraphicFramePr>
            <a:graphicFrameLocks/>
          </p:cNvGraphicFramePr>
          <p:nvPr>
            <p:extLst>
              <p:ext uri="{D42A27DB-BD31-4B8C-83A1-F6EECF244321}">
                <p14:modId xmlns:p14="http://schemas.microsoft.com/office/powerpoint/2010/main" val="2964525974"/>
              </p:ext>
            </p:extLst>
          </p:nvPr>
        </p:nvGraphicFramePr>
        <p:xfrm>
          <a:off x="4972754" y="3654779"/>
          <a:ext cx="4171245" cy="3203221"/>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p:cNvSpPr txBox="1"/>
          <p:nvPr/>
        </p:nvSpPr>
        <p:spPr>
          <a:xfrm>
            <a:off x="2164198" y="677333"/>
            <a:ext cx="992579"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000" dirty="0"/>
              <a:t>Latency </a:t>
            </a:r>
            <a:endParaRPr lang="en-US" dirty="0"/>
          </a:p>
        </p:txBody>
      </p:sp>
      <p:sp>
        <p:nvSpPr>
          <p:cNvPr id="33" name="TextBox 32"/>
          <p:cNvSpPr txBox="1"/>
          <p:nvPr/>
        </p:nvSpPr>
        <p:spPr>
          <a:xfrm>
            <a:off x="2164198" y="6457890"/>
            <a:ext cx="1273456"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2000" dirty="0"/>
              <a:t>Amplitude</a:t>
            </a:r>
            <a:endParaRPr lang="en-US" dirty="0"/>
          </a:p>
        </p:txBody>
      </p:sp>
    </p:spTree>
    <p:extLst>
      <p:ext uri="{BB962C8B-B14F-4D97-AF65-F5344CB8AC3E}">
        <p14:creationId xmlns:p14="http://schemas.microsoft.com/office/powerpoint/2010/main" val="943799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4" grpId="0" animBg="1"/>
      <p:bldP spid="33" grpId="0" animBg="1"/>
    </p:bld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07796884"/>
              </p:ext>
            </p:extLst>
          </p:nvPr>
        </p:nvGraphicFramePr>
        <p:xfrm>
          <a:off x="0" y="0"/>
          <a:ext cx="9144001" cy="6858000"/>
        </p:xfrm>
        <a:graphic>
          <a:graphicData uri="http://schemas.openxmlformats.org/drawingml/2006/table">
            <a:tbl>
              <a:tblPr firstRow="1" bandRow="1">
                <a:tableStyleId>{69CF1AB2-1976-4502-BF36-3FF5EA218861}</a:tableStyleId>
              </a:tblPr>
              <a:tblGrid>
                <a:gridCol w="1023984">
                  <a:extLst>
                    <a:ext uri="{9D8B030D-6E8A-4147-A177-3AD203B41FA5}">
                      <a16:colId xmlns:a16="http://schemas.microsoft.com/office/drawing/2014/main" val="20000"/>
                    </a:ext>
                  </a:extLst>
                </a:gridCol>
                <a:gridCol w="3916292">
                  <a:extLst>
                    <a:ext uri="{9D8B030D-6E8A-4147-A177-3AD203B41FA5}">
                      <a16:colId xmlns:a16="http://schemas.microsoft.com/office/drawing/2014/main" val="20001"/>
                    </a:ext>
                  </a:extLst>
                </a:gridCol>
                <a:gridCol w="4203725">
                  <a:extLst>
                    <a:ext uri="{9D8B030D-6E8A-4147-A177-3AD203B41FA5}">
                      <a16:colId xmlns:a16="http://schemas.microsoft.com/office/drawing/2014/main" val="20002"/>
                    </a:ext>
                  </a:extLst>
                </a:gridCol>
              </a:tblGrid>
              <a:tr h="540617">
                <a:tc gridSpan="3">
                  <a:txBody>
                    <a:bodyPr/>
                    <a:lstStyle/>
                    <a:p>
                      <a:pPr algn="l"/>
                      <a:r>
                        <a:rPr lang="en-US" sz="2000" dirty="0"/>
                        <a:t>7</a:t>
                      </a:r>
                      <a:r>
                        <a:rPr lang="en-US" sz="2000" baseline="0" dirty="0"/>
                        <a:t> </a:t>
                      </a:r>
                      <a:r>
                        <a:rPr lang="en-US" sz="2000" dirty="0"/>
                        <a:t>Mirror</a:t>
                      </a:r>
                      <a:r>
                        <a:rPr lang="en-US" sz="2000" baseline="0" dirty="0"/>
                        <a:t> </a:t>
                      </a:r>
                      <a:r>
                        <a:rPr lang="en-US" sz="2000" dirty="0"/>
                        <a:t>Posttest                     N2                                                       P3</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hMerge="1">
                  <a:txBody>
                    <a:bodyPr/>
                    <a:lstStyle/>
                    <a:p>
                      <a:pPr algn="ct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90705">
                <a:tc>
                  <a:txBody>
                    <a:bodyPr/>
                    <a:lstStyle/>
                    <a:p>
                      <a:pPr algn="ctr"/>
                      <a:r>
                        <a:rPr lang="en-US" dirty="0"/>
                        <a:t>Female</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1"/>
                  </a:ext>
                </a:extLst>
              </a:tr>
              <a:tr h="3226678">
                <a:tc>
                  <a:txBody>
                    <a:bodyPr/>
                    <a:lstStyle/>
                    <a:p>
                      <a:pPr algn="ctr"/>
                      <a:r>
                        <a:rPr lang="en-US" dirty="0"/>
                        <a:t>Male</a:t>
                      </a:r>
                    </a:p>
                  </a:txBody>
                  <a:tcPr anchor="ct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solidFill>
                      <a:schemeClr val="bg1">
                        <a:lumMod val="85000"/>
                      </a:schemeClr>
                    </a:solid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tc>
                  <a:txBody>
                    <a:bodyPr/>
                    <a:lstStyle/>
                    <a:p>
                      <a:endParaRPr lang="en-US" dirty="0"/>
                    </a:p>
                  </a:txBody>
                  <a:tcPr>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pic>
        <p:nvPicPr>
          <p:cNvPr id="9" name="Picture 8"/>
          <p:cNvPicPr/>
          <p:nvPr/>
        </p:nvPicPr>
        <p:blipFill rotWithShape="1">
          <a:blip r:embed="rId3">
            <a:extLst>
              <a:ext uri="{28A0092B-C50C-407E-A947-70E740481C1C}">
                <a14:useLocalDpi xmlns:a14="http://schemas.microsoft.com/office/drawing/2010/main" val="0"/>
              </a:ext>
            </a:extLst>
          </a:blip>
          <a:srcRect l="75323"/>
          <a:stretch/>
        </p:blipFill>
        <p:spPr bwMode="auto">
          <a:xfrm>
            <a:off x="5257842" y="650217"/>
            <a:ext cx="2759107" cy="2730935"/>
          </a:xfrm>
          <a:prstGeom prst="ellipse">
            <a:avLst/>
          </a:prstGeom>
          <a:ln>
            <a:noFill/>
          </a:ln>
          <a:extLst>
            <a:ext uri="{53640926-AAD7-44D8-BBD7-CCE9431645EC}">
              <a14:shadowObscured xmlns:a14="http://schemas.microsoft.com/office/drawing/2010/main"/>
            </a:ext>
          </a:extLst>
        </p:spPr>
      </p:pic>
      <p:pic>
        <p:nvPicPr>
          <p:cNvPr id="11" name="Picture 10"/>
          <p:cNvPicPr/>
          <p:nvPr/>
        </p:nvPicPr>
        <p:blipFill rotWithShape="1">
          <a:blip r:embed="rId4">
            <a:extLst>
              <a:ext uri="{28A0092B-C50C-407E-A947-70E740481C1C}">
                <a14:useLocalDpi xmlns:a14="http://schemas.microsoft.com/office/drawing/2010/main" val="0"/>
              </a:ext>
            </a:extLst>
          </a:blip>
          <a:srcRect l="75194"/>
          <a:stretch/>
        </p:blipFill>
        <p:spPr bwMode="auto">
          <a:xfrm>
            <a:off x="1318717" y="3762519"/>
            <a:ext cx="3040631" cy="2914728"/>
          </a:xfrm>
          <a:prstGeom prst="ellipse">
            <a:avLst/>
          </a:prstGeom>
          <a:ln>
            <a:noFill/>
          </a:ln>
          <a:extLst>
            <a:ext uri="{53640926-AAD7-44D8-BBD7-CCE9431645EC}">
              <a14:shadowObscured xmlns:a14="http://schemas.microsoft.com/office/drawing/2010/main"/>
            </a:ext>
          </a:extLst>
        </p:spPr>
      </p:pic>
      <p:pic>
        <p:nvPicPr>
          <p:cNvPr id="12" name="Picture 11"/>
          <p:cNvPicPr/>
          <p:nvPr/>
        </p:nvPicPr>
        <p:blipFill rotWithShape="1">
          <a:blip r:embed="rId5">
            <a:extLst>
              <a:ext uri="{28A0092B-C50C-407E-A947-70E740481C1C}">
                <a14:useLocalDpi xmlns:a14="http://schemas.microsoft.com/office/drawing/2010/main" val="0"/>
              </a:ext>
            </a:extLst>
          </a:blip>
          <a:srcRect l="74936"/>
          <a:stretch/>
        </p:blipFill>
        <p:spPr bwMode="auto">
          <a:xfrm>
            <a:off x="5257843" y="3762519"/>
            <a:ext cx="2971757" cy="2914728"/>
          </a:xfrm>
          <a:prstGeom prst="ellipse">
            <a:avLst/>
          </a:prstGeom>
          <a:ln>
            <a:noFill/>
          </a:ln>
          <a:extLst>
            <a:ext uri="{53640926-AAD7-44D8-BBD7-CCE9431645EC}">
              <a14:shadowObscured xmlns:a14="http://schemas.microsoft.com/office/drawing/2010/main"/>
            </a:ext>
          </a:extLst>
        </p:spPr>
      </p:pic>
      <p:pic>
        <p:nvPicPr>
          <p:cNvPr id="13" name="Picture 12"/>
          <p:cNvPicPr/>
          <p:nvPr/>
        </p:nvPicPr>
        <p:blipFill>
          <a:blip r:embed="rId6">
            <a:extLst>
              <a:ext uri="{28A0092B-C50C-407E-A947-70E740481C1C}">
                <a14:useLocalDpi xmlns:a14="http://schemas.microsoft.com/office/drawing/2010/main" val="0"/>
              </a:ext>
            </a:extLst>
          </a:blip>
          <a:stretch>
            <a:fillRect/>
          </a:stretch>
        </p:blipFill>
        <p:spPr>
          <a:xfrm>
            <a:off x="1318717" y="682648"/>
            <a:ext cx="2810870" cy="2698504"/>
          </a:xfrm>
          <a:prstGeom prst="rect">
            <a:avLst/>
          </a:prstGeom>
        </p:spPr>
      </p:pic>
    </p:spTree>
    <p:extLst>
      <p:ext uri="{BB962C8B-B14F-4D97-AF65-F5344CB8AC3E}">
        <p14:creationId xmlns:p14="http://schemas.microsoft.com/office/powerpoint/2010/main" val="38743222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Text Placeholder 2"/>
          <p:cNvSpPr>
            <a:spLocks noGrp="1"/>
          </p:cNvSpPr>
          <p:nvPr>
            <p:ph type="body" idx="1"/>
          </p:nvPr>
        </p:nvSpPr>
        <p:spPr/>
        <p:txBody>
          <a:bodyPr/>
          <a:lstStyle/>
          <a:p>
            <a:r>
              <a:rPr lang="en-US" dirty="0"/>
              <a:t>Here’s a summary of what I’ve learned</a:t>
            </a:r>
          </a:p>
        </p:txBody>
      </p:sp>
    </p:spTree>
    <p:extLst>
      <p:ext uri="{BB962C8B-B14F-4D97-AF65-F5344CB8AC3E}">
        <p14:creationId xmlns:p14="http://schemas.microsoft.com/office/powerpoint/2010/main" val="4523917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Overall</a:t>
            </a:r>
          </a:p>
        </p:txBody>
      </p:sp>
      <p:sp>
        <p:nvSpPr>
          <p:cNvPr id="3" name="Content Placeholder 2"/>
          <p:cNvSpPr>
            <a:spLocks noGrp="1"/>
          </p:cNvSpPr>
          <p:nvPr>
            <p:ph idx="1"/>
          </p:nvPr>
        </p:nvSpPr>
        <p:spPr>
          <a:xfrm>
            <a:off x="457200" y="1190848"/>
            <a:ext cx="8229600" cy="4935316"/>
          </a:xfrm>
        </p:spPr>
        <p:txBody>
          <a:bodyPr/>
          <a:lstStyle/>
          <a:p>
            <a:r>
              <a:rPr lang="en-US" dirty="0"/>
              <a:t>Both sites had significant interaction effects for block, mirror, gender, and age.</a:t>
            </a:r>
          </a:p>
          <a:p>
            <a:pPr lvl="1"/>
            <a:r>
              <a:rPr lang="en-US" dirty="0"/>
              <a:t>Mental Efficiency rule applies to frontal lobes</a:t>
            </a:r>
          </a:p>
          <a:p>
            <a:pPr lvl="2"/>
            <a:r>
              <a:rPr lang="en-US" dirty="0"/>
              <a:t>Reduced amplitude yields better results</a:t>
            </a:r>
          </a:p>
          <a:p>
            <a:r>
              <a:rPr lang="en-US" dirty="0"/>
              <a:t>Important to speak about N4 &amp; slow waves.</a:t>
            </a:r>
          </a:p>
          <a:p>
            <a:pPr lvl="2"/>
            <a:r>
              <a:rPr lang="en-US" dirty="0"/>
              <a:t>Slow waves in P3 have been linked to spatial reasoning &amp; Slow waves in PFC linked to inductive reasoning</a:t>
            </a:r>
          </a:p>
          <a:p>
            <a:pPr lvl="2"/>
            <a:r>
              <a:rPr lang="en-US" dirty="0"/>
              <a:t>Reduction in slow amplitude in practice ERPs may suggest flow or mental efficiency</a:t>
            </a:r>
          </a:p>
          <a:p>
            <a:pPr marL="914400" lvl="2" indent="0">
              <a:buNone/>
            </a:pPr>
            <a:endParaRPr lang="en-US" dirty="0"/>
          </a:p>
          <a:p>
            <a:endParaRPr lang="en-US" dirty="0"/>
          </a:p>
          <a:p>
            <a:pPr lvl="2"/>
            <a:endParaRPr lang="en-US" dirty="0"/>
          </a:p>
          <a:p>
            <a:pPr marL="914400" lvl="2" indent="0">
              <a:buNone/>
            </a:pPr>
            <a:endParaRPr lang="en-US" dirty="0"/>
          </a:p>
          <a:p>
            <a:endParaRPr lang="en-US" dirty="0"/>
          </a:p>
        </p:txBody>
      </p:sp>
    </p:spTree>
    <p:extLst>
      <p:ext uri="{BB962C8B-B14F-4D97-AF65-F5344CB8AC3E}">
        <p14:creationId xmlns:p14="http://schemas.microsoft.com/office/powerpoint/2010/main" val="3125541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0131"/>
          </a:xfrm>
        </p:spPr>
        <p:txBody>
          <a:bodyPr>
            <a:normAutofit fontScale="90000"/>
          </a:bodyPr>
          <a:lstStyle/>
          <a:p>
            <a:pPr algn="l"/>
            <a:br>
              <a:rPr lang="en-US" sz="3600" dirty="0"/>
            </a:br>
            <a:r>
              <a:rPr lang="en-US" sz="3600" dirty="0"/>
              <a:t>																		Spatial Reasoning as Mental Rotation</a:t>
            </a:r>
          </a:p>
        </p:txBody>
      </p:sp>
      <p:sp>
        <p:nvSpPr>
          <p:cNvPr id="3" name="Content Placeholder 2"/>
          <p:cNvSpPr>
            <a:spLocks noGrp="1"/>
          </p:cNvSpPr>
          <p:nvPr>
            <p:ph idx="1"/>
          </p:nvPr>
        </p:nvSpPr>
        <p:spPr>
          <a:xfrm>
            <a:off x="510242" y="1353635"/>
            <a:ext cx="8328819" cy="5386799"/>
          </a:xfrm>
        </p:spPr>
        <p:txBody>
          <a:bodyPr>
            <a:normAutofit lnSpcReduction="10000"/>
          </a:bodyPr>
          <a:lstStyle/>
          <a:p>
            <a:r>
              <a:rPr lang="en-US" dirty="0">
                <a:solidFill>
                  <a:srgbClr val="000000"/>
                </a:solidFill>
                <a:effectLst/>
              </a:rPr>
              <a:t>Mental Rotation focus of neuroscientific research (</a:t>
            </a:r>
            <a:r>
              <a:rPr lang="en-US" dirty="0" err="1">
                <a:solidFill>
                  <a:srgbClr val="000000"/>
                </a:solidFill>
                <a:effectLst/>
              </a:rPr>
              <a:t>Zacks</a:t>
            </a:r>
            <a:r>
              <a:rPr lang="en-US" dirty="0">
                <a:solidFill>
                  <a:srgbClr val="000000"/>
                </a:solidFill>
                <a:effectLst/>
              </a:rPr>
              <a:t> et. al., 2008)</a:t>
            </a:r>
          </a:p>
          <a:p>
            <a:r>
              <a:rPr lang="en-US" dirty="0">
                <a:solidFill>
                  <a:srgbClr val="000000"/>
                </a:solidFill>
                <a:effectLst/>
              </a:rPr>
              <a:t>Gender differences (Feng, Spence, &amp; Pratt, 2007; De </a:t>
            </a:r>
            <a:r>
              <a:rPr lang="en-US" dirty="0" err="1">
                <a:solidFill>
                  <a:srgbClr val="000000"/>
                </a:solidFill>
                <a:effectLst/>
              </a:rPr>
              <a:t>Lisi</a:t>
            </a:r>
            <a:r>
              <a:rPr lang="en-US" dirty="0">
                <a:solidFill>
                  <a:srgbClr val="000000"/>
                </a:solidFill>
                <a:effectLst/>
              </a:rPr>
              <a:t> &amp; </a:t>
            </a:r>
            <a:r>
              <a:rPr lang="en-US" dirty="0" err="1">
                <a:solidFill>
                  <a:srgbClr val="000000"/>
                </a:solidFill>
                <a:effectLst/>
              </a:rPr>
              <a:t>Cammarano</a:t>
            </a:r>
            <a:r>
              <a:rPr lang="en-US" dirty="0">
                <a:solidFill>
                  <a:srgbClr val="000000"/>
                </a:solidFill>
                <a:effectLst/>
              </a:rPr>
              <a:t>, 1996; </a:t>
            </a:r>
            <a:r>
              <a:rPr lang="en-US" dirty="0" err="1">
                <a:solidFill>
                  <a:srgbClr val="000000"/>
                </a:solidFill>
                <a:effectLst/>
              </a:rPr>
              <a:t>Subrahmanyam</a:t>
            </a:r>
            <a:r>
              <a:rPr lang="en-US" dirty="0">
                <a:solidFill>
                  <a:srgbClr val="000000"/>
                </a:solidFill>
                <a:effectLst/>
              </a:rPr>
              <a:t> &amp; Greenfield, 1994)</a:t>
            </a:r>
          </a:p>
          <a:p>
            <a:r>
              <a:rPr lang="en-US" dirty="0">
                <a:solidFill>
                  <a:srgbClr val="000000"/>
                </a:solidFill>
                <a:effectLst/>
              </a:rPr>
              <a:t>Positive significant effects of MR (</a:t>
            </a:r>
            <a:r>
              <a:rPr lang="en-US" dirty="0" err="1">
                <a:solidFill>
                  <a:srgbClr val="000000"/>
                </a:solidFill>
                <a:effectLst/>
              </a:rPr>
              <a:t>Uttal</a:t>
            </a:r>
            <a:r>
              <a:rPr lang="en-US" dirty="0">
                <a:solidFill>
                  <a:srgbClr val="000000"/>
                </a:solidFill>
                <a:effectLst/>
              </a:rPr>
              <a:t> et.al., 2013)</a:t>
            </a:r>
          </a:p>
          <a:p>
            <a:r>
              <a:rPr lang="en-US" dirty="0">
                <a:solidFill>
                  <a:srgbClr val="000000"/>
                </a:solidFill>
                <a:effectLst/>
              </a:rPr>
              <a:t>Tetris mediated gender differences and transferred new skills to other spatial tasks with long-lasting effects (Terlecki, </a:t>
            </a:r>
            <a:r>
              <a:rPr lang="en-US" dirty="0" err="1">
                <a:solidFill>
                  <a:srgbClr val="000000"/>
                </a:solidFill>
                <a:effectLst/>
              </a:rPr>
              <a:t>Newcombe</a:t>
            </a:r>
            <a:r>
              <a:rPr lang="en-US" dirty="0">
                <a:solidFill>
                  <a:srgbClr val="000000"/>
                </a:solidFill>
                <a:effectLst/>
              </a:rPr>
              <a:t>, and Little, 2008)</a:t>
            </a:r>
          </a:p>
        </p:txBody>
      </p:sp>
    </p:spTree>
    <p:extLst>
      <p:ext uri="{BB962C8B-B14F-4D97-AF65-F5344CB8AC3E}">
        <p14:creationId xmlns:p14="http://schemas.microsoft.com/office/powerpoint/2010/main" val="385826806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13049" t="28280" r="30491" b="11457"/>
          <a:stretch/>
        </p:blipFill>
        <p:spPr bwMode="auto">
          <a:xfrm>
            <a:off x="680484" y="437323"/>
            <a:ext cx="8185220" cy="5685182"/>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428699" y="6450050"/>
            <a:ext cx="8688789" cy="338554"/>
          </a:xfrm>
          <a:prstGeom prst="rect">
            <a:avLst/>
          </a:prstGeom>
          <a:noFill/>
        </p:spPr>
        <p:txBody>
          <a:bodyPr wrap="none" rtlCol="0">
            <a:spAutoFit/>
          </a:bodyPr>
          <a:lstStyle/>
          <a:p>
            <a:r>
              <a:rPr lang="en-US" sz="1600" b="1" i="1" dirty="0"/>
              <a:t>A network of topographic </a:t>
            </a:r>
            <a:r>
              <a:rPr lang="en-US" sz="1600" b="1" i="1" dirty="0" err="1"/>
              <a:t>numerosity</a:t>
            </a:r>
            <a:r>
              <a:rPr lang="en-US" sz="1600" b="1" i="1" dirty="0"/>
              <a:t> maps in human association cortex. Harvey &amp; </a:t>
            </a:r>
            <a:r>
              <a:rPr lang="en-US" sz="1600" b="1" i="1" dirty="0" err="1"/>
              <a:t>Dumoulin</a:t>
            </a:r>
            <a:r>
              <a:rPr lang="en-US" sz="1600" b="1" i="1" dirty="0"/>
              <a:t> (2016)</a:t>
            </a:r>
            <a:endParaRPr lang="en-US" sz="1600" i="1" dirty="0"/>
          </a:p>
        </p:txBody>
      </p:sp>
    </p:spTree>
    <p:extLst>
      <p:ext uri="{BB962C8B-B14F-4D97-AF65-F5344CB8AC3E}">
        <p14:creationId xmlns:p14="http://schemas.microsoft.com/office/powerpoint/2010/main" val="1420336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Developmental</a:t>
            </a:r>
          </a:p>
        </p:txBody>
      </p:sp>
      <p:sp>
        <p:nvSpPr>
          <p:cNvPr id="3" name="Content Placeholder 2"/>
          <p:cNvSpPr>
            <a:spLocks noGrp="1"/>
          </p:cNvSpPr>
          <p:nvPr>
            <p:ph idx="1"/>
          </p:nvPr>
        </p:nvSpPr>
        <p:spPr>
          <a:xfrm>
            <a:off x="457200" y="1190848"/>
            <a:ext cx="8229600" cy="5667152"/>
          </a:xfrm>
        </p:spPr>
        <p:txBody>
          <a:bodyPr>
            <a:normAutofit/>
          </a:bodyPr>
          <a:lstStyle/>
          <a:p>
            <a:r>
              <a:rPr lang="en-US" dirty="0"/>
              <a:t>6/7 year olds- reduced N2 &amp; P3 amplitudes in PFC</a:t>
            </a:r>
          </a:p>
          <a:p>
            <a:pPr lvl="1"/>
            <a:r>
              <a:rPr lang="en-US" dirty="0"/>
              <a:t>Topo maps show different areas of the brain were activated than other age groups</a:t>
            </a:r>
          </a:p>
          <a:p>
            <a:r>
              <a:rPr lang="en-US" dirty="0"/>
              <a:t>8/9 year olds- overall larger amplitudes in PFC pre-post. </a:t>
            </a:r>
          </a:p>
          <a:p>
            <a:pPr lvl="1"/>
            <a:r>
              <a:rPr lang="en-US" dirty="0"/>
              <a:t>Similar activation in PFC practice block to 10-12yo</a:t>
            </a:r>
          </a:p>
          <a:p>
            <a:pPr lvl="1"/>
            <a:r>
              <a:rPr lang="en-US" dirty="0"/>
              <a:t>Outperformed other age groups in posttest</a:t>
            </a:r>
          </a:p>
          <a:p>
            <a:r>
              <a:rPr lang="en-US" dirty="0"/>
              <a:t>10-12 year olds- steady N2 &amp; P3 peaks across blocks and trials in PFC</a:t>
            </a:r>
          </a:p>
        </p:txBody>
      </p:sp>
    </p:spTree>
    <p:extLst>
      <p:ext uri="{BB962C8B-B14F-4D97-AF65-F5344CB8AC3E}">
        <p14:creationId xmlns:p14="http://schemas.microsoft.com/office/powerpoint/2010/main" val="7732163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8618"/>
          </a:xfrm>
        </p:spPr>
        <p:txBody>
          <a:bodyPr/>
          <a:lstStyle/>
          <a:p>
            <a:r>
              <a:rPr lang="en-US" dirty="0"/>
              <a:t>Gender</a:t>
            </a:r>
          </a:p>
        </p:txBody>
      </p:sp>
      <p:sp>
        <p:nvSpPr>
          <p:cNvPr id="3" name="Content Placeholder 2"/>
          <p:cNvSpPr>
            <a:spLocks noGrp="1"/>
          </p:cNvSpPr>
          <p:nvPr>
            <p:ph idx="1"/>
          </p:nvPr>
        </p:nvSpPr>
        <p:spPr>
          <a:xfrm>
            <a:off x="457200" y="1063256"/>
            <a:ext cx="8229600" cy="5571460"/>
          </a:xfrm>
        </p:spPr>
        <p:txBody>
          <a:bodyPr/>
          <a:lstStyle/>
          <a:p>
            <a:pPr marL="0" indent="0">
              <a:buNone/>
            </a:pPr>
            <a:r>
              <a:rPr lang="en-US" dirty="0"/>
              <a:t>Overall: Male &amp; Female differences in PFC activation </a:t>
            </a:r>
          </a:p>
          <a:p>
            <a:r>
              <a:rPr lang="en-US" dirty="0"/>
              <a:t>N2 &amp; P3 practice blocks were similar, but posttest activation was different</a:t>
            </a:r>
          </a:p>
          <a:p>
            <a:pPr lvl="1"/>
            <a:r>
              <a:rPr lang="en-US" dirty="0"/>
              <a:t>F4 Males: larger amplitude on 1 mirror in practice</a:t>
            </a:r>
          </a:p>
          <a:p>
            <a:pPr lvl="1"/>
            <a:r>
              <a:rPr lang="en-US" dirty="0"/>
              <a:t>F4 Females: larger amplitude on 3 mirror in pretest</a:t>
            </a:r>
          </a:p>
          <a:p>
            <a:pPr lvl="1"/>
            <a:r>
              <a:rPr lang="en-US" dirty="0"/>
              <a:t>F3 Males: larger amplitude on 3 mirror in practice</a:t>
            </a:r>
          </a:p>
          <a:p>
            <a:pPr lvl="1"/>
            <a:r>
              <a:rPr lang="en-US" dirty="0"/>
              <a:t>F3 Females: larger amplitudes on 1 mirror across blocks</a:t>
            </a:r>
          </a:p>
          <a:p>
            <a:pPr lvl="1"/>
            <a:r>
              <a:rPr lang="en-US" dirty="0" err="1"/>
              <a:t>Pz</a:t>
            </a:r>
            <a:r>
              <a:rPr lang="en-US" dirty="0"/>
              <a:t> similar activation during practice</a:t>
            </a:r>
          </a:p>
        </p:txBody>
      </p:sp>
    </p:spTree>
    <p:extLst>
      <p:ext uri="{BB962C8B-B14F-4D97-AF65-F5344CB8AC3E}">
        <p14:creationId xmlns:p14="http://schemas.microsoft.com/office/powerpoint/2010/main" val="20795585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F3 &amp; F4</a:t>
            </a:r>
          </a:p>
        </p:txBody>
      </p:sp>
      <p:sp>
        <p:nvSpPr>
          <p:cNvPr id="3" name="Content Placeholder 2"/>
          <p:cNvSpPr>
            <a:spLocks noGrp="1"/>
          </p:cNvSpPr>
          <p:nvPr>
            <p:ph idx="1"/>
          </p:nvPr>
        </p:nvSpPr>
        <p:spPr>
          <a:xfrm>
            <a:off x="457200" y="1236654"/>
            <a:ext cx="8465406" cy="5447964"/>
          </a:xfrm>
        </p:spPr>
        <p:txBody>
          <a:bodyPr>
            <a:normAutofit/>
          </a:bodyPr>
          <a:lstStyle/>
          <a:p>
            <a:r>
              <a:rPr lang="en-US" dirty="0"/>
              <a:t>Both sites had significant interaction effects for block, mirror, gender, and age.</a:t>
            </a:r>
          </a:p>
          <a:p>
            <a:pPr lvl="1"/>
            <a:r>
              <a:rPr lang="en-US" dirty="0"/>
              <a:t>N2 &amp; P3 differences speak to how the children of different genders and different ages cognitively process the game variables (block &amp; mirror)</a:t>
            </a:r>
          </a:p>
          <a:p>
            <a:pPr lvl="1"/>
            <a:r>
              <a:rPr lang="en-US" dirty="0"/>
              <a:t>Important to speak about N4 &amp; slow waves.</a:t>
            </a:r>
          </a:p>
          <a:p>
            <a:pPr lvl="2"/>
            <a:r>
              <a:rPr lang="en-US" dirty="0"/>
              <a:t>Slow wave linked to spatial reasoning &amp; inductive reasoning</a:t>
            </a:r>
          </a:p>
          <a:p>
            <a:pPr lvl="2"/>
            <a:r>
              <a:rPr lang="en-US" dirty="0"/>
              <a:t>Practice ERPs may suggest flow or mental efficiency</a:t>
            </a:r>
          </a:p>
        </p:txBody>
      </p:sp>
    </p:spTree>
    <p:extLst>
      <p:ext uri="{BB962C8B-B14F-4D97-AF65-F5344CB8AC3E}">
        <p14:creationId xmlns:p14="http://schemas.microsoft.com/office/powerpoint/2010/main" val="33206121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229600" cy="656695"/>
          </a:xfrm>
        </p:spPr>
        <p:txBody>
          <a:bodyPr>
            <a:normAutofit fontScale="90000"/>
          </a:bodyPr>
          <a:lstStyle/>
          <a:p>
            <a:pPr algn="l"/>
            <a:r>
              <a:rPr lang="en-US" dirty="0"/>
              <a:t>P3</a:t>
            </a:r>
          </a:p>
        </p:txBody>
      </p:sp>
      <p:sp>
        <p:nvSpPr>
          <p:cNvPr id="3" name="Content Placeholder 2"/>
          <p:cNvSpPr>
            <a:spLocks noGrp="1"/>
          </p:cNvSpPr>
          <p:nvPr>
            <p:ph idx="1"/>
          </p:nvPr>
        </p:nvSpPr>
        <p:spPr>
          <a:xfrm>
            <a:off x="457200" y="1072444"/>
            <a:ext cx="8229600" cy="5053719"/>
          </a:xfrm>
        </p:spPr>
        <p:txBody>
          <a:bodyPr/>
          <a:lstStyle/>
          <a:p>
            <a:r>
              <a:rPr lang="en-US" dirty="0"/>
              <a:t>Posttest &amp; Higher Complexity mirrors =higher amplitude P3, P3b, and slow wave</a:t>
            </a:r>
          </a:p>
          <a:p>
            <a:pPr lvl="1"/>
            <a:r>
              <a:rPr lang="en-US" dirty="0"/>
              <a:t>Spatial cognition</a:t>
            </a:r>
          </a:p>
          <a:p>
            <a:pPr lvl="1"/>
            <a:r>
              <a:rPr lang="en-US" dirty="0"/>
              <a:t>Similar to Mental Rotation </a:t>
            </a:r>
            <a:r>
              <a:rPr lang="en-US" dirty="0">
                <a:sym typeface="Wingdings"/>
              </a:rPr>
              <a:t></a:t>
            </a:r>
            <a:r>
              <a:rPr lang="en-US" dirty="0"/>
              <a:t> </a:t>
            </a:r>
            <a:r>
              <a:rPr lang="en-US" dirty="0" err="1"/>
              <a:t>Heil</a:t>
            </a:r>
            <a:r>
              <a:rPr lang="en-US" dirty="0"/>
              <a:t> (2002), </a:t>
            </a:r>
            <a:r>
              <a:rPr lang="en-US" dirty="0" err="1"/>
              <a:t>Liesefeld</a:t>
            </a:r>
            <a:r>
              <a:rPr lang="en-US" dirty="0"/>
              <a:t> &amp; Zimmer (2016)</a:t>
            </a:r>
          </a:p>
          <a:p>
            <a:r>
              <a:rPr lang="en-US" dirty="0"/>
              <a:t>3 mirror issue?</a:t>
            </a:r>
          </a:p>
          <a:p>
            <a:pPr lvl="1"/>
            <a:r>
              <a:rPr lang="en-US" dirty="0"/>
              <a:t>Not statistically significant, but of note as different task-specific mirror patterns and alignments may result in brain activity difference </a:t>
            </a:r>
          </a:p>
          <a:p>
            <a:pPr marL="457200" lvl="1" indent="0">
              <a:buNone/>
            </a:pPr>
            <a:endParaRPr lang="en-US" dirty="0"/>
          </a:p>
        </p:txBody>
      </p:sp>
    </p:spTree>
    <p:extLst>
      <p:ext uri="{BB962C8B-B14F-4D97-AF65-F5344CB8AC3E}">
        <p14:creationId xmlns:p14="http://schemas.microsoft.com/office/powerpoint/2010/main" val="30206545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Text Placeholder 2"/>
          <p:cNvSpPr>
            <a:spLocks noGrp="1"/>
          </p:cNvSpPr>
          <p:nvPr>
            <p:ph type="body" idx="1"/>
          </p:nvPr>
        </p:nvSpPr>
        <p:spPr/>
        <p:txBody>
          <a:bodyPr/>
          <a:lstStyle/>
          <a:p>
            <a:r>
              <a:rPr lang="en-US" dirty="0"/>
              <a:t>Here’s what it all means.</a:t>
            </a:r>
          </a:p>
        </p:txBody>
      </p:sp>
    </p:spTree>
    <p:extLst>
      <p:ext uri="{BB962C8B-B14F-4D97-AF65-F5344CB8AC3E}">
        <p14:creationId xmlns:p14="http://schemas.microsoft.com/office/powerpoint/2010/main" val="145359715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Research Questions &amp; Hypotheses</a:t>
            </a:r>
          </a:p>
        </p:txBody>
      </p:sp>
      <p:sp>
        <p:nvSpPr>
          <p:cNvPr id="3" name="Text Placeholder 2"/>
          <p:cNvSpPr>
            <a:spLocks noGrp="1"/>
          </p:cNvSpPr>
          <p:nvPr>
            <p:ph type="body" sz="quarter" idx="11"/>
          </p:nvPr>
        </p:nvSpPr>
        <p:spPr>
          <a:xfrm>
            <a:off x="360219" y="1266093"/>
            <a:ext cx="8467258" cy="5591908"/>
          </a:xfrm>
        </p:spPr>
        <p:txBody>
          <a:bodyPr>
            <a:normAutofit/>
          </a:bodyPr>
          <a:lstStyle/>
          <a:p>
            <a:pPr marL="342900" indent="-342900">
              <a:buFont typeface="+mj-lt"/>
              <a:buAutoNum type="arabicPeriod"/>
            </a:pPr>
            <a:r>
              <a:rPr lang="en-US" sz="2400" b="1" dirty="0">
                <a:solidFill>
                  <a:srgbClr val="000000"/>
                </a:solidFill>
              </a:rPr>
              <a:t>Can children increase spatial reasoning abilities through video game play?</a:t>
            </a:r>
          </a:p>
          <a:p>
            <a:pPr marL="1314450" lvl="1" indent="-571500"/>
            <a:r>
              <a:rPr lang="en-US" sz="2400" dirty="0">
                <a:solidFill>
                  <a:srgbClr val="000000"/>
                </a:solidFill>
              </a:rPr>
              <a:t>H</a:t>
            </a:r>
            <a:r>
              <a:rPr lang="en-US" sz="2400" baseline="-25000" dirty="0">
                <a:solidFill>
                  <a:srgbClr val="000000"/>
                </a:solidFill>
              </a:rPr>
              <a:t>1</a:t>
            </a:r>
            <a:r>
              <a:rPr lang="en-US" sz="2400" dirty="0">
                <a:solidFill>
                  <a:srgbClr val="000000"/>
                </a:solidFill>
              </a:rPr>
              <a:t>= Yes they can.</a:t>
            </a:r>
          </a:p>
          <a:p>
            <a:pPr marL="342900" indent="-342900">
              <a:buFont typeface="+mj-lt"/>
              <a:buAutoNum type="arabicPeriod"/>
            </a:pPr>
            <a:r>
              <a:rPr lang="en-US" sz="2400" b="1" dirty="0">
                <a:solidFill>
                  <a:srgbClr val="000000"/>
                </a:solidFill>
              </a:rPr>
              <a:t>Are there developmental and gender differences in behavioral performance  during spatial reasoning video game play?</a:t>
            </a:r>
            <a:br>
              <a:rPr lang="en-US" sz="2800" dirty="0">
                <a:solidFill>
                  <a:srgbClr val="000000"/>
                </a:solidFill>
              </a:rPr>
            </a:br>
            <a:r>
              <a:rPr lang="en-US" sz="2800" dirty="0">
                <a:solidFill>
                  <a:srgbClr val="000000"/>
                </a:solidFill>
              </a:rPr>
              <a:t>     -   </a:t>
            </a:r>
            <a:r>
              <a:rPr lang="en-US" sz="2000" dirty="0">
                <a:solidFill>
                  <a:srgbClr val="000000"/>
                </a:solidFill>
              </a:rPr>
              <a:t>H</a:t>
            </a:r>
            <a:r>
              <a:rPr lang="en-US" sz="2000" baseline="-25000" dirty="0">
                <a:solidFill>
                  <a:srgbClr val="000000"/>
                </a:solidFill>
              </a:rPr>
              <a:t>1</a:t>
            </a:r>
            <a:r>
              <a:rPr lang="en-US" sz="2000" dirty="0">
                <a:solidFill>
                  <a:srgbClr val="000000"/>
                </a:solidFill>
              </a:rPr>
              <a:t>= Yes there should be with Males outperforming females.</a:t>
            </a:r>
          </a:p>
          <a:p>
            <a:pPr marL="342900" indent="-342900">
              <a:buFont typeface="+mj-lt"/>
              <a:buAutoNum type="arabicPeriod"/>
            </a:pPr>
            <a:r>
              <a:rPr lang="en-US" sz="2400" b="1" dirty="0">
                <a:solidFill>
                  <a:srgbClr val="000000"/>
                </a:solidFill>
              </a:rPr>
              <a:t>What neural correlates of the brain are significantly impacted in spatial reasoning learning?</a:t>
            </a:r>
          </a:p>
          <a:p>
            <a:pPr marL="1314450" lvl="1" indent="-571500"/>
            <a:r>
              <a:rPr lang="en-US" sz="2000" dirty="0">
                <a:solidFill>
                  <a:srgbClr val="000000"/>
                </a:solidFill>
              </a:rPr>
              <a:t>H</a:t>
            </a:r>
            <a:r>
              <a:rPr lang="en-US" sz="2000" baseline="-25000" dirty="0">
                <a:solidFill>
                  <a:srgbClr val="000000"/>
                </a:solidFill>
              </a:rPr>
              <a:t>1</a:t>
            </a:r>
            <a:r>
              <a:rPr lang="en-US" sz="2000" dirty="0">
                <a:solidFill>
                  <a:srgbClr val="000000"/>
                </a:solidFill>
              </a:rPr>
              <a:t>= Spatial Triangle; Frontal L/R differences &amp; large parietal ERPs for more mirrors</a:t>
            </a:r>
          </a:p>
        </p:txBody>
      </p:sp>
    </p:spTree>
    <p:extLst>
      <p:ext uri="{BB962C8B-B14F-4D97-AF65-F5344CB8AC3E}">
        <p14:creationId xmlns:p14="http://schemas.microsoft.com/office/powerpoint/2010/main" val="343622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7344" y="384365"/>
            <a:ext cx="8876656" cy="6784887"/>
          </a:xfrm>
        </p:spPr>
        <p:txBody>
          <a:bodyPr>
            <a:normAutofit/>
          </a:bodyPr>
          <a:lstStyle/>
          <a:p>
            <a:pPr>
              <a:buFont typeface="+mj-lt"/>
              <a:buAutoNum type="arabicPeriod"/>
            </a:pPr>
            <a:r>
              <a:rPr lang="en-US" sz="2400" dirty="0">
                <a:solidFill>
                  <a:srgbClr val="000000"/>
                </a:solidFill>
              </a:rPr>
              <a:t>While children of all ages can improve spatial reasoning skills, children 7-8 and up seem to be more cognitively ready.</a:t>
            </a:r>
          </a:p>
          <a:p>
            <a:pPr>
              <a:buFont typeface="+mj-lt"/>
              <a:buAutoNum type="arabicPeriod"/>
            </a:pPr>
            <a:endParaRPr lang="en-US" sz="2400" dirty="0">
              <a:solidFill>
                <a:srgbClr val="000000"/>
              </a:solidFill>
            </a:endParaRPr>
          </a:p>
          <a:p>
            <a:pPr>
              <a:buFont typeface="+mj-lt"/>
              <a:buAutoNum type="arabicPeriod"/>
            </a:pPr>
            <a:endParaRPr lang="en-US" sz="2400" dirty="0">
              <a:solidFill>
                <a:srgbClr val="000000"/>
              </a:solidFill>
            </a:endParaRPr>
          </a:p>
          <a:p>
            <a:pPr>
              <a:buFont typeface="+mj-lt"/>
              <a:buAutoNum type="arabicPeriod"/>
            </a:pPr>
            <a:endParaRPr lang="en-US" sz="2400" dirty="0">
              <a:solidFill>
                <a:srgbClr val="000000"/>
              </a:solidFill>
            </a:endParaRPr>
          </a:p>
          <a:p>
            <a:pPr>
              <a:buFont typeface="+mj-lt"/>
              <a:buAutoNum type="arabicPeriod"/>
            </a:pPr>
            <a:r>
              <a:rPr lang="en-US" sz="2800" dirty="0">
                <a:solidFill>
                  <a:srgbClr val="000000"/>
                </a:solidFill>
              </a:rPr>
              <a:t>Developmental alongside gender differences are suggested to exist in this spatial reasoning task</a:t>
            </a:r>
          </a:p>
          <a:p>
            <a:pPr marL="914400" lvl="1" indent="-457200">
              <a:buFont typeface="+mj-lt"/>
              <a:buAutoNum type="alphaLcPeriod"/>
            </a:pPr>
            <a:r>
              <a:rPr lang="en-US" sz="2400" dirty="0">
                <a:solidFill>
                  <a:srgbClr val="000000"/>
                </a:solidFill>
              </a:rPr>
              <a:t>ERPs demonstrate that the DLPFC is important in the selection of VSWM representations that lead to appropriate responses.</a:t>
            </a:r>
          </a:p>
          <a:p>
            <a:pPr marL="914400" lvl="1" indent="-457200">
              <a:buFont typeface="+mj-lt"/>
              <a:buAutoNum type="alphaLcPeriod"/>
            </a:pPr>
            <a:r>
              <a:rPr lang="en-US" sz="2400" dirty="0">
                <a:solidFill>
                  <a:srgbClr val="000000"/>
                </a:solidFill>
              </a:rPr>
              <a:t>Piaget &amp; </a:t>
            </a:r>
            <a:r>
              <a:rPr lang="en-US" sz="2400" dirty="0" err="1">
                <a:solidFill>
                  <a:srgbClr val="000000"/>
                </a:solidFill>
              </a:rPr>
              <a:t>Inhelder</a:t>
            </a:r>
            <a:r>
              <a:rPr lang="en-US" sz="2400" dirty="0">
                <a:solidFill>
                  <a:srgbClr val="000000"/>
                </a:solidFill>
              </a:rPr>
              <a:t> benchmark for 7yr old for spatial abilities confirmed</a:t>
            </a:r>
          </a:p>
          <a:p>
            <a:pPr marL="914400" lvl="1" indent="-457200">
              <a:buFont typeface="+mj-lt"/>
              <a:buAutoNum type="alphaLcPeriod"/>
            </a:pPr>
            <a:r>
              <a:rPr lang="en-US" sz="2400" dirty="0">
                <a:solidFill>
                  <a:srgbClr val="000000"/>
                </a:solidFill>
              </a:rPr>
              <a:t>Gender differences may support social play differences in ECE</a:t>
            </a:r>
          </a:p>
        </p:txBody>
      </p:sp>
      <p:pic>
        <p:nvPicPr>
          <p:cNvPr id="4" name="Picture 3"/>
          <p:cNvPicPr>
            <a:picLocks noChangeAspect="1"/>
          </p:cNvPicPr>
          <p:nvPr/>
        </p:nvPicPr>
        <p:blipFill>
          <a:blip r:embed="rId2"/>
          <a:stretch>
            <a:fillRect/>
          </a:stretch>
        </p:blipFill>
        <p:spPr>
          <a:xfrm>
            <a:off x="688463" y="1236654"/>
            <a:ext cx="1599589" cy="1281706"/>
          </a:xfrm>
          <a:prstGeom prst="rect">
            <a:avLst/>
          </a:prstGeom>
        </p:spPr>
      </p:pic>
      <p:pic>
        <p:nvPicPr>
          <p:cNvPr id="5" name="Picture 4"/>
          <p:cNvPicPr>
            <a:picLocks noChangeAspect="1"/>
          </p:cNvPicPr>
          <p:nvPr/>
        </p:nvPicPr>
        <p:blipFill>
          <a:blip r:embed="rId3"/>
          <a:stretch>
            <a:fillRect/>
          </a:stretch>
        </p:blipFill>
        <p:spPr>
          <a:xfrm>
            <a:off x="3445448" y="1186520"/>
            <a:ext cx="1662157" cy="1331840"/>
          </a:xfrm>
          <a:prstGeom prst="rect">
            <a:avLst/>
          </a:prstGeom>
        </p:spPr>
      </p:pic>
      <p:pic>
        <p:nvPicPr>
          <p:cNvPr id="6" name="Picture 5"/>
          <p:cNvPicPr>
            <a:picLocks noChangeAspect="1"/>
          </p:cNvPicPr>
          <p:nvPr/>
        </p:nvPicPr>
        <p:blipFill>
          <a:blip r:embed="rId4"/>
          <a:stretch>
            <a:fillRect/>
          </a:stretch>
        </p:blipFill>
        <p:spPr>
          <a:xfrm>
            <a:off x="6102179" y="1236654"/>
            <a:ext cx="1641302" cy="1315129"/>
          </a:xfrm>
          <a:prstGeom prst="rect">
            <a:avLst/>
          </a:prstGeom>
        </p:spPr>
      </p:pic>
    </p:spTree>
    <p:extLst>
      <p:ext uri="{BB962C8B-B14F-4D97-AF65-F5344CB8AC3E}">
        <p14:creationId xmlns:p14="http://schemas.microsoft.com/office/powerpoint/2010/main" val="1034596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4770"/>
            <a:ext cx="8229600" cy="5591394"/>
          </a:xfrm>
        </p:spPr>
        <p:txBody>
          <a:bodyPr/>
          <a:lstStyle/>
          <a:p>
            <a:pPr marL="0" indent="0">
              <a:buNone/>
            </a:pPr>
            <a:r>
              <a:rPr lang="en-US" sz="2400" dirty="0">
                <a:solidFill>
                  <a:srgbClr val="000000"/>
                </a:solidFill>
              </a:rPr>
              <a:t>3. While </a:t>
            </a:r>
            <a:r>
              <a:rPr lang="en-US" sz="2400" dirty="0" err="1">
                <a:solidFill>
                  <a:srgbClr val="000000"/>
                </a:solidFill>
              </a:rPr>
              <a:t>fronto</a:t>
            </a:r>
            <a:r>
              <a:rPr lang="en-US" sz="2400" dirty="0">
                <a:solidFill>
                  <a:srgbClr val="000000"/>
                </a:solidFill>
              </a:rPr>
              <a:t>-parietal network is engaged in this spatial    reasoning, several questions still exist in uncovering specific VSWM mechanisms that exist.</a:t>
            </a:r>
          </a:p>
          <a:p>
            <a:r>
              <a:rPr lang="en-US" dirty="0"/>
              <a:t>Posttest &amp; Higher Complexity mirrors =higher amplitude P3, P3b, and slow wave</a:t>
            </a:r>
          </a:p>
          <a:p>
            <a:pPr lvl="1"/>
            <a:r>
              <a:rPr lang="en-US" dirty="0"/>
              <a:t>Spatial cognition</a:t>
            </a:r>
          </a:p>
          <a:p>
            <a:pPr lvl="1"/>
            <a:r>
              <a:rPr lang="en-US" dirty="0"/>
              <a:t>Similar to Mental Rotation </a:t>
            </a:r>
            <a:r>
              <a:rPr lang="en-US" dirty="0">
                <a:sym typeface="Wingdings"/>
              </a:rPr>
              <a:t></a:t>
            </a:r>
            <a:r>
              <a:rPr lang="en-US" dirty="0"/>
              <a:t> </a:t>
            </a:r>
            <a:r>
              <a:rPr lang="en-US" dirty="0" err="1"/>
              <a:t>Heil</a:t>
            </a:r>
            <a:r>
              <a:rPr lang="en-US" dirty="0"/>
              <a:t> (2002), </a:t>
            </a:r>
            <a:r>
              <a:rPr lang="en-US" dirty="0" err="1"/>
              <a:t>Liesefeld</a:t>
            </a:r>
            <a:r>
              <a:rPr lang="en-US" dirty="0"/>
              <a:t> &amp; Zimmer (2016)</a:t>
            </a:r>
            <a:endParaRPr lang="en-US" sz="2400" dirty="0">
              <a:solidFill>
                <a:srgbClr val="000000"/>
              </a:solidFill>
            </a:endParaRPr>
          </a:p>
          <a:p>
            <a:pPr marL="1428750" lvl="2"/>
            <a:r>
              <a:rPr lang="en-US" sz="2800" dirty="0">
                <a:solidFill>
                  <a:srgbClr val="000000"/>
                </a:solidFill>
              </a:rPr>
              <a:t>Wave frequency coupling may provide further insight into L/R &amp; Parietal connections</a:t>
            </a:r>
          </a:p>
          <a:p>
            <a:pPr marL="1428750" lvl="2"/>
            <a:r>
              <a:rPr lang="en-US" sz="2800" dirty="0">
                <a:solidFill>
                  <a:srgbClr val="000000"/>
                </a:solidFill>
              </a:rPr>
              <a:t>JTF- PHASE coupling</a:t>
            </a:r>
          </a:p>
          <a:p>
            <a:endParaRPr lang="en-US" dirty="0"/>
          </a:p>
        </p:txBody>
      </p:sp>
    </p:spTree>
    <p:extLst>
      <p:ext uri="{BB962C8B-B14F-4D97-AF65-F5344CB8AC3E}">
        <p14:creationId xmlns:p14="http://schemas.microsoft.com/office/powerpoint/2010/main" val="8598232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Limitations &amp; Future Research	</a:t>
            </a:r>
          </a:p>
        </p:txBody>
      </p:sp>
      <p:sp>
        <p:nvSpPr>
          <p:cNvPr id="3" name="Content Placeholder 2"/>
          <p:cNvSpPr>
            <a:spLocks noGrp="1"/>
          </p:cNvSpPr>
          <p:nvPr>
            <p:ph idx="1"/>
          </p:nvPr>
        </p:nvSpPr>
        <p:spPr/>
        <p:txBody>
          <a:bodyPr>
            <a:normAutofit lnSpcReduction="10000"/>
          </a:bodyPr>
          <a:lstStyle/>
          <a:p>
            <a:r>
              <a:rPr lang="en-US" dirty="0"/>
              <a:t>21 participant generalizability</a:t>
            </a:r>
          </a:p>
          <a:p>
            <a:r>
              <a:rPr lang="en-US" dirty="0"/>
              <a:t>Something else?</a:t>
            </a:r>
          </a:p>
          <a:p>
            <a:endParaRPr lang="en-US" dirty="0"/>
          </a:p>
          <a:p>
            <a:pPr marL="0" indent="0">
              <a:buNone/>
            </a:pPr>
            <a:r>
              <a:rPr lang="en-US" dirty="0"/>
              <a:t>Future:</a:t>
            </a:r>
          </a:p>
          <a:p>
            <a:r>
              <a:rPr lang="en-US" dirty="0"/>
              <a:t>Source Localization</a:t>
            </a:r>
          </a:p>
          <a:p>
            <a:r>
              <a:rPr lang="en-US" dirty="0"/>
              <a:t>Get lots of money</a:t>
            </a:r>
          </a:p>
          <a:p>
            <a:r>
              <a:rPr lang="en-US" dirty="0"/>
              <a:t>Rotate the mirrors</a:t>
            </a:r>
          </a:p>
          <a:p>
            <a:r>
              <a:rPr lang="en-US" dirty="0"/>
              <a:t>3D/immersive environment</a:t>
            </a:r>
          </a:p>
        </p:txBody>
      </p:sp>
      <p:pic>
        <p:nvPicPr>
          <p:cNvPr id="4" name="Picture 3" descr="Screen shot 2017-01-22 at 8.12.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314" y="2130497"/>
            <a:ext cx="3362685" cy="3161928"/>
          </a:xfrm>
          <a:prstGeom prst="rect">
            <a:avLst/>
          </a:prstGeom>
        </p:spPr>
      </p:pic>
      <p:sp>
        <p:nvSpPr>
          <p:cNvPr id="5" name="TextBox 4"/>
          <p:cNvSpPr txBox="1"/>
          <p:nvPr/>
        </p:nvSpPr>
        <p:spPr>
          <a:xfrm>
            <a:off x="7519050" y="5107759"/>
            <a:ext cx="1305578" cy="369332"/>
          </a:xfrm>
          <a:prstGeom prst="rect">
            <a:avLst/>
          </a:prstGeom>
          <a:noFill/>
        </p:spPr>
        <p:txBody>
          <a:bodyPr wrap="none" rtlCol="0">
            <a:spAutoFit/>
          </a:bodyPr>
          <a:lstStyle/>
          <a:p>
            <a:r>
              <a:rPr lang="en-US" dirty="0"/>
              <a:t>Ages 8 &amp; up</a:t>
            </a:r>
          </a:p>
        </p:txBody>
      </p:sp>
    </p:spTree>
    <p:extLst>
      <p:ext uri="{BB962C8B-B14F-4D97-AF65-F5344CB8AC3E}">
        <p14:creationId xmlns:p14="http://schemas.microsoft.com/office/powerpoint/2010/main" val="3825420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3151"/>
          </a:xfrm>
        </p:spPr>
        <p:txBody>
          <a:bodyPr>
            <a:normAutofit fontScale="90000"/>
          </a:bodyPr>
          <a:lstStyle/>
          <a:p>
            <a:pPr algn="l"/>
            <a:r>
              <a:rPr lang="en-US" dirty="0"/>
              <a:t>VSWM</a:t>
            </a:r>
          </a:p>
        </p:txBody>
      </p:sp>
      <p:sp>
        <p:nvSpPr>
          <p:cNvPr id="3" name="Content Placeholder 2"/>
          <p:cNvSpPr>
            <a:spLocks noGrp="1"/>
          </p:cNvSpPr>
          <p:nvPr>
            <p:ph idx="1"/>
          </p:nvPr>
        </p:nvSpPr>
        <p:spPr>
          <a:xfrm>
            <a:off x="-35580" y="551481"/>
            <a:ext cx="9248161" cy="5766959"/>
          </a:xfrm>
        </p:spPr>
        <p:txBody>
          <a:bodyPr>
            <a:noAutofit/>
          </a:bodyPr>
          <a:lstStyle/>
          <a:p>
            <a:pPr>
              <a:lnSpc>
                <a:spcPct val="120000"/>
              </a:lnSpc>
              <a:spcBef>
                <a:spcPts val="0"/>
              </a:spcBef>
            </a:pPr>
            <a:r>
              <a:rPr lang="en-US" sz="2400" dirty="0">
                <a:solidFill>
                  <a:srgbClr val="000000"/>
                </a:solidFill>
                <a:effectLst/>
              </a:rPr>
              <a:t>Macaque monkeys activate the </a:t>
            </a:r>
            <a:r>
              <a:rPr lang="en-US" sz="2400" b="1" dirty="0" err="1">
                <a:solidFill>
                  <a:srgbClr val="000000"/>
                </a:solidFill>
                <a:effectLst/>
              </a:rPr>
              <a:t>occipitoparietal</a:t>
            </a:r>
            <a:r>
              <a:rPr lang="en-US" sz="2400" b="1" dirty="0">
                <a:solidFill>
                  <a:srgbClr val="000000"/>
                </a:solidFill>
                <a:effectLst/>
              </a:rPr>
              <a:t> pathway </a:t>
            </a:r>
            <a:r>
              <a:rPr lang="en-US" sz="2400" dirty="0">
                <a:solidFill>
                  <a:srgbClr val="000000"/>
                </a:solidFill>
                <a:effectLst/>
              </a:rPr>
              <a:t>with the dorsal limbic and dorsal frontal cortex (</a:t>
            </a:r>
            <a:r>
              <a:rPr lang="en-US" sz="2400" dirty="0" err="1">
                <a:solidFill>
                  <a:srgbClr val="000000"/>
                </a:solidFill>
                <a:effectLst/>
              </a:rPr>
              <a:t>Mishkin</a:t>
            </a:r>
            <a:r>
              <a:rPr lang="en-US" sz="2400" dirty="0">
                <a:solidFill>
                  <a:srgbClr val="000000"/>
                </a:solidFill>
                <a:effectLst/>
              </a:rPr>
              <a:t> et. al., 1983, p. 414)</a:t>
            </a:r>
          </a:p>
          <a:p>
            <a:pPr>
              <a:lnSpc>
                <a:spcPct val="120000"/>
              </a:lnSpc>
              <a:spcBef>
                <a:spcPts val="0"/>
              </a:spcBef>
            </a:pPr>
            <a:r>
              <a:rPr lang="en-US" sz="2400" dirty="0">
                <a:solidFill>
                  <a:srgbClr val="000000"/>
                </a:solidFill>
                <a:effectLst/>
              </a:rPr>
              <a:t>Goldman-</a:t>
            </a:r>
            <a:r>
              <a:rPr lang="en-US" sz="2400" dirty="0" err="1">
                <a:solidFill>
                  <a:srgbClr val="000000"/>
                </a:solidFill>
                <a:effectLst/>
              </a:rPr>
              <a:t>Rakic</a:t>
            </a:r>
            <a:r>
              <a:rPr lang="en-US" sz="2400" dirty="0">
                <a:solidFill>
                  <a:srgbClr val="000000"/>
                </a:solidFill>
                <a:effectLst/>
              </a:rPr>
              <a:t> (1990)- </a:t>
            </a:r>
            <a:r>
              <a:rPr lang="en-US" sz="2400" b="1" dirty="0">
                <a:solidFill>
                  <a:srgbClr val="000000"/>
                </a:solidFill>
                <a:effectLst/>
              </a:rPr>
              <a:t>Memory Fields- PFC</a:t>
            </a:r>
          </a:p>
          <a:p>
            <a:pPr>
              <a:lnSpc>
                <a:spcPct val="120000"/>
              </a:lnSpc>
              <a:spcBef>
                <a:spcPts val="0"/>
              </a:spcBef>
            </a:pPr>
            <a:r>
              <a:rPr lang="en-US" sz="2400" dirty="0">
                <a:solidFill>
                  <a:srgbClr val="000000"/>
                </a:solidFill>
                <a:effectLst/>
              </a:rPr>
              <a:t>VSWM activates the </a:t>
            </a:r>
            <a:r>
              <a:rPr lang="en-US" sz="2400" b="1" dirty="0">
                <a:solidFill>
                  <a:srgbClr val="000000"/>
                </a:solidFill>
                <a:effectLst/>
              </a:rPr>
              <a:t>superior frontal</a:t>
            </a:r>
          </a:p>
          <a:p>
            <a:pPr marL="0" indent="0">
              <a:lnSpc>
                <a:spcPct val="120000"/>
              </a:lnSpc>
              <a:spcBef>
                <a:spcPts val="0"/>
              </a:spcBef>
              <a:buNone/>
            </a:pPr>
            <a:r>
              <a:rPr lang="en-US" sz="2400" b="1" dirty="0">
                <a:solidFill>
                  <a:srgbClr val="000000"/>
                </a:solidFill>
                <a:effectLst/>
              </a:rPr>
              <a:t>sulcus</a:t>
            </a:r>
            <a:r>
              <a:rPr lang="en-US" sz="2400" dirty="0">
                <a:solidFill>
                  <a:srgbClr val="000000"/>
                </a:solidFill>
                <a:effectLst/>
              </a:rPr>
              <a:t>  (Courtney et. al., 1998) </a:t>
            </a:r>
          </a:p>
          <a:p>
            <a:pPr>
              <a:lnSpc>
                <a:spcPct val="120000"/>
              </a:lnSpc>
              <a:spcBef>
                <a:spcPts val="0"/>
              </a:spcBef>
            </a:pPr>
            <a:r>
              <a:rPr lang="en-US" sz="2400" b="1" dirty="0">
                <a:solidFill>
                  <a:srgbClr val="000000"/>
                </a:solidFill>
                <a:effectLst/>
              </a:rPr>
              <a:t>dorsolateral prefrontal cortex </a:t>
            </a:r>
            <a:r>
              <a:rPr lang="en-US" sz="2400" dirty="0">
                <a:solidFill>
                  <a:srgbClr val="000000"/>
                </a:solidFill>
                <a:effectLst/>
              </a:rPr>
              <a:t>(DLPFC-</a:t>
            </a:r>
          </a:p>
          <a:p>
            <a:pPr marL="0" indent="0">
              <a:lnSpc>
                <a:spcPct val="120000"/>
              </a:lnSpc>
              <a:spcBef>
                <a:spcPts val="0"/>
              </a:spcBef>
              <a:buNone/>
            </a:pPr>
            <a:r>
              <a:rPr lang="en-US" sz="2400" dirty="0">
                <a:solidFill>
                  <a:srgbClr val="000000"/>
                </a:solidFill>
              </a:rPr>
              <a:t>spatial</a:t>
            </a:r>
            <a:r>
              <a:rPr lang="en-US" sz="2400" dirty="0">
                <a:solidFill>
                  <a:srgbClr val="000000"/>
                </a:solidFill>
                <a:effectLst/>
              </a:rPr>
              <a:t>) &amp; </a:t>
            </a:r>
            <a:r>
              <a:rPr lang="en-US" sz="2400" dirty="0" err="1">
                <a:solidFill>
                  <a:srgbClr val="000000"/>
                </a:solidFill>
                <a:effectLst/>
              </a:rPr>
              <a:t>ventrolateral</a:t>
            </a:r>
            <a:r>
              <a:rPr lang="en-US" sz="2400" dirty="0">
                <a:solidFill>
                  <a:srgbClr val="000000"/>
                </a:solidFill>
                <a:effectLst/>
              </a:rPr>
              <a:t> prefrontal cortex</a:t>
            </a:r>
          </a:p>
          <a:p>
            <a:pPr marL="0" indent="0">
              <a:lnSpc>
                <a:spcPct val="120000"/>
              </a:lnSpc>
              <a:spcBef>
                <a:spcPts val="0"/>
              </a:spcBef>
              <a:buNone/>
            </a:pPr>
            <a:r>
              <a:rPr lang="en-US" sz="2400" dirty="0">
                <a:solidFill>
                  <a:srgbClr val="000000"/>
                </a:solidFill>
                <a:effectLst/>
              </a:rPr>
              <a:t> (VLPFC-objects) Activation</a:t>
            </a:r>
          </a:p>
          <a:p>
            <a:pPr marL="0" indent="0">
              <a:lnSpc>
                <a:spcPct val="120000"/>
              </a:lnSpc>
              <a:spcBef>
                <a:spcPts val="0"/>
              </a:spcBef>
              <a:buNone/>
            </a:pPr>
            <a:r>
              <a:rPr lang="en-US" sz="2400" dirty="0">
                <a:solidFill>
                  <a:srgbClr val="000000"/>
                </a:solidFill>
              </a:rPr>
              <a:t>   </a:t>
            </a:r>
            <a:r>
              <a:rPr lang="en-US" sz="2400" dirty="0">
                <a:solidFill>
                  <a:srgbClr val="000000"/>
                </a:solidFill>
                <a:effectLst/>
              </a:rPr>
              <a:t> (</a:t>
            </a:r>
            <a:r>
              <a:rPr lang="en-US" sz="2400" dirty="0" err="1">
                <a:solidFill>
                  <a:srgbClr val="000000"/>
                </a:solidFill>
                <a:effectLst/>
              </a:rPr>
              <a:t>Nakahachi</a:t>
            </a:r>
            <a:r>
              <a:rPr lang="en-US" sz="2400" dirty="0">
                <a:solidFill>
                  <a:srgbClr val="000000"/>
                </a:solidFill>
                <a:effectLst/>
              </a:rPr>
              <a:t> et al., 2010)</a:t>
            </a:r>
          </a:p>
          <a:p>
            <a:pPr>
              <a:lnSpc>
                <a:spcPct val="120000"/>
              </a:lnSpc>
              <a:spcBef>
                <a:spcPts val="0"/>
              </a:spcBef>
            </a:pPr>
            <a:r>
              <a:rPr lang="en-US" sz="2400" b="1" dirty="0">
                <a:solidFill>
                  <a:srgbClr val="000000"/>
                </a:solidFill>
                <a:effectLst/>
              </a:rPr>
              <a:t>manipulating objects and hand </a:t>
            </a:r>
          </a:p>
          <a:p>
            <a:pPr marL="0" indent="0">
              <a:lnSpc>
                <a:spcPct val="120000"/>
              </a:lnSpc>
              <a:spcBef>
                <a:spcPts val="0"/>
              </a:spcBef>
              <a:buNone/>
            </a:pPr>
            <a:r>
              <a:rPr lang="en-US" sz="2400" b="1" dirty="0">
                <a:solidFill>
                  <a:srgbClr val="000000"/>
                </a:solidFill>
                <a:effectLst/>
              </a:rPr>
              <a:t>movements in space as a means of </a:t>
            </a:r>
          </a:p>
          <a:p>
            <a:pPr marL="0" indent="0">
              <a:lnSpc>
                <a:spcPct val="120000"/>
              </a:lnSpc>
              <a:spcBef>
                <a:spcPts val="0"/>
              </a:spcBef>
              <a:buNone/>
            </a:pPr>
            <a:r>
              <a:rPr lang="en-US" sz="2400" b="1" dirty="0">
                <a:solidFill>
                  <a:srgbClr val="000000"/>
                </a:solidFill>
                <a:effectLst/>
              </a:rPr>
              <a:t>building spatial reasoning </a:t>
            </a:r>
          </a:p>
          <a:p>
            <a:pPr marL="0" indent="0">
              <a:lnSpc>
                <a:spcPct val="120000"/>
              </a:lnSpc>
              <a:spcBef>
                <a:spcPts val="0"/>
              </a:spcBef>
              <a:buNone/>
            </a:pPr>
            <a:r>
              <a:rPr lang="en-US" sz="2400" b="1" dirty="0">
                <a:solidFill>
                  <a:srgbClr val="000000"/>
                </a:solidFill>
                <a:effectLst/>
              </a:rPr>
              <a:t>abilities </a:t>
            </a:r>
            <a:r>
              <a:rPr lang="en-US" sz="2400" dirty="0">
                <a:solidFill>
                  <a:srgbClr val="000000"/>
                </a:solidFill>
                <a:effectLst/>
              </a:rPr>
              <a:t>(Ehrlich, Levine, &amp; Goldin-Meadow, 2006)</a:t>
            </a:r>
          </a:p>
          <a:p>
            <a:pPr marL="0" indent="0" algn="ctr">
              <a:lnSpc>
                <a:spcPct val="120000"/>
              </a:lnSpc>
              <a:spcBef>
                <a:spcPts val="0"/>
              </a:spcBef>
              <a:buNone/>
            </a:pPr>
            <a:r>
              <a:rPr lang="en-US" sz="2800" b="1" u="sng" dirty="0">
                <a:solidFill>
                  <a:srgbClr val="000000"/>
                </a:solidFill>
                <a:effectLst/>
              </a:rPr>
              <a:t>Eye Fields, PFC, &amp; </a:t>
            </a:r>
            <a:r>
              <a:rPr lang="en-US" sz="2800" b="1" u="sng" dirty="0" err="1">
                <a:solidFill>
                  <a:srgbClr val="000000"/>
                </a:solidFill>
                <a:effectLst/>
              </a:rPr>
              <a:t>intraparietal</a:t>
            </a:r>
            <a:r>
              <a:rPr lang="en-US" sz="2800" b="1" u="sng" dirty="0">
                <a:solidFill>
                  <a:srgbClr val="000000"/>
                </a:solidFill>
                <a:effectLst/>
              </a:rPr>
              <a:t> sulcus all involved in VSWM</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970" y="1966044"/>
            <a:ext cx="3469003" cy="3475321"/>
          </a:xfrm>
          <a:prstGeom prst="rect">
            <a:avLst/>
          </a:prstGeom>
        </p:spPr>
      </p:pic>
    </p:spTree>
    <p:extLst>
      <p:ext uri="{BB962C8B-B14F-4D97-AF65-F5344CB8AC3E}">
        <p14:creationId xmlns:p14="http://schemas.microsoft.com/office/powerpoint/2010/main" val="254350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fade">
                                      <p:cBhvr>
                                        <p:cTn id="40" dur="5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5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5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500"/>
                                        <p:tgtEl>
                                          <p:spTgt spid="3">
                                            <p:txEl>
                                              <p:pRg st="10" end="1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fade">
                                      <p:cBhvr>
                                        <p:cTn id="58" dur="500"/>
                                        <p:tgtEl>
                                          <p:spTgt spid="3">
                                            <p:txEl>
                                              <p:pRg st="11" end="1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Effect transition="in" filter="fade">
                                      <p:cBhvr>
                                        <p:cTn id="6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5400000">
            <a:off x="1142999" y="1500187"/>
            <a:ext cx="6858000" cy="3857625"/>
          </a:xfrm>
          <a:prstGeom prst="rect">
            <a:avLst/>
          </a:prstGeom>
        </p:spPr>
      </p:pic>
    </p:spTree>
    <p:extLst>
      <p:ext uri="{BB962C8B-B14F-4D97-AF65-F5344CB8AC3E}">
        <p14:creationId xmlns:p14="http://schemas.microsoft.com/office/powerpoint/2010/main" val="799045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189"/>
          </a:xfrm>
        </p:spPr>
        <p:txBody>
          <a:bodyPr>
            <a:normAutofit/>
          </a:bodyPr>
          <a:lstStyle/>
          <a:p>
            <a:pPr algn="l"/>
            <a:r>
              <a:rPr lang="en-US" dirty="0"/>
              <a:t>Spatial Reasoning &amp; Gender</a:t>
            </a:r>
          </a:p>
        </p:txBody>
      </p:sp>
      <p:sp>
        <p:nvSpPr>
          <p:cNvPr id="3" name="Content Placeholder 2"/>
          <p:cNvSpPr>
            <a:spLocks noGrp="1"/>
          </p:cNvSpPr>
          <p:nvPr>
            <p:ph idx="1"/>
          </p:nvPr>
        </p:nvSpPr>
        <p:spPr>
          <a:xfrm>
            <a:off x="0" y="1052827"/>
            <a:ext cx="9144000" cy="5956426"/>
          </a:xfrm>
        </p:spPr>
        <p:txBody>
          <a:bodyPr>
            <a:noAutofit/>
          </a:bodyPr>
          <a:lstStyle/>
          <a:p>
            <a:r>
              <a:rPr lang="en-US" altLang="zh-CN" sz="2800" dirty="0">
                <a:solidFill>
                  <a:srgbClr val="000000"/>
                </a:solidFill>
                <a:latin typeface="High Tower Text" panose="02040502050506030303" pitchFamily="18" charset="0"/>
              </a:rPr>
              <a:t>Geary et al. (2000) found that the male advantage in </a:t>
            </a:r>
            <a:r>
              <a:rPr lang="en-US" altLang="zh-CN" sz="2800" b="1" dirty="0">
                <a:solidFill>
                  <a:srgbClr val="000000"/>
                </a:solidFill>
                <a:latin typeface="High Tower Text" panose="02040502050506030303" pitchFamily="18" charset="0"/>
              </a:rPr>
              <a:t>mathematics</a:t>
            </a:r>
            <a:r>
              <a:rPr lang="en-US" altLang="zh-CN" sz="2800" dirty="0">
                <a:solidFill>
                  <a:srgbClr val="000000"/>
                </a:solidFill>
                <a:latin typeface="High Tower Text" panose="02040502050506030303" pitchFamily="18" charset="0"/>
              </a:rPr>
              <a:t> is facilitated by the male advantages in both </a:t>
            </a:r>
            <a:r>
              <a:rPr lang="en-US" altLang="zh-CN" sz="2800" b="1" dirty="0">
                <a:solidFill>
                  <a:srgbClr val="000000"/>
                </a:solidFill>
                <a:latin typeface="High Tower Text" panose="02040502050506030303" pitchFamily="18" charset="0"/>
              </a:rPr>
              <a:t>computational fluency and spatial cognition</a:t>
            </a:r>
            <a:r>
              <a:rPr lang="en-US" altLang="zh-CN" sz="2800" dirty="0">
                <a:solidFill>
                  <a:srgbClr val="000000"/>
                </a:solidFill>
                <a:latin typeface="High Tower Text" panose="02040502050506030303" pitchFamily="18" charset="0"/>
              </a:rPr>
              <a:t>.</a:t>
            </a:r>
            <a:endParaRPr lang="en-US" altLang="zh-CN" sz="2800" b="1" u="sng" dirty="0">
              <a:solidFill>
                <a:srgbClr val="000000"/>
              </a:solidFill>
              <a:latin typeface="High Tower Text" panose="02040502050506030303" pitchFamily="18" charset="0"/>
            </a:endParaRPr>
          </a:p>
          <a:p>
            <a:r>
              <a:rPr lang="en-US" altLang="zh-CN" sz="2800" dirty="0">
                <a:solidFill>
                  <a:srgbClr val="000000"/>
                </a:solidFill>
                <a:latin typeface="High Tower Text" panose="02040502050506030303" pitchFamily="18" charset="0"/>
              </a:rPr>
              <a:t>Meta-analysis of Purdue Spatial Visualization Tests </a:t>
            </a:r>
            <a:r>
              <a:rPr lang="en-US" altLang="zh-CN" sz="2800" b="1" dirty="0">
                <a:solidFill>
                  <a:srgbClr val="000000"/>
                </a:solidFill>
                <a:latin typeface="High Tower Text" panose="02040502050506030303" pitchFamily="18" charset="0"/>
              </a:rPr>
              <a:t>males tend to outperform females</a:t>
            </a:r>
            <a:r>
              <a:rPr lang="en-US" altLang="zh-CN" sz="2800" dirty="0">
                <a:solidFill>
                  <a:srgbClr val="000000"/>
                </a:solidFill>
                <a:latin typeface="High Tower Text" panose="02040502050506030303" pitchFamily="18" charset="0"/>
              </a:rPr>
              <a:t>, especially under time constraints (Maeda &amp; Yoon, 2013). </a:t>
            </a:r>
          </a:p>
          <a:p>
            <a:r>
              <a:rPr lang="en-US" altLang="zh-CN" sz="2800" dirty="0">
                <a:solidFill>
                  <a:srgbClr val="000000"/>
                </a:solidFill>
                <a:latin typeface="High Tower Text" panose="02040502050506030303" pitchFamily="18" charset="0"/>
              </a:rPr>
              <a:t>A meta-analysis by </a:t>
            </a:r>
            <a:r>
              <a:rPr lang="en-US" altLang="zh-CN" sz="2800" dirty="0" err="1">
                <a:solidFill>
                  <a:srgbClr val="000000"/>
                </a:solidFill>
                <a:latin typeface="High Tower Text" panose="02040502050506030303" pitchFamily="18" charset="0"/>
              </a:rPr>
              <a:t>Uttal</a:t>
            </a:r>
            <a:r>
              <a:rPr lang="en-US" altLang="zh-CN" sz="2800" dirty="0">
                <a:solidFill>
                  <a:srgbClr val="000000"/>
                </a:solidFill>
                <a:latin typeface="High Tower Text" panose="02040502050506030303" pitchFamily="18" charset="0"/>
              </a:rPr>
              <a:t> et. al. (2013 ) male advantage yet </a:t>
            </a:r>
            <a:r>
              <a:rPr lang="en-US" altLang="zh-CN" sz="2800" b="1" dirty="0">
                <a:solidFill>
                  <a:srgbClr val="000000"/>
                </a:solidFill>
                <a:latin typeface="High Tower Text" panose="02040502050506030303" pitchFamily="18" charset="0"/>
              </a:rPr>
              <a:t>both genders improve equally well with training</a:t>
            </a:r>
            <a:r>
              <a:rPr lang="en-US" altLang="zh-CN" sz="2800" dirty="0">
                <a:solidFill>
                  <a:srgbClr val="000000"/>
                </a:solidFill>
                <a:latin typeface="High Tower Text" panose="02040502050506030303" pitchFamily="18" charset="0"/>
              </a:rPr>
              <a:t>.</a:t>
            </a:r>
          </a:p>
          <a:p>
            <a:endParaRPr lang="zh-CN" altLang="en-US" sz="2800" dirty="0">
              <a:solidFill>
                <a:srgbClr val="000000"/>
              </a:solidFill>
            </a:endParaRPr>
          </a:p>
        </p:txBody>
      </p:sp>
    </p:spTree>
    <p:extLst>
      <p:ext uri="{BB962C8B-B14F-4D97-AF65-F5344CB8AC3E}">
        <p14:creationId xmlns:p14="http://schemas.microsoft.com/office/powerpoint/2010/main" val="1293198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3990</TotalTime>
  <Words>3372</Words>
  <Application>Microsoft Office PowerPoint</Application>
  <PresentationFormat>On-screen Show (4:3)</PresentationFormat>
  <Paragraphs>634</Paragraphs>
  <Slides>80</Slides>
  <Notes>41</Notes>
  <HiddenSlides>12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80</vt:i4>
      </vt:variant>
    </vt:vector>
  </HeadingPairs>
  <TitlesOfParts>
    <vt:vector size="90" baseType="lpstr">
      <vt:lpstr>宋体</vt:lpstr>
      <vt:lpstr>Arial</vt:lpstr>
      <vt:lpstr>Calibri</vt:lpstr>
      <vt:lpstr>Courier New</vt:lpstr>
      <vt:lpstr>Helvetica</vt:lpstr>
      <vt:lpstr>High Tower Text</vt:lpstr>
      <vt:lpstr>Lucida Grande</vt:lpstr>
      <vt:lpstr>Roboto Slab Regular</vt:lpstr>
      <vt:lpstr>Wingdings</vt:lpstr>
      <vt:lpstr>Office Theme</vt:lpstr>
      <vt:lpstr>PowerPoint Presentation</vt:lpstr>
      <vt:lpstr>PowerPoint Presentation</vt:lpstr>
      <vt:lpstr>ERPs of Children Aged 6-12 during Optical Spatial Reasoning Video Game Play</vt:lpstr>
      <vt:lpstr>              Agenda</vt:lpstr>
      <vt:lpstr>            Relevance-Spatial Reasoning</vt:lpstr>
      <vt:lpstr> Relevance-Spatial Reasoning</vt:lpstr>
      <vt:lpstr>                   Spatial Reasoning as Mental Rotation</vt:lpstr>
      <vt:lpstr>VSWM</vt:lpstr>
      <vt:lpstr>Spatial Reasoning &amp; Gender</vt:lpstr>
      <vt:lpstr> Spatial Reasoning &amp; Naïve Optics</vt:lpstr>
      <vt:lpstr> Spatial Reasoning &amp; Naïve Optics</vt:lpstr>
      <vt:lpstr>EEG, Children, &amp; Spatial Reasoning</vt:lpstr>
      <vt:lpstr>N200</vt:lpstr>
      <vt:lpstr>P300</vt:lpstr>
      <vt:lpstr>Current Study</vt:lpstr>
      <vt:lpstr>PowerPoint Presentation</vt:lpstr>
      <vt:lpstr>PowerPoint Presentation</vt:lpstr>
      <vt:lpstr> Methods</vt:lpstr>
      <vt:lpstr>Participants</vt:lpstr>
      <vt:lpstr>Can children increase spatial reasoning abilities through video game play? </vt:lpstr>
      <vt:lpstr>Results</vt:lpstr>
      <vt:lpstr>Results </vt:lpstr>
      <vt:lpstr>Are there developmental and gender differences in behavioral performance  during spatial reasoning video game play?  </vt:lpstr>
      <vt:lpstr>Results</vt:lpstr>
      <vt:lpstr>Behavioral Results-Reaction Time</vt:lpstr>
      <vt:lpstr>Behavioral Results-Reaction Time</vt:lpstr>
      <vt:lpstr>Results</vt:lpstr>
      <vt:lpstr>PowerPoint Presentation</vt:lpstr>
      <vt:lpstr>Results</vt:lpstr>
      <vt:lpstr>Results</vt:lpstr>
      <vt:lpstr>What neural correlates of the brain are significantly impacted in spatial reasoning learning?</vt:lpstr>
      <vt:lpstr>PowerPoint Presentation</vt:lpstr>
      <vt:lpstr>PowerPoint Presentation</vt:lpstr>
      <vt:lpstr>Parietal</vt:lpstr>
      <vt:lpstr>PowerPoint Presentation</vt:lpstr>
      <vt:lpstr>PowerPoint Presentation</vt:lpstr>
      <vt:lpstr>PowerPoint Presentation</vt:lpstr>
      <vt:lpstr>PowerPoint Presentation</vt:lpstr>
      <vt:lpstr>F4</vt:lpstr>
      <vt:lpstr>PowerPoint Presentation</vt:lpstr>
      <vt:lpstr>PowerPoint Presentation</vt:lpstr>
      <vt:lpstr>PowerPoint Presentation</vt:lpstr>
      <vt:lpstr>PowerPoint Presentation</vt:lpstr>
      <vt:lpstr>PowerPoint Presentation</vt:lpstr>
      <vt:lpstr>PowerPoint Presentation</vt:lpstr>
      <vt:lpstr>F4-P300</vt:lpstr>
      <vt:lpstr>PowerPoint Presentation</vt:lpstr>
      <vt:lpstr>PowerPoint Presentation</vt:lpstr>
      <vt:lpstr>PowerPoint Presentation</vt:lpstr>
      <vt:lpstr>Block, Mirror, Developmental Level, Gender N2 Activity</vt:lpstr>
      <vt:lpstr>PowerPoint Presentation</vt:lpstr>
      <vt:lpstr>PowerPoint Presentation</vt:lpstr>
      <vt:lpstr>F3</vt:lpstr>
      <vt:lpstr>PowerPoint Presentation</vt:lpstr>
      <vt:lpstr>P3 ERP Statistical Differences  @ F3 (LDLPFC)</vt:lpstr>
      <vt:lpstr>PowerPoint Presentation</vt:lpstr>
      <vt:lpstr>PowerPoint Presentation</vt:lpstr>
      <vt:lpstr>PowerPoint Presentation</vt:lpstr>
      <vt:lpstr>F3 N200 ERP Statistical Differences</vt:lpstr>
      <vt:lpstr>PowerPoint Presentation</vt:lpstr>
      <vt:lpstr>PowerPoint Presentation</vt:lpstr>
      <vt:lpstr>Gender Performance</vt:lpstr>
      <vt:lpstr>PowerPoint Presentation</vt:lpstr>
      <vt:lpstr>PowerPoint Presentation</vt:lpstr>
      <vt:lpstr>What about the 7 reflections?</vt:lpstr>
      <vt:lpstr>PowerPoint Presentation</vt:lpstr>
      <vt:lpstr>PowerPoint Presentation</vt:lpstr>
      <vt:lpstr>discussion</vt:lpstr>
      <vt:lpstr>Overall</vt:lpstr>
      <vt:lpstr>PowerPoint Presentation</vt:lpstr>
      <vt:lpstr>Developmental</vt:lpstr>
      <vt:lpstr>Gender</vt:lpstr>
      <vt:lpstr>F3 &amp; F4</vt:lpstr>
      <vt:lpstr>P3</vt:lpstr>
      <vt:lpstr>Conclusions</vt:lpstr>
      <vt:lpstr>PowerPoint Presentation</vt:lpstr>
      <vt:lpstr>PowerPoint Presentation</vt:lpstr>
      <vt:lpstr>PowerPoint Presentation</vt:lpstr>
      <vt:lpstr>Limitations &amp; Future Research </vt:lpstr>
      <vt:lpstr>PowerPoint Presentation</vt:lpstr>
    </vt:vector>
  </TitlesOfParts>
  <Company>Miami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ERPs in Spatial Reasoning: The reflection of light</dc:title>
  <dc:creator>Robin Thomas</dc:creator>
  <cp:lastModifiedBy>Joseph E. Schroer</cp:lastModifiedBy>
  <cp:revision>168</cp:revision>
  <dcterms:created xsi:type="dcterms:W3CDTF">2017-01-19T16:59:24Z</dcterms:created>
  <dcterms:modified xsi:type="dcterms:W3CDTF">2017-01-27T18:02:03Z</dcterms:modified>
</cp:coreProperties>
</file>