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36576000" cy="292608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216" userDrawn="1">
          <p15:clr>
            <a:srgbClr val="A4A3A4"/>
          </p15:clr>
        </p15:guide>
        <p15:guide id="2" pos="115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5" d="100"/>
          <a:sy n="15" d="100"/>
        </p:scale>
        <p:origin x="1452" y="116"/>
      </p:cViewPr>
      <p:guideLst>
        <p:guide orient="horz" pos="9216"/>
        <p:guide pos="115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4788749"/>
            <a:ext cx="31089600" cy="10187093"/>
          </a:xfrm>
        </p:spPr>
        <p:txBody>
          <a:bodyPr anchor="b"/>
          <a:lstStyle>
            <a:lvl1pPr algn="ctr">
              <a:defRPr sz="24000"/>
            </a:lvl1pPr>
          </a:lstStyle>
          <a:p>
            <a:r>
              <a:rPr lang="en-US" smtClean="0"/>
              <a:t>Click to edit Master title style</a:t>
            </a:r>
            <a:endParaRPr lang="en-US" dirty="0"/>
          </a:p>
        </p:txBody>
      </p:sp>
      <p:sp>
        <p:nvSpPr>
          <p:cNvPr id="3" name="Subtitle 2"/>
          <p:cNvSpPr>
            <a:spLocks noGrp="1"/>
          </p:cNvSpPr>
          <p:nvPr>
            <p:ph type="subTitle" idx="1"/>
          </p:nvPr>
        </p:nvSpPr>
        <p:spPr>
          <a:xfrm>
            <a:off x="4572000" y="15368695"/>
            <a:ext cx="27432000" cy="7064585"/>
          </a:xfrm>
        </p:spPr>
        <p:txBody>
          <a:bodyPr/>
          <a:lstStyle>
            <a:lvl1pPr marL="0" indent="0" algn="ctr">
              <a:buNone/>
              <a:defRPr sz="9600"/>
            </a:lvl1pPr>
            <a:lvl2pPr marL="1828800" indent="0" algn="ctr">
              <a:buNone/>
              <a:defRPr sz="8000"/>
            </a:lvl2pPr>
            <a:lvl3pPr marL="3657600" indent="0" algn="ctr">
              <a:buNone/>
              <a:defRPr sz="7200"/>
            </a:lvl3pPr>
            <a:lvl4pPr marL="5486400" indent="0" algn="ctr">
              <a:buNone/>
              <a:defRPr sz="6400"/>
            </a:lvl4pPr>
            <a:lvl5pPr marL="7315200" indent="0" algn="ctr">
              <a:buNone/>
              <a:defRPr sz="6400"/>
            </a:lvl5pPr>
            <a:lvl6pPr marL="9144000" indent="0" algn="ctr">
              <a:buNone/>
              <a:defRPr sz="6400"/>
            </a:lvl6pPr>
            <a:lvl7pPr marL="10972800" indent="0" algn="ctr">
              <a:buNone/>
              <a:defRPr sz="6400"/>
            </a:lvl7pPr>
            <a:lvl8pPr marL="12801600" indent="0" algn="ctr">
              <a:buNone/>
              <a:defRPr sz="6400"/>
            </a:lvl8pPr>
            <a:lvl9pPr marL="14630400" indent="0" algn="ctr">
              <a:buNone/>
              <a:defRPr sz="64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9026650-B443-42CB-A3BE-4A6BEA261DEF}"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695215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026650-B443-42CB-A3BE-4A6BEA261DEF}"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3835175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174702" y="1557867"/>
            <a:ext cx="7886700" cy="2479717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14602" y="1557867"/>
            <a:ext cx="23202900" cy="247971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026650-B443-42CB-A3BE-4A6BEA261DEF}"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2573889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9026650-B443-42CB-A3BE-4A6BEA261DEF}"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1657106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495552" y="7294888"/>
            <a:ext cx="31546800" cy="12171678"/>
          </a:xfrm>
        </p:spPr>
        <p:txBody>
          <a:bodyPr anchor="b"/>
          <a:lstStyle>
            <a:lvl1pPr>
              <a:defRPr sz="24000"/>
            </a:lvl1pPr>
          </a:lstStyle>
          <a:p>
            <a:r>
              <a:rPr lang="en-US" smtClean="0"/>
              <a:t>Click to edit Master title style</a:t>
            </a:r>
            <a:endParaRPr lang="en-US" dirty="0"/>
          </a:p>
        </p:txBody>
      </p:sp>
      <p:sp>
        <p:nvSpPr>
          <p:cNvPr id="3" name="Text Placeholder 2"/>
          <p:cNvSpPr>
            <a:spLocks noGrp="1"/>
          </p:cNvSpPr>
          <p:nvPr>
            <p:ph type="body" idx="1"/>
          </p:nvPr>
        </p:nvSpPr>
        <p:spPr>
          <a:xfrm>
            <a:off x="2495552" y="19581715"/>
            <a:ext cx="31546800" cy="6400798"/>
          </a:xfrm>
        </p:spPr>
        <p:txBody>
          <a:bodyPr/>
          <a:lstStyle>
            <a:lvl1pPr marL="0" indent="0">
              <a:buNone/>
              <a:defRPr sz="9600">
                <a:solidFill>
                  <a:schemeClr val="tx1"/>
                </a:solidFill>
              </a:defRPr>
            </a:lvl1pPr>
            <a:lvl2pPr marL="1828800" indent="0">
              <a:buNone/>
              <a:defRPr sz="8000">
                <a:solidFill>
                  <a:schemeClr val="tx1">
                    <a:tint val="75000"/>
                  </a:schemeClr>
                </a:solidFill>
              </a:defRPr>
            </a:lvl2pPr>
            <a:lvl3pPr marL="3657600" indent="0">
              <a:buNone/>
              <a:defRPr sz="7200">
                <a:solidFill>
                  <a:schemeClr val="tx1">
                    <a:tint val="75000"/>
                  </a:schemeClr>
                </a:solidFill>
              </a:defRPr>
            </a:lvl3pPr>
            <a:lvl4pPr marL="5486400" indent="0">
              <a:buNone/>
              <a:defRPr sz="6400">
                <a:solidFill>
                  <a:schemeClr val="tx1">
                    <a:tint val="75000"/>
                  </a:schemeClr>
                </a:solidFill>
              </a:defRPr>
            </a:lvl4pPr>
            <a:lvl5pPr marL="7315200" indent="0">
              <a:buNone/>
              <a:defRPr sz="6400">
                <a:solidFill>
                  <a:schemeClr val="tx1">
                    <a:tint val="75000"/>
                  </a:schemeClr>
                </a:solidFill>
              </a:defRPr>
            </a:lvl5pPr>
            <a:lvl6pPr marL="9144000" indent="0">
              <a:buNone/>
              <a:defRPr sz="6400">
                <a:solidFill>
                  <a:schemeClr val="tx1">
                    <a:tint val="75000"/>
                  </a:schemeClr>
                </a:solidFill>
              </a:defRPr>
            </a:lvl6pPr>
            <a:lvl7pPr marL="10972800" indent="0">
              <a:buNone/>
              <a:defRPr sz="6400">
                <a:solidFill>
                  <a:schemeClr val="tx1">
                    <a:tint val="75000"/>
                  </a:schemeClr>
                </a:solidFill>
              </a:defRPr>
            </a:lvl7pPr>
            <a:lvl8pPr marL="12801600" indent="0">
              <a:buNone/>
              <a:defRPr sz="6400">
                <a:solidFill>
                  <a:schemeClr val="tx1">
                    <a:tint val="75000"/>
                  </a:schemeClr>
                </a:solidFill>
              </a:defRPr>
            </a:lvl8pPr>
            <a:lvl9pPr marL="14630400" indent="0">
              <a:buNone/>
              <a:defRPr sz="6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9026650-B443-42CB-A3BE-4A6BEA261DEF}" type="datetimeFigureOut">
              <a:rPr lang="en-US" smtClean="0"/>
              <a:t>10/29/2018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2630703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14600" y="7789333"/>
            <a:ext cx="15544800" cy="1856570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18516600" y="7789333"/>
            <a:ext cx="15544800" cy="1856570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9026650-B443-42CB-A3BE-4A6BEA261DEF}"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2120228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19364" y="1557873"/>
            <a:ext cx="31546800" cy="5655735"/>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519368" y="7172962"/>
            <a:ext cx="15473360" cy="3515358"/>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smtClean="0"/>
              <a:t>Edit Master text styles</a:t>
            </a:r>
          </a:p>
        </p:txBody>
      </p:sp>
      <p:sp>
        <p:nvSpPr>
          <p:cNvPr id="4" name="Content Placeholder 3"/>
          <p:cNvSpPr>
            <a:spLocks noGrp="1"/>
          </p:cNvSpPr>
          <p:nvPr>
            <p:ph sz="half" idx="2"/>
          </p:nvPr>
        </p:nvSpPr>
        <p:spPr>
          <a:xfrm>
            <a:off x="2519368" y="10688320"/>
            <a:ext cx="15473360" cy="1572090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18516602" y="7172962"/>
            <a:ext cx="15549564" cy="3515358"/>
          </a:xfrm>
        </p:spPr>
        <p:txBody>
          <a:bodyPr anchor="b"/>
          <a:lstStyle>
            <a:lvl1pPr marL="0" indent="0">
              <a:buNone/>
              <a:defRPr sz="9600" b="1"/>
            </a:lvl1pPr>
            <a:lvl2pPr marL="1828800" indent="0">
              <a:buNone/>
              <a:defRPr sz="8000" b="1"/>
            </a:lvl2pPr>
            <a:lvl3pPr marL="3657600" indent="0">
              <a:buNone/>
              <a:defRPr sz="7200" b="1"/>
            </a:lvl3pPr>
            <a:lvl4pPr marL="5486400" indent="0">
              <a:buNone/>
              <a:defRPr sz="6400" b="1"/>
            </a:lvl4pPr>
            <a:lvl5pPr marL="7315200" indent="0">
              <a:buNone/>
              <a:defRPr sz="6400" b="1"/>
            </a:lvl5pPr>
            <a:lvl6pPr marL="9144000" indent="0">
              <a:buNone/>
              <a:defRPr sz="6400" b="1"/>
            </a:lvl6pPr>
            <a:lvl7pPr marL="10972800" indent="0">
              <a:buNone/>
              <a:defRPr sz="6400" b="1"/>
            </a:lvl7pPr>
            <a:lvl8pPr marL="12801600" indent="0">
              <a:buNone/>
              <a:defRPr sz="6400" b="1"/>
            </a:lvl8pPr>
            <a:lvl9pPr marL="14630400" indent="0">
              <a:buNone/>
              <a:defRPr sz="6400" b="1"/>
            </a:lvl9pPr>
          </a:lstStyle>
          <a:p>
            <a:pPr lvl="0"/>
            <a:r>
              <a:rPr lang="en-US" smtClean="0"/>
              <a:t>Edit Master text styles</a:t>
            </a:r>
          </a:p>
        </p:txBody>
      </p:sp>
      <p:sp>
        <p:nvSpPr>
          <p:cNvPr id="6" name="Content Placeholder 5"/>
          <p:cNvSpPr>
            <a:spLocks noGrp="1"/>
          </p:cNvSpPr>
          <p:nvPr>
            <p:ph sz="quarter" idx="4"/>
          </p:nvPr>
        </p:nvSpPr>
        <p:spPr>
          <a:xfrm>
            <a:off x="18516602" y="10688320"/>
            <a:ext cx="15549564" cy="1572090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9026650-B443-42CB-A3BE-4A6BEA261DEF}" type="datetimeFigureOut">
              <a:rPr lang="en-US" smtClean="0"/>
              <a:t>10/29/2018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17901328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9026650-B443-42CB-A3BE-4A6BEA261DEF}" type="datetimeFigureOut">
              <a:rPr lang="en-US" smtClean="0"/>
              <a:t>10/29/2018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998561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026650-B443-42CB-A3BE-4A6BEA261DEF}" type="datetimeFigureOut">
              <a:rPr lang="en-US" smtClean="0"/>
              <a:t>10/29/2018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119149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19364" y="1950720"/>
            <a:ext cx="11796712" cy="6827520"/>
          </a:xfrm>
        </p:spPr>
        <p:txBody>
          <a:bodyPr anchor="b"/>
          <a:lstStyle>
            <a:lvl1pPr>
              <a:defRPr sz="12800"/>
            </a:lvl1pPr>
          </a:lstStyle>
          <a:p>
            <a:r>
              <a:rPr lang="en-US" smtClean="0"/>
              <a:t>Click to edit Master title style</a:t>
            </a:r>
            <a:endParaRPr lang="en-US" dirty="0"/>
          </a:p>
        </p:txBody>
      </p:sp>
      <p:sp>
        <p:nvSpPr>
          <p:cNvPr id="3" name="Content Placeholder 2"/>
          <p:cNvSpPr>
            <a:spLocks noGrp="1"/>
          </p:cNvSpPr>
          <p:nvPr>
            <p:ph idx="1"/>
          </p:nvPr>
        </p:nvSpPr>
        <p:spPr>
          <a:xfrm>
            <a:off x="15549564" y="4213020"/>
            <a:ext cx="18516600" cy="20794133"/>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19364" y="8778240"/>
            <a:ext cx="11796712" cy="16262775"/>
          </a:xfrm>
        </p:spPr>
        <p:txBody>
          <a:bodyPr/>
          <a:lstStyle>
            <a:lvl1pPr marL="0" indent="0">
              <a:buNone/>
              <a:defRPr sz="6400"/>
            </a:lvl1pPr>
            <a:lvl2pPr marL="1828800" indent="0">
              <a:buNone/>
              <a:defRPr sz="5600"/>
            </a:lvl2pPr>
            <a:lvl3pPr marL="3657600" indent="0">
              <a:buNone/>
              <a:defRPr sz="4800"/>
            </a:lvl3pPr>
            <a:lvl4pPr marL="5486400" indent="0">
              <a:buNone/>
              <a:defRPr sz="4000"/>
            </a:lvl4pPr>
            <a:lvl5pPr marL="7315200" indent="0">
              <a:buNone/>
              <a:defRPr sz="4000"/>
            </a:lvl5pPr>
            <a:lvl6pPr marL="9144000" indent="0">
              <a:buNone/>
              <a:defRPr sz="4000"/>
            </a:lvl6pPr>
            <a:lvl7pPr marL="10972800" indent="0">
              <a:buNone/>
              <a:defRPr sz="4000"/>
            </a:lvl7pPr>
            <a:lvl8pPr marL="12801600" indent="0">
              <a:buNone/>
              <a:defRPr sz="4000"/>
            </a:lvl8pPr>
            <a:lvl9pPr marL="14630400" indent="0">
              <a:buNone/>
              <a:defRPr sz="4000"/>
            </a:lvl9pPr>
          </a:lstStyle>
          <a:p>
            <a:pPr lvl="0"/>
            <a:r>
              <a:rPr lang="en-US" smtClean="0"/>
              <a:t>Edit Master text styles</a:t>
            </a:r>
          </a:p>
        </p:txBody>
      </p:sp>
      <p:sp>
        <p:nvSpPr>
          <p:cNvPr id="5" name="Date Placeholder 4"/>
          <p:cNvSpPr>
            <a:spLocks noGrp="1"/>
          </p:cNvSpPr>
          <p:nvPr>
            <p:ph type="dt" sz="half" idx="10"/>
          </p:nvPr>
        </p:nvSpPr>
        <p:spPr/>
        <p:txBody>
          <a:bodyPr/>
          <a:lstStyle/>
          <a:p>
            <a:fld id="{B9026650-B443-42CB-A3BE-4A6BEA261DEF}"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1702962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19364" y="1950720"/>
            <a:ext cx="11796712" cy="6827520"/>
          </a:xfrm>
        </p:spPr>
        <p:txBody>
          <a:bodyPr anchor="b"/>
          <a:lstStyle>
            <a:lvl1pPr>
              <a:defRPr sz="1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549564" y="4213020"/>
            <a:ext cx="18516600" cy="20794133"/>
          </a:xfrm>
        </p:spPr>
        <p:txBody>
          <a:bodyPr anchor="t"/>
          <a:lstStyle>
            <a:lvl1pPr marL="0" indent="0">
              <a:buNone/>
              <a:defRPr sz="12800"/>
            </a:lvl1pPr>
            <a:lvl2pPr marL="1828800" indent="0">
              <a:buNone/>
              <a:defRPr sz="11200"/>
            </a:lvl2pPr>
            <a:lvl3pPr marL="3657600" indent="0">
              <a:buNone/>
              <a:defRPr sz="9600"/>
            </a:lvl3pPr>
            <a:lvl4pPr marL="5486400" indent="0">
              <a:buNone/>
              <a:defRPr sz="8000"/>
            </a:lvl4pPr>
            <a:lvl5pPr marL="7315200" indent="0">
              <a:buNone/>
              <a:defRPr sz="8000"/>
            </a:lvl5pPr>
            <a:lvl6pPr marL="9144000" indent="0">
              <a:buNone/>
              <a:defRPr sz="8000"/>
            </a:lvl6pPr>
            <a:lvl7pPr marL="10972800" indent="0">
              <a:buNone/>
              <a:defRPr sz="8000"/>
            </a:lvl7pPr>
            <a:lvl8pPr marL="12801600" indent="0">
              <a:buNone/>
              <a:defRPr sz="8000"/>
            </a:lvl8pPr>
            <a:lvl9pPr marL="14630400" indent="0">
              <a:buNone/>
              <a:defRPr sz="8000"/>
            </a:lvl9pPr>
          </a:lstStyle>
          <a:p>
            <a:r>
              <a:rPr lang="en-US" smtClean="0"/>
              <a:t>Click icon to add picture</a:t>
            </a:r>
            <a:endParaRPr lang="en-US" dirty="0"/>
          </a:p>
        </p:txBody>
      </p:sp>
      <p:sp>
        <p:nvSpPr>
          <p:cNvPr id="4" name="Text Placeholder 3"/>
          <p:cNvSpPr>
            <a:spLocks noGrp="1"/>
          </p:cNvSpPr>
          <p:nvPr>
            <p:ph type="body" sz="half" idx="2"/>
          </p:nvPr>
        </p:nvSpPr>
        <p:spPr>
          <a:xfrm>
            <a:off x="2519364" y="8778240"/>
            <a:ext cx="11796712" cy="16262775"/>
          </a:xfrm>
        </p:spPr>
        <p:txBody>
          <a:bodyPr/>
          <a:lstStyle>
            <a:lvl1pPr marL="0" indent="0">
              <a:buNone/>
              <a:defRPr sz="6400"/>
            </a:lvl1pPr>
            <a:lvl2pPr marL="1828800" indent="0">
              <a:buNone/>
              <a:defRPr sz="5600"/>
            </a:lvl2pPr>
            <a:lvl3pPr marL="3657600" indent="0">
              <a:buNone/>
              <a:defRPr sz="4800"/>
            </a:lvl3pPr>
            <a:lvl4pPr marL="5486400" indent="0">
              <a:buNone/>
              <a:defRPr sz="4000"/>
            </a:lvl4pPr>
            <a:lvl5pPr marL="7315200" indent="0">
              <a:buNone/>
              <a:defRPr sz="4000"/>
            </a:lvl5pPr>
            <a:lvl6pPr marL="9144000" indent="0">
              <a:buNone/>
              <a:defRPr sz="4000"/>
            </a:lvl6pPr>
            <a:lvl7pPr marL="10972800" indent="0">
              <a:buNone/>
              <a:defRPr sz="4000"/>
            </a:lvl7pPr>
            <a:lvl8pPr marL="12801600" indent="0">
              <a:buNone/>
              <a:defRPr sz="4000"/>
            </a:lvl8pPr>
            <a:lvl9pPr marL="14630400" indent="0">
              <a:buNone/>
              <a:defRPr sz="4000"/>
            </a:lvl9pPr>
          </a:lstStyle>
          <a:p>
            <a:pPr lvl="0"/>
            <a:r>
              <a:rPr lang="en-US" smtClean="0"/>
              <a:t>Edit Master text styles</a:t>
            </a:r>
          </a:p>
        </p:txBody>
      </p:sp>
      <p:sp>
        <p:nvSpPr>
          <p:cNvPr id="5" name="Date Placeholder 4"/>
          <p:cNvSpPr>
            <a:spLocks noGrp="1"/>
          </p:cNvSpPr>
          <p:nvPr>
            <p:ph type="dt" sz="half" idx="10"/>
          </p:nvPr>
        </p:nvSpPr>
        <p:spPr/>
        <p:txBody>
          <a:bodyPr/>
          <a:lstStyle/>
          <a:p>
            <a:fld id="{B9026650-B443-42CB-A3BE-4A6BEA261DEF}" type="datetimeFigureOut">
              <a:rPr lang="en-US" smtClean="0"/>
              <a:t>10/29/2018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F721D9-46FA-483B-84DE-D68BDD9625EC}" type="slidenum">
              <a:rPr lang="en-US" smtClean="0"/>
              <a:t>‹#›</a:t>
            </a:fld>
            <a:endParaRPr lang="en-US"/>
          </a:p>
        </p:txBody>
      </p:sp>
    </p:spTree>
    <p:extLst>
      <p:ext uri="{BB962C8B-B14F-4D97-AF65-F5344CB8AC3E}">
        <p14:creationId xmlns:p14="http://schemas.microsoft.com/office/powerpoint/2010/main" val="2478074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14600" y="1557873"/>
            <a:ext cx="31546800" cy="565573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14600" y="7789333"/>
            <a:ext cx="31546800" cy="18565709"/>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514600" y="27120433"/>
            <a:ext cx="8229600" cy="1557867"/>
          </a:xfrm>
          <a:prstGeom prst="rect">
            <a:avLst/>
          </a:prstGeom>
        </p:spPr>
        <p:txBody>
          <a:bodyPr vert="horz" lIns="91440" tIns="45720" rIns="91440" bIns="45720" rtlCol="0" anchor="ctr"/>
          <a:lstStyle>
            <a:lvl1pPr algn="l">
              <a:defRPr sz="4800">
                <a:solidFill>
                  <a:schemeClr val="tx1">
                    <a:tint val="75000"/>
                  </a:schemeClr>
                </a:solidFill>
              </a:defRPr>
            </a:lvl1pPr>
          </a:lstStyle>
          <a:p>
            <a:fld id="{B9026650-B443-42CB-A3BE-4A6BEA261DEF}" type="datetimeFigureOut">
              <a:rPr lang="en-US" smtClean="0"/>
              <a:t>10/29/2018</a:t>
            </a:fld>
            <a:endParaRPr lang="en-US"/>
          </a:p>
        </p:txBody>
      </p:sp>
      <p:sp>
        <p:nvSpPr>
          <p:cNvPr id="5" name="Footer Placeholder 4"/>
          <p:cNvSpPr>
            <a:spLocks noGrp="1"/>
          </p:cNvSpPr>
          <p:nvPr>
            <p:ph type="ftr" sz="quarter" idx="3"/>
          </p:nvPr>
        </p:nvSpPr>
        <p:spPr>
          <a:xfrm>
            <a:off x="12115800" y="27120433"/>
            <a:ext cx="12344400" cy="1557867"/>
          </a:xfrm>
          <a:prstGeom prst="rect">
            <a:avLst/>
          </a:prstGeom>
        </p:spPr>
        <p:txBody>
          <a:bodyPr vert="horz" lIns="91440" tIns="45720" rIns="91440" bIns="45720" rtlCol="0" anchor="ctr"/>
          <a:lstStyle>
            <a:lvl1pPr algn="ctr">
              <a:defRPr sz="4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5831800" y="27120433"/>
            <a:ext cx="8229600" cy="1557867"/>
          </a:xfrm>
          <a:prstGeom prst="rect">
            <a:avLst/>
          </a:prstGeom>
        </p:spPr>
        <p:txBody>
          <a:bodyPr vert="horz" lIns="91440" tIns="45720" rIns="91440" bIns="45720" rtlCol="0" anchor="ctr"/>
          <a:lstStyle>
            <a:lvl1pPr algn="r">
              <a:defRPr sz="4800">
                <a:solidFill>
                  <a:schemeClr val="tx1">
                    <a:tint val="75000"/>
                  </a:schemeClr>
                </a:solidFill>
              </a:defRPr>
            </a:lvl1pPr>
          </a:lstStyle>
          <a:p>
            <a:fld id="{D6F721D9-46FA-483B-84DE-D68BDD9625EC}" type="slidenum">
              <a:rPr lang="en-US" smtClean="0"/>
              <a:t>‹#›</a:t>
            </a:fld>
            <a:endParaRPr lang="en-US"/>
          </a:p>
        </p:txBody>
      </p:sp>
    </p:spTree>
    <p:extLst>
      <p:ext uri="{BB962C8B-B14F-4D97-AF65-F5344CB8AC3E}">
        <p14:creationId xmlns:p14="http://schemas.microsoft.com/office/powerpoint/2010/main" val="392520078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657600" rtl="0" eaLnBrk="1" latinLnBrk="0" hangingPunct="1">
        <a:lnSpc>
          <a:spcPct val="90000"/>
        </a:lnSpc>
        <a:spcBef>
          <a:spcPct val="0"/>
        </a:spcBef>
        <a:buNone/>
        <a:defRPr sz="17600" kern="1200">
          <a:solidFill>
            <a:schemeClr val="tx1"/>
          </a:solidFill>
          <a:latin typeface="+mj-lt"/>
          <a:ea typeface="+mj-ea"/>
          <a:cs typeface="+mj-cs"/>
        </a:defRPr>
      </a:lvl1pPr>
    </p:titleStyle>
    <p:bodyStyle>
      <a:lvl1pPr marL="914400" indent="-914400" algn="l" defTabSz="3657600" rtl="0" eaLnBrk="1" latinLnBrk="0" hangingPunct="1">
        <a:lnSpc>
          <a:spcPct val="90000"/>
        </a:lnSpc>
        <a:spcBef>
          <a:spcPts val="4000"/>
        </a:spcBef>
        <a:buFont typeface="Arial" panose="020B0604020202020204" pitchFamily="34" charset="0"/>
        <a:buChar char="•"/>
        <a:defRPr sz="11200" kern="1200">
          <a:solidFill>
            <a:schemeClr val="tx1"/>
          </a:solidFill>
          <a:latin typeface="+mn-lt"/>
          <a:ea typeface="+mn-ea"/>
          <a:cs typeface="+mn-cs"/>
        </a:defRPr>
      </a:lvl1pPr>
      <a:lvl2pPr marL="2743200" indent="-914400" algn="l" defTabSz="3657600" rtl="0" eaLnBrk="1" latinLnBrk="0" hangingPunct="1">
        <a:lnSpc>
          <a:spcPct val="90000"/>
        </a:lnSpc>
        <a:spcBef>
          <a:spcPts val="2000"/>
        </a:spcBef>
        <a:buFont typeface="Arial" panose="020B0604020202020204" pitchFamily="34" charset="0"/>
        <a:buChar char="•"/>
        <a:defRPr sz="9600" kern="1200">
          <a:solidFill>
            <a:schemeClr val="tx1"/>
          </a:solidFill>
          <a:latin typeface="+mn-lt"/>
          <a:ea typeface="+mn-ea"/>
          <a:cs typeface="+mn-cs"/>
        </a:defRPr>
      </a:lvl2pPr>
      <a:lvl3pPr marL="4572000" indent="-914400" algn="l" defTabSz="3657600" rtl="0" eaLnBrk="1" latinLnBrk="0" hangingPunct="1">
        <a:lnSpc>
          <a:spcPct val="90000"/>
        </a:lnSpc>
        <a:spcBef>
          <a:spcPts val="2000"/>
        </a:spcBef>
        <a:buFont typeface="Arial" panose="020B0604020202020204" pitchFamily="34" charset="0"/>
        <a:buChar char="•"/>
        <a:defRPr sz="8000" kern="1200">
          <a:solidFill>
            <a:schemeClr val="tx1"/>
          </a:solidFill>
          <a:latin typeface="+mn-lt"/>
          <a:ea typeface="+mn-ea"/>
          <a:cs typeface="+mn-cs"/>
        </a:defRPr>
      </a:lvl3pPr>
      <a:lvl4pPr marL="6400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4pPr>
      <a:lvl5pPr marL="82296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5pPr>
      <a:lvl6pPr marL="100584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6pPr>
      <a:lvl7pPr marL="118872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7pPr>
      <a:lvl8pPr marL="137160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8pPr>
      <a:lvl9pPr marL="15544800" indent="-914400" algn="l" defTabSz="3657600" rtl="0" eaLnBrk="1" latinLnBrk="0" hangingPunct="1">
        <a:lnSpc>
          <a:spcPct val="90000"/>
        </a:lnSpc>
        <a:spcBef>
          <a:spcPts val="2000"/>
        </a:spcBef>
        <a:buFont typeface="Arial" panose="020B0604020202020204" pitchFamily="34" charset="0"/>
        <a:buChar char="•"/>
        <a:defRPr sz="7200" kern="1200">
          <a:solidFill>
            <a:schemeClr val="tx1"/>
          </a:solidFill>
          <a:latin typeface="+mn-lt"/>
          <a:ea typeface="+mn-ea"/>
          <a:cs typeface="+mn-cs"/>
        </a:defRPr>
      </a:lvl9pPr>
    </p:bodyStyle>
    <p:otherStyle>
      <a:defPPr>
        <a:defRPr lang="en-US"/>
      </a:defPPr>
      <a:lvl1pPr marL="0" algn="l" defTabSz="3657600" rtl="0" eaLnBrk="1" latinLnBrk="0" hangingPunct="1">
        <a:defRPr sz="7200" kern="1200">
          <a:solidFill>
            <a:schemeClr val="tx1"/>
          </a:solidFill>
          <a:latin typeface="+mn-lt"/>
          <a:ea typeface="+mn-ea"/>
          <a:cs typeface="+mn-cs"/>
        </a:defRPr>
      </a:lvl1pPr>
      <a:lvl2pPr marL="1828800" algn="l" defTabSz="3657600" rtl="0" eaLnBrk="1" latinLnBrk="0" hangingPunct="1">
        <a:defRPr sz="7200" kern="1200">
          <a:solidFill>
            <a:schemeClr val="tx1"/>
          </a:solidFill>
          <a:latin typeface="+mn-lt"/>
          <a:ea typeface="+mn-ea"/>
          <a:cs typeface="+mn-cs"/>
        </a:defRPr>
      </a:lvl2pPr>
      <a:lvl3pPr marL="3657600" algn="l" defTabSz="3657600" rtl="0" eaLnBrk="1" latinLnBrk="0" hangingPunct="1">
        <a:defRPr sz="7200" kern="1200">
          <a:solidFill>
            <a:schemeClr val="tx1"/>
          </a:solidFill>
          <a:latin typeface="+mn-lt"/>
          <a:ea typeface="+mn-ea"/>
          <a:cs typeface="+mn-cs"/>
        </a:defRPr>
      </a:lvl3pPr>
      <a:lvl4pPr marL="5486400" algn="l" defTabSz="3657600" rtl="0" eaLnBrk="1" latinLnBrk="0" hangingPunct="1">
        <a:defRPr sz="7200" kern="1200">
          <a:solidFill>
            <a:schemeClr val="tx1"/>
          </a:solidFill>
          <a:latin typeface="+mn-lt"/>
          <a:ea typeface="+mn-ea"/>
          <a:cs typeface="+mn-cs"/>
        </a:defRPr>
      </a:lvl4pPr>
      <a:lvl5pPr marL="7315200" algn="l" defTabSz="3657600" rtl="0" eaLnBrk="1" latinLnBrk="0" hangingPunct="1">
        <a:defRPr sz="7200" kern="1200">
          <a:solidFill>
            <a:schemeClr val="tx1"/>
          </a:solidFill>
          <a:latin typeface="+mn-lt"/>
          <a:ea typeface="+mn-ea"/>
          <a:cs typeface="+mn-cs"/>
        </a:defRPr>
      </a:lvl5pPr>
      <a:lvl6pPr marL="9144000" algn="l" defTabSz="3657600" rtl="0" eaLnBrk="1" latinLnBrk="0" hangingPunct="1">
        <a:defRPr sz="7200" kern="1200">
          <a:solidFill>
            <a:schemeClr val="tx1"/>
          </a:solidFill>
          <a:latin typeface="+mn-lt"/>
          <a:ea typeface="+mn-ea"/>
          <a:cs typeface="+mn-cs"/>
        </a:defRPr>
      </a:lvl6pPr>
      <a:lvl7pPr marL="10972800" algn="l" defTabSz="3657600" rtl="0" eaLnBrk="1" latinLnBrk="0" hangingPunct="1">
        <a:defRPr sz="7200" kern="1200">
          <a:solidFill>
            <a:schemeClr val="tx1"/>
          </a:solidFill>
          <a:latin typeface="+mn-lt"/>
          <a:ea typeface="+mn-ea"/>
          <a:cs typeface="+mn-cs"/>
        </a:defRPr>
      </a:lvl7pPr>
      <a:lvl8pPr marL="12801600" algn="l" defTabSz="3657600" rtl="0" eaLnBrk="1" latinLnBrk="0" hangingPunct="1">
        <a:defRPr sz="7200" kern="1200">
          <a:solidFill>
            <a:schemeClr val="tx1"/>
          </a:solidFill>
          <a:latin typeface="+mn-lt"/>
          <a:ea typeface="+mn-ea"/>
          <a:cs typeface="+mn-cs"/>
        </a:defRPr>
      </a:lvl8pPr>
      <a:lvl9pPr marL="14630400" algn="l" defTabSz="3657600"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6576000" cy="29260800"/>
          </a:xfrm>
          <a:prstGeom prst="rect">
            <a:avLst/>
          </a:prstGeom>
        </p:spPr>
      </p:pic>
      <p:sp>
        <p:nvSpPr>
          <p:cNvPr id="5" name="Rectangle 4"/>
          <p:cNvSpPr/>
          <p:nvPr/>
        </p:nvSpPr>
        <p:spPr>
          <a:xfrm>
            <a:off x="9753600" y="607447"/>
            <a:ext cx="17068800" cy="465908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0" b="1" dirty="0">
                <a:solidFill>
                  <a:srgbClr val="6600CC"/>
                </a:solidFill>
              </a:rPr>
              <a:t>Taking Action to Contain College Expenses: Cultivating a Collection of Textbooks </a:t>
            </a:r>
            <a:r>
              <a:rPr lang="en-US" sz="8000" dirty="0">
                <a:solidFill>
                  <a:srgbClr val="6600CC"/>
                </a:solidFill>
              </a:rPr>
              <a:t>for</a:t>
            </a:r>
            <a:r>
              <a:rPr lang="en-US" sz="8000" b="1" dirty="0">
                <a:solidFill>
                  <a:srgbClr val="6600CC"/>
                </a:solidFill>
              </a:rPr>
              <a:t> High Use Classes</a:t>
            </a:r>
          </a:p>
          <a:p>
            <a:pPr algn="ctr"/>
            <a:endParaRPr lang="en-US" dirty="0"/>
          </a:p>
        </p:txBody>
      </p:sp>
      <p:sp>
        <p:nvSpPr>
          <p:cNvPr id="6" name="Rectangle 5"/>
          <p:cNvSpPr/>
          <p:nvPr/>
        </p:nvSpPr>
        <p:spPr>
          <a:xfrm>
            <a:off x="897050" y="5486400"/>
            <a:ext cx="7358743" cy="43678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smtClean="0">
                <a:solidFill>
                  <a:srgbClr val="000000"/>
                </a:solidFill>
                <a:latin typeface="Calibri Light" panose="020F0302020204030204" pitchFamily="34" charset="0"/>
              </a:rPr>
              <a:t>Challenge: </a:t>
            </a:r>
            <a:r>
              <a:rPr lang="en-US" sz="3600" dirty="0" smtClean="0">
                <a:solidFill>
                  <a:srgbClr val="000000"/>
                </a:solidFill>
                <a:latin typeface="Calibri Light" panose="020F0302020204030204" pitchFamily="34" charset="0"/>
              </a:rPr>
              <a:t>The </a:t>
            </a:r>
            <a:r>
              <a:rPr lang="en-US" sz="3600" dirty="0">
                <a:solidFill>
                  <a:srgbClr val="000000"/>
                </a:solidFill>
                <a:latin typeface="Calibri Light" panose="020F0302020204030204" pitchFamily="34" charset="0"/>
              </a:rPr>
              <a:t>College Board estimated that the cost of textbooks per student per year was nearly $1,200. </a:t>
            </a:r>
            <a:r>
              <a:rPr lang="en-US" sz="3600" dirty="0" smtClean="0">
                <a:solidFill>
                  <a:srgbClr val="000000"/>
                </a:solidFill>
                <a:latin typeface="Calibri Light" panose="020F0302020204030204" pitchFamily="34" charset="0"/>
              </a:rPr>
              <a:t>According </a:t>
            </a:r>
            <a:r>
              <a:rPr lang="en-US" sz="3600" dirty="0">
                <a:solidFill>
                  <a:srgbClr val="000000"/>
                </a:solidFill>
                <a:latin typeface="Calibri Light" panose="020F0302020204030204" pitchFamily="34" charset="0"/>
              </a:rPr>
              <a:t>to </a:t>
            </a:r>
            <a:r>
              <a:rPr lang="en-US" sz="3600" dirty="0" smtClean="0">
                <a:solidFill>
                  <a:srgbClr val="000000"/>
                </a:solidFill>
                <a:latin typeface="Calibri Light" panose="020F0302020204030204" pitchFamily="34" charset="0"/>
              </a:rPr>
              <a:t>a </a:t>
            </a:r>
            <a:r>
              <a:rPr lang="en-US" sz="3600" dirty="0">
                <a:solidFill>
                  <a:srgbClr val="000000"/>
                </a:solidFill>
                <a:latin typeface="Calibri Light" panose="020F0302020204030204" pitchFamily="34" charset="0"/>
              </a:rPr>
              <a:t>2014 national study, 65 percent of students have opted not to buy a textbook during their academic career because of cost.</a:t>
            </a:r>
            <a:endParaRPr lang="en-US" sz="3600" dirty="0">
              <a:latin typeface="Calibri Light" panose="020F0302020204030204" pitchFamily="34" charset="0"/>
            </a:endParaRPr>
          </a:p>
        </p:txBody>
      </p:sp>
      <p:sp>
        <p:nvSpPr>
          <p:cNvPr id="8" name="Rectangle 7"/>
          <p:cNvSpPr/>
          <p:nvPr/>
        </p:nvSpPr>
        <p:spPr>
          <a:xfrm>
            <a:off x="944853" y="11184294"/>
            <a:ext cx="7358743" cy="255148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smtClean="0">
                <a:solidFill>
                  <a:srgbClr val="000000"/>
                </a:solidFill>
                <a:latin typeface="Calibri Light" panose="020F0302020204030204" pitchFamily="34" charset="0"/>
              </a:rPr>
              <a:t>Response: </a:t>
            </a:r>
            <a:r>
              <a:rPr lang="en-US" sz="3600" dirty="0" smtClean="0">
                <a:solidFill>
                  <a:srgbClr val="000000"/>
                </a:solidFill>
                <a:latin typeface="Calibri Light" panose="020F0302020204030204" pitchFamily="34" charset="0"/>
              </a:rPr>
              <a:t>Textbooks </a:t>
            </a:r>
            <a:r>
              <a:rPr lang="en-US" sz="3600" dirty="0">
                <a:solidFill>
                  <a:srgbClr val="000000"/>
                </a:solidFill>
                <a:latin typeface="Calibri Light" panose="020F0302020204030204" pitchFamily="34" charset="0"/>
              </a:rPr>
              <a:t>on Reserve began over 10 years ago in support of past President Hodge's initiative to support students from disadvantaged groups. </a:t>
            </a:r>
            <a:endParaRPr lang="en-US" sz="3600" dirty="0">
              <a:latin typeface="Calibri Light" panose="020F0302020204030204" pitchFamily="34" charset="0"/>
            </a:endParaRPr>
          </a:p>
        </p:txBody>
      </p:sp>
      <p:sp>
        <p:nvSpPr>
          <p:cNvPr id="9" name="Rectangle 8"/>
          <p:cNvSpPr/>
          <p:nvPr/>
        </p:nvSpPr>
        <p:spPr>
          <a:xfrm>
            <a:off x="944853" y="14630400"/>
            <a:ext cx="7358743" cy="52723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smtClean="0">
                <a:solidFill>
                  <a:srgbClr val="000000"/>
                </a:solidFill>
                <a:latin typeface="Calibri Light" panose="020F0302020204030204" pitchFamily="34" charset="0"/>
              </a:rPr>
              <a:t>Initial Funding: </a:t>
            </a:r>
            <a:r>
              <a:rPr lang="en-US" sz="3600" dirty="0" smtClean="0">
                <a:solidFill>
                  <a:srgbClr val="000000"/>
                </a:solidFill>
                <a:latin typeface="Calibri Light" panose="020F0302020204030204" pitchFamily="34" charset="0"/>
              </a:rPr>
              <a:t>Initially, funding came from the Associated Student Government, the Parents’ Fund, and the Libraries. After helping to launch the program, ASG and the Parents’ Fund moved on to other projects. The Libraries thereafter used their own funding, which became exhausted in 2016.</a:t>
            </a:r>
            <a:endParaRPr lang="en-US" sz="3600" dirty="0">
              <a:latin typeface="Calibri Light" panose="020F0302020204030204" pitchFamily="34" charset="0"/>
            </a:endParaRPr>
          </a:p>
        </p:txBody>
      </p:sp>
      <p:sp>
        <p:nvSpPr>
          <p:cNvPr id="10" name="Rectangle 9"/>
          <p:cNvSpPr/>
          <p:nvPr/>
        </p:nvSpPr>
        <p:spPr>
          <a:xfrm>
            <a:off x="10414204" y="6149767"/>
            <a:ext cx="7358743" cy="102462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smtClean="0">
                <a:solidFill>
                  <a:srgbClr val="000000"/>
                </a:solidFill>
                <a:latin typeface="Calibri Light" panose="020F0302020204030204" pitchFamily="34" charset="0"/>
              </a:rPr>
              <a:t>Launch and Growth: </a:t>
            </a:r>
            <a:r>
              <a:rPr lang="en-US" sz="3600" dirty="0" smtClean="0">
                <a:solidFill>
                  <a:srgbClr val="000000"/>
                </a:solidFill>
                <a:latin typeface="Calibri Light" panose="020F0302020204030204" pitchFamily="34" charset="0"/>
              </a:rPr>
              <a:t>The Libraries purchased copies of textbooks initially for the top-25 enrolled courses, then expanded to the top 50. The number of copies depended on the size of the class.</a:t>
            </a:r>
            <a:r>
              <a:rPr lang="en-US" sz="3600" b="1" dirty="0" smtClean="0">
                <a:solidFill>
                  <a:srgbClr val="000000"/>
                </a:solidFill>
                <a:latin typeface="Calibri Light" panose="020F0302020204030204" pitchFamily="34" charset="0"/>
              </a:rPr>
              <a:t/>
            </a:r>
            <a:br>
              <a:rPr lang="en-US" sz="3600" b="1" dirty="0" smtClean="0">
                <a:solidFill>
                  <a:srgbClr val="000000"/>
                </a:solidFill>
                <a:latin typeface="Calibri Light" panose="020F0302020204030204" pitchFamily="34" charset="0"/>
              </a:rPr>
            </a:br>
            <a:r>
              <a:rPr lang="en-US" sz="3600" b="1" dirty="0" smtClean="0">
                <a:solidFill>
                  <a:srgbClr val="000000"/>
                </a:solidFill>
                <a:latin typeface="Calibri Light" panose="020F0302020204030204" pitchFamily="34" charset="0"/>
              </a:rPr>
              <a:t/>
            </a:r>
            <a:br>
              <a:rPr lang="en-US" sz="3600" b="1" dirty="0" smtClean="0">
                <a:solidFill>
                  <a:srgbClr val="000000"/>
                </a:solidFill>
                <a:latin typeface="Calibri Light" panose="020F0302020204030204" pitchFamily="34" charset="0"/>
              </a:rPr>
            </a:br>
            <a:r>
              <a:rPr lang="en-US" sz="3600" dirty="0" smtClean="0">
                <a:solidFill>
                  <a:srgbClr val="000000"/>
                </a:solidFill>
                <a:latin typeface="Calibri Light" panose="020F0302020204030204" pitchFamily="34" charset="0"/>
              </a:rPr>
              <a:t>Initially, the collection was based at Miami’s central facility, King Library, which is open 24/7. Eventually, a second copy of books covering Business, Engineering and the Sciences were added in the Business, Engineering, Science and Technology (BEST) Library. </a:t>
            </a:r>
          </a:p>
          <a:p>
            <a:endParaRPr lang="en-US" sz="3600" dirty="0">
              <a:solidFill>
                <a:srgbClr val="000000"/>
              </a:solidFill>
              <a:latin typeface="Calibri Light" panose="020F0302020204030204" pitchFamily="34" charset="0"/>
            </a:endParaRPr>
          </a:p>
          <a:p>
            <a:r>
              <a:rPr lang="en-US" sz="3600" b="1" dirty="0">
                <a:solidFill>
                  <a:srgbClr val="000000"/>
                </a:solidFill>
                <a:latin typeface="Calibri Light" panose="020F0302020204030204" pitchFamily="34" charset="0"/>
              </a:rPr>
              <a:t> </a:t>
            </a:r>
            <a:r>
              <a:rPr lang="en-US" sz="3600" dirty="0">
                <a:solidFill>
                  <a:srgbClr val="000000"/>
                </a:solidFill>
                <a:latin typeface="Calibri Light" panose="020F0302020204030204" pitchFamily="34" charset="0"/>
              </a:rPr>
              <a:t>Annual checkouts quickly grew to 8,000 – 10,000 checkouts. </a:t>
            </a:r>
            <a:endParaRPr lang="en-US" sz="3600" dirty="0">
              <a:latin typeface="Calibri Light" panose="020F0302020204030204" pitchFamily="34" charset="0"/>
            </a:endParaRPr>
          </a:p>
        </p:txBody>
      </p:sp>
      <p:sp>
        <p:nvSpPr>
          <p:cNvPr id="12" name="Rectangle 11"/>
          <p:cNvSpPr/>
          <p:nvPr/>
        </p:nvSpPr>
        <p:spPr>
          <a:xfrm>
            <a:off x="18734194" y="6129435"/>
            <a:ext cx="7358743" cy="696164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smtClean="0">
                <a:solidFill>
                  <a:srgbClr val="000000"/>
                </a:solidFill>
                <a:latin typeface="Calibri Light" panose="020F0302020204030204" pitchFamily="34" charset="0"/>
              </a:rPr>
              <a:t>Crisis: </a:t>
            </a:r>
            <a:r>
              <a:rPr lang="en-US" sz="3600" dirty="0" smtClean="0">
                <a:solidFill>
                  <a:srgbClr val="000000"/>
                </a:solidFill>
                <a:latin typeface="Calibri Light" panose="020F0302020204030204" pitchFamily="34" charset="0"/>
              </a:rPr>
              <a:t>The funds from which Textbooks on Reserve were funded ran out in 2016. New restrictions on purchasing:</a:t>
            </a:r>
          </a:p>
          <a:p>
            <a:pPr marL="571500" indent="-571500">
              <a:buFont typeface="Arial" panose="020B0604020202020204" pitchFamily="34" charset="0"/>
              <a:buChar char="•"/>
            </a:pPr>
            <a:r>
              <a:rPr lang="en-US" sz="3600" dirty="0" smtClean="0">
                <a:solidFill>
                  <a:srgbClr val="000000"/>
                </a:solidFill>
                <a:latin typeface="Calibri Light" panose="020F0302020204030204" pitchFamily="34" charset="0"/>
              </a:rPr>
              <a:t>No more than 1 copy of book per library, regardless of class size.</a:t>
            </a:r>
          </a:p>
          <a:p>
            <a:pPr marL="571500" indent="-571500">
              <a:buFont typeface="Arial" panose="020B0604020202020204" pitchFamily="34" charset="0"/>
              <a:buChar char="•"/>
            </a:pPr>
            <a:r>
              <a:rPr lang="en-US" sz="3600" dirty="0" smtClean="0">
                <a:solidFill>
                  <a:srgbClr val="000000"/>
                </a:solidFill>
                <a:latin typeface="Calibri Light" panose="020F0302020204030204" pitchFamily="34" charset="0"/>
              </a:rPr>
              <a:t>No books for classes in which all sections were not using a common set of textbooks.</a:t>
            </a:r>
          </a:p>
          <a:p>
            <a:pPr marL="571500" indent="-571500">
              <a:buFont typeface="Arial" panose="020B0604020202020204" pitchFamily="34" charset="0"/>
              <a:buChar char="•"/>
            </a:pPr>
            <a:endParaRPr lang="en-US" sz="3600" dirty="0">
              <a:solidFill>
                <a:srgbClr val="000000"/>
              </a:solidFill>
              <a:latin typeface="Calibri Light" panose="020F0302020204030204" pitchFamily="34" charset="0"/>
            </a:endParaRPr>
          </a:p>
          <a:p>
            <a:r>
              <a:rPr lang="en-US" sz="3600" dirty="0" smtClean="0">
                <a:solidFill>
                  <a:srgbClr val="000000"/>
                </a:solidFill>
                <a:latin typeface="Calibri Light" panose="020F0302020204030204" pitchFamily="34" charset="0"/>
              </a:rPr>
              <a:t>Checkouts of textbooks plunged rapidly in the following years, sinking to less than 4,000 annually.</a:t>
            </a:r>
            <a:endParaRPr lang="en-US" sz="3600" dirty="0">
              <a:latin typeface="Calibri Light" panose="020F0302020204030204" pitchFamily="34" charset="0"/>
            </a:endParaRPr>
          </a:p>
        </p:txBody>
      </p:sp>
      <p:sp>
        <p:nvSpPr>
          <p:cNvPr id="13" name="Rectangle 12"/>
          <p:cNvSpPr/>
          <p:nvPr/>
        </p:nvSpPr>
        <p:spPr>
          <a:xfrm>
            <a:off x="28327156" y="5648762"/>
            <a:ext cx="7358743" cy="875489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smtClean="0">
                <a:solidFill>
                  <a:srgbClr val="000000"/>
                </a:solidFill>
                <a:latin typeface="Calibri Light" panose="020F0302020204030204" pitchFamily="34" charset="0"/>
              </a:rPr>
              <a:t>Response: </a:t>
            </a:r>
            <a:r>
              <a:rPr lang="en-US" sz="3600" dirty="0" smtClean="0">
                <a:solidFill>
                  <a:srgbClr val="000000"/>
                </a:solidFill>
                <a:latin typeface="Calibri Light" panose="020F0302020204030204" pitchFamily="34" charset="0"/>
              </a:rPr>
              <a:t>The Libraries made fundraising for Textbooks on Reserve a priority, both when working with donors and when working on Miami Move-in Day, when University Staff assist first-year students and their parents with moving into dormitories and receive donations in exchange for their services.</a:t>
            </a:r>
          </a:p>
          <a:p>
            <a:endParaRPr lang="en-US" sz="3600" dirty="0">
              <a:solidFill>
                <a:srgbClr val="000000"/>
              </a:solidFill>
              <a:latin typeface="Calibri Light" panose="020F0302020204030204" pitchFamily="34" charset="0"/>
            </a:endParaRPr>
          </a:p>
          <a:p>
            <a:r>
              <a:rPr lang="en-US" sz="3600" dirty="0" smtClean="0">
                <a:solidFill>
                  <a:srgbClr val="000000"/>
                </a:solidFill>
                <a:latin typeface="Calibri Light" panose="020F0302020204030204" pitchFamily="34" charset="0"/>
              </a:rPr>
              <a:t>These efforts are raising thousands of dollars annually. In Fall 2018, the Libraries once again began to purchase textbooks for classes in which all sections were not using a common set of textbooks</a:t>
            </a:r>
            <a:endParaRPr lang="en-US" sz="3600" dirty="0">
              <a:latin typeface="Calibri Light" panose="020F0302020204030204" pitchFamily="34" charset="0"/>
            </a:endParaRPr>
          </a:p>
        </p:txBody>
      </p:sp>
      <p:sp>
        <p:nvSpPr>
          <p:cNvPr id="16" name="Oval 15"/>
          <p:cNvSpPr/>
          <p:nvPr/>
        </p:nvSpPr>
        <p:spPr>
          <a:xfrm>
            <a:off x="9753600" y="24667092"/>
            <a:ext cx="17591315" cy="400768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11310753" y="25550325"/>
            <a:ext cx="6731300" cy="19210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4400" dirty="0" smtClean="0">
                <a:solidFill>
                  <a:schemeClr val="accent1">
                    <a:lumMod val="50000"/>
                  </a:schemeClr>
                </a:solidFill>
              </a:rPr>
              <a:t>Rob Withers</a:t>
            </a:r>
          </a:p>
          <a:p>
            <a:pPr algn="r"/>
            <a:r>
              <a:rPr lang="en-US" sz="4400" dirty="0" smtClean="0">
                <a:solidFill>
                  <a:schemeClr val="accent1">
                    <a:lumMod val="50000"/>
                  </a:schemeClr>
                </a:solidFill>
              </a:rPr>
              <a:t>Coordinator, Access Services</a:t>
            </a:r>
          </a:p>
          <a:p>
            <a:pPr algn="r"/>
            <a:r>
              <a:rPr lang="en-US" sz="4400" dirty="0" smtClean="0">
                <a:solidFill>
                  <a:schemeClr val="accent1">
                    <a:lumMod val="50000"/>
                  </a:schemeClr>
                </a:solidFill>
              </a:rPr>
              <a:t>witherre@miamioh.edu</a:t>
            </a:r>
            <a:endParaRPr lang="en-US" sz="4400" dirty="0">
              <a:solidFill>
                <a:schemeClr val="accent1">
                  <a:lumMod val="50000"/>
                </a:schemeClr>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0" y="26164966"/>
            <a:ext cx="7702296" cy="1011936"/>
          </a:xfrm>
          <a:prstGeom prst="rect">
            <a:avLst/>
          </a:prstGeom>
        </p:spPr>
      </p:pic>
      <p:sp>
        <p:nvSpPr>
          <p:cNvPr id="17" name="Rectangle 16"/>
          <p:cNvSpPr/>
          <p:nvPr/>
        </p:nvSpPr>
        <p:spPr>
          <a:xfrm>
            <a:off x="28259484" y="15719898"/>
            <a:ext cx="7358743" cy="722718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600" b="1" dirty="0" smtClean="0">
                <a:solidFill>
                  <a:srgbClr val="000000"/>
                </a:solidFill>
                <a:latin typeface="Calibri Light" panose="020F0302020204030204" pitchFamily="34" charset="0"/>
              </a:rPr>
              <a:t>Maintenance: </a:t>
            </a:r>
            <a:r>
              <a:rPr lang="en-US" sz="3600" dirty="0" smtClean="0">
                <a:solidFill>
                  <a:srgbClr val="000000"/>
                </a:solidFill>
                <a:latin typeface="Calibri Light" panose="020F0302020204030204" pitchFamily="34" charset="0"/>
              </a:rPr>
              <a:t>Books are normally removed from the collection as they are </a:t>
            </a:r>
            <a:r>
              <a:rPr lang="en-US" sz="3600" dirty="0" err="1" smtClean="0">
                <a:solidFill>
                  <a:srgbClr val="000000"/>
                </a:solidFill>
                <a:latin typeface="Calibri Light" panose="020F0302020204030204" pitchFamily="34" charset="0"/>
              </a:rPr>
              <a:t>superceded</a:t>
            </a:r>
            <a:r>
              <a:rPr lang="en-US" sz="3600" dirty="0" smtClean="0">
                <a:solidFill>
                  <a:srgbClr val="000000"/>
                </a:solidFill>
                <a:latin typeface="Calibri Light" panose="020F0302020204030204" pitchFamily="34" charset="0"/>
              </a:rPr>
              <a:t> by a new edition; however, the at the discretion of the Reserves supervisor, 1-2 older editions may be retained if the item has enjoyed high use.</a:t>
            </a:r>
          </a:p>
          <a:p>
            <a:endParaRPr lang="en-US" sz="3600" dirty="0">
              <a:solidFill>
                <a:srgbClr val="000000"/>
              </a:solidFill>
              <a:latin typeface="Calibri Light" panose="020F0302020204030204" pitchFamily="34" charset="0"/>
            </a:endParaRPr>
          </a:p>
          <a:p>
            <a:r>
              <a:rPr lang="en-US" sz="3600" dirty="0" smtClean="0">
                <a:solidFill>
                  <a:srgbClr val="000000"/>
                </a:solidFill>
                <a:latin typeface="Calibri Light" panose="020F0302020204030204" pitchFamily="34" charset="0"/>
              </a:rPr>
              <a:t>Selectors view removed items to determine if the items should be added to the collection and receive a full catalog record, or should be discarded.</a:t>
            </a:r>
            <a:endParaRPr lang="en-US" sz="3600" dirty="0">
              <a:latin typeface="Calibri Light" panose="020F0302020204030204" pitchFamily="34" charset="0"/>
            </a:endParaRPr>
          </a:p>
        </p:txBody>
      </p:sp>
    </p:spTree>
    <p:extLst>
      <p:ext uri="{BB962C8B-B14F-4D97-AF65-F5344CB8AC3E}">
        <p14:creationId xmlns:p14="http://schemas.microsoft.com/office/powerpoint/2010/main" val="18443344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TotalTime>
  <Words>407</Words>
  <Application>Microsoft Office PowerPoint</Application>
  <PresentationFormat>Custom</PresentationFormat>
  <Paragraphs>21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Miami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Withers, Robert E. Mr.</dc:creator>
  <cp:lastModifiedBy>Withers, Robert E. Mr.</cp:lastModifiedBy>
  <cp:revision>8</cp:revision>
  <dcterms:created xsi:type="dcterms:W3CDTF">2018-10-29T19:03:04Z</dcterms:created>
  <dcterms:modified xsi:type="dcterms:W3CDTF">2018-10-29T19:54:23Z</dcterms:modified>
</cp:coreProperties>
</file>