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5143500" cx="9144000"/>
  <p:notesSz cx="6858000" cy="9144000"/>
  <p:embeddedFontLst>
    <p:embeddedFont>
      <p:font typeface="Lato"/>
      <p:regular r:id="rId29"/>
      <p:bold r:id="rId30"/>
      <p:italic r:id="rId31"/>
      <p:boldItalic r:id="rId32"/>
    </p:embeddedFont>
    <p:embeddedFont>
      <p:font typeface="Righteous"/>
      <p:regular r:id="rId33"/>
    </p:embeddedFont>
    <p:embeddedFont>
      <p:font typeface="Oswald"/>
      <p:regular r:id="rId34"/>
      <p:bold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547">
          <p15:clr>
            <a:srgbClr val="FF00FF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47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italic.fntdata"/><Relationship Id="rId30" Type="http://schemas.openxmlformats.org/officeDocument/2006/relationships/font" Target="fonts/Lato-bold.fntdata"/><Relationship Id="rId11" Type="http://schemas.openxmlformats.org/officeDocument/2006/relationships/slide" Target="slides/slide6.xml"/><Relationship Id="rId33" Type="http://schemas.openxmlformats.org/officeDocument/2006/relationships/font" Target="fonts/Righteous-regular.fntdata"/><Relationship Id="rId10" Type="http://schemas.openxmlformats.org/officeDocument/2006/relationships/slide" Target="slides/slide5.xml"/><Relationship Id="rId32" Type="http://schemas.openxmlformats.org/officeDocument/2006/relationships/font" Target="fonts/Lato-boldItalic.fntdata"/><Relationship Id="rId13" Type="http://schemas.openxmlformats.org/officeDocument/2006/relationships/slide" Target="slides/slide8.xml"/><Relationship Id="rId35" Type="http://schemas.openxmlformats.org/officeDocument/2006/relationships/font" Target="fonts/Oswald-bold.fntdata"/><Relationship Id="rId12" Type="http://schemas.openxmlformats.org/officeDocument/2006/relationships/slide" Target="slides/slide7.xml"/><Relationship Id="rId34" Type="http://schemas.openxmlformats.org/officeDocument/2006/relationships/font" Target="fonts/Oswald-regular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c82b7eedf2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c82b7eedf2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4287787fb1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14287787fb1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8a61d2712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8a61d2712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c82b7eedf2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c82b7eedf2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1435d8d341e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1435d8d341e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4287787fb1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14287787fb1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255cca4321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1255cca432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1255cca4321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1255cca4321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255cca4321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1255cca4321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13fe4cd4cc0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13fe4cd4cc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c93b7bdf29_1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c93b7bdf29_1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4287787fb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4287787fb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1255cca4321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1255cca4321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255cca4321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255cca4321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1255cca4321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1255cca4321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13fe4cd4cc0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13fe4cd4cc0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c93b7bdf29_1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c93b7bdf29_1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c82b7eedf2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c82b7eedf2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435d8d341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1435d8d341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4287787fb1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14287787fb1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c93b7bdf29_1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c93b7bdf29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fde2d33a53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fde2d33a53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4287787fb1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14287787fb1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632025" y="478025"/>
            <a:ext cx="6503400" cy="95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200"/>
              <a:buNone/>
              <a:defRPr sz="30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200"/>
              <a:buNone/>
              <a:defRPr sz="5200">
                <a:solidFill>
                  <a:schemeClr val="accent4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200"/>
              <a:buNone/>
              <a:defRPr sz="5200">
                <a:solidFill>
                  <a:schemeClr val="accent4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200"/>
              <a:buNone/>
              <a:defRPr sz="5200">
                <a:solidFill>
                  <a:schemeClr val="accent4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200"/>
              <a:buNone/>
              <a:defRPr sz="5200">
                <a:solidFill>
                  <a:schemeClr val="accent4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200"/>
              <a:buNone/>
              <a:defRPr sz="5200">
                <a:solidFill>
                  <a:schemeClr val="accent4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200"/>
              <a:buNone/>
              <a:defRPr sz="5200">
                <a:solidFill>
                  <a:schemeClr val="accent4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200"/>
              <a:buNone/>
              <a:defRPr sz="5200">
                <a:solidFill>
                  <a:schemeClr val="accent4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200"/>
              <a:buNone/>
              <a:defRPr sz="5200"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1209675" y="1619975"/>
            <a:ext cx="6916500" cy="196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b="1" sz="9100">
                <a:solidFill>
                  <a:schemeClr val="lt1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069675" y="3286900"/>
            <a:ext cx="3062700" cy="82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400">
                <a:solidFill>
                  <a:schemeClr val="accent2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2972075" y="392750"/>
            <a:ext cx="3377400" cy="66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b="1" sz="3000">
                <a:latin typeface="Righteous"/>
                <a:ea typeface="Righteous"/>
                <a:cs typeface="Righteous"/>
                <a:sym typeface="Righteou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b="1" sz="3000">
                <a:latin typeface="Righteous"/>
                <a:ea typeface="Righteous"/>
                <a:cs typeface="Righteous"/>
                <a:sym typeface="Righteou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b="1" sz="3000">
                <a:latin typeface="Righteous"/>
                <a:ea typeface="Righteous"/>
                <a:cs typeface="Righteous"/>
                <a:sym typeface="Righteou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b="1" sz="3000">
                <a:latin typeface="Righteous"/>
                <a:ea typeface="Righteous"/>
                <a:cs typeface="Righteous"/>
                <a:sym typeface="Righteou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b="1" sz="3000">
                <a:latin typeface="Righteous"/>
                <a:ea typeface="Righteous"/>
                <a:cs typeface="Righteous"/>
                <a:sym typeface="Righteou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b="1" sz="3000">
                <a:latin typeface="Righteous"/>
                <a:ea typeface="Righteous"/>
                <a:cs typeface="Righteous"/>
                <a:sym typeface="Righteou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b="1" sz="3000">
                <a:latin typeface="Righteous"/>
                <a:ea typeface="Righteous"/>
                <a:cs typeface="Righteous"/>
                <a:sym typeface="Righteou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b="1" sz="3000"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" type="subTitle"/>
          </p:nvPr>
        </p:nvSpPr>
        <p:spPr>
          <a:xfrm>
            <a:off x="2664060" y="1657574"/>
            <a:ext cx="1557600" cy="4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63" name="Google Shape;63;p14"/>
          <p:cNvSpPr txBox="1"/>
          <p:nvPr>
            <p:ph idx="2" type="subTitle"/>
          </p:nvPr>
        </p:nvSpPr>
        <p:spPr>
          <a:xfrm>
            <a:off x="5764160" y="1675124"/>
            <a:ext cx="1217700" cy="45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64" name="Google Shape;64;p14"/>
          <p:cNvSpPr txBox="1"/>
          <p:nvPr>
            <p:ph idx="3" type="subTitle"/>
          </p:nvPr>
        </p:nvSpPr>
        <p:spPr>
          <a:xfrm>
            <a:off x="2711698" y="3274261"/>
            <a:ext cx="1022400" cy="4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65" name="Google Shape;65;p14"/>
          <p:cNvSpPr txBox="1"/>
          <p:nvPr>
            <p:ph idx="4" type="subTitle"/>
          </p:nvPr>
        </p:nvSpPr>
        <p:spPr>
          <a:xfrm>
            <a:off x="5912910" y="3250085"/>
            <a:ext cx="1164900" cy="542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66" name="Google Shape;66;p14"/>
          <p:cNvSpPr txBox="1"/>
          <p:nvPr>
            <p:ph idx="5" type="subTitle"/>
          </p:nvPr>
        </p:nvSpPr>
        <p:spPr>
          <a:xfrm>
            <a:off x="2756173" y="2029661"/>
            <a:ext cx="1985100" cy="54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67" name="Google Shape;67;p14"/>
          <p:cNvSpPr txBox="1"/>
          <p:nvPr>
            <p:ph idx="6" type="subTitle"/>
          </p:nvPr>
        </p:nvSpPr>
        <p:spPr>
          <a:xfrm>
            <a:off x="5857585" y="2029661"/>
            <a:ext cx="1831500" cy="54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68" name="Google Shape;68;p14"/>
          <p:cNvSpPr txBox="1"/>
          <p:nvPr>
            <p:ph idx="7" type="subTitle"/>
          </p:nvPr>
        </p:nvSpPr>
        <p:spPr>
          <a:xfrm>
            <a:off x="2756185" y="3651964"/>
            <a:ext cx="1985100" cy="77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69" name="Google Shape;69;p14"/>
          <p:cNvSpPr txBox="1"/>
          <p:nvPr>
            <p:ph idx="8" type="subTitle"/>
          </p:nvPr>
        </p:nvSpPr>
        <p:spPr>
          <a:xfrm>
            <a:off x="5857585" y="3651986"/>
            <a:ext cx="2052900" cy="6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2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idx="1" type="subTitle"/>
          </p:nvPr>
        </p:nvSpPr>
        <p:spPr>
          <a:xfrm>
            <a:off x="2928500" y="1626000"/>
            <a:ext cx="3162600" cy="189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7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7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7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7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7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7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7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7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7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15"/>
          <p:cNvSpPr txBox="1"/>
          <p:nvPr>
            <p:ph type="title"/>
          </p:nvPr>
        </p:nvSpPr>
        <p:spPr>
          <a:xfrm>
            <a:off x="2929825" y="3503775"/>
            <a:ext cx="3109800" cy="50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chemeClr val="accent2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3000"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3000"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3000"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3000"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3000"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3000"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3000"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3000"/>
            </a:lvl9pPr>
          </a:lstStyle>
          <a:p/>
        </p:txBody>
      </p:sp>
      <p:grpSp>
        <p:nvGrpSpPr>
          <p:cNvPr id="73" name="Google Shape;73;p15"/>
          <p:cNvGrpSpPr/>
          <p:nvPr/>
        </p:nvGrpSpPr>
        <p:grpSpPr>
          <a:xfrm>
            <a:off x="-57200" y="715550"/>
            <a:ext cx="9198900" cy="3814475"/>
            <a:chOff x="-57200" y="715550"/>
            <a:chExt cx="9198900" cy="3814475"/>
          </a:xfrm>
        </p:grpSpPr>
        <p:sp>
          <p:nvSpPr>
            <p:cNvPr id="74" name="Google Shape;74;p15"/>
            <p:cNvSpPr/>
            <p:nvPr/>
          </p:nvSpPr>
          <p:spPr>
            <a:xfrm rot="10800000">
              <a:off x="898900" y="718825"/>
              <a:ext cx="93000" cy="3746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5"/>
            <p:cNvSpPr/>
            <p:nvPr/>
          </p:nvSpPr>
          <p:spPr>
            <a:xfrm rot="5400000">
              <a:off x="421300" y="3959425"/>
              <a:ext cx="92100" cy="1049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5"/>
            <p:cNvSpPr/>
            <p:nvPr/>
          </p:nvSpPr>
          <p:spPr>
            <a:xfrm rot="5400000">
              <a:off x="4974250" y="-3359800"/>
              <a:ext cx="92100" cy="8242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3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oogle Shape;78;p16"/>
          <p:cNvGrpSpPr/>
          <p:nvPr/>
        </p:nvGrpSpPr>
        <p:grpSpPr>
          <a:xfrm>
            <a:off x="-625" y="-4731"/>
            <a:ext cx="9143904" cy="5143520"/>
            <a:chOff x="234850" y="846675"/>
            <a:chExt cx="7147025" cy="4018375"/>
          </a:xfrm>
        </p:grpSpPr>
        <p:sp>
          <p:nvSpPr>
            <p:cNvPr id="79" name="Google Shape;79;p16"/>
            <p:cNvSpPr/>
            <p:nvPr/>
          </p:nvSpPr>
          <p:spPr>
            <a:xfrm>
              <a:off x="235125" y="846675"/>
              <a:ext cx="3877300" cy="1247200"/>
            </a:xfrm>
            <a:custGeom>
              <a:rect b="b" l="l" r="r" t="t"/>
              <a:pathLst>
                <a:path extrusionOk="0" h="49888" w="155092">
                  <a:moveTo>
                    <a:pt x="1" y="0"/>
                  </a:moveTo>
                  <a:lnTo>
                    <a:pt x="1" y="49887"/>
                  </a:lnTo>
                  <a:lnTo>
                    <a:pt x="155092" y="49887"/>
                  </a:lnTo>
                  <a:lnTo>
                    <a:pt x="155092" y="0"/>
                  </a:lnTo>
                  <a:close/>
                </a:path>
              </a:pathLst>
            </a:custGeom>
            <a:solidFill>
              <a:srgbClr val="D0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16"/>
            <p:cNvSpPr/>
            <p:nvPr/>
          </p:nvSpPr>
          <p:spPr>
            <a:xfrm>
              <a:off x="4112400" y="846675"/>
              <a:ext cx="1770500" cy="1770175"/>
            </a:xfrm>
            <a:custGeom>
              <a:rect b="b" l="l" r="r" t="t"/>
              <a:pathLst>
                <a:path extrusionOk="0" h="70807" w="70820">
                  <a:moveTo>
                    <a:pt x="1" y="0"/>
                  </a:moveTo>
                  <a:lnTo>
                    <a:pt x="1" y="70806"/>
                  </a:lnTo>
                  <a:lnTo>
                    <a:pt x="70819" y="70806"/>
                  </a:lnTo>
                  <a:lnTo>
                    <a:pt x="70819" y="0"/>
                  </a:lnTo>
                  <a:close/>
                </a:path>
              </a:pathLst>
            </a:custGeom>
            <a:solidFill>
              <a:srgbClr val="EEC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16"/>
            <p:cNvSpPr/>
            <p:nvPr/>
          </p:nvSpPr>
          <p:spPr>
            <a:xfrm>
              <a:off x="5883175" y="846675"/>
              <a:ext cx="1495725" cy="1770175"/>
            </a:xfrm>
            <a:custGeom>
              <a:rect b="b" l="l" r="r" t="t"/>
              <a:pathLst>
                <a:path extrusionOk="0" h="70807" w="59829">
                  <a:moveTo>
                    <a:pt x="0" y="0"/>
                  </a:moveTo>
                  <a:lnTo>
                    <a:pt x="0" y="70806"/>
                  </a:lnTo>
                  <a:lnTo>
                    <a:pt x="59829" y="70806"/>
                  </a:lnTo>
                  <a:lnTo>
                    <a:pt x="598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16"/>
            <p:cNvSpPr/>
            <p:nvPr/>
          </p:nvSpPr>
          <p:spPr>
            <a:xfrm>
              <a:off x="1868975" y="980300"/>
              <a:ext cx="2243450" cy="1113575"/>
            </a:xfrm>
            <a:custGeom>
              <a:rect b="b" l="l" r="r" t="t"/>
              <a:pathLst>
                <a:path extrusionOk="0" h="44543" w="89738">
                  <a:moveTo>
                    <a:pt x="44815" y="1"/>
                  </a:moveTo>
                  <a:cubicBezTo>
                    <a:pt x="20003" y="1"/>
                    <a:pt x="0" y="19813"/>
                    <a:pt x="0" y="44411"/>
                  </a:cubicBezTo>
                  <a:lnTo>
                    <a:pt x="89738" y="44542"/>
                  </a:lnTo>
                  <a:cubicBezTo>
                    <a:pt x="89738" y="19944"/>
                    <a:pt x="69640" y="1"/>
                    <a:pt x="4481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16"/>
            <p:cNvSpPr/>
            <p:nvPr/>
          </p:nvSpPr>
          <p:spPr>
            <a:xfrm>
              <a:off x="235125" y="2093850"/>
              <a:ext cx="1591900" cy="3300"/>
            </a:xfrm>
            <a:custGeom>
              <a:rect b="b" l="l" r="r" t="t"/>
              <a:pathLst>
                <a:path extrusionOk="0" h="132" w="63676">
                  <a:moveTo>
                    <a:pt x="1" y="0"/>
                  </a:moveTo>
                  <a:lnTo>
                    <a:pt x="1" y="131"/>
                  </a:lnTo>
                  <a:lnTo>
                    <a:pt x="63676" y="0"/>
                  </a:lnTo>
                  <a:close/>
                </a:path>
              </a:pathLst>
            </a:custGeom>
            <a:solidFill>
              <a:srgbClr val="4A8EB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16"/>
            <p:cNvSpPr/>
            <p:nvPr/>
          </p:nvSpPr>
          <p:spPr>
            <a:xfrm>
              <a:off x="234850" y="2090575"/>
              <a:ext cx="3877275" cy="1259700"/>
            </a:xfrm>
            <a:custGeom>
              <a:rect b="b" l="l" r="r" t="t"/>
              <a:pathLst>
                <a:path extrusionOk="0" h="50388" w="155091">
                  <a:moveTo>
                    <a:pt x="65246" y="0"/>
                  </a:moveTo>
                  <a:cubicBezTo>
                    <a:pt x="65294" y="25087"/>
                    <a:pt x="44529" y="45482"/>
                    <a:pt x="18836" y="45530"/>
                  </a:cubicBezTo>
                  <a:cubicBezTo>
                    <a:pt x="18807" y="45530"/>
                    <a:pt x="18778" y="45530"/>
                    <a:pt x="18749" y="45530"/>
                  </a:cubicBezTo>
                  <a:cubicBezTo>
                    <a:pt x="12089" y="45530"/>
                    <a:pt x="5726" y="44161"/>
                    <a:pt x="0" y="41684"/>
                  </a:cubicBezTo>
                  <a:lnTo>
                    <a:pt x="0" y="50387"/>
                  </a:lnTo>
                  <a:lnTo>
                    <a:pt x="155091" y="50387"/>
                  </a:lnTo>
                  <a:lnTo>
                    <a:pt x="155091" y="0"/>
                  </a:lnTo>
                  <a:close/>
                </a:path>
              </a:pathLst>
            </a:custGeom>
            <a:solidFill>
              <a:srgbClr val="4A8EB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16"/>
            <p:cNvSpPr/>
            <p:nvPr/>
          </p:nvSpPr>
          <p:spPr>
            <a:xfrm>
              <a:off x="1827000" y="2093850"/>
              <a:ext cx="39025" cy="25"/>
            </a:xfrm>
            <a:custGeom>
              <a:rect b="b" l="l" r="r" t="t"/>
              <a:pathLst>
                <a:path extrusionOk="0" h="1" w="1561">
                  <a:moveTo>
                    <a:pt x="1560" y="0"/>
                  </a:moveTo>
                  <a:lnTo>
                    <a:pt x="1" y="0"/>
                  </a:lnTo>
                  <a:lnTo>
                    <a:pt x="15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16"/>
            <p:cNvSpPr/>
            <p:nvPr/>
          </p:nvSpPr>
          <p:spPr>
            <a:xfrm>
              <a:off x="238125" y="2090575"/>
              <a:ext cx="1632350" cy="1138550"/>
            </a:xfrm>
            <a:custGeom>
              <a:rect b="b" l="l" r="r" t="t"/>
              <a:pathLst>
                <a:path extrusionOk="0" h="45542" w="65294">
                  <a:moveTo>
                    <a:pt x="63675" y="0"/>
                  </a:moveTo>
                  <a:lnTo>
                    <a:pt x="0" y="131"/>
                  </a:lnTo>
                  <a:lnTo>
                    <a:pt x="0" y="41696"/>
                  </a:lnTo>
                  <a:cubicBezTo>
                    <a:pt x="5738" y="44173"/>
                    <a:pt x="12078" y="45542"/>
                    <a:pt x="18761" y="45542"/>
                  </a:cubicBezTo>
                  <a:cubicBezTo>
                    <a:pt x="18790" y="45542"/>
                    <a:pt x="18819" y="45541"/>
                    <a:pt x="18848" y="45541"/>
                  </a:cubicBezTo>
                  <a:cubicBezTo>
                    <a:pt x="44517" y="45482"/>
                    <a:pt x="65294" y="25087"/>
                    <a:pt x="6523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6"/>
            <p:cNvSpPr/>
            <p:nvPr/>
          </p:nvSpPr>
          <p:spPr>
            <a:xfrm>
              <a:off x="4112400" y="2608775"/>
              <a:ext cx="3269475" cy="741200"/>
            </a:xfrm>
            <a:custGeom>
              <a:rect b="b" l="l" r="r" t="t"/>
              <a:pathLst>
                <a:path extrusionOk="0" h="29648" w="130779">
                  <a:moveTo>
                    <a:pt x="1" y="1"/>
                  </a:moveTo>
                  <a:lnTo>
                    <a:pt x="1" y="29647"/>
                  </a:lnTo>
                  <a:lnTo>
                    <a:pt x="130779" y="29647"/>
                  </a:lnTo>
                  <a:lnTo>
                    <a:pt x="130779" y="1"/>
                  </a:lnTo>
                  <a:close/>
                </a:path>
              </a:pathLst>
            </a:custGeom>
            <a:solidFill>
              <a:srgbClr val="D0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16"/>
            <p:cNvSpPr/>
            <p:nvPr/>
          </p:nvSpPr>
          <p:spPr>
            <a:xfrm>
              <a:off x="4112400" y="2622475"/>
              <a:ext cx="3269475" cy="727500"/>
            </a:xfrm>
            <a:custGeom>
              <a:rect b="b" l="l" r="r" t="t"/>
              <a:pathLst>
                <a:path extrusionOk="0" h="29100" w="130779">
                  <a:moveTo>
                    <a:pt x="130779" y="1"/>
                  </a:moveTo>
                  <a:lnTo>
                    <a:pt x="1" y="29099"/>
                  </a:lnTo>
                  <a:lnTo>
                    <a:pt x="130779" y="29099"/>
                  </a:lnTo>
                  <a:lnTo>
                    <a:pt x="13077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6"/>
            <p:cNvSpPr/>
            <p:nvPr/>
          </p:nvSpPr>
          <p:spPr>
            <a:xfrm>
              <a:off x="235125" y="3349950"/>
              <a:ext cx="1860375" cy="1515100"/>
            </a:xfrm>
            <a:custGeom>
              <a:rect b="b" l="l" r="r" t="t"/>
              <a:pathLst>
                <a:path extrusionOk="0" h="60604" w="74415">
                  <a:moveTo>
                    <a:pt x="1" y="0"/>
                  </a:moveTo>
                  <a:lnTo>
                    <a:pt x="1" y="60603"/>
                  </a:lnTo>
                  <a:lnTo>
                    <a:pt x="74415" y="60603"/>
                  </a:lnTo>
                  <a:lnTo>
                    <a:pt x="74415" y="0"/>
                  </a:lnTo>
                  <a:close/>
                </a:path>
              </a:pathLst>
            </a:custGeom>
            <a:solidFill>
              <a:srgbClr val="D0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6"/>
            <p:cNvSpPr/>
            <p:nvPr/>
          </p:nvSpPr>
          <p:spPr>
            <a:xfrm>
              <a:off x="383675" y="3853275"/>
              <a:ext cx="1712125" cy="1011775"/>
            </a:xfrm>
            <a:custGeom>
              <a:rect b="b" l="l" r="r" t="t"/>
              <a:pathLst>
                <a:path extrusionOk="0" h="40471" w="68485">
                  <a:moveTo>
                    <a:pt x="0" y="1"/>
                  </a:moveTo>
                  <a:lnTo>
                    <a:pt x="0" y="40470"/>
                  </a:lnTo>
                  <a:lnTo>
                    <a:pt x="68485" y="40470"/>
                  </a:lnTo>
                  <a:lnTo>
                    <a:pt x="6848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16"/>
            <p:cNvSpPr/>
            <p:nvPr/>
          </p:nvSpPr>
          <p:spPr>
            <a:xfrm>
              <a:off x="2095500" y="3349950"/>
              <a:ext cx="1579375" cy="1515100"/>
            </a:xfrm>
            <a:custGeom>
              <a:rect b="b" l="l" r="r" t="t"/>
              <a:pathLst>
                <a:path extrusionOk="0" h="60604" w="63175">
                  <a:moveTo>
                    <a:pt x="0" y="0"/>
                  </a:moveTo>
                  <a:lnTo>
                    <a:pt x="0" y="60603"/>
                  </a:lnTo>
                  <a:lnTo>
                    <a:pt x="63175" y="60603"/>
                  </a:lnTo>
                  <a:lnTo>
                    <a:pt x="63175" y="0"/>
                  </a:lnTo>
                  <a:close/>
                </a:path>
              </a:pathLst>
            </a:custGeom>
            <a:solidFill>
              <a:srgbClr val="EEC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16"/>
            <p:cNvSpPr/>
            <p:nvPr/>
          </p:nvSpPr>
          <p:spPr>
            <a:xfrm>
              <a:off x="3674850" y="3349950"/>
              <a:ext cx="1579700" cy="1515100"/>
            </a:xfrm>
            <a:custGeom>
              <a:rect b="b" l="l" r="r" t="t"/>
              <a:pathLst>
                <a:path extrusionOk="0" h="60604" w="63188">
                  <a:moveTo>
                    <a:pt x="1" y="0"/>
                  </a:moveTo>
                  <a:lnTo>
                    <a:pt x="1" y="60603"/>
                  </a:lnTo>
                  <a:lnTo>
                    <a:pt x="63187" y="60603"/>
                  </a:lnTo>
                  <a:lnTo>
                    <a:pt x="63187" y="0"/>
                  </a:lnTo>
                  <a:close/>
                </a:path>
              </a:pathLst>
            </a:custGeom>
            <a:solidFill>
              <a:srgbClr val="EEC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16"/>
            <p:cNvSpPr/>
            <p:nvPr/>
          </p:nvSpPr>
          <p:spPr>
            <a:xfrm>
              <a:off x="5254225" y="3349950"/>
              <a:ext cx="2127650" cy="1515100"/>
            </a:xfrm>
            <a:custGeom>
              <a:rect b="b" l="l" r="r" t="t"/>
              <a:pathLst>
                <a:path extrusionOk="0" h="60604" w="85106">
                  <a:moveTo>
                    <a:pt x="0" y="0"/>
                  </a:moveTo>
                  <a:lnTo>
                    <a:pt x="0" y="60603"/>
                  </a:lnTo>
                  <a:lnTo>
                    <a:pt x="85106" y="60603"/>
                  </a:lnTo>
                  <a:lnTo>
                    <a:pt x="85106" y="0"/>
                  </a:lnTo>
                  <a:close/>
                </a:path>
              </a:pathLst>
            </a:custGeom>
            <a:solidFill>
              <a:srgbClr val="4A8EB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6"/>
            <p:cNvSpPr/>
            <p:nvPr/>
          </p:nvSpPr>
          <p:spPr>
            <a:xfrm>
              <a:off x="5747425" y="3470500"/>
              <a:ext cx="1274000" cy="1274000"/>
            </a:xfrm>
            <a:custGeom>
              <a:rect b="b" l="l" r="r" t="t"/>
              <a:pathLst>
                <a:path extrusionOk="0" h="50960" w="50960">
                  <a:moveTo>
                    <a:pt x="25480" y="0"/>
                  </a:moveTo>
                  <a:cubicBezTo>
                    <a:pt x="11407" y="0"/>
                    <a:pt x="1" y="11407"/>
                    <a:pt x="1" y="25480"/>
                  </a:cubicBezTo>
                  <a:cubicBezTo>
                    <a:pt x="1" y="39553"/>
                    <a:pt x="11407" y="50959"/>
                    <a:pt x="25480" y="50959"/>
                  </a:cubicBezTo>
                  <a:cubicBezTo>
                    <a:pt x="39553" y="50959"/>
                    <a:pt x="50960" y="39553"/>
                    <a:pt x="50960" y="25480"/>
                  </a:cubicBezTo>
                  <a:cubicBezTo>
                    <a:pt x="50960" y="11407"/>
                    <a:pt x="39553" y="0"/>
                    <a:pt x="25480" y="0"/>
                  </a:cubicBezTo>
                  <a:close/>
                </a:path>
              </a:pathLst>
            </a:custGeom>
            <a:solidFill>
              <a:srgbClr val="EECB2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16"/>
            <p:cNvSpPr/>
            <p:nvPr/>
          </p:nvSpPr>
          <p:spPr>
            <a:xfrm>
              <a:off x="2095500" y="3350250"/>
              <a:ext cx="1579375" cy="1514500"/>
            </a:xfrm>
            <a:custGeom>
              <a:rect b="b" l="l" r="r" t="t"/>
              <a:pathLst>
                <a:path extrusionOk="0" h="60580" w="63175">
                  <a:moveTo>
                    <a:pt x="63175" y="0"/>
                  </a:moveTo>
                  <a:lnTo>
                    <a:pt x="0" y="60579"/>
                  </a:lnTo>
                  <a:lnTo>
                    <a:pt x="63175" y="60579"/>
                  </a:lnTo>
                  <a:lnTo>
                    <a:pt x="6317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3674850" y="3350250"/>
              <a:ext cx="1579700" cy="1514500"/>
            </a:xfrm>
            <a:custGeom>
              <a:rect b="b" l="l" r="r" t="t"/>
              <a:pathLst>
                <a:path extrusionOk="0" h="60580" w="63188">
                  <a:moveTo>
                    <a:pt x="63187" y="0"/>
                  </a:moveTo>
                  <a:lnTo>
                    <a:pt x="1" y="60579"/>
                  </a:lnTo>
                  <a:lnTo>
                    <a:pt x="63187" y="60579"/>
                  </a:lnTo>
                  <a:lnTo>
                    <a:pt x="63187" y="0"/>
                  </a:lnTo>
                  <a:close/>
                </a:path>
              </a:pathLst>
            </a:custGeom>
            <a:solidFill>
              <a:srgbClr val="D0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7" name="Google Shape;97;p16"/>
          <p:cNvSpPr txBox="1"/>
          <p:nvPr>
            <p:ph type="title"/>
          </p:nvPr>
        </p:nvSpPr>
        <p:spPr>
          <a:xfrm>
            <a:off x="2039850" y="1727550"/>
            <a:ext cx="5064300" cy="168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400"/>
              <a:buFont typeface="Righteous"/>
              <a:buNone/>
              <a:defRPr b="1" sz="7400">
                <a:solidFill>
                  <a:schemeClr val="accent6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 ">
  <p:cSld name="CUSTOM_3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/>
          <p:nvPr>
            <p:ph type="title"/>
          </p:nvPr>
        </p:nvSpPr>
        <p:spPr>
          <a:xfrm>
            <a:off x="5917000" y="403100"/>
            <a:ext cx="2592900" cy="112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100" name="Google Shape;100;p17"/>
          <p:cNvSpPr txBox="1"/>
          <p:nvPr>
            <p:ph idx="1" type="subTitle"/>
          </p:nvPr>
        </p:nvSpPr>
        <p:spPr>
          <a:xfrm>
            <a:off x="1099825" y="1889800"/>
            <a:ext cx="7330800" cy="166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lvl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4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 txBox="1"/>
          <p:nvPr>
            <p:ph type="title"/>
          </p:nvPr>
        </p:nvSpPr>
        <p:spPr>
          <a:xfrm>
            <a:off x="3051700" y="355475"/>
            <a:ext cx="5467500" cy="117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103" name="Google Shape;103;p18"/>
          <p:cNvSpPr txBox="1"/>
          <p:nvPr>
            <p:ph idx="2" type="title"/>
          </p:nvPr>
        </p:nvSpPr>
        <p:spPr>
          <a:xfrm>
            <a:off x="1051500" y="2238625"/>
            <a:ext cx="954600" cy="58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104" name="Google Shape;104;p18"/>
          <p:cNvSpPr txBox="1"/>
          <p:nvPr>
            <p:ph idx="3" type="title"/>
          </p:nvPr>
        </p:nvSpPr>
        <p:spPr>
          <a:xfrm>
            <a:off x="3597800" y="2238625"/>
            <a:ext cx="1409100" cy="55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105" name="Google Shape;105;p18"/>
          <p:cNvSpPr txBox="1"/>
          <p:nvPr>
            <p:ph idx="4" type="title"/>
          </p:nvPr>
        </p:nvSpPr>
        <p:spPr>
          <a:xfrm>
            <a:off x="6421575" y="2238625"/>
            <a:ext cx="1178100" cy="6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106" name="Google Shape;106;p18"/>
          <p:cNvSpPr txBox="1"/>
          <p:nvPr>
            <p:ph idx="1" type="subTitle"/>
          </p:nvPr>
        </p:nvSpPr>
        <p:spPr>
          <a:xfrm>
            <a:off x="818075" y="3140475"/>
            <a:ext cx="2014200" cy="92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07" name="Google Shape;107;p18"/>
          <p:cNvSpPr txBox="1"/>
          <p:nvPr>
            <p:ph idx="5" type="subTitle"/>
          </p:nvPr>
        </p:nvSpPr>
        <p:spPr>
          <a:xfrm>
            <a:off x="3575800" y="3140475"/>
            <a:ext cx="2014200" cy="92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08" name="Google Shape;108;p18"/>
          <p:cNvSpPr txBox="1"/>
          <p:nvPr>
            <p:ph idx="6" type="subTitle"/>
          </p:nvPr>
        </p:nvSpPr>
        <p:spPr>
          <a:xfrm>
            <a:off x="6526025" y="3140475"/>
            <a:ext cx="1766700" cy="92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CUSTOM_5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/>
          <p:nvPr/>
        </p:nvSpPr>
        <p:spPr>
          <a:xfrm rot="5400000">
            <a:off x="3716375" y="564925"/>
            <a:ext cx="102300" cy="753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9"/>
          <p:cNvSpPr txBox="1"/>
          <p:nvPr>
            <p:ph type="title"/>
          </p:nvPr>
        </p:nvSpPr>
        <p:spPr>
          <a:xfrm>
            <a:off x="907800" y="1864225"/>
            <a:ext cx="2602500" cy="82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112" name="Google Shape;112;p19"/>
          <p:cNvSpPr txBox="1"/>
          <p:nvPr>
            <p:ph idx="1" type="subTitle"/>
          </p:nvPr>
        </p:nvSpPr>
        <p:spPr>
          <a:xfrm>
            <a:off x="907800" y="2602950"/>
            <a:ext cx="26025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4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grpSp>
        <p:nvGrpSpPr>
          <p:cNvPr id="113" name="Google Shape;113;p19"/>
          <p:cNvGrpSpPr/>
          <p:nvPr/>
        </p:nvGrpSpPr>
        <p:grpSpPr>
          <a:xfrm>
            <a:off x="6957250" y="10"/>
            <a:ext cx="2186760" cy="5143496"/>
            <a:chOff x="2258103" y="846675"/>
            <a:chExt cx="1581972" cy="3720700"/>
          </a:xfrm>
        </p:grpSpPr>
        <p:sp>
          <p:nvSpPr>
            <p:cNvPr id="114" name="Google Shape;114;p19"/>
            <p:cNvSpPr/>
            <p:nvPr/>
          </p:nvSpPr>
          <p:spPr>
            <a:xfrm>
              <a:off x="2258600" y="846675"/>
              <a:ext cx="1581175" cy="1158500"/>
            </a:xfrm>
            <a:custGeom>
              <a:rect b="b" l="l" r="r" t="t"/>
              <a:pathLst>
                <a:path extrusionOk="0" h="46340" w="63247">
                  <a:moveTo>
                    <a:pt x="1" y="0"/>
                  </a:moveTo>
                  <a:lnTo>
                    <a:pt x="1" y="46339"/>
                  </a:lnTo>
                  <a:lnTo>
                    <a:pt x="63247" y="46339"/>
                  </a:lnTo>
                  <a:lnTo>
                    <a:pt x="6324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9"/>
            <p:cNvSpPr/>
            <p:nvPr/>
          </p:nvSpPr>
          <p:spPr>
            <a:xfrm>
              <a:off x="2258600" y="2005150"/>
              <a:ext cx="1581175" cy="1150150"/>
            </a:xfrm>
            <a:custGeom>
              <a:rect b="b" l="l" r="r" t="t"/>
              <a:pathLst>
                <a:path extrusionOk="0" h="46006" w="63247">
                  <a:moveTo>
                    <a:pt x="1" y="0"/>
                  </a:moveTo>
                  <a:lnTo>
                    <a:pt x="1" y="46006"/>
                  </a:lnTo>
                  <a:lnTo>
                    <a:pt x="63247" y="46006"/>
                  </a:lnTo>
                  <a:lnTo>
                    <a:pt x="6324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9"/>
            <p:cNvSpPr/>
            <p:nvPr/>
          </p:nvSpPr>
          <p:spPr>
            <a:xfrm>
              <a:off x="2258103" y="2005142"/>
              <a:ext cx="1581807" cy="973650"/>
            </a:xfrm>
            <a:custGeom>
              <a:rect b="b" l="l" r="r" t="t"/>
              <a:pathLst>
                <a:path extrusionOk="0" h="38946" w="63247">
                  <a:moveTo>
                    <a:pt x="1" y="0"/>
                  </a:moveTo>
                  <a:lnTo>
                    <a:pt x="1" y="19491"/>
                  </a:lnTo>
                  <a:cubicBezTo>
                    <a:pt x="1" y="30254"/>
                    <a:pt x="15014" y="38945"/>
                    <a:pt x="31624" y="38945"/>
                  </a:cubicBezTo>
                  <a:cubicBezTo>
                    <a:pt x="48233" y="38945"/>
                    <a:pt x="63247" y="30254"/>
                    <a:pt x="63247" y="19491"/>
                  </a:cubicBezTo>
                  <a:lnTo>
                    <a:pt x="6324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9"/>
            <p:cNvSpPr/>
            <p:nvPr/>
          </p:nvSpPr>
          <p:spPr>
            <a:xfrm>
              <a:off x="2258600" y="3155275"/>
              <a:ext cx="1581175" cy="1412100"/>
            </a:xfrm>
            <a:custGeom>
              <a:rect b="b" l="l" r="r" t="t"/>
              <a:pathLst>
                <a:path extrusionOk="0" h="56484" w="63247">
                  <a:moveTo>
                    <a:pt x="1" y="1"/>
                  </a:moveTo>
                  <a:lnTo>
                    <a:pt x="1" y="56484"/>
                  </a:lnTo>
                  <a:lnTo>
                    <a:pt x="63247" y="56484"/>
                  </a:lnTo>
                  <a:lnTo>
                    <a:pt x="6324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9"/>
            <p:cNvSpPr/>
            <p:nvPr/>
          </p:nvSpPr>
          <p:spPr>
            <a:xfrm>
              <a:off x="2719975" y="3613075"/>
              <a:ext cx="1120100" cy="954300"/>
            </a:xfrm>
            <a:custGeom>
              <a:rect b="b" l="l" r="r" t="t"/>
              <a:pathLst>
                <a:path extrusionOk="0" h="38172" w="44804">
                  <a:moveTo>
                    <a:pt x="0" y="0"/>
                  </a:moveTo>
                  <a:lnTo>
                    <a:pt x="0" y="38172"/>
                  </a:lnTo>
                  <a:lnTo>
                    <a:pt x="44804" y="38172"/>
                  </a:lnTo>
                  <a:lnTo>
                    <a:pt x="4480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CUSTOM_12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/>
          <p:nvPr>
            <p:ph type="title"/>
          </p:nvPr>
        </p:nvSpPr>
        <p:spPr>
          <a:xfrm>
            <a:off x="1331725" y="1435550"/>
            <a:ext cx="3270600" cy="165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900"/>
              <a:buFont typeface="Righteous"/>
              <a:buNone/>
              <a:defRPr sz="30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1" name="Google Shape;121;p20"/>
          <p:cNvSpPr txBox="1"/>
          <p:nvPr>
            <p:ph idx="1" type="subTitle"/>
          </p:nvPr>
        </p:nvSpPr>
        <p:spPr>
          <a:xfrm>
            <a:off x="3881000" y="2262325"/>
            <a:ext cx="3701100" cy="101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" name="Google Shape;14;p3"/>
          <p:cNvSpPr txBox="1"/>
          <p:nvPr>
            <p:ph type="title"/>
          </p:nvPr>
        </p:nvSpPr>
        <p:spPr>
          <a:xfrm>
            <a:off x="5456275" y="1994025"/>
            <a:ext cx="2443800" cy="66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000">
                <a:latin typeface="Righteous"/>
                <a:ea typeface="Righteous"/>
                <a:cs typeface="Righteous"/>
                <a:sym typeface="Righteou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000">
                <a:latin typeface="Righteous"/>
                <a:ea typeface="Righteous"/>
                <a:cs typeface="Righteous"/>
                <a:sym typeface="Righteou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000">
                <a:latin typeface="Righteous"/>
                <a:ea typeface="Righteous"/>
                <a:cs typeface="Righteous"/>
                <a:sym typeface="Righteou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000">
                <a:latin typeface="Righteous"/>
                <a:ea typeface="Righteous"/>
                <a:cs typeface="Righteous"/>
                <a:sym typeface="Righteou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000">
                <a:latin typeface="Righteous"/>
                <a:ea typeface="Righteous"/>
                <a:cs typeface="Righteous"/>
                <a:sym typeface="Righteou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000">
                <a:latin typeface="Righteous"/>
                <a:ea typeface="Righteous"/>
                <a:cs typeface="Righteous"/>
                <a:sym typeface="Righteou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000">
                <a:latin typeface="Righteous"/>
                <a:ea typeface="Righteous"/>
                <a:cs typeface="Righteous"/>
                <a:sym typeface="Righteou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000"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15" name="Google Shape;15;p3"/>
          <p:cNvSpPr txBox="1"/>
          <p:nvPr>
            <p:ph idx="1" type="subTitle"/>
          </p:nvPr>
        </p:nvSpPr>
        <p:spPr>
          <a:xfrm>
            <a:off x="5456275" y="2685338"/>
            <a:ext cx="2669700" cy="66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4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16" name="Google Shape;16;p3"/>
          <p:cNvSpPr/>
          <p:nvPr/>
        </p:nvSpPr>
        <p:spPr>
          <a:xfrm rot="5400000">
            <a:off x="4974250" y="-3359800"/>
            <a:ext cx="92100" cy="8242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" name="Google Shape;17;p3"/>
          <p:cNvGrpSpPr/>
          <p:nvPr/>
        </p:nvGrpSpPr>
        <p:grpSpPr>
          <a:xfrm>
            <a:off x="-1363" y="-4845"/>
            <a:ext cx="2186196" cy="5143496"/>
            <a:chOff x="238125" y="846675"/>
            <a:chExt cx="1581450" cy="3720700"/>
          </a:xfrm>
        </p:grpSpPr>
        <p:sp>
          <p:nvSpPr>
            <p:cNvPr id="18" name="Google Shape;18;p3"/>
            <p:cNvSpPr/>
            <p:nvPr/>
          </p:nvSpPr>
          <p:spPr>
            <a:xfrm>
              <a:off x="238125" y="846675"/>
              <a:ext cx="1581450" cy="1603775"/>
            </a:xfrm>
            <a:custGeom>
              <a:rect b="b" l="l" r="r" t="t"/>
              <a:pathLst>
                <a:path extrusionOk="0" h="64151" w="63258">
                  <a:moveTo>
                    <a:pt x="0" y="0"/>
                  </a:moveTo>
                  <a:lnTo>
                    <a:pt x="0" y="64151"/>
                  </a:lnTo>
                  <a:lnTo>
                    <a:pt x="63258" y="64151"/>
                  </a:lnTo>
                  <a:lnTo>
                    <a:pt x="6325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3"/>
            <p:cNvSpPr/>
            <p:nvPr/>
          </p:nvSpPr>
          <p:spPr>
            <a:xfrm>
              <a:off x="238125" y="2450425"/>
              <a:ext cx="1581450" cy="704875"/>
            </a:xfrm>
            <a:custGeom>
              <a:rect b="b" l="l" r="r" t="t"/>
              <a:pathLst>
                <a:path extrusionOk="0" h="28195" w="63258">
                  <a:moveTo>
                    <a:pt x="0" y="1"/>
                  </a:moveTo>
                  <a:lnTo>
                    <a:pt x="0" y="28195"/>
                  </a:lnTo>
                  <a:lnTo>
                    <a:pt x="63258" y="28195"/>
                  </a:lnTo>
                  <a:lnTo>
                    <a:pt x="6325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>
              <a:off x="238125" y="2802850"/>
              <a:ext cx="1581450" cy="352450"/>
            </a:xfrm>
            <a:custGeom>
              <a:rect b="b" l="l" r="r" t="t"/>
              <a:pathLst>
                <a:path extrusionOk="0" h="14098" w="63258">
                  <a:moveTo>
                    <a:pt x="63258" y="1"/>
                  </a:moveTo>
                  <a:lnTo>
                    <a:pt x="0" y="13979"/>
                  </a:lnTo>
                  <a:lnTo>
                    <a:pt x="0" y="14098"/>
                  </a:lnTo>
                  <a:lnTo>
                    <a:pt x="63258" y="14098"/>
                  </a:lnTo>
                  <a:lnTo>
                    <a:pt x="6325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3"/>
            <p:cNvSpPr/>
            <p:nvPr/>
          </p:nvSpPr>
          <p:spPr>
            <a:xfrm>
              <a:off x="238125" y="3155275"/>
              <a:ext cx="1581450" cy="1412100"/>
            </a:xfrm>
            <a:custGeom>
              <a:rect b="b" l="l" r="r" t="t"/>
              <a:pathLst>
                <a:path extrusionOk="0" h="56484" w="63258">
                  <a:moveTo>
                    <a:pt x="0" y="1"/>
                  </a:moveTo>
                  <a:lnTo>
                    <a:pt x="0" y="56484"/>
                  </a:lnTo>
                  <a:lnTo>
                    <a:pt x="63258" y="56484"/>
                  </a:lnTo>
                  <a:lnTo>
                    <a:pt x="6325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238125" y="3155275"/>
              <a:ext cx="952500" cy="1412100"/>
            </a:xfrm>
            <a:custGeom>
              <a:rect b="b" l="l" r="r" t="t"/>
              <a:pathLst>
                <a:path extrusionOk="0" h="56484" w="38100">
                  <a:moveTo>
                    <a:pt x="38100" y="1"/>
                  </a:moveTo>
                  <a:lnTo>
                    <a:pt x="0" y="38684"/>
                  </a:lnTo>
                  <a:lnTo>
                    <a:pt x="0" y="56484"/>
                  </a:lnTo>
                  <a:lnTo>
                    <a:pt x="38100" y="56484"/>
                  </a:lnTo>
                  <a:lnTo>
                    <a:pt x="3810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>
              <a:off x="1190625" y="3155275"/>
              <a:ext cx="628950" cy="1412100"/>
            </a:xfrm>
            <a:custGeom>
              <a:rect b="b" l="l" r="r" t="t"/>
              <a:pathLst>
                <a:path extrusionOk="0" h="56484" w="25158">
                  <a:moveTo>
                    <a:pt x="0" y="1"/>
                  </a:moveTo>
                  <a:lnTo>
                    <a:pt x="0" y="56484"/>
                  </a:lnTo>
                  <a:lnTo>
                    <a:pt x="25158" y="56484"/>
                  </a:lnTo>
                  <a:lnTo>
                    <a:pt x="2515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1"/>
          <p:cNvSpPr txBox="1"/>
          <p:nvPr>
            <p:ph type="title"/>
          </p:nvPr>
        </p:nvSpPr>
        <p:spPr>
          <a:xfrm>
            <a:off x="622125" y="408200"/>
            <a:ext cx="7808700" cy="108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000">
                <a:latin typeface="Righteous"/>
                <a:ea typeface="Righteous"/>
                <a:cs typeface="Righteous"/>
                <a:sym typeface="Righteou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000">
                <a:latin typeface="Righteous"/>
                <a:ea typeface="Righteous"/>
                <a:cs typeface="Righteous"/>
                <a:sym typeface="Righteou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000">
                <a:latin typeface="Righteous"/>
                <a:ea typeface="Righteous"/>
                <a:cs typeface="Righteous"/>
                <a:sym typeface="Righteou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000">
                <a:latin typeface="Righteous"/>
                <a:ea typeface="Righteous"/>
                <a:cs typeface="Righteous"/>
                <a:sym typeface="Righteou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000">
                <a:latin typeface="Righteous"/>
                <a:ea typeface="Righteous"/>
                <a:cs typeface="Righteous"/>
                <a:sym typeface="Righteou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000">
                <a:latin typeface="Righteous"/>
                <a:ea typeface="Righteous"/>
                <a:cs typeface="Righteous"/>
                <a:sym typeface="Righteou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000">
                <a:latin typeface="Righteous"/>
                <a:ea typeface="Righteous"/>
                <a:cs typeface="Righteous"/>
                <a:sym typeface="Righteou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000"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124" name="Google Shape;124;p21"/>
          <p:cNvSpPr txBox="1"/>
          <p:nvPr>
            <p:ph idx="1" type="subTitle"/>
          </p:nvPr>
        </p:nvSpPr>
        <p:spPr>
          <a:xfrm>
            <a:off x="1120425" y="2252838"/>
            <a:ext cx="1915800" cy="69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25" name="Google Shape;125;p21"/>
          <p:cNvSpPr txBox="1"/>
          <p:nvPr>
            <p:ph idx="2" type="subTitle"/>
          </p:nvPr>
        </p:nvSpPr>
        <p:spPr>
          <a:xfrm>
            <a:off x="3507425" y="2219850"/>
            <a:ext cx="2035800" cy="7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26" name="Google Shape;126;p21"/>
          <p:cNvSpPr txBox="1"/>
          <p:nvPr>
            <p:ph idx="3" type="subTitle"/>
          </p:nvPr>
        </p:nvSpPr>
        <p:spPr>
          <a:xfrm>
            <a:off x="6077825" y="2219850"/>
            <a:ext cx="2191800" cy="7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27" name="Google Shape;127;p21"/>
          <p:cNvSpPr txBox="1"/>
          <p:nvPr>
            <p:ph idx="4" type="subTitle"/>
          </p:nvPr>
        </p:nvSpPr>
        <p:spPr>
          <a:xfrm>
            <a:off x="935325" y="3933400"/>
            <a:ext cx="2286000" cy="7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28" name="Google Shape;128;p21"/>
          <p:cNvSpPr txBox="1"/>
          <p:nvPr>
            <p:ph idx="5" type="subTitle"/>
          </p:nvPr>
        </p:nvSpPr>
        <p:spPr>
          <a:xfrm>
            <a:off x="3492025" y="3933400"/>
            <a:ext cx="2191800" cy="7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29" name="Google Shape;129;p21"/>
          <p:cNvSpPr txBox="1"/>
          <p:nvPr>
            <p:ph idx="6" type="subTitle"/>
          </p:nvPr>
        </p:nvSpPr>
        <p:spPr>
          <a:xfrm>
            <a:off x="5946725" y="3933400"/>
            <a:ext cx="2454000" cy="7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4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30" name="Google Shape;130;p21"/>
          <p:cNvSpPr txBox="1"/>
          <p:nvPr>
            <p:ph idx="7" type="subTitle"/>
          </p:nvPr>
        </p:nvSpPr>
        <p:spPr>
          <a:xfrm>
            <a:off x="890225" y="1612400"/>
            <a:ext cx="1673400" cy="6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31" name="Google Shape;131;p21"/>
          <p:cNvSpPr txBox="1"/>
          <p:nvPr>
            <p:ph idx="8" type="subTitle"/>
          </p:nvPr>
        </p:nvSpPr>
        <p:spPr>
          <a:xfrm>
            <a:off x="3681725" y="1612400"/>
            <a:ext cx="1278000" cy="6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32" name="Google Shape;132;p21"/>
          <p:cNvSpPr txBox="1"/>
          <p:nvPr>
            <p:ph idx="9" type="subTitle"/>
          </p:nvPr>
        </p:nvSpPr>
        <p:spPr>
          <a:xfrm>
            <a:off x="6374325" y="1612400"/>
            <a:ext cx="1278000" cy="6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33" name="Google Shape;133;p21"/>
          <p:cNvSpPr txBox="1"/>
          <p:nvPr>
            <p:ph idx="13" type="subTitle"/>
          </p:nvPr>
        </p:nvSpPr>
        <p:spPr>
          <a:xfrm>
            <a:off x="1098375" y="3325425"/>
            <a:ext cx="1278000" cy="6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34" name="Google Shape;134;p21"/>
          <p:cNvSpPr txBox="1"/>
          <p:nvPr>
            <p:ph idx="14" type="subTitle"/>
          </p:nvPr>
        </p:nvSpPr>
        <p:spPr>
          <a:xfrm>
            <a:off x="3661313" y="3328800"/>
            <a:ext cx="1278000" cy="6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135" name="Google Shape;135;p21"/>
          <p:cNvSpPr txBox="1"/>
          <p:nvPr>
            <p:ph idx="15" type="subTitle"/>
          </p:nvPr>
        </p:nvSpPr>
        <p:spPr>
          <a:xfrm>
            <a:off x="5954525" y="3328800"/>
            <a:ext cx="1432800" cy="6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500"/>
              <a:buFont typeface="Righteous"/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2500"/>
              <a:buNone/>
              <a:defRPr sz="2500">
                <a:solidFill>
                  <a:schemeClr val="accent4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mall number">
  <p:cSld name="CUSTOM_8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3288300" y="682200"/>
            <a:ext cx="2567400" cy="7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chemeClr val="accent2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b="1">
                <a:latin typeface="Righteous"/>
                <a:ea typeface="Righteous"/>
                <a:cs typeface="Righteous"/>
                <a:sym typeface="Righteou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b="1">
                <a:latin typeface="Righteous"/>
                <a:ea typeface="Righteous"/>
                <a:cs typeface="Righteous"/>
                <a:sym typeface="Righteou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b="1">
                <a:latin typeface="Righteous"/>
                <a:ea typeface="Righteous"/>
                <a:cs typeface="Righteous"/>
                <a:sym typeface="Righteou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b="1">
                <a:latin typeface="Righteous"/>
                <a:ea typeface="Righteous"/>
                <a:cs typeface="Righteous"/>
                <a:sym typeface="Righteou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b="1">
                <a:latin typeface="Righteous"/>
                <a:ea typeface="Righteous"/>
                <a:cs typeface="Righteous"/>
                <a:sym typeface="Righteou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b="1">
                <a:latin typeface="Righteous"/>
                <a:ea typeface="Righteous"/>
                <a:cs typeface="Righteous"/>
                <a:sym typeface="Righteou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b="1">
                <a:latin typeface="Righteous"/>
                <a:ea typeface="Righteous"/>
                <a:cs typeface="Righteous"/>
                <a:sym typeface="Righteou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b="1"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138" name="Google Shape;138;p22"/>
          <p:cNvSpPr txBox="1"/>
          <p:nvPr>
            <p:ph idx="2" type="title"/>
          </p:nvPr>
        </p:nvSpPr>
        <p:spPr>
          <a:xfrm>
            <a:off x="3415588" y="1939500"/>
            <a:ext cx="2386500" cy="7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chemeClr val="accent3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3"/>
                </a:solidFill>
                <a:latin typeface="Righteous"/>
                <a:ea typeface="Righteous"/>
                <a:cs typeface="Righteous"/>
                <a:sym typeface="Righteous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3"/>
                </a:solidFill>
                <a:latin typeface="Righteous"/>
                <a:ea typeface="Righteous"/>
                <a:cs typeface="Righteous"/>
                <a:sym typeface="Righteous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3"/>
                </a:solidFill>
                <a:latin typeface="Righteous"/>
                <a:ea typeface="Righteous"/>
                <a:cs typeface="Righteous"/>
                <a:sym typeface="Righteous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3"/>
                </a:solidFill>
                <a:latin typeface="Righteous"/>
                <a:ea typeface="Righteous"/>
                <a:cs typeface="Righteous"/>
                <a:sym typeface="Righteous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3"/>
                </a:solidFill>
                <a:latin typeface="Righteous"/>
                <a:ea typeface="Righteous"/>
                <a:cs typeface="Righteous"/>
                <a:sym typeface="Righteous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3"/>
                </a:solidFill>
                <a:latin typeface="Righteous"/>
                <a:ea typeface="Righteous"/>
                <a:cs typeface="Righteous"/>
                <a:sym typeface="Righteous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3"/>
                </a:solidFill>
                <a:latin typeface="Righteous"/>
                <a:ea typeface="Righteous"/>
                <a:cs typeface="Righteous"/>
                <a:sym typeface="Righteous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3"/>
                </a:solidFill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139" name="Google Shape;139;p22"/>
          <p:cNvSpPr txBox="1"/>
          <p:nvPr>
            <p:ph idx="3" type="title"/>
          </p:nvPr>
        </p:nvSpPr>
        <p:spPr>
          <a:xfrm>
            <a:off x="3340650" y="3196800"/>
            <a:ext cx="2462700" cy="7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chemeClr val="accent1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  <a:latin typeface="Righteous"/>
                <a:ea typeface="Righteous"/>
                <a:cs typeface="Righteous"/>
                <a:sym typeface="Righteous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  <a:latin typeface="Righteous"/>
                <a:ea typeface="Righteous"/>
                <a:cs typeface="Righteous"/>
                <a:sym typeface="Righteous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  <a:latin typeface="Righteous"/>
                <a:ea typeface="Righteous"/>
                <a:cs typeface="Righteous"/>
                <a:sym typeface="Righteous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  <a:latin typeface="Righteous"/>
                <a:ea typeface="Righteous"/>
                <a:cs typeface="Righteous"/>
                <a:sym typeface="Righteous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  <a:latin typeface="Righteous"/>
                <a:ea typeface="Righteous"/>
                <a:cs typeface="Righteous"/>
                <a:sym typeface="Righteous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  <a:latin typeface="Righteous"/>
                <a:ea typeface="Righteous"/>
                <a:cs typeface="Righteous"/>
                <a:sym typeface="Righteous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  <a:latin typeface="Righteous"/>
                <a:ea typeface="Righteous"/>
                <a:cs typeface="Righteous"/>
                <a:sym typeface="Righteous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140" name="Google Shape;140;p22"/>
          <p:cNvSpPr txBox="1"/>
          <p:nvPr>
            <p:ph idx="1" type="subTitle"/>
          </p:nvPr>
        </p:nvSpPr>
        <p:spPr>
          <a:xfrm>
            <a:off x="3551250" y="1396188"/>
            <a:ext cx="2041500" cy="47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1" name="Google Shape;141;p22"/>
          <p:cNvSpPr txBox="1"/>
          <p:nvPr>
            <p:ph idx="4" type="subTitle"/>
          </p:nvPr>
        </p:nvSpPr>
        <p:spPr>
          <a:xfrm>
            <a:off x="3557500" y="2622350"/>
            <a:ext cx="2102700" cy="55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2" name="Google Shape;142;p22"/>
          <p:cNvSpPr txBox="1"/>
          <p:nvPr>
            <p:ph idx="5" type="subTitle"/>
          </p:nvPr>
        </p:nvSpPr>
        <p:spPr>
          <a:xfrm>
            <a:off x="3491850" y="3985500"/>
            <a:ext cx="2160300" cy="47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mockup ">
  <p:cSld name="CUSTOM_9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634200" y="330100"/>
            <a:ext cx="2392500" cy="73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145" name="Google Shape;145;p23"/>
          <p:cNvSpPr txBox="1"/>
          <p:nvPr>
            <p:ph idx="1" type="subTitle"/>
          </p:nvPr>
        </p:nvSpPr>
        <p:spPr>
          <a:xfrm>
            <a:off x="634200" y="2071025"/>
            <a:ext cx="3769800" cy="91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vice mockup 1">
  <p:cSld name="CUSTOM_10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48" name="Google Shape;148;p24"/>
          <p:cNvSpPr txBox="1"/>
          <p:nvPr>
            <p:ph idx="2" type="title"/>
          </p:nvPr>
        </p:nvSpPr>
        <p:spPr>
          <a:xfrm>
            <a:off x="6422100" y="422375"/>
            <a:ext cx="2097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149" name="Google Shape;149;p24"/>
          <p:cNvSpPr txBox="1"/>
          <p:nvPr>
            <p:ph idx="1" type="subTitle"/>
          </p:nvPr>
        </p:nvSpPr>
        <p:spPr>
          <a:xfrm>
            <a:off x="5291400" y="1975350"/>
            <a:ext cx="3227700" cy="119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1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52" name="Google Shape;152;p25"/>
          <p:cNvSpPr txBox="1"/>
          <p:nvPr>
            <p:ph idx="2" type="title"/>
          </p:nvPr>
        </p:nvSpPr>
        <p:spPr>
          <a:xfrm>
            <a:off x="2295000" y="1712150"/>
            <a:ext cx="4401600" cy="116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b="1" sz="92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9200">
                <a:latin typeface="Righteous"/>
                <a:ea typeface="Righteous"/>
                <a:cs typeface="Righteous"/>
                <a:sym typeface="Righteou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9200">
                <a:latin typeface="Righteous"/>
                <a:ea typeface="Righteous"/>
                <a:cs typeface="Righteous"/>
                <a:sym typeface="Righteou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9200">
                <a:latin typeface="Righteous"/>
                <a:ea typeface="Righteous"/>
                <a:cs typeface="Righteous"/>
                <a:sym typeface="Righteou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9200">
                <a:latin typeface="Righteous"/>
                <a:ea typeface="Righteous"/>
                <a:cs typeface="Righteous"/>
                <a:sym typeface="Righteou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9200">
                <a:latin typeface="Righteous"/>
                <a:ea typeface="Righteous"/>
                <a:cs typeface="Righteous"/>
                <a:sym typeface="Righteou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9200">
                <a:latin typeface="Righteous"/>
                <a:ea typeface="Righteous"/>
                <a:cs typeface="Righteous"/>
                <a:sym typeface="Righteou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9200">
                <a:latin typeface="Righteous"/>
                <a:ea typeface="Righteous"/>
                <a:cs typeface="Righteous"/>
                <a:sym typeface="Righteou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9200"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grpSp>
        <p:nvGrpSpPr>
          <p:cNvPr id="153" name="Google Shape;153;p25"/>
          <p:cNvGrpSpPr/>
          <p:nvPr/>
        </p:nvGrpSpPr>
        <p:grpSpPr>
          <a:xfrm>
            <a:off x="427" y="4463"/>
            <a:ext cx="9144000" cy="877472"/>
            <a:chOff x="238125" y="2491200"/>
            <a:chExt cx="7143750" cy="685525"/>
          </a:xfrm>
        </p:grpSpPr>
        <p:sp>
          <p:nvSpPr>
            <p:cNvPr id="154" name="Google Shape;154;p25"/>
            <p:cNvSpPr/>
            <p:nvPr/>
          </p:nvSpPr>
          <p:spPr>
            <a:xfrm>
              <a:off x="6242425" y="2491200"/>
              <a:ext cx="1139450" cy="683750"/>
            </a:xfrm>
            <a:custGeom>
              <a:rect b="b" l="l" r="r" t="t"/>
              <a:pathLst>
                <a:path extrusionOk="0" h="27350" w="45578">
                  <a:moveTo>
                    <a:pt x="1" y="1"/>
                  </a:moveTo>
                  <a:lnTo>
                    <a:pt x="1" y="27349"/>
                  </a:lnTo>
                  <a:lnTo>
                    <a:pt x="45578" y="27349"/>
                  </a:lnTo>
                  <a:lnTo>
                    <a:pt x="45578" y="1"/>
                  </a:lnTo>
                  <a:close/>
                </a:path>
              </a:pathLst>
            </a:custGeom>
            <a:solidFill>
              <a:srgbClr val="D0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25"/>
            <p:cNvSpPr/>
            <p:nvPr/>
          </p:nvSpPr>
          <p:spPr>
            <a:xfrm>
              <a:off x="6242425" y="2716250"/>
              <a:ext cx="761450" cy="458700"/>
            </a:xfrm>
            <a:custGeom>
              <a:rect b="b" l="l" r="r" t="t"/>
              <a:pathLst>
                <a:path extrusionOk="0" h="18348" w="30458">
                  <a:moveTo>
                    <a:pt x="1" y="0"/>
                  </a:moveTo>
                  <a:lnTo>
                    <a:pt x="1" y="18347"/>
                  </a:lnTo>
                  <a:lnTo>
                    <a:pt x="30457" y="18347"/>
                  </a:lnTo>
                  <a:lnTo>
                    <a:pt x="304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25"/>
            <p:cNvSpPr/>
            <p:nvPr/>
          </p:nvSpPr>
          <p:spPr>
            <a:xfrm>
              <a:off x="3810000" y="2491800"/>
              <a:ext cx="1059375" cy="683150"/>
            </a:xfrm>
            <a:custGeom>
              <a:rect b="b" l="l" r="r" t="t"/>
              <a:pathLst>
                <a:path extrusionOk="0" h="27326" w="42375">
                  <a:moveTo>
                    <a:pt x="0" y="1"/>
                  </a:moveTo>
                  <a:lnTo>
                    <a:pt x="0" y="27325"/>
                  </a:lnTo>
                  <a:lnTo>
                    <a:pt x="42374" y="27325"/>
                  </a:lnTo>
                  <a:lnTo>
                    <a:pt x="42374" y="1"/>
                  </a:lnTo>
                  <a:close/>
                </a:path>
              </a:pathLst>
            </a:custGeom>
            <a:solidFill>
              <a:srgbClr val="357D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25"/>
            <p:cNvSpPr/>
            <p:nvPr/>
          </p:nvSpPr>
          <p:spPr>
            <a:xfrm>
              <a:off x="4050800" y="2570975"/>
              <a:ext cx="539375" cy="539375"/>
            </a:xfrm>
            <a:custGeom>
              <a:rect b="b" l="l" r="r" t="t"/>
              <a:pathLst>
                <a:path extrusionOk="0" h="21575" w="21575">
                  <a:moveTo>
                    <a:pt x="10787" y="1"/>
                  </a:moveTo>
                  <a:cubicBezTo>
                    <a:pt x="4822" y="1"/>
                    <a:pt x="0" y="4823"/>
                    <a:pt x="0" y="10788"/>
                  </a:cubicBezTo>
                  <a:cubicBezTo>
                    <a:pt x="0" y="16741"/>
                    <a:pt x="4822" y="21575"/>
                    <a:pt x="10787" y="21575"/>
                  </a:cubicBezTo>
                  <a:cubicBezTo>
                    <a:pt x="16752" y="21575"/>
                    <a:pt x="21574" y="16741"/>
                    <a:pt x="21574" y="10788"/>
                  </a:cubicBezTo>
                  <a:cubicBezTo>
                    <a:pt x="21574" y="4823"/>
                    <a:pt x="16752" y="1"/>
                    <a:pt x="10787" y="1"/>
                  </a:cubicBezTo>
                  <a:close/>
                </a:path>
              </a:pathLst>
            </a:custGeom>
            <a:solidFill>
              <a:srgbClr val="EFCB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25"/>
            <p:cNvSpPr/>
            <p:nvPr/>
          </p:nvSpPr>
          <p:spPr>
            <a:xfrm>
              <a:off x="4862500" y="2491500"/>
              <a:ext cx="1393950" cy="683750"/>
            </a:xfrm>
            <a:custGeom>
              <a:rect b="b" l="l" r="r" t="t"/>
              <a:pathLst>
                <a:path extrusionOk="0" h="27350" w="55758">
                  <a:moveTo>
                    <a:pt x="1" y="1"/>
                  </a:moveTo>
                  <a:lnTo>
                    <a:pt x="1" y="27349"/>
                  </a:lnTo>
                  <a:lnTo>
                    <a:pt x="55757" y="27349"/>
                  </a:lnTo>
                  <a:lnTo>
                    <a:pt x="55757" y="1"/>
                  </a:lnTo>
                  <a:close/>
                </a:path>
              </a:pathLst>
            </a:custGeom>
            <a:solidFill>
              <a:srgbClr val="EFCB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25"/>
            <p:cNvSpPr/>
            <p:nvPr/>
          </p:nvSpPr>
          <p:spPr>
            <a:xfrm>
              <a:off x="5559025" y="2491500"/>
              <a:ext cx="700700" cy="683450"/>
            </a:xfrm>
            <a:custGeom>
              <a:rect b="b" l="l" r="r" t="t"/>
              <a:pathLst>
                <a:path extrusionOk="0" h="27338" w="28028">
                  <a:moveTo>
                    <a:pt x="0" y="1"/>
                  </a:moveTo>
                  <a:lnTo>
                    <a:pt x="0" y="27337"/>
                  </a:lnTo>
                  <a:lnTo>
                    <a:pt x="28027" y="2733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25"/>
            <p:cNvSpPr/>
            <p:nvPr/>
          </p:nvSpPr>
          <p:spPr>
            <a:xfrm>
              <a:off x="4862200" y="2491200"/>
              <a:ext cx="696850" cy="683450"/>
            </a:xfrm>
            <a:custGeom>
              <a:rect b="b" l="l" r="r" t="t"/>
              <a:pathLst>
                <a:path extrusionOk="0" h="27338" w="27874">
                  <a:moveTo>
                    <a:pt x="1" y="1"/>
                  </a:moveTo>
                  <a:lnTo>
                    <a:pt x="1" y="27338"/>
                  </a:lnTo>
                  <a:lnTo>
                    <a:pt x="27873" y="2733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0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25"/>
            <p:cNvSpPr/>
            <p:nvPr/>
          </p:nvSpPr>
          <p:spPr>
            <a:xfrm>
              <a:off x="2670550" y="2492100"/>
              <a:ext cx="1139450" cy="683750"/>
            </a:xfrm>
            <a:custGeom>
              <a:rect b="b" l="l" r="r" t="t"/>
              <a:pathLst>
                <a:path extrusionOk="0" h="27350" w="45578">
                  <a:moveTo>
                    <a:pt x="1" y="1"/>
                  </a:moveTo>
                  <a:lnTo>
                    <a:pt x="1" y="27349"/>
                  </a:lnTo>
                  <a:lnTo>
                    <a:pt x="45578" y="27349"/>
                  </a:lnTo>
                  <a:lnTo>
                    <a:pt x="45578" y="1"/>
                  </a:lnTo>
                  <a:close/>
                </a:path>
              </a:pathLst>
            </a:custGeom>
            <a:solidFill>
              <a:srgbClr val="D0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25"/>
            <p:cNvSpPr/>
            <p:nvPr/>
          </p:nvSpPr>
          <p:spPr>
            <a:xfrm>
              <a:off x="2670550" y="2717425"/>
              <a:ext cx="761450" cy="458725"/>
            </a:xfrm>
            <a:custGeom>
              <a:rect b="b" l="l" r="r" t="t"/>
              <a:pathLst>
                <a:path extrusionOk="0" h="18349" w="30458">
                  <a:moveTo>
                    <a:pt x="1" y="1"/>
                  </a:moveTo>
                  <a:lnTo>
                    <a:pt x="1" y="18348"/>
                  </a:lnTo>
                  <a:lnTo>
                    <a:pt x="30457" y="18348"/>
                  </a:lnTo>
                  <a:lnTo>
                    <a:pt x="3045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25"/>
            <p:cNvSpPr/>
            <p:nvPr/>
          </p:nvSpPr>
          <p:spPr>
            <a:xfrm>
              <a:off x="238125" y="2492700"/>
              <a:ext cx="1059375" cy="683150"/>
            </a:xfrm>
            <a:custGeom>
              <a:rect b="b" l="l" r="r" t="t"/>
              <a:pathLst>
                <a:path extrusionOk="0" h="27326" w="42375">
                  <a:moveTo>
                    <a:pt x="0" y="0"/>
                  </a:moveTo>
                  <a:lnTo>
                    <a:pt x="0" y="27325"/>
                  </a:lnTo>
                  <a:lnTo>
                    <a:pt x="42374" y="27325"/>
                  </a:lnTo>
                  <a:lnTo>
                    <a:pt x="42374" y="0"/>
                  </a:lnTo>
                  <a:close/>
                </a:path>
              </a:pathLst>
            </a:custGeom>
            <a:solidFill>
              <a:srgbClr val="357DB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25"/>
            <p:cNvSpPr/>
            <p:nvPr/>
          </p:nvSpPr>
          <p:spPr>
            <a:xfrm>
              <a:off x="478925" y="2571875"/>
              <a:ext cx="539375" cy="539675"/>
            </a:xfrm>
            <a:custGeom>
              <a:rect b="b" l="l" r="r" t="t"/>
              <a:pathLst>
                <a:path extrusionOk="0" h="21587" w="21575">
                  <a:moveTo>
                    <a:pt x="10787" y="0"/>
                  </a:moveTo>
                  <a:cubicBezTo>
                    <a:pt x="4822" y="0"/>
                    <a:pt x="0" y="4834"/>
                    <a:pt x="0" y="10799"/>
                  </a:cubicBezTo>
                  <a:cubicBezTo>
                    <a:pt x="0" y="16753"/>
                    <a:pt x="4822" y="21586"/>
                    <a:pt x="10787" y="21586"/>
                  </a:cubicBezTo>
                  <a:cubicBezTo>
                    <a:pt x="16752" y="21586"/>
                    <a:pt x="21574" y="16753"/>
                    <a:pt x="21574" y="10799"/>
                  </a:cubicBezTo>
                  <a:cubicBezTo>
                    <a:pt x="21574" y="4834"/>
                    <a:pt x="16752" y="0"/>
                    <a:pt x="10787" y="0"/>
                  </a:cubicBezTo>
                  <a:close/>
                </a:path>
              </a:pathLst>
            </a:custGeom>
            <a:solidFill>
              <a:srgbClr val="EFCB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25"/>
            <p:cNvSpPr/>
            <p:nvPr/>
          </p:nvSpPr>
          <p:spPr>
            <a:xfrm>
              <a:off x="1290625" y="2492400"/>
              <a:ext cx="1393950" cy="683750"/>
            </a:xfrm>
            <a:custGeom>
              <a:rect b="b" l="l" r="r" t="t"/>
              <a:pathLst>
                <a:path extrusionOk="0" h="27350" w="55758">
                  <a:moveTo>
                    <a:pt x="1" y="1"/>
                  </a:moveTo>
                  <a:lnTo>
                    <a:pt x="1" y="27349"/>
                  </a:lnTo>
                  <a:lnTo>
                    <a:pt x="55757" y="27349"/>
                  </a:lnTo>
                  <a:lnTo>
                    <a:pt x="55757" y="1"/>
                  </a:lnTo>
                  <a:close/>
                </a:path>
              </a:pathLst>
            </a:custGeom>
            <a:solidFill>
              <a:srgbClr val="EFCB2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25"/>
            <p:cNvSpPr/>
            <p:nvPr/>
          </p:nvSpPr>
          <p:spPr>
            <a:xfrm>
              <a:off x="1987150" y="2493000"/>
              <a:ext cx="700700" cy="683725"/>
            </a:xfrm>
            <a:custGeom>
              <a:rect b="b" l="l" r="r" t="t"/>
              <a:pathLst>
                <a:path extrusionOk="0" h="27349" w="28028">
                  <a:moveTo>
                    <a:pt x="0" y="0"/>
                  </a:moveTo>
                  <a:lnTo>
                    <a:pt x="0" y="27349"/>
                  </a:lnTo>
                  <a:lnTo>
                    <a:pt x="28027" y="273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25"/>
            <p:cNvSpPr/>
            <p:nvPr/>
          </p:nvSpPr>
          <p:spPr>
            <a:xfrm>
              <a:off x="1290325" y="2492400"/>
              <a:ext cx="696850" cy="683450"/>
            </a:xfrm>
            <a:custGeom>
              <a:rect b="b" l="l" r="r" t="t"/>
              <a:pathLst>
                <a:path extrusionOk="0" h="27338" w="27874">
                  <a:moveTo>
                    <a:pt x="1" y="1"/>
                  </a:moveTo>
                  <a:lnTo>
                    <a:pt x="1" y="27337"/>
                  </a:lnTo>
                  <a:lnTo>
                    <a:pt x="27873" y="2733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0221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8" name="Google Shape;168;p25"/>
          <p:cNvSpPr txBox="1"/>
          <p:nvPr/>
        </p:nvSpPr>
        <p:spPr>
          <a:xfrm>
            <a:off x="4849825" y="3481075"/>
            <a:ext cx="3455100" cy="9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FFFF"/>
                </a:solidFill>
              </a:rPr>
              <a:t>CREDITS: </a:t>
            </a:r>
            <a:r>
              <a:rPr lang="en" sz="1200">
                <a:solidFill>
                  <a:srgbClr val="FFFFFF"/>
                </a:solidFill>
              </a:rPr>
              <a:t>This presentation template was created by Slidesgo, including icons by Flaticon, and infographics &amp; images by Freepik and illustrations by Stories.</a:t>
            </a:r>
            <a:endParaRPr sz="120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/>
          <p:nvPr>
            <p:ph type="title"/>
          </p:nvPr>
        </p:nvSpPr>
        <p:spPr>
          <a:xfrm>
            <a:off x="568125" y="416450"/>
            <a:ext cx="4880400" cy="6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Righteous"/>
              <a:buNone/>
              <a:defRPr b="1" sz="30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 sz="3000"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" name="Google Shape;27;p4"/>
          <p:cNvSpPr txBox="1"/>
          <p:nvPr>
            <p:ph idx="1" type="body"/>
          </p:nvPr>
        </p:nvSpPr>
        <p:spPr>
          <a:xfrm>
            <a:off x="655050" y="1035650"/>
            <a:ext cx="7833900" cy="365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AutoNum type="arabicPeriod"/>
              <a:defRPr sz="1100">
                <a:solidFill>
                  <a:srgbClr val="FFFFFF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lphaLcPeriod"/>
              <a:defRPr sz="1200">
                <a:solidFill>
                  <a:srgbClr val="FFFFFF"/>
                </a:solidFill>
              </a:defRPr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AutoNum type="romanLcPeriod"/>
              <a:defRPr sz="1200">
                <a:solidFill>
                  <a:srgbClr val="FFFFFF"/>
                </a:solidFill>
              </a:defRPr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  <a:defRPr sz="1200">
                <a:solidFill>
                  <a:srgbClr val="FFFFFF"/>
                </a:solidFill>
              </a:defRPr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lphaLcPeriod"/>
              <a:defRPr sz="1200">
                <a:solidFill>
                  <a:srgbClr val="FFFFFF"/>
                </a:solidFill>
              </a:defRPr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AutoNum type="romanLcPeriod"/>
              <a:defRPr sz="1200">
                <a:solidFill>
                  <a:srgbClr val="FFFFFF"/>
                </a:solidFill>
              </a:defRPr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  <a:defRPr sz="1200">
                <a:solidFill>
                  <a:srgbClr val="FFFFFF"/>
                </a:solidFill>
              </a:defRPr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lphaLcPeriod"/>
              <a:defRPr sz="1200">
                <a:solidFill>
                  <a:srgbClr val="FFFFFF"/>
                </a:solidFill>
              </a:defRPr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AutoNum type="romanLcPeriod"/>
              <a:defRPr sz="12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>
            <p:ph type="title"/>
          </p:nvPr>
        </p:nvSpPr>
        <p:spPr>
          <a:xfrm>
            <a:off x="636575" y="405575"/>
            <a:ext cx="4889700" cy="127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300"/>
              <a:buFont typeface="Righteous"/>
              <a:buNone/>
              <a:defRPr b="1" sz="30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300"/>
              <a:buFont typeface="Oswald"/>
              <a:buNone/>
              <a:defRPr b="1" sz="33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300"/>
              <a:buFont typeface="Oswald"/>
              <a:buNone/>
              <a:defRPr b="1" sz="33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300"/>
              <a:buFont typeface="Oswald"/>
              <a:buNone/>
              <a:defRPr b="1" sz="33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300"/>
              <a:buFont typeface="Oswald"/>
              <a:buNone/>
              <a:defRPr b="1" sz="33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300"/>
              <a:buFont typeface="Oswald"/>
              <a:buNone/>
              <a:defRPr b="1" sz="33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300"/>
              <a:buFont typeface="Oswald"/>
              <a:buNone/>
              <a:defRPr b="1" sz="33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300"/>
              <a:buFont typeface="Oswald"/>
              <a:buNone/>
              <a:defRPr b="1" sz="33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300"/>
              <a:buFont typeface="Oswald"/>
              <a:buNone/>
              <a:defRPr b="1" sz="3300">
                <a:solidFill>
                  <a:schemeClr val="accent4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" type="body"/>
          </p:nvPr>
        </p:nvSpPr>
        <p:spPr>
          <a:xfrm>
            <a:off x="2030525" y="2680825"/>
            <a:ext cx="2101800" cy="13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 sz="1400">
                <a:solidFill>
                  <a:schemeClr val="accent4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>
                <a:solidFill>
                  <a:schemeClr val="accent4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>
                <a:solidFill>
                  <a:schemeClr val="accent4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2" type="body"/>
          </p:nvPr>
        </p:nvSpPr>
        <p:spPr>
          <a:xfrm>
            <a:off x="6376950" y="2670025"/>
            <a:ext cx="2145900" cy="133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 sz="1400">
                <a:solidFill>
                  <a:schemeClr val="accent4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>
                <a:solidFill>
                  <a:schemeClr val="accent4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●"/>
              <a:defRPr>
                <a:solidFill>
                  <a:schemeClr val="accent4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400"/>
              <a:buChar char="○"/>
              <a:defRPr>
                <a:solidFill>
                  <a:schemeClr val="accent4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400"/>
              <a:buChar char="■"/>
              <a:defRPr>
                <a:solidFill>
                  <a:schemeClr val="accent4"/>
                </a:solidFill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3" name="Google Shape;33;p5"/>
          <p:cNvSpPr txBox="1"/>
          <p:nvPr>
            <p:ph idx="3" type="title"/>
          </p:nvPr>
        </p:nvSpPr>
        <p:spPr>
          <a:xfrm>
            <a:off x="2641775" y="2108125"/>
            <a:ext cx="14907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4" type="title"/>
          </p:nvPr>
        </p:nvSpPr>
        <p:spPr>
          <a:xfrm>
            <a:off x="7387800" y="2130925"/>
            <a:ext cx="1091700" cy="51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5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952500" y="1459599"/>
            <a:ext cx="3543300" cy="93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Righteous"/>
              <a:buNone/>
              <a:defRPr b="1" sz="30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900"/>
              <a:buFont typeface="Righteous"/>
              <a:buNone/>
              <a:defRPr sz="29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900"/>
              <a:buFont typeface="Righteous"/>
              <a:buNone/>
              <a:defRPr sz="29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900"/>
              <a:buFont typeface="Righteous"/>
              <a:buNone/>
              <a:defRPr sz="29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900"/>
              <a:buFont typeface="Righteous"/>
              <a:buNone/>
              <a:defRPr sz="29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900"/>
              <a:buFont typeface="Righteous"/>
              <a:buNone/>
              <a:defRPr sz="29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900"/>
              <a:buFont typeface="Righteous"/>
              <a:buNone/>
              <a:defRPr sz="29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900"/>
              <a:buFont typeface="Righteous"/>
              <a:buNone/>
              <a:defRPr sz="29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900"/>
              <a:buFont typeface="Righteous"/>
              <a:buNone/>
              <a:defRPr sz="29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4848950" y="1249200"/>
            <a:ext cx="3361200" cy="1434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Righteous"/>
              <a:buNone/>
              <a:defRPr b="1" sz="30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5402150" y="2799000"/>
            <a:ext cx="2808000" cy="100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accent4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2946150" y="2057700"/>
            <a:ext cx="3325200" cy="102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b="1" sz="76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76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76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76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76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76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76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76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76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8"/>
          <p:cNvSpPr txBox="1"/>
          <p:nvPr>
            <p:ph idx="1" type="subTitle"/>
          </p:nvPr>
        </p:nvSpPr>
        <p:spPr>
          <a:xfrm>
            <a:off x="3238325" y="3647625"/>
            <a:ext cx="2576700" cy="10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/>
          <p:nvPr>
            <p:ph idx="1" type="body"/>
          </p:nvPr>
        </p:nvSpPr>
        <p:spPr>
          <a:xfrm>
            <a:off x="3949975" y="2476925"/>
            <a:ext cx="4557000" cy="906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4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9" name="Google Shape;49;p9"/>
          <p:cNvSpPr txBox="1"/>
          <p:nvPr>
            <p:ph type="title"/>
          </p:nvPr>
        </p:nvSpPr>
        <p:spPr>
          <a:xfrm>
            <a:off x="1104275" y="1354075"/>
            <a:ext cx="4043400" cy="23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700"/>
              <a:buFont typeface="Righteous"/>
              <a:buNone/>
              <a:defRPr sz="67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700"/>
              <a:buFont typeface="Righteous"/>
              <a:buNone/>
              <a:defRPr sz="67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700"/>
              <a:buFont typeface="Righteous"/>
              <a:buNone/>
              <a:defRPr sz="67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700"/>
              <a:buFont typeface="Righteous"/>
              <a:buNone/>
              <a:defRPr sz="67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700"/>
              <a:buFont typeface="Righteous"/>
              <a:buNone/>
              <a:defRPr sz="67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700"/>
              <a:buFont typeface="Righteous"/>
              <a:buNone/>
              <a:defRPr sz="67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700"/>
              <a:buFont typeface="Righteous"/>
              <a:buNone/>
              <a:defRPr sz="67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700"/>
              <a:buFont typeface="Righteous"/>
              <a:buNone/>
              <a:defRPr sz="67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700"/>
              <a:buFont typeface="Righteous"/>
              <a:buNone/>
              <a:defRPr sz="67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2" name="Google Shape;52;p10"/>
          <p:cNvSpPr txBox="1"/>
          <p:nvPr>
            <p:ph type="title"/>
          </p:nvPr>
        </p:nvSpPr>
        <p:spPr>
          <a:xfrm>
            <a:off x="4649375" y="569575"/>
            <a:ext cx="3874800" cy="11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 sz="3000">
                <a:solidFill>
                  <a:srgbClr val="FFFFFF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b="1" sz="3000">
                <a:latin typeface="Righteous"/>
                <a:ea typeface="Righteous"/>
                <a:cs typeface="Righteous"/>
                <a:sym typeface="Righteou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b="1" sz="3000">
                <a:latin typeface="Righteous"/>
                <a:ea typeface="Righteous"/>
                <a:cs typeface="Righteous"/>
                <a:sym typeface="Righteou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b="1" sz="3000">
                <a:latin typeface="Righteous"/>
                <a:ea typeface="Righteous"/>
                <a:cs typeface="Righteous"/>
                <a:sym typeface="Righteou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b="1" sz="3000">
                <a:latin typeface="Righteous"/>
                <a:ea typeface="Righteous"/>
                <a:cs typeface="Righteous"/>
                <a:sym typeface="Righteou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b="1" sz="3000">
                <a:latin typeface="Righteous"/>
                <a:ea typeface="Righteous"/>
                <a:cs typeface="Righteous"/>
                <a:sym typeface="Righteou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b="1" sz="3000">
                <a:latin typeface="Righteous"/>
                <a:ea typeface="Righteous"/>
                <a:cs typeface="Righteous"/>
                <a:sym typeface="Righteou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b="1" sz="3000">
                <a:latin typeface="Righteous"/>
                <a:ea typeface="Righteous"/>
                <a:cs typeface="Righteous"/>
                <a:sym typeface="Righteou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b="1" sz="3000"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00000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Righteous"/>
              <a:buNone/>
              <a:defRPr sz="28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Righteous"/>
              <a:buNone/>
              <a:defRPr sz="28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Righteous"/>
              <a:buNone/>
              <a:defRPr sz="28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Righteous"/>
              <a:buNone/>
              <a:defRPr sz="28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Righteous"/>
              <a:buNone/>
              <a:defRPr sz="28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Righteous"/>
              <a:buNone/>
              <a:defRPr sz="28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Righteous"/>
              <a:buNone/>
              <a:defRPr sz="28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Righteous"/>
              <a:buNone/>
              <a:defRPr sz="28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Righteous"/>
              <a:buNone/>
              <a:defRPr sz="2800">
                <a:solidFill>
                  <a:schemeClr val="accent4"/>
                </a:solidFill>
                <a:latin typeface="Righteous"/>
                <a:ea typeface="Righteous"/>
                <a:cs typeface="Righteous"/>
                <a:sym typeface="Righteous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880">
          <p15:clr>
            <a:srgbClr val="00FF00"/>
          </p15:clr>
        </p15:guide>
        <p15:guide id="2">
          <p15:clr>
            <a:srgbClr val="00FF00"/>
          </p15:clr>
        </p15:guide>
        <p15:guide id="3" pos="5760">
          <p15:clr>
            <a:srgbClr val="00FF00"/>
          </p15:clr>
        </p15:guide>
        <p15:guide id="4" pos="449">
          <p15:clr>
            <a:srgbClr val="00FF00"/>
          </p15:clr>
        </p15:guide>
        <p15:guide id="5" pos="5311">
          <p15:clr>
            <a:srgbClr val="00FF00"/>
          </p15:clr>
        </p15:guide>
        <p15:guide id="6" orient="horz" pos="1620">
          <p15:clr>
            <a:srgbClr val="00FF00"/>
          </p15:clr>
        </p15:guide>
        <p15:guide id="7" orient="horz" pos="340">
          <p15:clr>
            <a:srgbClr val="00FF00"/>
          </p15:clr>
        </p15:guide>
        <p15:guide id="8" orient="horz">
          <p15:clr>
            <a:srgbClr val="00FF00"/>
          </p15:clr>
        </p15:guide>
        <p15:guide id="9" orient="horz" pos="2897">
          <p15:clr>
            <a:srgbClr val="00FF00"/>
          </p15:clr>
        </p15:guide>
        <p15:guide id="10" orient="horz" pos="3237">
          <p15:clr>
            <a:srgbClr val="00FF00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jpg"/><Relationship Id="rId4" Type="http://schemas.openxmlformats.org/officeDocument/2006/relationships/image" Target="../media/image18.jpg"/><Relationship Id="rId5" Type="http://schemas.openxmlformats.org/officeDocument/2006/relationships/image" Target="../media/image20.jpg"/><Relationship Id="rId6" Type="http://schemas.openxmlformats.org/officeDocument/2006/relationships/image" Target="../media/image3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jpg"/><Relationship Id="rId4" Type="http://schemas.openxmlformats.org/officeDocument/2006/relationships/image" Target="../media/image9.jpg"/><Relationship Id="rId5" Type="http://schemas.openxmlformats.org/officeDocument/2006/relationships/image" Target="../media/image1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hyperlink" Target="mailto:hillessa@miamioh.edu" TargetMode="External"/><Relationship Id="rId4" Type="http://schemas.openxmlformats.org/officeDocument/2006/relationships/hyperlink" Target="mailto:pricesb@miamioh.edu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Google Shape;173;p26"/>
          <p:cNvGrpSpPr/>
          <p:nvPr/>
        </p:nvGrpSpPr>
        <p:grpSpPr>
          <a:xfrm>
            <a:off x="-70425" y="3673100"/>
            <a:ext cx="2493900" cy="833100"/>
            <a:chOff x="-70425" y="3673100"/>
            <a:chExt cx="2493900" cy="833100"/>
          </a:xfrm>
        </p:grpSpPr>
        <p:sp>
          <p:nvSpPr>
            <p:cNvPr id="174" name="Google Shape;174;p26"/>
            <p:cNvSpPr/>
            <p:nvPr/>
          </p:nvSpPr>
          <p:spPr>
            <a:xfrm rot="5400000">
              <a:off x="1125375" y="3208075"/>
              <a:ext cx="102300" cy="24939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26"/>
            <p:cNvSpPr/>
            <p:nvPr/>
          </p:nvSpPr>
          <p:spPr>
            <a:xfrm rot="10800000">
              <a:off x="2331375" y="3673100"/>
              <a:ext cx="92100" cy="833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6" name="Google Shape;176;p26"/>
          <p:cNvSpPr/>
          <p:nvPr/>
        </p:nvSpPr>
        <p:spPr>
          <a:xfrm>
            <a:off x="953325" y="695350"/>
            <a:ext cx="3810900" cy="3810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6"/>
          <p:cNvSpPr txBox="1"/>
          <p:nvPr>
            <p:ph type="title"/>
          </p:nvPr>
        </p:nvSpPr>
        <p:spPr>
          <a:xfrm>
            <a:off x="1434675" y="1320175"/>
            <a:ext cx="2848200" cy="193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>
                <a:solidFill>
                  <a:schemeClr val="accent4"/>
                </a:solidFill>
              </a:rPr>
              <a:t>building with the </a:t>
            </a:r>
            <a:endParaRPr sz="3600">
              <a:solidFill>
                <a:schemeClr val="accent4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>
                <a:solidFill>
                  <a:schemeClr val="accent4"/>
                </a:solidFill>
              </a:rPr>
              <a:t>bauhaus</a:t>
            </a:r>
            <a:endParaRPr sz="3600">
              <a:solidFill>
                <a:schemeClr val="accent4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chemeClr val="accent4"/>
                </a:solidFill>
              </a:rPr>
              <a:t>Integrating art and maker education</a:t>
            </a:r>
            <a:endParaRPr sz="2200">
              <a:solidFill>
                <a:schemeClr val="accent4"/>
              </a:solidFill>
            </a:endParaRPr>
          </a:p>
        </p:txBody>
      </p:sp>
      <p:sp>
        <p:nvSpPr>
          <p:cNvPr id="178" name="Google Shape;178;p26"/>
          <p:cNvSpPr/>
          <p:nvPr/>
        </p:nvSpPr>
        <p:spPr>
          <a:xfrm rot="10800000">
            <a:off x="2327925" y="0"/>
            <a:ext cx="99000" cy="565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6"/>
          <p:cNvSpPr/>
          <p:nvPr/>
        </p:nvSpPr>
        <p:spPr>
          <a:xfrm>
            <a:off x="4261275" y="2571750"/>
            <a:ext cx="2920800" cy="2567100"/>
          </a:xfrm>
          <a:prstGeom prst="triangle">
            <a:avLst>
              <a:gd fmla="val 50000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6"/>
          <p:cNvSpPr/>
          <p:nvPr/>
        </p:nvSpPr>
        <p:spPr>
          <a:xfrm>
            <a:off x="6601550" y="0"/>
            <a:ext cx="2542500" cy="256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6"/>
          <p:cNvSpPr txBox="1"/>
          <p:nvPr/>
        </p:nvSpPr>
        <p:spPr>
          <a:xfrm>
            <a:off x="6718800" y="165600"/>
            <a:ext cx="23373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Stefanie Hilles</a:t>
            </a:r>
            <a:endParaRPr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Arts &amp; Humanities Librarian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Sarah Nagle</a:t>
            </a:r>
            <a:endParaRPr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Creation &amp; Innovation Services Librarian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Miami University</a:t>
            </a:r>
            <a:endParaRPr b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5"/>
          <p:cNvSpPr txBox="1"/>
          <p:nvPr>
            <p:ph idx="2" type="title"/>
          </p:nvPr>
        </p:nvSpPr>
        <p:spPr>
          <a:xfrm>
            <a:off x="1540171" y="1706625"/>
            <a:ext cx="6058500" cy="7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>
                <a:solidFill>
                  <a:schemeClr val="lt1"/>
                </a:solidFill>
              </a:rPr>
              <a:t>the foundational curriculum</a:t>
            </a:r>
            <a:endParaRPr sz="4800">
              <a:solidFill>
                <a:srgbClr val="FFFFFF"/>
              </a:solidFill>
            </a:endParaRPr>
          </a:p>
        </p:txBody>
      </p:sp>
      <p:sp>
        <p:nvSpPr>
          <p:cNvPr id="247" name="Google Shape;247;p35"/>
          <p:cNvSpPr/>
          <p:nvPr/>
        </p:nvSpPr>
        <p:spPr>
          <a:xfrm rot="5400000">
            <a:off x="4516925" y="12650"/>
            <a:ext cx="105000" cy="9260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35"/>
          <p:cNvSpPr/>
          <p:nvPr/>
        </p:nvSpPr>
        <p:spPr>
          <a:xfrm flipH="1" rot="10800000">
            <a:off x="6671875" y="4259475"/>
            <a:ext cx="1758900" cy="1758900"/>
          </a:xfrm>
          <a:prstGeom prst="pie">
            <a:avLst>
              <a:gd fmla="val 0" name="adj1"/>
              <a:gd fmla="val 10783696" name="adj2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35"/>
          <p:cNvSpPr/>
          <p:nvPr/>
        </p:nvSpPr>
        <p:spPr>
          <a:xfrm>
            <a:off x="713225" y="-879450"/>
            <a:ext cx="1758900" cy="1758900"/>
          </a:xfrm>
          <a:prstGeom prst="pie">
            <a:avLst>
              <a:gd fmla="val 0" name="adj1"/>
              <a:gd fmla="val 10783696" name="adj2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6"/>
          <p:cNvSpPr txBox="1"/>
          <p:nvPr/>
        </p:nvSpPr>
        <p:spPr>
          <a:xfrm>
            <a:off x="0" y="4707825"/>
            <a:ext cx="9144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Diagram of the Bauhaus curriculum (adapted, right), Walter Gropius, 1922. Lithograph. </a:t>
            </a:r>
            <a:endParaRPr sz="1700">
              <a:solidFill>
                <a:srgbClr val="FFFFFF"/>
              </a:solidFill>
            </a:endParaRPr>
          </a:p>
        </p:txBody>
      </p:sp>
      <p:pic>
        <p:nvPicPr>
          <p:cNvPr id="255" name="Google Shape;255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7863" y="196400"/>
            <a:ext cx="6656135" cy="440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7"/>
          <p:cNvSpPr txBox="1"/>
          <p:nvPr/>
        </p:nvSpPr>
        <p:spPr>
          <a:xfrm>
            <a:off x="0" y="4707825"/>
            <a:ext cx="9144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FFFFFF"/>
              </a:solidFill>
            </a:endParaRPr>
          </a:p>
        </p:txBody>
      </p:sp>
      <p:pic>
        <p:nvPicPr>
          <p:cNvPr id="261" name="Google Shape;261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28776" y="190400"/>
            <a:ext cx="3886450" cy="4657925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37"/>
          <p:cNvSpPr txBox="1"/>
          <p:nvPr/>
        </p:nvSpPr>
        <p:spPr>
          <a:xfrm>
            <a:off x="5981625" y="4746363"/>
            <a:ext cx="3000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FFFFFF"/>
              </a:solidFill>
            </a:endParaRPr>
          </a:p>
        </p:txBody>
      </p:sp>
      <p:sp>
        <p:nvSpPr>
          <p:cNvPr id="263" name="Google Shape;263;p37"/>
          <p:cNvSpPr txBox="1"/>
          <p:nvPr/>
        </p:nvSpPr>
        <p:spPr>
          <a:xfrm>
            <a:off x="50750" y="4723275"/>
            <a:ext cx="2608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FFFFFF"/>
              </a:solidFill>
            </a:endParaRPr>
          </a:p>
        </p:txBody>
      </p:sp>
      <p:sp>
        <p:nvSpPr>
          <p:cNvPr id="264" name="Google Shape;264;p37"/>
          <p:cNvSpPr txBox="1"/>
          <p:nvPr/>
        </p:nvSpPr>
        <p:spPr>
          <a:xfrm>
            <a:off x="2448150" y="263850"/>
            <a:ext cx="4247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chemeClr val="lt1"/>
                </a:solidFill>
                <a:latin typeface="Righteous"/>
                <a:ea typeface="Righteous"/>
                <a:cs typeface="Righteous"/>
                <a:sym typeface="Righteous"/>
              </a:rPr>
              <a:t>Joseph Albers</a:t>
            </a:r>
            <a:endParaRPr sz="4800"/>
          </a:p>
        </p:txBody>
      </p:sp>
      <p:sp>
        <p:nvSpPr>
          <p:cNvPr id="265" name="Google Shape;265;p37"/>
          <p:cNvSpPr txBox="1"/>
          <p:nvPr/>
        </p:nvSpPr>
        <p:spPr>
          <a:xfrm>
            <a:off x="2912575" y="4746375"/>
            <a:ext cx="3000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Google Shape;27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5125" y="232422"/>
            <a:ext cx="5300650" cy="380735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38"/>
          <p:cNvSpPr txBox="1"/>
          <p:nvPr/>
        </p:nvSpPr>
        <p:spPr>
          <a:xfrm>
            <a:off x="1883850" y="4195325"/>
            <a:ext cx="5376300" cy="8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>
                <a:solidFill>
                  <a:schemeClr val="lt1"/>
                </a:solidFill>
              </a:rPr>
              <a:t>Josef Albers Discussing Paper Sculptures presented by his Students (1928-1929). Photo by Umbo (Otto Umbehr) © The Joseph and Anni Albers Foundation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9"/>
          <p:cNvSpPr txBox="1"/>
          <p:nvPr>
            <p:ph type="title"/>
          </p:nvPr>
        </p:nvSpPr>
        <p:spPr>
          <a:xfrm>
            <a:off x="1213988" y="1397475"/>
            <a:ext cx="6916500" cy="196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/>
              <a:t>makerspaces and the bauhaus</a:t>
            </a:r>
            <a:endParaRPr/>
          </a:p>
        </p:txBody>
      </p:sp>
      <p:sp>
        <p:nvSpPr>
          <p:cNvPr id="277" name="Google Shape;277;p39"/>
          <p:cNvSpPr/>
          <p:nvPr/>
        </p:nvSpPr>
        <p:spPr>
          <a:xfrm rot="5400000">
            <a:off x="4516925" y="12650"/>
            <a:ext cx="105000" cy="9260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39"/>
          <p:cNvSpPr/>
          <p:nvPr/>
        </p:nvSpPr>
        <p:spPr>
          <a:xfrm>
            <a:off x="5898100" y="-879450"/>
            <a:ext cx="1758900" cy="1758900"/>
          </a:xfrm>
          <a:prstGeom prst="pie">
            <a:avLst>
              <a:gd fmla="val 0" name="adj1"/>
              <a:gd fmla="val 10783696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39"/>
          <p:cNvSpPr/>
          <p:nvPr/>
        </p:nvSpPr>
        <p:spPr>
          <a:xfrm flipH="1" rot="10800000">
            <a:off x="1423025" y="4259475"/>
            <a:ext cx="1758900" cy="1758900"/>
          </a:xfrm>
          <a:prstGeom prst="pie">
            <a:avLst>
              <a:gd fmla="val 0" name="adj1"/>
              <a:gd fmla="val 10783696" name="adj2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0"/>
          <p:cNvSpPr txBox="1"/>
          <p:nvPr/>
        </p:nvSpPr>
        <p:spPr>
          <a:xfrm>
            <a:off x="0" y="4707825"/>
            <a:ext cx="9144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FFFFFF"/>
              </a:solidFill>
            </a:endParaRPr>
          </a:p>
        </p:txBody>
      </p:sp>
      <p:sp>
        <p:nvSpPr>
          <p:cNvPr id="285" name="Google Shape;285;p40"/>
          <p:cNvSpPr txBox="1"/>
          <p:nvPr/>
        </p:nvSpPr>
        <p:spPr>
          <a:xfrm>
            <a:off x="498350" y="495425"/>
            <a:ext cx="7767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FFFFFF"/>
                </a:solidFill>
              </a:rPr>
              <a:t>The </a:t>
            </a:r>
            <a:r>
              <a:rPr b="1" lang="en" sz="2200">
                <a:solidFill>
                  <a:srgbClr val="FFFFFF"/>
                </a:solidFill>
              </a:rPr>
              <a:t>Makerspace @ King Library</a:t>
            </a:r>
            <a:endParaRPr sz="1900">
              <a:solidFill>
                <a:srgbClr val="FFFFFF"/>
              </a:solidFill>
            </a:endParaRPr>
          </a:p>
        </p:txBody>
      </p:sp>
      <p:sp>
        <p:nvSpPr>
          <p:cNvPr id="286" name="Google Shape;286;p40"/>
          <p:cNvSpPr txBox="1"/>
          <p:nvPr/>
        </p:nvSpPr>
        <p:spPr>
          <a:xfrm>
            <a:off x="417625" y="1370125"/>
            <a:ext cx="38319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A hands-on, highly collaborative, and experiential learning space located in King Library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Equipment: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</a:pPr>
            <a:r>
              <a:rPr lang="en">
                <a:solidFill>
                  <a:schemeClr val="lt1"/>
                </a:solidFill>
              </a:rPr>
              <a:t>Lulzbot Mini 2 3D Printers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</a:pPr>
            <a:r>
              <a:rPr lang="en">
                <a:solidFill>
                  <a:schemeClr val="lt1"/>
                </a:solidFill>
              </a:rPr>
              <a:t>Carvey CNC Machines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</a:pPr>
            <a:r>
              <a:rPr lang="en">
                <a:solidFill>
                  <a:schemeClr val="lt1"/>
                </a:solidFill>
              </a:rPr>
              <a:t>Brother Sewing/Embroidery Machines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</a:pPr>
            <a:r>
              <a:rPr lang="en">
                <a:solidFill>
                  <a:schemeClr val="lt1"/>
                </a:solidFill>
              </a:rPr>
              <a:t>Heat Press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</a:pPr>
            <a:r>
              <a:rPr lang="en">
                <a:solidFill>
                  <a:schemeClr val="lt1"/>
                </a:solidFill>
              </a:rPr>
              <a:t>Silhouette Cameo 4 Craft Cutters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</a:pPr>
            <a:r>
              <a:rPr lang="en">
                <a:solidFill>
                  <a:schemeClr val="lt1"/>
                </a:solidFill>
              </a:rPr>
              <a:t>Sawgrass Sublimation Printer	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</a:pPr>
            <a:r>
              <a:rPr lang="en">
                <a:solidFill>
                  <a:schemeClr val="lt1"/>
                </a:solidFill>
              </a:rPr>
              <a:t>Glowforge Plus Laser Cutters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</a:pPr>
            <a:r>
              <a:rPr lang="en">
                <a:solidFill>
                  <a:schemeClr val="lt1"/>
                </a:solidFill>
              </a:rPr>
              <a:t>VR Lab</a:t>
            </a:r>
            <a:endParaRPr>
              <a:solidFill>
                <a:schemeClr val="lt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</a:pPr>
            <a:r>
              <a:rPr lang="en">
                <a:solidFill>
                  <a:schemeClr val="lt1"/>
                </a:solidFill>
              </a:rPr>
              <a:t>A/V Lab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287" name="Google Shape;287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3025" y="794413"/>
            <a:ext cx="2428954" cy="1366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38622" y="1768225"/>
            <a:ext cx="2367427" cy="1331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75400" y="2160688"/>
            <a:ext cx="2516895" cy="1677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14700" y="3308362"/>
            <a:ext cx="2971150" cy="162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1"/>
          <p:cNvSpPr txBox="1"/>
          <p:nvPr/>
        </p:nvSpPr>
        <p:spPr>
          <a:xfrm>
            <a:off x="0" y="4707825"/>
            <a:ext cx="9144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FFFFFF"/>
              </a:solidFill>
            </a:endParaRPr>
          </a:p>
        </p:txBody>
      </p:sp>
      <p:sp>
        <p:nvSpPr>
          <p:cNvPr id="296" name="Google Shape;296;p41"/>
          <p:cNvSpPr txBox="1"/>
          <p:nvPr/>
        </p:nvSpPr>
        <p:spPr>
          <a:xfrm>
            <a:off x="813400" y="645925"/>
            <a:ext cx="4226400" cy="31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FFFFFF"/>
                </a:solidFill>
              </a:rPr>
              <a:t>Maker-centered Learning</a:t>
            </a:r>
            <a:endParaRPr b="1"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FFFFFF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Shift from consumer to creator</a:t>
            </a:r>
            <a:endParaRPr sz="2000">
              <a:solidFill>
                <a:srgbClr val="FFFFFF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FFFFFF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Empowerment</a:t>
            </a:r>
            <a:endParaRPr sz="2000">
              <a:solidFill>
                <a:srgbClr val="FFFFFF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FFFFFF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Civic Mindedness </a:t>
            </a:r>
            <a:endParaRPr sz="20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FFFFFF"/>
              </a:solidFill>
            </a:endParaRPr>
          </a:p>
        </p:txBody>
      </p:sp>
      <p:pic>
        <p:nvPicPr>
          <p:cNvPr id="297" name="Google Shape;29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9800" y="345525"/>
            <a:ext cx="3894751" cy="259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2900" y="2418988"/>
            <a:ext cx="3799401" cy="25329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2"/>
          <p:cNvSpPr txBox="1"/>
          <p:nvPr/>
        </p:nvSpPr>
        <p:spPr>
          <a:xfrm>
            <a:off x="0" y="4707825"/>
            <a:ext cx="9144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FFFFFF"/>
              </a:solidFill>
            </a:endParaRPr>
          </a:p>
        </p:txBody>
      </p:sp>
      <p:sp>
        <p:nvSpPr>
          <p:cNvPr id="304" name="Google Shape;304;p42"/>
          <p:cNvSpPr txBox="1"/>
          <p:nvPr/>
        </p:nvSpPr>
        <p:spPr>
          <a:xfrm>
            <a:off x="437350" y="1280975"/>
            <a:ext cx="6026400" cy="31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Learning by doing</a:t>
            </a:r>
            <a:endParaRPr sz="2000">
              <a:solidFill>
                <a:srgbClr val="FFFFFF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Basic understanding of materials and tools</a:t>
            </a:r>
            <a:endParaRPr sz="2000">
              <a:solidFill>
                <a:srgbClr val="FFFFFF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</a:pPr>
            <a:r>
              <a:rPr lang="en" sz="2000">
                <a:solidFill>
                  <a:srgbClr val="FFFFFF"/>
                </a:solidFill>
              </a:rPr>
              <a:t>Students learn through solving problems</a:t>
            </a:r>
            <a:endParaRPr sz="2000">
              <a:solidFill>
                <a:srgbClr val="FFFFFF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</a:pPr>
            <a:r>
              <a:rPr lang="en" sz="2000">
                <a:solidFill>
                  <a:srgbClr val="FFFFFF"/>
                </a:solidFill>
              </a:rPr>
              <a:t>Sensitivity to design</a:t>
            </a:r>
            <a:endParaRPr sz="2000">
              <a:solidFill>
                <a:srgbClr val="FFFFFF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Collaborative learning</a:t>
            </a:r>
            <a:endParaRPr sz="2000">
              <a:solidFill>
                <a:srgbClr val="FFFFFF"/>
              </a:solidFill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</a:pPr>
            <a:r>
              <a:rPr lang="en" sz="2000">
                <a:solidFill>
                  <a:srgbClr val="FFFFFF"/>
                </a:solidFill>
              </a:rPr>
              <a:t>Learner empowerment </a:t>
            </a:r>
            <a:endParaRPr sz="20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FFFFFF"/>
              </a:solidFill>
            </a:endParaRPr>
          </a:p>
        </p:txBody>
      </p:sp>
      <p:sp>
        <p:nvSpPr>
          <p:cNvPr id="305" name="Google Shape;305;p42"/>
          <p:cNvSpPr txBox="1"/>
          <p:nvPr/>
        </p:nvSpPr>
        <p:spPr>
          <a:xfrm>
            <a:off x="437350" y="606125"/>
            <a:ext cx="6572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lt1"/>
                </a:solidFill>
              </a:rPr>
              <a:t>Maker-centered Learning &amp; the Bauhaus </a:t>
            </a:r>
            <a:endParaRPr b="1" sz="2200">
              <a:solidFill>
                <a:schemeClr val="lt1"/>
              </a:solidFill>
            </a:endParaRPr>
          </a:p>
        </p:txBody>
      </p:sp>
      <p:pic>
        <p:nvPicPr>
          <p:cNvPr id="306" name="Google Shape;306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92425" y="1129325"/>
            <a:ext cx="2685526" cy="3582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3"/>
          <p:cNvSpPr txBox="1"/>
          <p:nvPr/>
        </p:nvSpPr>
        <p:spPr>
          <a:xfrm>
            <a:off x="505700" y="404125"/>
            <a:ext cx="6227700" cy="17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rgbClr val="FFFFFF"/>
                </a:solidFill>
              </a:rPr>
              <a:t>Bauhaus/Maker Workshop for Students</a:t>
            </a:r>
            <a:r>
              <a:rPr b="1" lang="en" sz="2200">
                <a:solidFill>
                  <a:srgbClr val="FFFFFF"/>
                </a:solidFill>
              </a:rPr>
              <a:t> </a:t>
            </a:r>
            <a:endParaRPr b="1"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FFFFFF"/>
              </a:solidFill>
            </a:endParaRPr>
          </a:p>
        </p:txBody>
      </p:sp>
      <p:pic>
        <p:nvPicPr>
          <p:cNvPr id="312" name="Google Shape;31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2000" y="1068250"/>
            <a:ext cx="2721559" cy="3630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47325" y="1419950"/>
            <a:ext cx="2617201" cy="3490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60375" y="1146275"/>
            <a:ext cx="2502600" cy="3552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4"/>
          <p:cNvSpPr txBox="1"/>
          <p:nvPr>
            <p:ph idx="2" type="title"/>
          </p:nvPr>
        </p:nvSpPr>
        <p:spPr>
          <a:xfrm>
            <a:off x="2619435" y="1659775"/>
            <a:ext cx="4217400" cy="7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making with the bauhaus </a:t>
            </a:r>
            <a:endParaRPr sz="4800">
              <a:solidFill>
                <a:srgbClr val="FFFFFF"/>
              </a:solidFill>
            </a:endParaRPr>
          </a:p>
        </p:txBody>
      </p:sp>
      <p:sp>
        <p:nvSpPr>
          <p:cNvPr id="320" name="Google Shape;320;p44"/>
          <p:cNvSpPr/>
          <p:nvPr/>
        </p:nvSpPr>
        <p:spPr>
          <a:xfrm rot="5400000">
            <a:off x="4516925" y="12650"/>
            <a:ext cx="105000" cy="9260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44"/>
          <p:cNvSpPr/>
          <p:nvPr/>
        </p:nvSpPr>
        <p:spPr>
          <a:xfrm flipH="1" rot="10800000">
            <a:off x="6671875" y="4259475"/>
            <a:ext cx="1758900" cy="1758900"/>
          </a:xfrm>
          <a:prstGeom prst="pie">
            <a:avLst>
              <a:gd fmla="val 0" name="adj1"/>
              <a:gd fmla="val 10783696" name="adj2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44"/>
          <p:cNvSpPr/>
          <p:nvPr/>
        </p:nvSpPr>
        <p:spPr>
          <a:xfrm>
            <a:off x="713225" y="-879450"/>
            <a:ext cx="1758900" cy="1758900"/>
          </a:xfrm>
          <a:prstGeom prst="pie">
            <a:avLst>
              <a:gd fmla="val 0" name="adj1"/>
              <a:gd fmla="val 10783696" name="adj2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7"/>
          <p:cNvSpPr txBox="1"/>
          <p:nvPr>
            <p:ph type="title"/>
          </p:nvPr>
        </p:nvSpPr>
        <p:spPr>
          <a:xfrm>
            <a:off x="1213988" y="1397475"/>
            <a:ext cx="6916500" cy="196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>
                <a:solidFill>
                  <a:srgbClr val="FFFFFF"/>
                </a:solidFill>
              </a:rPr>
              <a:t>Kandinsky Ice-Breaker!</a:t>
            </a:r>
            <a:endParaRPr/>
          </a:p>
        </p:txBody>
      </p:sp>
      <p:sp>
        <p:nvSpPr>
          <p:cNvPr id="187" name="Google Shape;187;p27"/>
          <p:cNvSpPr/>
          <p:nvPr/>
        </p:nvSpPr>
        <p:spPr>
          <a:xfrm rot="5400000">
            <a:off x="4516925" y="12650"/>
            <a:ext cx="105000" cy="9260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7"/>
          <p:cNvSpPr/>
          <p:nvPr/>
        </p:nvSpPr>
        <p:spPr>
          <a:xfrm>
            <a:off x="5898100" y="-879450"/>
            <a:ext cx="1758900" cy="1758900"/>
          </a:xfrm>
          <a:prstGeom prst="pie">
            <a:avLst>
              <a:gd fmla="val 0" name="adj1"/>
              <a:gd fmla="val 10783696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7"/>
          <p:cNvSpPr/>
          <p:nvPr/>
        </p:nvSpPr>
        <p:spPr>
          <a:xfrm flipH="1" rot="10800000">
            <a:off x="1423025" y="4259475"/>
            <a:ext cx="1758900" cy="1758900"/>
          </a:xfrm>
          <a:prstGeom prst="pie">
            <a:avLst>
              <a:gd fmla="val 0" name="adj1"/>
              <a:gd fmla="val 10783696" name="adj2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5"/>
          <p:cNvSpPr txBox="1"/>
          <p:nvPr/>
        </p:nvSpPr>
        <p:spPr>
          <a:xfrm>
            <a:off x="1556825" y="4746375"/>
            <a:ext cx="3897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FFFFFF"/>
              </a:solidFill>
            </a:endParaRPr>
          </a:p>
        </p:txBody>
      </p:sp>
      <p:sp>
        <p:nvSpPr>
          <p:cNvPr id="328" name="Google Shape;328;p45"/>
          <p:cNvSpPr txBox="1"/>
          <p:nvPr/>
        </p:nvSpPr>
        <p:spPr>
          <a:xfrm>
            <a:off x="109500" y="77800"/>
            <a:ext cx="89250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chemeClr val="lt1"/>
                </a:solidFill>
                <a:latin typeface="Righteous"/>
                <a:ea typeface="Righteous"/>
                <a:cs typeface="Righteous"/>
                <a:sym typeface="Righteous"/>
              </a:rPr>
              <a:t>tactile boxes</a:t>
            </a:r>
            <a:endParaRPr/>
          </a:p>
        </p:txBody>
      </p:sp>
      <p:pic>
        <p:nvPicPr>
          <p:cNvPr id="329" name="Google Shape;329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1225" y="1001200"/>
            <a:ext cx="3081555" cy="3837499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45"/>
          <p:cNvSpPr txBox="1"/>
          <p:nvPr/>
        </p:nvSpPr>
        <p:spPr>
          <a:xfrm>
            <a:off x="6205750" y="4007400"/>
            <a:ext cx="3000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G</a:t>
            </a:r>
            <a:r>
              <a:rPr lang="en">
                <a:solidFill>
                  <a:schemeClr val="lt1"/>
                </a:solidFill>
              </a:rPr>
              <a:t>erda Marx 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Surface treatments of paper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1927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46"/>
          <p:cNvSpPr txBox="1"/>
          <p:nvPr/>
        </p:nvSpPr>
        <p:spPr>
          <a:xfrm>
            <a:off x="1556825" y="4746375"/>
            <a:ext cx="3897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FFFFFF"/>
              </a:solidFill>
            </a:endParaRPr>
          </a:p>
        </p:txBody>
      </p:sp>
      <p:sp>
        <p:nvSpPr>
          <p:cNvPr id="336" name="Google Shape;336;p46"/>
          <p:cNvSpPr txBox="1"/>
          <p:nvPr/>
        </p:nvSpPr>
        <p:spPr>
          <a:xfrm>
            <a:off x="109500" y="77800"/>
            <a:ext cx="89250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chemeClr val="lt1"/>
                </a:solidFill>
                <a:latin typeface="Righteous"/>
                <a:ea typeface="Righteous"/>
                <a:cs typeface="Righteous"/>
                <a:sym typeface="Righteous"/>
              </a:rPr>
              <a:t>illusion of movement</a:t>
            </a:r>
            <a:endParaRPr/>
          </a:p>
        </p:txBody>
      </p:sp>
      <p:pic>
        <p:nvPicPr>
          <p:cNvPr id="337" name="Google Shape;337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96913" y="1001200"/>
            <a:ext cx="3350175" cy="3988301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46"/>
          <p:cNvSpPr txBox="1"/>
          <p:nvPr/>
        </p:nvSpPr>
        <p:spPr>
          <a:xfrm>
            <a:off x="6317550" y="4158200"/>
            <a:ext cx="3000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Monica Bella Ullmann-Broner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Movement study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1929/30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47"/>
          <p:cNvSpPr txBox="1"/>
          <p:nvPr/>
        </p:nvSpPr>
        <p:spPr>
          <a:xfrm>
            <a:off x="1556825" y="4746375"/>
            <a:ext cx="3897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FFFFFF"/>
              </a:solidFill>
            </a:endParaRPr>
          </a:p>
        </p:txBody>
      </p:sp>
      <p:sp>
        <p:nvSpPr>
          <p:cNvPr id="344" name="Google Shape;344;p47"/>
          <p:cNvSpPr txBox="1"/>
          <p:nvPr/>
        </p:nvSpPr>
        <p:spPr>
          <a:xfrm>
            <a:off x="109500" y="77800"/>
            <a:ext cx="89250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chemeClr val="lt1"/>
                </a:solidFill>
                <a:latin typeface="Righteous"/>
                <a:ea typeface="Righteous"/>
                <a:cs typeface="Righteous"/>
                <a:sym typeface="Righteous"/>
              </a:rPr>
              <a:t>foil fashion</a:t>
            </a:r>
            <a:endParaRPr/>
          </a:p>
        </p:txBody>
      </p:sp>
      <p:sp>
        <p:nvSpPr>
          <p:cNvPr id="345" name="Google Shape;345;p47"/>
          <p:cNvSpPr txBox="1"/>
          <p:nvPr/>
        </p:nvSpPr>
        <p:spPr>
          <a:xfrm>
            <a:off x="6073950" y="4122100"/>
            <a:ext cx="3620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Oskar Schlemmer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Bauhaus theatre, Triadisches Ballett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1923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346" name="Google Shape;346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701" y="1001200"/>
            <a:ext cx="5854248" cy="3902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48"/>
          <p:cNvSpPr txBox="1"/>
          <p:nvPr>
            <p:ph type="title"/>
          </p:nvPr>
        </p:nvSpPr>
        <p:spPr>
          <a:xfrm>
            <a:off x="568125" y="416450"/>
            <a:ext cx="4880400" cy="6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Workshop Resources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48"/>
          <p:cNvSpPr txBox="1"/>
          <p:nvPr>
            <p:ph idx="1" type="body"/>
          </p:nvPr>
        </p:nvSpPr>
        <p:spPr>
          <a:xfrm>
            <a:off x="1010400" y="1202150"/>
            <a:ext cx="3010500" cy="6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/>
              <a:t>bit.ly/bh_maker</a:t>
            </a:r>
            <a:endParaRPr b="1" sz="2300"/>
          </a:p>
        </p:txBody>
      </p:sp>
      <p:sp>
        <p:nvSpPr>
          <p:cNvPr id="353" name="Google Shape;353;p48"/>
          <p:cNvSpPr txBox="1"/>
          <p:nvPr>
            <p:ph type="title"/>
          </p:nvPr>
        </p:nvSpPr>
        <p:spPr>
          <a:xfrm>
            <a:off x="1010400" y="2214400"/>
            <a:ext cx="4880400" cy="6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Contact Us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48"/>
          <p:cNvSpPr txBox="1"/>
          <p:nvPr>
            <p:ph idx="1" type="body"/>
          </p:nvPr>
        </p:nvSpPr>
        <p:spPr>
          <a:xfrm>
            <a:off x="1010400" y="2951825"/>
            <a:ext cx="7108800" cy="224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/>
              <a:t>Stefanie Hilles, </a:t>
            </a:r>
            <a:r>
              <a:rPr b="1" lang="en" sz="2300" u="sng">
                <a:solidFill>
                  <a:schemeClr val="hlink"/>
                </a:solidFill>
                <a:hlinkClick r:id="rId3"/>
              </a:rPr>
              <a:t>hillessa@miamioh.edu</a:t>
            </a:r>
            <a:endParaRPr b="1"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/>
              <a:t>Sarah Nagle, </a:t>
            </a:r>
            <a:r>
              <a:rPr b="1" lang="en" sz="2300" u="sng">
                <a:solidFill>
                  <a:schemeClr val="hlink"/>
                </a:solidFill>
                <a:hlinkClick r:id="rId4"/>
              </a:rPr>
              <a:t>pricesb@miamioh.edu</a:t>
            </a:r>
            <a:endParaRPr b="1"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/>
              <a:t>	Twitter: @SarahNagle10</a:t>
            </a:r>
            <a:endParaRPr b="1" sz="2300"/>
          </a:p>
        </p:txBody>
      </p:sp>
      <p:sp>
        <p:nvSpPr>
          <p:cNvPr id="355" name="Google Shape;355;p48"/>
          <p:cNvSpPr/>
          <p:nvPr/>
        </p:nvSpPr>
        <p:spPr>
          <a:xfrm>
            <a:off x="6617025" y="-879450"/>
            <a:ext cx="1758900" cy="1758900"/>
          </a:xfrm>
          <a:prstGeom prst="pie">
            <a:avLst>
              <a:gd fmla="val 0" name="adj1"/>
              <a:gd fmla="val 10783696" name="adj2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48"/>
          <p:cNvSpPr/>
          <p:nvPr/>
        </p:nvSpPr>
        <p:spPr>
          <a:xfrm flipH="1" rot="10800000">
            <a:off x="7864150" y="4259475"/>
            <a:ext cx="1758900" cy="1758900"/>
          </a:xfrm>
          <a:prstGeom prst="pie">
            <a:avLst>
              <a:gd fmla="val 0" name="adj1"/>
              <a:gd fmla="val 10783696" name="adj2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48"/>
          <p:cNvSpPr/>
          <p:nvPr/>
        </p:nvSpPr>
        <p:spPr>
          <a:xfrm rot="5400000">
            <a:off x="4519500" y="-2612175"/>
            <a:ext cx="105000" cy="9260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8"/>
          <p:cNvSpPr txBox="1"/>
          <p:nvPr>
            <p:ph idx="2" type="title"/>
          </p:nvPr>
        </p:nvSpPr>
        <p:spPr>
          <a:xfrm>
            <a:off x="1430695" y="1742500"/>
            <a:ext cx="6282600" cy="7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a brief introduction to the bauhaus</a:t>
            </a:r>
            <a:endParaRPr sz="4800">
              <a:solidFill>
                <a:srgbClr val="FFFFFF"/>
              </a:solidFill>
            </a:endParaRPr>
          </a:p>
        </p:txBody>
      </p:sp>
      <p:sp>
        <p:nvSpPr>
          <p:cNvPr id="195" name="Google Shape;195;p28"/>
          <p:cNvSpPr/>
          <p:nvPr/>
        </p:nvSpPr>
        <p:spPr>
          <a:xfrm rot="5400000">
            <a:off x="4516925" y="12650"/>
            <a:ext cx="105000" cy="9260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28"/>
          <p:cNvSpPr/>
          <p:nvPr/>
        </p:nvSpPr>
        <p:spPr>
          <a:xfrm flipH="1" rot="10800000">
            <a:off x="6671875" y="4259475"/>
            <a:ext cx="1758900" cy="1758900"/>
          </a:xfrm>
          <a:prstGeom prst="pie">
            <a:avLst>
              <a:gd fmla="val 0" name="adj1"/>
              <a:gd fmla="val 10783696" name="adj2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8"/>
          <p:cNvSpPr/>
          <p:nvPr/>
        </p:nvSpPr>
        <p:spPr>
          <a:xfrm>
            <a:off x="713225" y="-879450"/>
            <a:ext cx="1758900" cy="1758900"/>
          </a:xfrm>
          <a:prstGeom prst="pie">
            <a:avLst>
              <a:gd fmla="val 0" name="adj1"/>
              <a:gd fmla="val 10783696" name="adj2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9"/>
          <p:cNvSpPr txBox="1"/>
          <p:nvPr/>
        </p:nvSpPr>
        <p:spPr>
          <a:xfrm>
            <a:off x="0" y="4707825"/>
            <a:ext cx="9144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FFFFFF"/>
              </a:solidFill>
            </a:endParaRPr>
          </a:p>
        </p:txBody>
      </p:sp>
      <p:sp>
        <p:nvSpPr>
          <p:cNvPr id="203" name="Google Shape;203;p29"/>
          <p:cNvSpPr txBox="1"/>
          <p:nvPr/>
        </p:nvSpPr>
        <p:spPr>
          <a:xfrm>
            <a:off x="1722525" y="4349400"/>
            <a:ext cx="3000000" cy="7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Walter Gropius</a:t>
            </a:r>
            <a:endParaRPr sz="1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Bauhaus Building, Dessau</a:t>
            </a:r>
            <a:endParaRPr sz="1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1925</a:t>
            </a:r>
            <a:endParaRPr sz="1200">
              <a:solidFill>
                <a:srgbClr val="FFFFFF"/>
              </a:solidFill>
            </a:endParaRPr>
          </a:p>
        </p:txBody>
      </p:sp>
      <p:pic>
        <p:nvPicPr>
          <p:cNvPr id="204" name="Google Shape;20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2528" y="197800"/>
            <a:ext cx="5920821" cy="4100825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9"/>
          <p:cNvSpPr txBox="1"/>
          <p:nvPr/>
        </p:nvSpPr>
        <p:spPr>
          <a:xfrm>
            <a:off x="5722575" y="4831125"/>
            <a:ext cx="3796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Google Shape;21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6800" y="126600"/>
            <a:ext cx="4078950" cy="4064435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30"/>
          <p:cNvSpPr txBox="1"/>
          <p:nvPr/>
        </p:nvSpPr>
        <p:spPr>
          <a:xfrm>
            <a:off x="4746800" y="4246525"/>
            <a:ext cx="2779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Marcel Breuer 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chemeClr val="lt1"/>
                </a:solidFill>
              </a:rPr>
              <a:t>Dining Chair</a:t>
            </a:r>
            <a:endParaRPr i="1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1929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212" name="Google Shape;212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8575" y="119350"/>
            <a:ext cx="4078950" cy="4078928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30"/>
          <p:cNvSpPr txBox="1"/>
          <p:nvPr/>
        </p:nvSpPr>
        <p:spPr>
          <a:xfrm>
            <a:off x="358575" y="4246525"/>
            <a:ext cx="30000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Marcel Breuer 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chemeClr val="lt1"/>
                </a:solidFill>
              </a:rPr>
              <a:t>Side Table Set</a:t>
            </a:r>
            <a:endParaRPr i="1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1925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1"/>
          <p:cNvSpPr txBox="1"/>
          <p:nvPr>
            <p:ph type="title"/>
          </p:nvPr>
        </p:nvSpPr>
        <p:spPr>
          <a:xfrm>
            <a:off x="1213988" y="1397475"/>
            <a:ext cx="6916500" cy="196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>
                <a:solidFill>
                  <a:srgbClr val="FFFFFF"/>
                </a:solidFill>
              </a:rPr>
              <a:t>the bauhaus </a:t>
            </a:r>
            <a:r>
              <a:rPr lang="en" sz="4800">
                <a:solidFill>
                  <a:srgbClr val="FFFFFF"/>
                </a:solidFill>
              </a:rPr>
              <a:t>philosophy</a:t>
            </a:r>
            <a:r>
              <a:rPr lang="en" sz="4800">
                <a:solidFill>
                  <a:srgbClr val="FFFFFF"/>
                </a:solidFill>
              </a:rPr>
              <a:t> </a:t>
            </a:r>
            <a:endParaRPr/>
          </a:p>
        </p:txBody>
      </p:sp>
      <p:sp>
        <p:nvSpPr>
          <p:cNvPr id="219" name="Google Shape;219;p31"/>
          <p:cNvSpPr/>
          <p:nvPr/>
        </p:nvSpPr>
        <p:spPr>
          <a:xfrm rot="5400000">
            <a:off x="4516925" y="12650"/>
            <a:ext cx="105000" cy="9260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31"/>
          <p:cNvSpPr/>
          <p:nvPr/>
        </p:nvSpPr>
        <p:spPr>
          <a:xfrm>
            <a:off x="5898100" y="-879450"/>
            <a:ext cx="1758900" cy="1758900"/>
          </a:xfrm>
          <a:prstGeom prst="pie">
            <a:avLst>
              <a:gd fmla="val 0" name="adj1"/>
              <a:gd fmla="val 10783696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31"/>
          <p:cNvSpPr/>
          <p:nvPr/>
        </p:nvSpPr>
        <p:spPr>
          <a:xfrm flipH="1" rot="10800000">
            <a:off x="1423025" y="4259475"/>
            <a:ext cx="1758900" cy="1758900"/>
          </a:xfrm>
          <a:prstGeom prst="pie">
            <a:avLst>
              <a:gd fmla="val 0" name="adj1"/>
              <a:gd fmla="val 10783696" name="adj2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2"/>
          <p:cNvSpPr txBox="1"/>
          <p:nvPr/>
        </p:nvSpPr>
        <p:spPr>
          <a:xfrm>
            <a:off x="6144000" y="166850"/>
            <a:ext cx="3000000" cy="1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Walter Gropius, </a:t>
            </a:r>
            <a:r>
              <a:rPr i="1" lang="en" sz="1200">
                <a:solidFill>
                  <a:srgbClr val="FFFFFF"/>
                </a:solidFill>
              </a:rPr>
              <a:t>Bauhaus Manifesto</a:t>
            </a:r>
            <a:r>
              <a:rPr lang="en" sz="1200">
                <a:solidFill>
                  <a:srgbClr val="FFFFFF"/>
                </a:solidFill>
              </a:rPr>
              <a:t>, 1919</a:t>
            </a:r>
            <a:endParaRPr sz="1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</a:rPr>
              <a:t>Lyonel Feininger, </a:t>
            </a:r>
            <a:r>
              <a:rPr i="1" lang="en" sz="1200">
                <a:solidFill>
                  <a:srgbClr val="FFFFFF"/>
                </a:solidFill>
              </a:rPr>
              <a:t>Cathedral</a:t>
            </a:r>
            <a:r>
              <a:rPr lang="en" sz="1200">
                <a:solidFill>
                  <a:srgbClr val="FFFFFF"/>
                </a:solidFill>
              </a:rPr>
              <a:t>, 1919</a:t>
            </a:r>
            <a:endParaRPr sz="1200">
              <a:solidFill>
                <a:srgbClr val="FFFFFF"/>
              </a:solidFill>
            </a:endParaRPr>
          </a:p>
        </p:txBody>
      </p:sp>
      <p:pic>
        <p:nvPicPr>
          <p:cNvPr id="227" name="Google Shape;22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900" y="96175"/>
            <a:ext cx="5911001" cy="479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3"/>
          <p:cNvSpPr txBox="1"/>
          <p:nvPr>
            <p:ph type="title"/>
          </p:nvPr>
        </p:nvSpPr>
        <p:spPr>
          <a:xfrm>
            <a:off x="1213988" y="1397475"/>
            <a:ext cx="6916500" cy="196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>
                <a:solidFill>
                  <a:srgbClr val="FFFFFF"/>
                </a:solidFill>
              </a:rPr>
              <a:t>the bauhaus style</a:t>
            </a:r>
            <a:endParaRPr/>
          </a:p>
        </p:txBody>
      </p:sp>
      <p:sp>
        <p:nvSpPr>
          <p:cNvPr id="233" name="Google Shape;233;p33"/>
          <p:cNvSpPr/>
          <p:nvPr/>
        </p:nvSpPr>
        <p:spPr>
          <a:xfrm rot="5400000">
            <a:off x="4516925" y="12650"/>
            <a:ext cx="105000" cy="9260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33"/>
          <p:cNvSpPr/>
          <p:nvPr/>
        </p:nvSpPr>
        <p:spPr>
          <a:xfrm>
            <a:off x="5898100" y="-879450"/>
            <a:ext cx="1758900" cy="1758900"/>
          </a:xfrm>
          <a:prstGeom prst="pie">
            <a:avLst>
              <a:gd fmla="val 0" name="adj1"/>
              <a:gd fmla="val 10783696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33"/>
          <p:cNvSpPr/>
          <p:nvPr/>
        </p:nvSpPr>
        <p:spPr>
          <a:xfrm flipH="1" rot="10800000">
            <a:off x="1423025" y="4259475"/>
            <a:ext cx="1758900" cy="1758900"/>
          </a:xfrm>
          <a:prstGeom prst="pie">
            <a:avLst>
              <a:gd fmla="val 0" name="adj1"/>
              <a:gd fmla="val 10783696" name="adj2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arianne Brandt, Tea Pot, 1924, nickel silver and ebony (photo: Sailko, CC BY 3.0)" id="240" name="Google Shape;240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6047181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34"/>
          <p:cNvSpPr txBox="1"/>
          <p:nvPr/>
        </p:nvSpPr>
        <p:spPr>
          <a:xfrm>
            <a:off x="6144000" y="53775"/>
            <a:ext cx="3000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Marianne Brandt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Tea Pot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1924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auhaus Presentation">
  <a:themeElements>
    <a:clrScheme name="Simple Light">
      <a:dk1>
        <a:srgbClr val="000000"/>
      </a:dk1>
      <a:lt1>
        <a:srgbClr val="FFFFFF"/>
      </a:lt1>
      <a:dk2>
        <a:srgbClr val="EFCB27"/>
      </a:dk2>
      <a:lt2>
        <a:srgbClr val="357DB2"/>
      </a:lt2>
      <a:accent1>
        <a:srgbClr val="D0221C"/>
      </a:accent1>
      <a:accent2>
        <a:srgbClr val="EFCB27"/>
      </a:accent2>
      <a:accent3>
        <a:srgbClr val="357DB2"/>
      </a:accent3>
      <a:accent4>
        <a:srgbClr val="FFFFFF"/>
      </a:accent4>
      <a:accent5>
        <a:srgbClr val="000000"/>
      </a:accent5>
      <a:accent6>
        <a:srgbClr val="EFCB27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