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5143500" cx="9144000"/>
  <p:notesSz cx="6858000" cy="9144000"/>
  <p:embeddedFontLst>
    <p:embeddedFont>
      <p:font typeface="Kodchasan"/>
      <p:regular r:id="rId32"/>
      <p:bold r:id="rId33"/>
      <p:italic r:id="rId34"/>
      <p:boldItalic r:id="rId35"/>
    </p:embeddedFont>
    <p:embeddedFont>
      <p:font typeface="Montserrat"/>
      <p:regular r:id="rId36"/>
      <p:bold r:id="rId37"/>
      <p:italic r:id="rId38"/>
      <p:boldItalic r:id="rId39"/>
    </p:embeddedFont>
    <p:embeddedFont>
      <p:font typeface="Archivo"/>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C06F83-1BCA-4D60-83AB-DD99D9E03E8B}">
  <a:tblStyle styleId="{96C06F83-1BCA-4D60-83AB-DD99D9E03E8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Archivo-regular.fntdata"/><Relationship Id="rId20" Type="http://schemas.openxmlformats.org/officeDocument/2006/relationships/slide" Target="slides/slide15.xml"/><Relationship Id="rId42" Type="http://schemas.openxmlformats.org/officeDocument/2006/relationships/font" Target="fonts/Archivo-italic.fntdata"/><Relationship Id="rId41" Type="http://schemas.openxmlformats.org/officeDocument/2006/relationships/font" Target="fonts/Archivo-bold.fntdata"/><Relationship Id="rId22" Type="http://schemas.openxmlformats.org/officeDocument/2006/relationships/slide" Target="slides/slide17.xml"/><Relationship Id="rId21" Type="http://schemas.openxmlformats.org/officeDocument/2006/relationships/slide" Target="slides/slide16.xml"/><Relationship Id="rId43" Type="http://schemas.openxmlformats.org/officeDocument/2006/relationships/font" Target="fonts/Archivo-bold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Kodchasan-bold.fntdata"/><Relationship Id="rId10" Type="http://schemas.openxmlformats.org/officeDocument/2006/relationships/slide" Target="slides/slide5.xml"/><Relationship Id="rId32" Type="http://schemas.openxmlformats.org/officeDocument/2006/relationships/font" Target="fonts/Kodchasan-regular.fntdata"/><Relationship Id="rId13" Type="http://schemas.openxmlformats.org/officeDocument/2006/relationships/slide" Target="slides/slide8.xml"/><Relationship Id="rId35" Type="http://schemas.openxmlformats.org/officeDocument/2006/relationships/font" Target="fonts/Kodchasan-boldItalic.fntdata"/><Relationship Id="rId12" Type="http://schemas.openxmlformats.org/officeDocument/2006/relationships/slide" Target="slides/slide7.xml"/><Relationship Id="rId34" Type="http://schemas.openxmlformats.org/officeDocument/2006/relationships/font" Target="fonts/Kodchasan-italic.fntdata"/><Relationship Id="rId15" Type="http://schemas.openxmlformats.org/officeDocument/2006/relationships/slide" Target="slides/slide10.xml"/><Relationship Id="rId37" Type="http://schemas.openxmlformats.org/officeDocument/2006/relationships/font" Target="fonts/Montserrat-bold.fntdata"/><Relationship Id="rId14" Type="http://schemas.openxmlformats.org/officeDocument/2006/relationships/slide" Target="slides/slide9.xml"/><Relationship Id="rId36" Type="http://schemas.openxmlformats.org/officeDocument/2006/relationships/font" Target="fonts/Montserrat-regular.fntdata"/><Relationship Id="rId17" Type="http://schemas.openxmlformats.org/officeDocument/2006/relationships/slide" Target="slides/slide12.xml"/><Relationship Id="rId39" Type="http://schemas.openxmlformats.org/officeDocument/2006/relationships/font" Target="fonts/Montserrat-boldItalic.fntdata"/><Relationship Id="rId16" Type="http://schemas.openxmlformats.org/officeDocument/2006/relationships/slide" Target="slides/slide11.xml"/><Relationship Id="rId38" Type="http://schemas.openxmlformats.org/officeDocument/2006/relationships/font" Target="fonts/Montserra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17830c1322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17830c1322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17489fc296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17489fc296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1303be3818b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1303be3818b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17489fc2961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17489fc296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17a180ff2d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17a180ff2d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178741524a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5" name="Google Shape;455;g178741524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17489fc296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17489fc296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1303be3818b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1303be3818b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1185c551acd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1185c551acd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1763dad0c87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1763dad0c8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7a180ff2da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7a180ff2d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Give group time to read (45 seconds)</a:t>
            </a:r>
            <a:endParaRPr/>
          </a:p>
          <a:p>
            <a:pPr indent="-298450" lvl="0" marL="457200" rtl="0" algn="l">
              <a:spcBef>
                <a:spcPts val="0"/>
              </a:spcBef>
              <a:spcAft>
                <a:spcPts val="0"/>
              </a:spcAft>
              <a:buSzPts val="1100"/>
              <a:buChar char="-"/>
            </a:pPr>
            <a:r>
              <a:rPr lang="en"/>
              <a:t>We are happy to be celebrating the 50th anniversary of the relationship between Miami University and the Miami Tribe of Oklahoma.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1763dad0c87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1763dad0c87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17489fc2961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1" name="Google Shape;661;g17489fc2961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14231f69b35_1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9" name="Google Shape;669;g14231f69b35_1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fde7ab421c_0_6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fde7ab421c_0_6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Sarah (group ideation values/mission)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17489fc2961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17489fc2961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g17489fc2961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9" name="Google Shape;689;g17489fc2961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b1fa4ddd8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5" name="Google Shape;695;gb1fa4ddd8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003d90df7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003d90df7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003d90df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1003d90df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1185c551acd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1185c551acd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fde7ab421c_0_4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fde7ab421c_0_4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303be3818b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1303be3818b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1763dad0c87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1763dad0c87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Abi</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17a180ff2d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17a180ff2d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idx="1" type="subTitle"/>
          </p:nvPr>
        </p:nvSpPr>
        <p:spPr>
          <a:xfrm rot="-455">
            <a:off x="2307311" y="3220068"/>
            <a:ext cx="4529400" cy="426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0" name="Google Shape;10;p2"/>
          <p:cNvSpPr txBox="1"/>
          <p:nvPr>
            <p:ph type="ctrTitle"/>
          </p:nvPr>
        </p:nvSpPr>
        <p:spPr>
          <a:xfrm>
            <a:off x="963600" y="1453375"/>
            <a:ext cx="7216800" cy="17664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191919"/>
              </a:buClr>
              <a:buSzPts val="5200"/>
              <a:buNone/>
              <a:defRPr sz="6000">
                <a:latin typeface="Kodchasan"/>
                <a:ea typeface="Kodchasan"/>
                <a:cs typeface="Kodchasan"/>
                <a:sym typeface="Kodchasan"/>
              </a:defRPr>
            </a:lvl1pPr>
            <a:lvl2pPr lvl="1" rtl="0" algn="ctr">
              <a:spcBef>
                <a:spcPts val="0"/>
              </a:spcBef>
              <a:spcAft>
                <a:spcPts val="0"/>
              </a:spcAft>
              <a:buClr>
                <a:srgbClr val="191919"/>
              </a:buClr>
              <a:buSzPts val="5200"/>
              <a:buNone/>
              <a:defRPr sz="5200">
                <a:solidFill>
                  <a:srgbClr val="191919"/>
                </a:solidFill>
              </a:defRPr>
            </a:lvl2pPr>
            <a:lvl3pPr lvl="2" rtl="0" algn="ctr">
              <a:spcBef>
                <a:spcPts val="0"/>
              </a:spcBef>
              <a:spcAft>
                <a:spcPts val="0"/>
              </a:spcAft>
              <a:buClr>
                <a:srgbClr val="191919"/>
              </a:buClr>
              <a:buSzPts val="5200"/>
              <a:buNone/>
              <a:defRPr sz="5200">
                <a:solidFill>
                  <a:srgbClr val="191919"/>
                </a:solidFill>
              </a:defRPr>
            </a:lvl3pPr>
            <a:lvl4pPr lvl="3" rtl="0" algn="ctr">
              <a:spcBef>
                <a:spcPts val="0"/>
              </a:spcBef>
              <a:spcAft>
                <a:spcPts val="0"/>
              </a:spcAft>
              <a:buClr>
                <a:srgbClr val="191919"/>
              </a:buClr>
              <a:buSzPts val="5200"/>
              <a:buNone/>
              <a:defRPr sz="5200">
                <a:solidFill>
                  <a:srgbClr val="191919"/>
                </a:solidFill>
              </a:defRPr>
            </a:lvl4pPr>
            <a:lvl5pPr lvl="4" rtl="0" algn="ctr">
              <a:spcBef>
                <a:spcPts val="0"/>
              </a:spcBef>
              <a:spcAft>
                <a:spcPts val="0"/>
              </a:spcAft>
              <a:buClr>
                <a:srgbClr val="191919"/>
              </a:buClr>
              <a:buSzPts val="5200"/>
              <a:buNone/>
              <a:defRPr sz="5200">
                <a:solidFill>
                  <a:srgbClr val="191919"/>
                </a:solidFill>
              </a:defRPr>
            </a:lvl5pPr>
            <a:lvl6pPr lvl="5" rtl="0" algn="ctr">
              <a:spcBef>
                <a:spcPts val="0"/>
              </a:spcBef>
              <a:spcAft>
                <a:spcPts val="0"/>
              </a:spcAft>
              <a:buClr>
                <a:srgbClr val="191919"/>
              </a:buClr>
              <a:buSzPts val="5200"/>
              <a:buNone/>
              <a:defRPr sz="5200">
                <a:solidFill>
                  <a:srgbClr val="191919"/>
                </a:solidFill>
              </a:defRPr>
            </a:lvl6pPr>
            <a:lvl7pPr lvl="6" rtl="0" algn="ctr">
              <a:spcBef>
                <a:spcPts val="0"/>
              </a:spcBef>
              <a:spcAft>
                <a:spcPts val="0"/>
              </a:spcAft>
              <a:buClr>
                <a:srgbClr val="191919"/>
              </a:buClr>
              <a:buSzPts val="5200"/>
              <a:buNone/>
              <a:defRPr sz="5200">
                <a:solidFill>
                  <a:srgbClr val="191919"/>
                </a:solidFill>
              </a:defRPr>
            </a:lvl7pPr>
            <a:lvl8pPr lvl="7" rtl="0" algn="ctr">
              <a:spcBef>
                <a:spcPts val="0"/>
              </a:spcBef>
              <a:spcAft>
                <a:spcPts val="0"/>
              </a:spcAft>
              <a:buClr>
                <a:srgbClr val="191919"/>
              </a:buClr>
              <a:buSzPts val="5200"/>
              <a:buNone/>
              <a:defRPr sz="5200">
                <a:solidFill>
                  <a:srgbClr val="191919"/>
                </a:solidFill>
              </a:defRPr>
            </a:lvl8pPr>
            <a:lvl9pPr lvl="8" rtl="0" algn="ctr">
              <a:spcBef>
                <a:spcPts val="0"/>
              </a:spcBef>
              <a:spcAft>
                <a:spcPts val="0"/>
              </a:spcAft>
              <a:buClr>
                <a:srgbClr val="191919"/>
              </a:buClr>
              <a:buSzPts val="5200"/>
              <a:buNone/>
              <a:defRPr sz="5200">
                <a:solidFill>
                  <a:srgbClr val="191919"/>
                </a:solidFill>
              </a:defRPr>
            </a:lvl9pPr>
          </a:lstStyle>
          <a:p/>
        </p:txBody>
      </p:sp>
      <p:sp>
        <p:nvSpPr>
          <p:cNvPr id="11" name="Google Shape;11;p2"/>
          <p:cNvSpPr/>
          <p:nvPr/>
        </p:nvSpPr>
        <p:spPr>
          <a:xfrm flipH="1" rot="10800000">
            <a:off x="4724875" y="-1093925"/>
            <a:ext cx="5173193" cy="2281428"/>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317241">
            <a:off x="3668223" y="-380400"/>
            <a:ext cx="6108390" cy="1584534"/>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47600" y="4047950"/>
            <a:ext cx="4013763" cy="1436256"/>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797450" y="4314800"/>
            <a:ext cx="5001113" cy="1315145"/>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5" name="Shape 65"/>
        <p:cNvGrpSpPr/>
        <p:nvPr/>
      </p:nvGrpSpPr>
      <p:grpSpPr>
        <a:xfrm>
          <a:off x="0" y="0"/>
          <a:ext cx="0" cy="0"/>
          <a:chOff x="0" y="0"/>
          <a:chExt cx="0" cy="0"/>
        </a:xfrm>
      </p:grpSpPr>
      <p:sp>
        <p:nvSpPr>
          <p:cNvPr id="66" name="Google Shape;66;p11"/>
          <p:cNvSpPr txBox="1"/>
          <p:nvPr>
            <p:ph idx="1" type="subTitle"/>
          </p:nvPr>
        </p:nvSpPr>
        <p:spPr>
          <a:xfrm>
            <a:off x="1737148" y="2980650"/>
            <a:ext cx="5669700" cy="4404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67" name="Google Shape;67;p11"/>
          <p:cNvSpPr txBox="1"/>
          <p:nvPr>
            <p:ph hasCustomPrompt="1" type="title"/>
          </p:nvPr>
        </p:nvSpPr>
        <p:spPr>
          <a:xfrm rot="364">
            <a:off x="1737150" y="1575063"/>
            <a:ext cx="5669700" cy="1455300"/>
          </a:xfrm>
          <a:prstGeom prst="rect">
            <a:avLst/>
          </a:prstGeom>
          <a:noFill/>
          <a:ln>
            <a:noFill/>
          </a:ln>
        </p:spPr>
        <p:txBody>
          <a:bodyPr anchorCtr="0" anchor="b" bIns="91425" lIns="91425" spcFirstLastPara="1" rIns="91425" wrap="square" tIns="91425">
            <a:noAutofit/>
          </a:bodyPr>
          <a:lstStyle>
            <a:lvl1pPr lvl="0" algn="ctr">
              <a:spcBef>
                <a:spcPts val="0"/>
              </a:spcBef>
              <a:spcAft>
                <a:spcPts val="0"/>
              </a:spcAft>
              <a:buSzPts val="9600"/>
              <a:buNone/>
              <a:defRPr b="1" sz="8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8" name="Google Shape;68;p11"/>
          <p:cNvSpPr/>
          <p:nvPr/>
        </p:nvSpPr>
        <p:spPr>
          <a:xfrm flipH="1">
            <a:off x="-896850" y="-1081950"/>
            <a:ext cx="5917920" cy="216393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1"/>
          <p:cNvSpPr/>
          <p:nvPr/>
        </p:nvSpPr>
        <p:spPr>
          <a:xfrm flipH="1" rot="-5400000">
            <a:off x="5920204" y="1143600"/>
            <a:ext cx="6047389" cy="2163954"/>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1"/>
          <p:cNvSpPr/>
          <p:nvPr/>
        </p:nvSpPr>
        <p:spPr>
          <a:xfrm flipH="1" rot="-5400000">
            <a:off x="6080605" y="1721638"/>
            <a:ext cx="5195765" cy="1366333"/>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71" name="Google Shape;71;p11"/>
          <p:cNvSpPr/>
          <p:nvPr/>
        </p:nvSpPr>
        <p:spPr>
          <a:xfrm flipH="1">
            <a:off x="89142" y="-535175"/>
            <a:ext cx="3875501" cy="177688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rot="10800000">
            <a:off x="-932062" y="3715775"/>
            <a:ext cx="5917920" cy="216393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rot="10800000">
            <a:off x="-823246" y="3715050"/>
            <a:ext cx="3875501" cy="177688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74" name="Shape 7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spTree>
      <p:nvGrpSpPr>
        <p:cNvPr id="75" name="Shape 75"/>
        <p:cNvGrpSpPr/>
        <p:nvPr/>
      </p:nvGrpSpPr>
      <p:grpSpPr>
        <a:xfrm>
          <a:off x="0" y="0"/>
          <a:ext cx="0" cy="0"/>
          <a:chOff x="0" y="0"/>
          <a:chExt cx="0" cy="0"/>
        </a:xfrm>
      </p:grpSpPr>
      <p:sp>
        <p:nvSpPr>
          <p:cNvPr id="76" name="Google Shape;76;p13"/>
          <p:cNvSpPr txBox="1"/>
          <p:nvPr>
            <p:ph hasCustomPrompt="1" type="title"/>
          </p:nvPr>
        </p:nvSpPr>
        <p:spPr>
          <a:xfrm rot="987">
            <a:off x="1365600" y="1415738"/>
            <a:ext cx="1045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77" name="Google Shape;77;p13"/>
          <p:cNvSpPr txBox="1"/>
          <p:nvPr>
            <p:ph idx="2" type="title"/>
          </p:nvPr>
        </p:nvSpPr>
        <p:spPr>
          <a:xfrm>
            <a:off x="720000" y="199065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78" name="Google Shape;78;p13"/>
          <p:cNvSpPr txBox="1"/>
          <p:nvPr>
            <p:ph idx="1" type="subTitle"/>
          </p:nvPr>
        </p:nvSpPr>
        <p:spPr>
          <a:xfrm>
            <a:off x="720000" y="228625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9" name="Google Shape;79;p13"/>
          <p:cNvSpPr txBox="1"/>
          <p:nvPr>
            <p:ph hasCustomPrompt="1" idx="3" type="title"/>
          </p:nvPr>
        </p:nvSpPr>
        <p:spPr>
          <a:xfrm rot="1407">
            <a:off x="1521600" y="3125678"/>
            <a:ext cx="733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80" name="Google Shape;80;p13"/>
          <p:cNvSpPr txBox="1"/>
          <p:nvPr>
            <p:ph idx="4" type="title"/>
          </p:nvPr>
        </p:nvSpPr>
        <p:spPr>
          <a:xfrm>
            <a:off x="720000" y="370530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1" name="Google Shape;81;p13"/>
          <p:cNvSpPr txBox="1"/>
          <p:nvPr>
            <p:ph idx="5" type="subTitle"/>
          </p:nvPr>
        </p:nvSpPr>
        <p:spPr>
          <a:xfrm>
            <a:off x="720000" y="400080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2" name="Google Shape;82;p13"/>
          <p:cNvSpPr txBox="1"/>
          <p:nvPr>
            <p:ph hasCustomPrompt="1" idx="6" type="title"/>
          </p:nvPr>
        </p:nvSpPr>
        <p:spPr>
          <a:xfrm rot="987">
            <a:off x="4049400" y="1415738"/>
            <a:ext cx="1045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83" name="Google Shape;83;p13"/>
          <p:cNvSpPr txBox="1"/>
          <p:nvPr>
            <p:ph idx="7" type="title"/>
          </p:nvPr>
        </p:nvSpPr>
        <p:spPr>
          <a:xfrm>
            <a:off x="3403800" y="199065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4" name="Google Shape;84;p13"/>
          <p:cNvSpPr txBox="1"/>
          <p:nvPr>
            <p:ph idx="8" type="subTitle"/>
          </p:nvPr>
        </p:nvSpPr>
        <p:spPr>
          <a:xfrm>
            <a:off x="3403800" y="228625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5" name="Google Shape;85;p13"/>
          <p:cNvSpPr txBox="1"/>
          <p:nvPr>
            <p:ph hasCustomPrompt="1" idx="9" type="title"/>
          </p:nvPr>
        </p:nvSpPr>
        <p:spPr>
          <a:xfrm rot="987">
            <a:off x="4049400" y="3125679"/>
            <a:ext cx="1045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86" name="Google Shape;86;p13"/>
          <p:cNvSpPr txBox="1"/>
          <p:nvPr>
            <p:ph idx="13" type="title"/>
          </p:nvPr>
        </p:nvSpPr>
        <p:spPr>
          <a:xfrm>
            <a:off x="3403800" y="370530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7" name="Google Shape;87;p13"/>
          <p:cNvSpPr txBox="1"/>
          <p:nvPr>
            <p:ph idx="14" type="subTitle"/>
          </p:nvPr>
        </p:nvSpPr>
        <p:spPr>
          <a:xfrm>
            <a:off x="3403800" y="400080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8" name="Google Shape;88;p13"/>
          <p:cNvSpPr txBox="1"/>
          <p:nvPr>
            <p:ph hasCustomPrompt="1" idx="15" type="title"/>
          </p:nvPr>
        </p:nvSpPr>
        <p:spPr>
          <a:xfrm rot="987">
            <a:off x="6733200" y="1415738"/>
            <a:ext cx="1045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89" name="Google Shape;89;p13"/>
          <p:cNvSpPr txBox="1"/>
          <p:nvPr>
            <p:ph idx="16" type="title"/>
          </p:nvPr>
        </p:nvSpPr>
        <p:spPr>
          <a:xfrm>
            <a:off x="6087600" y="199065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0" name="Google Shape;90;p13"/>
          <p:cNvSpPr txBox="1"/>
          <p:nvPr>
            <p:ph idx="17" type="subTitle"/>
          </p:nvPr>
        </p:nvSpPr>
        <p:spPr>
          <a:xfrm>
            <a:off x="6087600" y="228625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1" name="Google Shape;91;p13"/>
          <p:cNvSpPr txBox="1"/>
          <p:nvPr>
            <p:ph hasCustomPrompt="1" idx="18" type="title"/>
          </p:nvPr>
        </p:nvSpPr>
        <p:spPr>
          <a:xfrm rot="987">
            <a:off x="6733200" y="3125679"/>
            <a:ext cx="1045200" cy="4476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b="1" sz="26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92" name="Google Shape;92;p13"/>
          <p:cNvSpPr txBox="1"/>
          <p:nvPr>
            <p:ph idx="19" type="title"/>
          </p:nvPr>
        </p:nvSpPr>
        <p:spPr>
          <a:xfrm>
            <a:off x="6087600" y="3705302"/>
            <a:ext cx="2336400" cy="447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17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93" name="Google Shape;93;p13"/>
          <p:cNvSpPr txBox="1"/>
          <p:nvPr>
            <p:ph idx="20" type="subTitle"/>
          </p:nvPr>
        </p:nvSpPr>
        <p:spPr>
          <a:xfrm>
            <a:off x="6087600" y="4000803"/>
            <a:ext cx="2336400" cy="60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2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4" name="Google Shape;94;p13"/>
          <p:cNvSpPr txBox="1"/>
          <p:nvPr>
            <p:ph idx="21"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5" name="Google Shape;95;p13"/>
          <p:cNvSpPr/>
          <p:nvPr/>
        </p:nvSpPr>
        <p:spPr>
          <a:xfrm rot="-6880230">
            <a:off x="6731709" y="258384"/>
            <a:ext cx="4283261" cy="1532691"/>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3"/>
          <p:cNvSpPr/>
          <p:nvPr/>
        </p:nvSpPr>
        <p:spPr>
          <a:xfrm rot="-7361544">
            <a:off x="6700367" y="736178"/>
            <a:ext cx="4737964" cy="1204324"/>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3"/>
          <p:cNvSpPr/>
          <p:nvPr/>
        </p:nvSpPr>
        <p:spPr>
          <a:xfrm rot="4271119">
            <a:off x="-2242471" y="3425264"/>
            <a:ext cx="4283364" cy="1532728"/>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3"/>
          <p:cNvSpPr/>
          <p:nvPr/>
        </p:nvSpPr>
        <p:spPr>
          <a:xfrm rot="3133420">
            <a:off x="-1568378" y="3686813"/>
            <a:ext cx="3026246" cy="795813"/>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99" name="Shape 99"/>
        <p:cNvGrpSpPr/>
        <p:nvPr/>
      </p:nvGrpSpPr>
      <p:grpSpPr>
        <a:xfrm>
          <a:off x="0" y="0"/>
          <a:ext cx="0" cy="0"/>
          <a:chOff x="0" y="0"/>
          <a:chExt cx="0" cy="0"/>
        </a:xfrm>
      </p:grpSpPr>
      <p:sp>
        <p:nvSpPr>
          <p:cNvPr id="100" name="Google Shape;100;p14"/>
          <p:cNvSpPr txBox="1"/>
          <p:nvPr>
            <p:ph type="title"/>
          </p:nvPr>
        </p:nvSpPr>
        <p:spPr>
          <a:xfrm rot="-1118">
            <a:off x="1804425" y="3181565"/>
            <a:ext cx="5535300" cy="6045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SzPts val="1800"/>
              <a:buNone/>
              <a:defRPr b="1" sz="26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01" name="Google Shape;101;p14"/>
          <p:cNvSpPr txBox="1"/>
          <p:nvPr>
            <p:ph idx="1" type="subTitle"/>
          </p:nvPr>
        </p:nvSpPr>
        <p:spPr>
          <a:xfrm>
            <a:off x="1804575" y="1652400"/>
            <a:ext cx="5535000" cy="13761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1400"/>
              <a:buNone/>
              <a:defRPr sz="2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2" name="Google Shape;102;p14"/>
          <p:cNvSpPr/>
          <p:nvPr/>
        </p:nvSpPr>
        <p:spPr>
          <a:xfrm rot="5697412">
            <a:off x="-2138389" y="972238"/>
            <a:ext cx="4824179" cy="2127449"/>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4"/>
          <p:cNvSpPr/>
          <p:nvPr/>
        </p:nvSpPr>
        <p:spPr>
          <a:xfrm rot="-4697626">
            <a:off x="-2510937" y="2276471"/>
            <a:ext cx="5089454" cy="132021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4"/>
          <p:cNvSpPr/>
          <p:nvPr/>
        </p:nvSpPr>
        <p:spPr>
          <a:xfrm rot="-4623318">
            <a:off x="6517635" y="2172908"/>
            <a:ext cx="4824197" cy="2127457"/>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4"/>
          <p:cNvSpPr/>
          <p:nvPr/>
        </p:nvSpPr>
        <p:spPr>
          <a:xfrm flipH="1" rot="4697626">
            <a:off x="6650213" y="2240621"/>
            <a:ext cx="5089454" cy="132021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ONE_COLUMN_TEXT_1">
    <p:spTree>
      <p:nvGrpSpPr>
        <p:cNvPr id="106" name="Shape 106"/>
        <p:cNvGrpSpPr/>
        <p:nvPr/>
      </p:nvGrpSpPr>
      <p:grpSpPr>
        <a:xfrm>
          <a:off x="0" y="0"/>
          <a:ext cx="0" cy="0"/>
          <a:chOff x="0" y="0"/>
          <a:chExt cx="0" cy="0"/>
        </a:xfrm>
      </p:grpSpPr>
      <p:sp>
        <p:nvSpPr>
          <p:cNvPr id="107" name="Google Shape;107;p15"/>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8" name="Google Shape;108;p15"/>
          <p:cNvSpPr txBox="1"/>
          <p:nvPr>
            <p:ph idx="1" type="subTitle"/>
          </p:nvPr>
        </p:nvSpPr>
        <p:spPr>
          <a:xfrm rot="-458">
            <a:off x="720000" y="2165149"/>
            <a:ext cx="4503600" cy="13116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9" name="Google Shape;109;p15"/>
          <p:cNvSpPr/>
          <p:nvPr/>
        </p:nvSpPr>
        <p:spPr>
          <a:xfrm rot="-10105184">
            <a:off x="6483746" y="-288628"/>
            <a:ext cx="3880513" cy="1388575"/>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5"/>
          <p:cNvSpPr/>
          <p:nvPr/>
        </p:nvSpPr>
        <p:spPr>
          <a:xfrm rot="-10435596">
            <a:off x="4628151" y="4643521"/>
            <a:ext cx="3394889" cy="1241371"/>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5"/>
          <p:cNvSpPr/>
          <p:nvPr/>
        </p:nvSpPr>
        <p:spPr>
          <a:xfrm rot="2027010">
            <a:off x="5782029" y="-29247"/>
            <a:ext cx="4388966" cy="1138511"/>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5"/>
          <p:cNvSpPr/>
          <p:nvPr/>
        </p:nvSpPr>
        <p:spPr>
          <a:xfrm>
            <a:off x="4513588" y="4498225"/>
            <a:ext cx="3193862" cy="839891"/>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ONE_COLUMN_TEXT_1_1">
    <p:spTree>
      <p:nvGrpSpPr>
        <p:cNvPr id="113" name="Shape 113"/>
        <p:cNvGrpSpPr/>
        <p:nvPr/>
      </p:nvGrpSpPr>
      <p:grpSpPr>
        <a:xfrm>
          <a:off x="0" y="0"/>
          <a:ext cx="0" cy="0"/>
          <a:chOff x="0" y="0"/>
          <a:chExt cx="0" cy="0"/>
        </a:xfrm>
      </p:grpSpPr>
      <p:sp>
        <p:nvSpPr>
          <p:cNvPr id="114" name="Google Shape;114;p16"/>
          <p:cNvSpPr txBox="1"/>
          <p:nvPr>
            <p:ph type="title"/>
          </p:nvPr>
        </p:nvSpPr>
        <p:spPr>
          <a:xfrm>
            <a:off x="3871200" y="2718288"/>
            <a:ext cx="45528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15" name="Google Shape;115;p16"/>
          <p:cNvSpPr txBox="1"/>
          <p:nvPr>
            <p:ph idx="1" type="subTitle"/>
          </p:nvPr>
        </p:nvSpPr>
        <p:spPr>
          <a:xfrm rot="-458">
            <a:off x="3895800" y="3353104"/>
            <a:ext cx="4503600" cy="12501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16" name="Google Shape;116;p16"/>
          <p:cNvSpPr/>
          <p:nvPr/>
        </p:nvSpPr>
        <p:spPr>
          <a:xfrm rot="-1348193">
            <a:off x="-1355554" y="-409343"/>
            <a:ext cx="4800491" cy="1755341"/>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6"/>
          <p:cNvSpPr/>
          <p:nvPr/>
        </p:nvSpPr>
        <p:spPr>
          <a:xfrm rot="-6564511">
            <a:off x="7578923" y="497234"/>
            <a:ext cx="2919556" cy="1229454"/>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6"/>
          <p:cNvSpPr/>
          <p:nvPr/>
        </p:nvSpPr>
        <p:spPr>
          <a:xfrm>
            <a:off x="-337275" y="4421975"/>
            <a:ext cx="3691427" cy="970736"/>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19" name="Google Shape;119;p16"/>
          <p:cNvSpPr/>
          <p:nvPr/>
        </p:nvSpPr>
        <p:spPr>
          <a:xfrm rot="-6953607">
            <a:off x="7088013" y="986841"/>
            <a:ext cx="3574902" cy="908690"/>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6"/>
          <p:cNvSpPr/>
          <p:nvPr/>
        </p:nvSpPr>
        <p:spPr>
          <a:xfrm rot="8448233">
            <a:off x="-1044391" y="-44347"/>
            <a:ext cx="4542135" cy="1154547"/>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6"/>
          <p:cNvSpPr/>
          <p:nvPr/>
        </p:nvSpPr>
        <p:spPr>
          <a:xfrm rot="1099347">
            <a:off x="-1005341" y="4283293"/>
            <a:ext cx="3741542" cy="1338846"/>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5">
  <p:cSld name="ONE_COLUMN_TEXT_1_1_1">
    <p:spTree>
      <p:nvGrpSpPr>
        <p:cNvPr id="122" name="Shape 122"/>
        <p:cNvGrpSpPr/>
        <p:nvPr/>
      </p:nvGrpSpPr>
      <p:grpSpPr>
        <a:xfrm>
          <a:off x="0" y="0"/>
          <a:ext cx="0" cy="0"/>
          <a:chOff x="0" y="0"/>
          <a:chExt cx="0" cy="0"/>
        </a:xfrm>
      </p:grpSpPr>
      <p:sp>
        <p:nvSpPr>
          <p:cNvPr id="123" name="Google Shape;123;p17"/>
          <p:cNvSpPr txBox="1"/>
          <p:nvPr>
            <p:ph type="title"/>
          </p:nvPr>
        </p:nvSpPr>
        <p:spPr>
          <a:xfrm>
            <a:off x="720000" y="540000"/>
            <a:ext cx="45036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4" name="Google Shape;124;p17"/>
          <p:cNvSpPr txBox="1"/>
          <p:nvPr>
            <p:ph idx="1" type="subTitle"/>
          </p:nvPr>
        </p:nvSpPr>
        <p:spPr>
          <a:xfrm rot="-458">
            <a:off x="720000" y="1174799"/>
            <a:ext cx="4503600" cy="13566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25" name="Google Shape;125;p17"/>
          <p:cNvSpPr/>
          <p:nvPr/>
        </p:nvSpPr>
        <p:spPr>
          <a:xfrm flipH="1" rot="1348193">
            <a:off x="5475821" y="-570618"/>
            <a:ext cx="4800491" cy="1755341"/>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
          <p:cNvSpPr/>
          <p:nvPr/>
        </p:nvSpPr>
        <p:spPr>
          <a:xfrm flipH="1" rot="-1099347">
            <a:off x="6333532" y="4301218"/>
            <a:ext cx="3741542" cy="1338846"/>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p:nvPr/>
        </p:nvSpPr>
        <p:spPr>
          <a:xfrm flipH="1" rot="4965562">
            <a:off x="-1214277" y="3550662"/>
            <a:ext cx="3265973" cy="1375334"/>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7"/>
          <p:cNvSpPr/>
          <p:nvPr/>
        </p:nvSpPr>
        <p:spPr>
          <a:xfrm rot="3795040">
            <a:off x="-1426989" y="3842238"/>
            <a:ext cx="3691394" cy="970728"/>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29" name="Google Shape;129;p17"/>
          <p:cNvSpPr/>
          <p:nvPr/>
        </p:nvSpPr>
        <p:spPr>
          <a:xfrm rot="-1336721">
            <a:off x="5272914" y="4393368"/>
            <a:ext cx="4542126" cy="1154545"/>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7"/>
          <p:cNvSpPr/>
          <p:nvPr/>
        </p:nvSpPr>
        <p:spPr>
          <a:xfrm rot="-9144967">
            <a:off x="5498540" y="-309074"/>
            <a:ext cx="5411523" cy="1375554"/>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_ONLY_1">
    <p:spTree>
      <p:nvGrpSpPr>
        <p:cNvPr id="131" name="Shape 131"/>
        <p:cNvGrpSpPr/>
        <p:nvPr/>
      </p:nvGrpSpPr>
      <p:grpSpPr>
        <a:xfrm>
          <a:off x="0" y="0"/>
          <a:ext cx="0" cy="0"/>
          <a:chOff x="0" y="0"/>
          <a:chExt cx="0" cy="0"/>
        </a:xfrm>
      </p:grpSpPr>
      <p:sp>
        <p:nvSpPr>
          <p:cNvPr id="132" name="Google Shape;132;p18"/>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33" name="Google Shape;133;p18"/>
          <p:cNvSpPr/>
          <p:nvPr/>
        </p:nvSpPr>
        <p:spPr>
          <a:xfrm rot="5400000">
            <a:off x="-1591902" y="3272994"/>
            <a:ext cx="3283401" cy="1174908"/>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8"/>
          <p:cNvSpPr/>
          <p:nvPr/>
        </p:nvSpPr>
        <p:spPr>
          <a:xfrm rot="-8919784">
            <a:off x="-1006752" y="3493223"/>
            <a:ext cx="2509437" cy="124243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8"/>
          <p:cNvSpPr/>
          <p:nvPr/>
        </p:nvSpPr>
        <p:spPr>
          <a:xfrm rot="-6234619">
            <a:off x="7656452" y="281612"/>
            <a:ext cx="2521151" cy="1061682"/>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8"/>
          <p:cNvSpPr/>
          <p:nvPr/>
        </p:nvSpPr>
        <p:spPr>
          <a:xfrm rot="4865725">
            <a:off x="7143077" y="934737"/>
            <a:ext cx="3245297" cy="84183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MAIN_POINT_1">
    <p:spTree>
      <p:nvGrpSpPr>
        <p:cNvPr id="137" name="Shape 137"/>
        <p:cNvGrpSpPr/>
        <p:nvPr/>
      </p:nvGrpSpPr>
      <p:grpSpPr>
        <a:xfrm>
          <a:off x="0" y="0"/>
          <a:ext cx="0" cy="0"/>
          <a:chOff x="0" y="0"/>
          <a:chExt cx="0" cy="0"/>
        </a:xfrm>
      </p:grpSpPr>
      <p:sp>
        <p:nvSpPr>
          <p:cNvPr id="138" name="Google Shape;138;p19"/>
          <p:cNvSpPr/>
          <p:nvPr/>
        </p:nvSpPr>
        <p:spPr>
          <a:xfrm>
            <a:off x="4355098" y="-810800"/>
            <a:ext cx="5917920" cy="216393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9"/>
          <p:cNvSpPr/>
          <p:nvPr/>
        </p:nvSpPr>
        <p:spPr>
          <a:xfrm>
            <a:off x="5411525" y="-264025"/>
            <a:ext cx="3875501" cy="177688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9"/>
          <p:cNvSpPr txBox="1"/>
          <p:nvPr>
            <p:ph idx="1" type="subTitle"/>
          </p:nvPr>
        </p:nvSpPr>
        <p:spPr>
          <a:xfrm rot="230">
            <a:off x="2325150" y="3167400"/>
            <a:ext cx="4493700" cy="6822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41" name="Google Shape;141;p19"/>
          <p:cNvSpPr txBox="1"/>
          <p:nvPr>
            <p:ph type="title"/>
          </p:nvPr>
        </p:nvSpPr>
        <p:spPr>
          <a:xfrm>
            <a:off x="1200150" y="1446150"/>
            <a:ext cx="6743700" cy="187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800"/>
              <a:buNone/>
              <a:defRPr b="1" sz="123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42" name="Google Shape;142;p19"/>
          <p:cNvSpPr/>
          <p:nvPr/>
        </p:nvSpPr>
        <p:spPr>
          <a:xfrm>
            <a:off x="-1275650" y="4194975"/>
            <a:ext cx="6047389" cy="2163954"/>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9"/>
          <p:cNvSpPr/>
          <p:nvPr/>
        </p:nvSpPr>
        <p:spPr>
          <a:xfrm>
            <a:off x="-670611" y="4278525"/>
            <a:ext cx="5195765" cy="1366333"/>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BLANK_1_2">
    <p:spTree>
      <p:nvGrpSpPr>
        <p:cNvPr id="144" name="Shape 144"/>
        <p:cNvGrpSpPr/>
        <p:nvPr/>
      </p:nvGrpSpPr>
      <p:grpSpPr>
        <a:xfrm>
          <a:off x="0" y="0"/>
          <a:ext cx="0" cy="0"/>
          <a:chOff x="0" y="0"/>
          <a:chExt cx="0" cy="0"/>
        </a:xfrm>
      </p:grpSpPr>
      <p:sp>
        <p:nvSpPr>
          <p:cNvPr id="145" name="Google Shape;145;p20"/>
          <p:cNvSpPr txBox="1"/>
          <p:nvPr>
            <p:ph idx="1" type="subTitle"/>
          </p:nvPr>
        </p:nvSpPr>
        <p:spPr>
          <a:xfrm>
            <a:off x="720000" y="2494825"/>
            <a:ext cx="3852000" cy="797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46" name="Google Shape;146;p20"/>
          <p:cNvSpPr txBox="1"/>
          <p:nvPr>
            <p:ph type="title"/>
          </p:nvPr>
        </p:nvSpPr>
        <p:spPr>
          <a:xfrm>
            <a:off x="720000" y="1850950"/>
            <a:ext cx="3852000" cy="643800"/>
          </a:xfrm>
          <a:prstGeom prst="rect">
            <a:avLst/>
          </a:prstGeom>
        </p:spPr>
        <p:txBody>
          <a:bodyPr anchorCtr="0" anchor="b" bIns="91425" lIns="91425" spcFirstLastPara="1" rIns="91425" wrap="square" tIns="91425">
            <a:noAutofit/>
          </a:bodyPr>
          <a:lstStyle>
            <a:lvl1pPr lvl="0" rtl="0" algn="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7" name="Google Shape;147;p20"/>
          <p:cNvSpPr/>
          <p:nvPr/>
        </p:nvSpPr>
        <p:spPr>
          <a:xfrm>
            <a:off x="-754700" y="-962475"/>
            <a:ext cx="5112760" cy="1869525"/>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0"/>
          <p:cNvSpPr/>
          <p:nvPr/>
        </p:nvSpPr>
        <p:spPr>
          <a:xfrm>
            <a:off x="-1434725" y="-477811"/>
            <a:ext cx="5112798" cy="1326275"/>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0"/>
          <p:cNvSpPr/>
          <p:nvPr/>
        </p:nvSpPr>
        <p:spPr>
          <a:xfrm rot="-920499">
            <a:off x="4199980" y="4374305"/>
            <a:ext cx="5609598" cy="1425882"/>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0"/>
          <p:cNvSpPr/>
          <p:nvPr/>
        </p:nvSpPr>
        <p:spPr>
          <a:xfrm>
            <a:off x="4176624" y="4359725"/>
            <a:ext cx="5442299" cy="1679207"/>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954670" y="-872725"/>
            <a:ext cx="4980642" cy="1821215"/>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hasCustomPrompt="1" type="title"/>
          </p:nvPr>
        </p:nvSpPr>
        <p:spPr>
          <a:xfrm>
            <a:off x="3812675" y="1090850"/>
            <a:ext cx="1518300" cy="11310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SzPts val="6000"/>
              <a:buNone/>
              <a:defRPr b="1" sz="75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18" name="Google Shape;18;p3"/>
          <p:cNvSpPr txBox="1"/>
          <p:nvPr>
            <p:ph idx="1" type="subTitle"/>
          </p:nvPr>
        </p:nvSpPr>
        <p:spPr>
          <a:xfrm rot="166">
            <a:off x="1470275" y="3281550"/>
            <a:ext cx="6203100" cy="4581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 name="Google Shape;19;p3"/>
          <p:cNvSpPr txBox="1"/>
          <p:nvPr>
            <p:ph idx="2" type="title"/>
          </p:nvPr>
        </p:nvSpPr>
        <p:spPr>
          <a:xfrm>
            <a:off x="1470275" y="2439650"/>
            <a:ext cx="6203100" cy="841800"/>
          </a:xfrm>
          <a:prstGeom prst="rect">
            <a:avLst/>
          </a:prstGeom>
        </p:spPr>
        <p:txBody>
          <a:bodyPr anchorCtr="0" anchor="b" bIns="91425" lIns="91425" spcFirstLastPara="1" rIns="91425" wrap="square" tIns="91425">
            <a:noAutofit/>
          </a:bodyPr>
          <a:lstStyle>
            <a:lvl1pPr lvl="0" algn="ctr">
              <a:spcBef>
                <a:spcPts val="0"/>
              </a:spcBef>
              <a:spcAft>
                <a:spcPts val="0"/>
              </a:spcAft>
              <a:buSzPts val="3600"/>
              <a:buNone/>
              <a:defRPr sz="43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0" name="Google Shape;20;p3"/>
          <p:cNvSpPr/>
          <p:nvPr/>
        </p:nvSpPr>
        <p:spPr>
          <a:xfrm>
            <a:off x="4156174" y="4144198"/>
            <a:ext cx="5339972" cy="1910817"/>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3"/>
          <p:cNvSpPr/>
          <p:nvPr/>
        </p:nvSpPr>
        <p:spPr>
          <a:xfrm>
            <a:off x="-386775" y="-377324"/>
            <a:ext cx="4360278" cy="113106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1004349">
            <a:off x="3472491" y="4240892"/>
            <a:ext cx="6207669" cy="1577903"/>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BLANK_1_2_1">
    <p:spTree>
      <p:nvGrpSpPr>
        <p:cNvPr id="151" name="Shape 151"/>
        <p:cNvGrpSpPr/>
        <p:nvPr/>
      </p:nvGrpSpPr>
      <p:grpSpPr>
        <a:xfrm>
          <a:off x="0" y="0"/>
          <a:ext cx="0" cy="0"/>
          <a:chOff x="0" y="0"/>
          <a:chExt cx="0" cy="0"/>
        </a:xfrm>
      </p:grpSpPr>
      <p:sp>
        <p:nvSpPr>
          <p:cNvPr id="152" name="Google Shape;152;p21"/>
          <p:cNvSpPr txBox="1"/>
          <p:nvPr>
            <p:ph idx="1" type="subTitle"/>
          </p:nvPr>
        </p:nvSpPr>
        <p:spPr>
          <a:xfrm>
            <a:off x="827525" y="2830625"/>
            <a:ext cx="2856900" cy="1056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153" name="Google Shape;153;p21"/>
          <p:cNvSpPr txBox="1"/>
          <p:nvPr>
            <p:ph type="title"/>
          </p:nvPr>
        </p:nvSpPr>
        <p:spPr>
          <a:xfrm>
            <a:off x="827525" y="1256000"/>
            <a:ext cx="2856900" cy="15747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lgn="r">
              <a:spcBef>
                <a:spcPts val="0"/>
              </a:spcBef>
              <a:spcAft>
                <a:spcPts val="0"/>
              </a:spcAft>
              <a:buSzPts val="3000"/>
              <a:buNone/>
              <a:defRPr/>
            </a:lvl2pPr>
            <a:lvl3pPr lvl="2" rtl="0" algn="r">
              <a:spcBef>
                <a:spcPts val="0"/>
              </a:spcBef>
              <a:spcAft>
                <a:spcPts val="0"/>
              </a:spcAft>
              <a:buSzPts val="3000"/>
              <a:buNone/>
              <a:defRPr/>
            </a:lvl3pPr>
            <a:lvl4pPr lvl="3" rtl="0" algn="r">
              <a:spcBef>
                <a:spcPts val="0"/>
              </a:spcBef>
              <a:spcAft>
                <a:spcPts val="0"/>
              </a:spcAft>
              <a:buSzPts val="3000"/>
              <a:buNone/>
              <a:defRPr/>
            </a:lvl4pPr>
            <a:lvl5pPr lvl="4" rtl="0" algn="r">
              <a:spcBef>
                <a:spcPts val="0"/>
              </a:spcBef>
              <a:spcAft>
                <a:spcPts val="0"/>
              </a:spcAft>
              <a:buSzPts val="3000"/>
              <a:buNone/>
              <a:defRPr/>
            </a:lvl5pPr>
            <a:lvl6pPr lvl="5" rtl="0" algn="r">
              <a:spcBef>
                <a:spcPts val="0"/>
              </a:spcBef>
              <a:spcAft>
                <a:spcPts val="0"/>
              </a:spcAft>
              <a:buSzPts val="3000"/>
              <a:buNone/>
              <a:defRPr/>
            </a:lvl6pPr>
            <a:lvl7pPr lvl="6" rtl="0" algn="r">
              <a:spcBef>
                <a:spcPts val="0"/>
              </a:spcBef>
              <a:spcAft>
                <a:spcPts val="0"/>
              </a:spcAft>
              <a:buSzPts val="3000"/>
              <a:buNone/>
              <a:defRPr/>
            </a:lvl7pPr>
            <a:lvl8pPr lvl="7" rtl="0" algn="r">
              <a:spcBef>
                <a:spcPts val="0"/>
              </a:spcBef>
              <a:spcAft>
                <a:spcPts val="0"/>
              </a:spcAft>
              <a:buSzPts val="3000"/>
              <a:buNone/>
              <a:defRPr/>
            </a:lvl8pPr>
            <a:lvl9pPr lvl="8" rtl="0" algn="r">
              <a:spcBef>
                <a:spcPts val="0"/>
              </a:spcBef>
              <a:spcAft>
                <a:spcPts val="0"/>
              </a:spcAft>
              <a:buSzPts val="3000"/>
              <a:buNone/>
              <a:defRPr/>
            </a:lvl9pPr>
          </a:lstStyle>
          <a:p/>
        </p:txBody>
      </p:sp>
      <p:sp>
        <p:nvSpPr>
          <p:cNvPr id="154" name="Google Shape;154;p21"/>
          <p:cNvSpPr/>
          <p:nvPr>
            <p:ph idx="2" type="pic"/>
          </p:nvPr>
        </p:nvSpPr>
        <p:spPr>
          <a:xfrm>
            <a:off x="4368676" y="753900"/>
            <a:ext cx="3662400" cy="3635700"/>
          </a:xfrm>
          <a:prstGeom prst="ellipse">
            <a:avLst/>
          </a:prstGeom>
          <a:noFill/>
          <a:ln>
            <a:noFill/>
          </a:ln>
        </p:spPr>
      </p:sp>
      <p:sp>
        <p:nvSpPr>
          <p:cNvPr id="155" name="Google Shape;155;p21"/>
          <p:cNvSpPr/>
          <p:nvPr/>
        </p:nvSpPr>
        <p:spPr>
          <a:xfrm rot="6005957">
            <a:off x="-2274875" y="800432"/>
            <a:ext cx="4561696" cy="1632324"/>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1"/>
          <p:cNvSpPr/>
          <p:nvPr/>
        </p:nvSpPr>
        <p:spPr>
          <a:xfrm rot="4522586">
            <a:off x="-2179605" y="2191828"/>
            <a:ext cx="3962251" cy="1007149"/>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1"/>
          <p:cNvSpPr/>
          <p:nvPr/>
        </p:nvSpPr>
        <p:spPr>
          <a:xfrm rot="6013098">
            <a:off x="7008847" y="2921257"/>
            <a:ext cx="4002294" cy="1463474"/>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1"/>
          <p:cNvSpPr/>
          <p:nvPr/>
        </p:nvSpPr>
        <p:spPr>
          <a:xfrm rot="4564650">
            <a:off x="7051975" y="2570231"/>
            <a:ext cx="3597362" cy="1781166"/>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BODY_1_1">
    <p:spTree>
      <p:nvGrpSpPr>
        <p:cNvPr id="159" name="Shape 159"/>
        <p:cNvGrpSpPr/>
        <p:nvPr/>
      </p:nvGrpSpPr>
      <p:grpSpPr>
        <a:xfrm>
          <a:off x="0" y="0"/>
          <a:ext cx="0" cy="0"/>
          <a:chOff x="0" y="0"/>
          <a:chExt cx="0" cy="0"/>
        </a:xfrm>
      </p:grpSpPr>
      <p:sp>
        <p:nvSpPr>
          <p:cNvPr id="160" name="Google Shape;160;p22"/>
          <p:cNvSpPr txBox="1"/>
          <p:nvPr>
            <p:ph idx="1" type="body"/>
          </p:nvPr>
        </p:nvSpPr>
        <p:spPr>
          <a:xfrm>
            <a:off x="720000" y="1174500"/>
            <a:ext cx="3852000" cy="34290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chemeClr val="accent5"/>
              </a:buClr>
              <a:buSzPts val="1400"/>
              <a:buChar char="●"/>
              <a:defRPr/>
            </a:lvl1pPr>
            <a:lvl2pPr indent="-317500" lvl="1" marL="914400" rtl="0">
              <a:lnSpc>
                <a:spcPct val="115000"/>
              </a:lnSpc>
              <a:spcBef>
                <a:spcPts val="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161" name="Google Shape;161;p22"/>
          <p:cNvSpPr txBox="1"/>
          <p:nvPr>
            <p:ph idx="2" type="body"/>
          </p:nvPr>
        </p:nvSpPr>
        <p:spPr>
          <a:xfrm>
            <a:off x="4670700" y="1174500"/>
            <a:ext cx="3753300" cy="34290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chemeClr val="lt1"/>
              </a:buClr>
              <a:buSzPts val="1400"/>
              <a:buChar char="●"/>
              <a:defRPr/>
            </a:lvl1pPr>
            <a:lvl2pPr indent="-317500" lvl="1" marL="914400" rtl="0">
              <a:lnSpc>
                <a:spcPct val="115000"/>
              </a:lnSpc>
              <a:spcBef>
                <a:spcPts val="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162" name="Google Shape;162;p22"/>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b="1"/>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63" name="Google Shape;163;p22"/>
          <p:cNvSpPr/>
          <p:nvPr/>
        </p:nvSpPr>
        <p:spPr>
          <a:xfrm rot="5400000">
            <a:off x="-1591902" y="3272994"/>
            <a:ext cx="3283401" cy="1174908"/>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2"/>
          <p:cNvSpPr/>
          <p:nvPr/>
        </p:nvSpPr>
        <p:spPr>
          <a:xfrm rot="-8919784">
            <a:off x="-1006752" y="3493223"/>
            <a:ext cx="2509437" cy="124243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2"/>
          <p:cNvSpPr/>
          <p:nvPr/>
        </p:nvSpPr>
        <p:spPr>
          <a:xfrm rot="4865725">
            <a:off x="7143077" y="934737"/>
            <a:ext cx="3245297" cy="84183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2"/>
          <p:cNvSpPr/>
          <p:nvPr/>
        </p:nvSpPr>
        <p:spPr>
          <a:xfrm rot="-6234619">
            <a:off x="7656452" y="281612"/>
            <a:ext cx="2521151" cy="1061682"/>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spTree>
      <p:nvGrpSpPr>
        <p:cNvPr id="167" name="Shape 167"/>
        <p:cNvGrpSpPr/>
        <p:nvPr/>
      </p:nvGrpSpPr>
      <p:grpSpPr>
        <a:xfrm>
          <a:off x="0" y="0"/>
          <a:ext cx="0" cy="0"/>
          <a:chOff x="0" y="0"/>
          <a:chExt cx="0" cy="0"/>
        </a:xfrm>
      </p:grpSpPr>
      <p:sp>
        <p:nvSpPr>
          <p:cNvPr id="168" name="Google Shape;168;p23"/>
          <p:cNvSpPr txBox="1"/>
          <p:nvPr>
            <p:ph type="title"/>
          </p:nvPr>
        </p:nvSpPr>
        <p:spPr>
          <a:xfrm>
            <a:off x="720001" y="2800346"/>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69" name="Google Shape;169;p23"/>
          <p:cNvSpPr txBox="1"/>
          <p:nvPr>
            <p:ph idx="1" type="subTitle"/>
          </p:nvPr>
        </p:nvSpPr>
        <p:spPr>
          <a:xfrm>
            <a:off x="720001" y="3269098"/>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0" name="Google Shape;170;p23"/>
          <p:cNvSpPr txBox="1"/>
          <p:nvPr>
            <p:ph idx="2" type="title"/>
          </p:nvPr>
        </p:nvSpPr>
        <p:spPr>
          <a:xfrm>
            <a:off x="3428850" y="2800357"/>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71" name="Google Shape;171;p23"/>
          <p:cNvSpPr txBox="1"/>
          <p:nvPr>
            <p:ph idx="3" type="subTitle"/>
          </p:nvPr>
        </p:nvSpPr>
        <p:spPr>
          <a:xfrm>
            <a:off x="3428850" y="3269111"/>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2" name="Google Shape;172;p23"/>
          <p:cNvSpPr txBox="1"/>
          <p:nvPr>
            <p:ph idx="4" type="title"/>
          </p:nvPr>
        </p:nvSpPr>
        <p:spPr>
          <a:xfrm>
            <a:off x="6137699" y="2800346"/>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73" name="Google Shape;173;p23"/>
          <p:cNvSpPr txBox="1"/>
          <p:nvPr>
            <p:ph idx="5" type="subTitle"/>
          </p:nvPr>
        </p:nvSpPr>
        <p:spPr>
          <a:xfrm>
            <a:off x="6137699" y="3269123"/>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4" name="Google Shape;174;p23"/>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5" name="Google Shape;175;p23"/>
          <p:cNvSpPr/>
          <p:nvPr/>
        </p:nvSpPr>
        <p:spPr>
          <a:xfrm>
            <a:off x="-249650" y="4500725"/>
            <a:ext cx="5268269" cy="1885159"/>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3"/>
          <p:cNvSpPr/>
          <p:nvPr/>
        </p:nvSpPr>
        <p:spPr>
          <a:xfrm rot="10607731">
            <a:off x="-1237121" y="4240557"/>
            <a:ext cx="4227203" cy="2093020"/>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3"/>
          <p:cNvSpPr/>
          <p:nvPr/>
        </p:nvSpPr>
        <p:spPr>
          <a:xfrm flipH="1" rot="-9697623">
            <a:off x="6346954" y="-559113"/>
            <a:ext cx="3688141" cy="1553113"/>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3"/>
          <p:cNvSpPr/>
          <p:nvPr/>
        </p:nvSpPr>
        <p:spPr>
          <a:xfrm rot="-10435743">
            <a:off x="5720267" y="-221353"/>
            <a:ext cx="4792116" cy="1218089"/>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BLANK_1_1_1_2_1">
    <p:spTree>
      <p:nvGrpSpPr>
        <p:cNvPr id="179" name="Shape 179"/>
        <p:cNvGrpSpPr/>
        <p:nvPr/>
      </p:nvGrpSpPr>
      <p:grpSpPr>
        <a:xfrm>
          <a:off x="0" y="0"/>
          <a:ext cx="0" cy="0"/>
          <a:chOff x="0" y="0"/>
          <a:chExt cx="0" cy="0"/>
        </a:xfrm>
      </p:grpSpPr>
      <p:sp>
        <p:nvSpPr>
          <p:cNvPr id="180" name="Google Shape;180;p24"/>
          <p:cNvSpPr txBox="1"/>
          <p:nvPr>
            <p:ph type="title"/>
          </p:nvPr>
        </p:nvSpPr>
        <p:spPr>
          <a:xfrm>
            <a:off x="773767" y="2246608"/>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81" name="Google Shape;181;p24"/>
          <p:cNvSpPr txBox="1"/>
          <p:nvPr>
            <p:ph idx="1" type="subTitle"/>
          </p:nvPr>
        </p:nvSpPr>
        <p:spPr>
          <a:xfrm>
            <a:off x="773767" y="2562952"/>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2" name="Google Shape;182;p24"/>
          <p:cNvSpPr txBox="1"/>
          <p:nvPr>
            <p:ph idx="2" type="title"/>
          </p:nvPr>
        </p:nvSpPr>
        <p:spPr>
          <a:xfrm>
            <a:off x="3428850" y="3221507"/>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83" name="Google Shape;183;p24"/>
          <p:cNvSpPr txBox="1"/>
          <p:nvPr>
            <p:ph idx="3" type="subTitle"/>
          </p:nvPr>
        </p:nvSpPr>
        <p:spPr>
          <a:xfrm>
            <a:off x="3428850" y="3537875"/>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4" name="Google Shape;184;p24"/>
          <p:cNvSpPr txBox="1"/>
          <p:nvPr>
            <p:ph idx="4" type="title"/>
          </p:nvPr>
        </p:nvSpPr>
        <p:spPr>
          <a:xfrm>
            <a:off x="6083933" y="2246608"/>
            <a:ext cx="2286300" cy="468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85" name="Google Shape;185;p24"/>
          <p:cNvSpPr txBox="1"/>
          <p:nvPr>
            <p:ph idx="5" type="subTitle"/>
          </p:nvPr>
        </p:nvSpPr>
        <p:spPr>
          <a:xfrm>
            <a:off x="6083933" y="2562977"/>
            <a:ext cx="22863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6" name="Google Shape;186;p24"/>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7" name="Google Shape;187;p24"/>
          <p:cNvSpPr/>
          <p:nvPr/>
        </p:nvSpPr>
        <p:spPr>
          <a:xfrm rot="2235584">
            <a:off x="-1789966" y="3727548"/>
            <a:ext cx="4497830" cy="1609490"/>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4"/>
          <p:cNvSpPr/>
          <p:nvPr/>
        </p:nvSpPr>
        <p:spPr>
          <a:xfrm rot="3484977">
            <a:off x="-1356162" y="3719892"/>
            <a:ext cx="3942320" cy="1036714"/>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89" name="Google Shape;189;p24"/>
          <p:cNvSpPr/>
          <p:nvPr/>
        </p:nvSpPr>
        <p:spPr>
          <a:xfrm rot="-9484981">
            <a:off x="7038009" y="-209688"/>
            <a:ext cx="3228319" cy="1359478"/>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4"/>
          <p:cNvSpPr/>
          <p:nvPr/>
        </p:nvSpPr>
        <p:spPr>
          <a:xfrm rot="3135306">
            <a:off x="6942634" y="399321"/>
            <a:ext cx="3530583" cy="915843"/>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BLANK_1_1_1_2_1_1">
    <p:spTree>
      <p:nvGrpSpPr>
        <p:cNvPr id="191" name="Shape 191"/>
        <p:cNvGrpSpPr/>
        <p:nvPr/>
      </p:nvGrpSpPr>
      <p:grpSpPr>
        <a:xfrm>
          <a:off x="0" y="0"/>
          <a:ext cx="0" cy="0"/>
          <a:chOff x="0" y="0"/>
          <a:chExt cx="0" cy="0"/>
        </a:xfrm>
      </p:grpSpPr>
      <p:sp>
        <p:nvSpPr>
          <p:cNvPr id="192" name="Google Shape;192;p25"/>
          <p:cNvSpPr txBox="1"/>
          <p:nvPr>
            <p:ph type="title"/>
          </p:nvPr>
        </p:nvSpPr>
        <p:spPr>
          <a:xfrm>
            <a:off x="720001" y="1630100"/>
            <a:ext cx="1189800" cy="4689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93" name="Google Shape;193;p25"/>
          <p:cNvSpPr txBox="1"/>
          <p:nvPr>
            <p:ph idx="1" type="subTitle"/>
          </p:nvPr>
        </p:nvSpPr>
        <p:spPr>
          <a:xfrm>
            <a:off x="3044325" y="1547300"/>
            <a:ext cx="5253000" cy="63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4" name="Google Shape;194;p25"/>
          <p:cNvSpPr txBox="1"/>
          <p:nvPr>
            <p:ph idx="2" type="title"/>
          </p:nvPr>
        </p:nvSpPr>
        <p:spPr>
          <a:xfrm>
            <a:off x="720004" y="2549169"/>
            <a:ext cx="1189800" cy="4689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95" name="Google Shape;195;p25"/>
          <p:cNvSpPr txBox="1"/>
          <p:nvPr>
            <p:ph idx="3" type="subTitle"/>
          </p:nvPr>
        </p:nvSpPr>
        <p:spPr>
          <a:xfrm>
            <a:off x="3044325" y="2468169"/>
            <a:ext cx="5253000" cy="630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6" name="Google Shape;196;p25"/>
          <p:cNvSpPr txBox="1"/>
          <p:nvPr>
            <p:ph idx="4" type="title"/>
          </p:nvPr>
        </p:nvSpPr>
        <p:spPr>
          <a:xfrm>
            <a:off x="720000" y="3454634"/>
            <a:ext cx="1189800" cy="4689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97" name="Google Shape;197;p25"/>
          <p:cNvSpPr txBox="1"/>
          <p:nvPr>
            <p:ph idx="5" type="subTitle"/>
          </p:nvPr>
        </p:nvSpPr>
        <p:spPr>
          <a:xfrm>
            <a:off x="3044325" y="3373634"/>
            <a:ext cx="5253000" cy="630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8" name="Google Shape;198;p25"/>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9" name="Google Shape;199;p25"/>
          <p:cNvSpPr/>
          <p:nvPr/>
        </p:nvSpPr>
        <p:spPr>
          <a:xfrm rot="3838840">
            <a:off x="7087201" y="261905"/>
            <a:ext cx="3768167" cy="1377863"/>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5"/>
          <p:cNvSpPr/>
          <p:nvPr/>
        </p:nvSpPr>
        <p:spPr>
          <a:xfrm>
            <a:off x="-478450" y="4347075"/>
            <a:ext cx="3729291" cy="980693"/>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01" name="Google Shape;201;p25"/>
          <p:cNvSpPr/>
          <p:nvPr/>
        </p:nvSpPr>
        <p:spPr>
          <a:xfrm rot="-7340881">
            <a:off x="7476297" y="835872"/>
            <a:ext cx="3312521" cy="841997"/>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5"/>
          <p:cNvSpPr/>
          <p:nvPr/>
        </p:nvSpPr>
        <p:spPr>
          <a:xfrm>
            <a:off x="-406750" y="4347074"/>
            <a:ext cx="3413039" cy="1221297"/>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spTree>
      <p:nvGrpSpPr>
        <p:cNvPr id="203" name="Shape 203"/>
        <p:cNvGrpSpPr/>
        <p:nvPr/>
      </p:nvGrpSpPr>
      <p:grpSpPr>
        <a:xfrm>
          <a:off x="0" y="0"/>
          <a:ext cx="0" cy="0"/>
          <a:chOff x="0" y="0"/>
          <a:chExt cx="0" cy="0"/>
        </a:xfrm>
      </p:grpSpPr>
      <p:sp>
        <p:nvSpPr>
          <p:cNvPr id="204" name="Google Shape;204;p26"/>
          <p:cNvSpPr txBox="1"/>
          <p:nvPr>
            <p:ph type="title"/>
          </p:nvPr>
        </p:nvSpPr>
        <p:spPr>
          <a:xfrm>
            <a:off x="1389975" y="1925600"/>
            <a:ext cx="3033000" cy="4827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05" name="Google Shape;205;p26"/>
          <p:cNvSpPr txBox="1"/>
          <p:nvPr>
            <p:ph idx="1" type="subTitle"/>
          </p:nvPr>
        </p:nvSpPr>
        <p:spPr>
          <a:xfrm>
            <a:off x="1389975" y="2255900"/>
            <a:ext cx="3033000" cy="623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06" name="Google Shape;206;p26"/>
          <p:cNvSpPr txBox="1"/>
          <p:nvPr>
            <p:ph idx="2" type="title"/>
          </p:nvPr>
        </p:nvSpPr>
        <p:spPr>
          <a:xfrm>
            <a:off x="4721000" y="1925600"/>
            <a:ext cx="3033000" cy="4827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07" name="Google Shape;207;p26"/>
          <p:cNvSpPr txBox="1"/>
          <p:nvPr>
            <p:ph idx="3" type="subTitle"/>
          </p:nvPr>
        </p:nvSpPr>
        <p:spPr>
          <a:xfrm>
            <a:off x="4721000" y="2255900"/>
            <a:ext cx="3033000" cy="623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08" name="Google Shape;208;p26"/>
          <p:cNvSpPr txBox="1"/>
          <p:nvPr>
            <p:ph idx="4" type="title"/>
          </p:nvPr>
        </p:nvSpPr>
        <p:spPr>
          <a:xfrm>
            <a:off x="1389975" y="3716375"/>
            <a:ext cx="3033000" cy="4827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09" name="Google Shape;209;p26"/>
          <p:cNvSpPr txBox="1"/>
          <p:nvPr>
            <p:ph idx="5" type="subTitle"/>
          </p:nvPr>
        </p:nvSpPr>
        <p:spPr>
          <a:xfrm>
            <a:off x="1389975" y="4046625"/>
            <a:ext cx="3033000" cy="623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10" name="Google Shape;210;p26"/>
          <p:cNvSpPr txBox="1"/>
          <p:nvPr>
            <p:ph idx="6" type="title"/>
          </p:nvPr>
        </p:nvSpPr>
        <p:spPr>
          <a:xfrm>
            <a:off x="4721000" y="3716375"/>
            <a:ext cx="3033000" cy="482700"/>
          </a:xfrm>
          <a:prstGeom prst="rect">
            <a:avLst/>
          </a:prstGeom>
          <a:noFill/>
          <a:ln>
            <a:noFill/>
          </a:ln>
        </p:spPr>
        <p:txBody>
          <a:bodyPr anchorCtr="0" anchor="b" bIns="91425" lIns="91425" spcFirstLastPara="1" rIns="91425" wrap="square" tIns="91425">
            <a:noAutofit/>
          </a:bodyPr>
          <a:lstStyle>
            <a:lvl1pPr lvl="0" rtl="0">
              <a:spcBef>
                <a:spcPts val="0"/>
              </a:spcBef>
              <a:spcAft>
                <a:spcPts val="0"/>
              </a:spcAft>
              <a:buSzPts val="2400"/>
              <a:buNone/>
              <a:defRPr b="1"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11" name="Google Shape;211;p26"/>
          <p:cNvSpPr txBox="1"/>
          <p:nvPr>
            <p:ph idx="7" type="subTitle"/>
          </p:nvPr>
        </p:nvSpPr>
        <p:spPr>
          <a:xfrm>
            <a:off x="4721000" y="4046625"/>
            <a:ext cx="3033000" cy="623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12" name="Google Shape;212;p26"/>
          <p:cNvSpPr txBox="1"/>
          <p:nvPr>
            <p:ph idx="8"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3" name="Google Shape;213;p26"/>
          <p:cNvSpPr/>
          <p:nvPr/>
        </p:nvSpPr>
        <p:spPr>
          <a:xfrm rot="5773661">
            <a:off x="7180442" y="788685"/>
            <a:ext cx="4329473" cy="158310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6"/>
          <p:cNvSpPr/>
          <p:nvPr/>
        </p:nvSpPr>
        <p:spPr>
          <a:xfrm rot="5164136">
            <a:off x="-1424726" y="3233175"/>
            <a:ext cx="3321761" cy="1188635"/>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6"/>
          <p:cNvSpPr/>
          <p:nvPr/>
        </p:nvSpPr>
        <p:spPr>
          <a:xfrm rot="5400000">
            <a:off x="-1680472" y="3391807"/>
            <a:ext cx="3686205" cy="969392"/>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16" name="Google Shape;216;p26"/>
          <p:cNvSpPr/>
          <p:nvPr/>
        </p:nvSpPr>
        <p:spPr>
          <a:xfrm rot="5120537">
            <a:off x="7041849" y="1173719"/>
            <a:ext cx="4127506" cy="1070687"/>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spTree>
      <p:nvGrpSpPr>
        <p:cNvPr id="217" name="Shape 217"/>
        <p:cNvGrpSpPr/>
        <p:nvPr/>
      </p:nvGrpSpPr>
      <p:grpSpPr>
        <a:xfrm>
          <a:off x="0" y="0"/>
          <a:ext cx="0" cy="0"/>
          <a:chOff x="0" y="0"/>
          <a:chExt cx="0" cy="0"/>
        </a:xfrm>
      </p:grpSpPr>
      <p:sp>
        <p:nvSpPr>
          <p:cNvPr id="218" name="Google Shape;218;p27"/>
          <p:cNvSpPr txBox="1"/>
          <p:nvPr>
            <p:ph type="title"/>
          </p:nvPr>
        </p:nvSpPr>
        <p:spPr>
          <a:xfrm>
            <a:off x="719975" y="1970075"/>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19" name="Google Shape;219;p27"/>
          <p:cNvSpPr txBox="1"/>
          <p:nvPr>
            <p:ph idx="1" type="subTitle"/>
          </p:nvPr>
        </p:nvSpPr>
        <p:spPr>
          <a:xfrm>
            <a:off x="719975" y="2254475"/>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0" name="Google Shape;220;p27"/>
          <p:cNvSpPr txBox="1"/>
          <p:nvPr>
            <p:ph idx="2" type="title"/>
          </p:nvPr>
        </p:nvSpPr>
        <p:spPr>
          <a:xfrm>
            <a:off x="3419250" y="1970075"/>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21" name="Google Shape;221;p27"/>
          <p:cNvSpPr txBox="1"/>
          <p:nvPr>
            <p:ph idx="3" type="subTitle"/>
          </p:nvPr>
        </p:nvSpPr>
        <p:spPr>
          <a:xfrm>
            <a:off x="3419250" y="2254475"/>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2" name="Google Shape;222;p27"/>
          <p:cNvSpPr txBox="1"/>
          <p:nvPr>
            <p:ph idx="4" type="title"/>
          </p:nvPr>
        </p:nvSpPr>
        <p:spPr>
          <a:xfrm>
            <a:off x="719975" y="3767978"/>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23" name="Google Shape;223;p27"/>
          <p:cNvSpPr txBox="1"/>
          <p:nvPr>
            <p:ph idx="5" type="subTitle"/>
          </p:nvPr>
        </p:nvSpPr>
        <p:spPr>
          <a:xfrm>
            <a:off x="719975" y="4043713"/>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4" name="Google Shape;224;p27"/>
          <p:cNvSpPr txBox="1"/>
          <p:nvPr>
            <p:ph idx="6" type="title"/>
          </p:nvPr>
        </p:nvSpPr>
        <p:spPr>
          <a:xfrm>
            <a:off x="3419250" y="3767978"/>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25" name="Google Shape;225;p27"/>
          <p:cNvSpPr txBox="1"/>
          <p:nvPr>
            <p:ph idx="7" type="subTitle"/>
          </p:nvPr>
        </p:nvSpPr>
        <p:spPr>
          <a:xfrm>
            <a:off x="3419250" y="4043713"/>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6" name="Google Shape;226;p27"/>
          <p:cNvSpPr txBox="1"/>
          <p:nvPr>
            <p:ph idx="8" type="title"/>
          </p:nvPr>
        </p:nvSpPr>
        <p:spPr>
          <a:xfrm>
            <a:off x="6118525" y="1970075"/>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27" name="Google Shape;227;p27"/>
          <p:cNvSpPr txBox="1"/>
          <p:nvPr>
            <p:ph idx="9" type="subTitle"/>
          </p:nvPr>
        </p:nvSpPr>
        <p:spPr>
          <a:xfrm>
            <a:off x="6118525" y="2254475"/>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28" name="Google Shape;228;p27"/>
          <p:cNvSpPr txBox="1"/>
          <p:nvPr>
            <p:ph idx="13" type="title"/>
          </p:nvPr>
        </p:nvSpPr>
        <p:spPr>
          <a:xfrm>
            <a:off x="6118525" y="3767978"/>
            <a:ext cx="2305500" cy="436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29" name="Google Shape;229;p27"/>
          <p:cNvSpPr txBox="1"/>
          <p:nvPr>
            <p:ph idx="14" type="subTitle"/>
          </p:nvPr>
        </p:nvSpPr>
        <p:spPr>
          <a:xfrm>
            <a:off x="6118525" y="4043713"/>
            <a:ext cx="23055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0" name="Google Shape;230;p27"/>
          <p:cNvSpPr txBox="1"/>
          <p:nvPr>
            <p:ph idx="15"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31" name="Google Shape;231;p27"/>
          <p:cNvSpPr/>
          <p:nvPr/>
        </p:nvSpPr>
        <p:spPr>
          <a:xfrm rot="5400000">
            <a:off x="-1929902" y="1029224"/>
            <a:ext cx="3844401" cy="1375653"/>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7"/>
          <p:cNvSpPr/>
          <p:nvPr/>
        </p:nvSpPr>
        <p:spPr>
          <a:xfrm rot="4186917">
            <a:off x="-2172658" y="1711651"/>
            <a:ext cx="3751777" cy="953649"/>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7"/>
          <p:cNvSpPr/>
          <p:nvPr/>
        </p:nvSpPr>
        <p:spPr>
          <a:xfrm rot="-5577890">
            <a:off x="7338732" y="2626780"/>
            <a:ext cx="3962981" cy="1747663"/>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7"/>
          <p:cNvSpPr/>
          <p:nvPr/>
        </p:nvSpPr>
        <p:spPr>
          <a:xfrm rot="4543449">
            <a:off x="7175840" y="2469699"/>
            <a:ext cx="3634222" cy="1799417"/>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spTree>
      <p:nvGrpSpPr>
        <p:cNvPr id="235" name="Shape 235"/>
        <p:cNvGrpSpPr/>
        <p:nvPr/>
      </p:nvGrpSpPr>
      <p:grpSpPr>
        <a:xfrm>
          <a:off x="0" y="0"/>
          <a:ext cx="0" cy="0"/>
          <a:chOff x="0" y="0"/>
          <a:chExt cx="0" cy="0"/>
        </a:xfrm>
      </p:grpSpPr>
      <p:sp>
        <p:nvSpPr>
          <p:cNvPr id="236" name="Google Shape;236;p28"/>
          <p:cNvSpPr txBox="1"/>
          <p:nvPr>
            <p:ph hasCustomPrompt="1" type="title"/>
          </p:nvPr>
        </p:nvSpPr>
        <p:spPr>
          <a:xfrm rot="-358">
            <a:off x="4896275" y="827014"/>
            <a:ext cx="2881200" cy="9603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6200"/>
              <a:buNone/>
              <a:defRPr b="1" sz="4900"/>
            </a:lvl1pPr>
            <a:lvl2pPr lvl="1" rtl="0">
              <a:spcBef>
                <a:spcPts val="0"/>
              </a:spcBef>
              <a:spcAft>
                <a:spcPts val="0"/>
              </a:spcAft>
              <a:buSzPts val="6200"/>
              <a:buNone/>
              <a:defRPr sz="6200"/>
            </a:lvl2pPr>
            <a:lvl3pPr lvl="2" rtl="0">
              <a:spcBef>
                <a:spcPts val="0"/>
              </a:spcBef>
              <a:spcAft>
                <a:spcPts val="0"/>
              </a:spcAft>
              <a:buSzPts val="6200"/>
              <a:buNone/>
              <a:defRPr sz="6200"/>
            </a:lvl3pPr>
            <a:lvl4pPr lvl="3" rtl="0">
              <a:spcBef>
                <a:spcPts val="0"/>
              </a:spcBef>
              <a:spcAft>
                <a:spcPts val="0"/>
              </a:spcAft>
              <a:buSzPts val="6200"/>
              <a:buNone/>
              <a:defRPr sz="6200"/>
            </a:lvl4pPr>
            <a:lvl5pPr lvl="4" rtl="0">
              <a:spcBef>
                <a:spcPts val="0"/>
              </a:spcBef>
              <a:spcAft>
                <a:spcPts val="0"/>
              </a:spcAft>
              <a:buSzPts val="6200"/>
              <a:buNone/>
              <a:defRPr sz="6200"/>
            </a:lvl5pPr>
            <a:lvl6pPr lvl="5" rtl="0">
              <a:spcBef>
                <a:spcPts val="0"/>
              </a:spcBef>
              <a:spcAft>
                <a:spcPts val="0"/>
              </a:spcAft>
              <a:buSzPts val="6200"/>
              <a:buNone/>
              <a:defRPr sz="6200"/>
            </a:lvl6pPr>
            <a:lvl7pPr lvl="6" rtl="0">
              <a:spcBef>
                <a:spcPts val="0"/>
              </a:spcBef>
              <a:spcAft>
                <a:spcPts val="0"/>
              </a:spcAft>
              <a:buSzPts val="6200"/>
              <a:buNone/>
              <a:defRPr sz="6200"/>
            </a:lvl7pPr>
            <a:lvl8pPr lvl="7" rtl="0">
              <a:spcBef>
                <a:spcPts val="0"/>
              </a:spcBef>
              <a:spcAft>
                <a:spcPts val="0"/>
              </a:spcAft>
              <a:buSzPts val="6200"/>
              <a:buNone/>
              <a:defRPr sz="6200"/>
            </a:lvl8pPr>
            <a:lvl9pPr lvl="8" rtl="0">
              <a:spcBef>
                <a:spcPts val="0"/>
              </a:spcBef>
              <a:spcAft>
                <a:spcPts val="0"/>
              </a:spcAft>
              <a:buSzPts val="6200"/>
              <a:buNone/>
              <a:defRPr sz="6200"/>
            </a:lvl9pPr>
          </a:lstStyle>
          <a:p>
            <a:r>
              <a:t>xx%</a:t>
            </a:r>
          </a:p>
        </p:txBody>
      </p:sp>
      <p:sp>
        <p:nvSpPr>
          <p:cNvPr id="237" name="Google Shape;237;p28"/>
          <p:cNvSpPr txBox="1"/>
          <p:nvPr>
            <p:ph idx="1" type="subTitle"/>
          </p:nvPr>
        </p:nvSpPr>
        <p:spPr>
          <a:xfrm>
            <a:off x="4896275" y="1862887"/>
            <a:ext cx="2881200" cy="390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38" name="Google Shape;238;p28"/>
          <p:cNvSpPr txBox="1"/>
          <p:nvPr>
            <p:ph hasCustomPrompt="1" idx="2" type="title"/>
          </p:nvPr>
        </p:nvSpPr>
        <p:spPr>
          <a:xfrm>
            <a:off x="4896275" y="2863976"/>
            <a:ext cx="2881200" cy="9606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6200"/>
              <a:buNone/>
              <a:defRPr b="1" sz="4900"/>
            </a:lvl1pPr>
            <a:lvl2pPr lvl="1" rtl="0">
              <a:spcBef>
                <a:spcPts val="0"/>
              </a:spcBef>
              <a:spcAft>
                <a:spcPts val="0"/>
              </a:spcAft>
              <a:buSzPts val="6200"/>
              <a:buNone/>
              <a:defRPr sz="6200"/>
            </a:lvl2pPr>
            <a:lvl3pPr lvl="2" rtl="0">
              <a:spcBef>
                <a:spcPts val="0"/>
              </a:spcBef>
              <a:spcAft>
                <a:spcPts val="0"/>
              </a:spcAft>
              <a:buSzPts val="6200"/>
              <a:buNone/>
              <a:defRPr sz="6200"/>
            </a:lvl3pPr>
            <a:lvl4pPr lvl="3" rtl="0">
              <a:spcBef>
                <a:spcPts val="0"/>
              </a:spcBef>
              <a:spcAft>
                <a:spcPts val="0"/>
              </a:spcAft>
              <a:buSzPts val="6200"/>
              <a:buNone/>
              <a:defRPr sz="6200"/>
            </a:lvl4pPr>
            <a:lvl5pPr lvl="4" rtl="0">
              <a:spcBef>
                <a:spcPts val="0"/>
              </a:spcBef>
              <a:spcAft>
                <a:spcPts val="0"/>
              </a:spcAft>
              <a:buSzPts val="6200"/>
              <a:buNone/>
              <a:defRPr sz="6200"/>
            </a:lvl5pPr>
            <a:lvl6pPr lvl="5" rtl="0">
              <a:spcBef>
                <a:spcPts val="0"/>
              </a:spcBef>
              <a:spcAft>
                <a:spcPts val="0"/>
              </a:spcAft>
              <a:buSzPts val="6200"/>
              <a:buNone/>
              <a:defRPr sz="6200"/>
            </a:lvl6pPr>
            <a:lvl7pPr lvl="6" rtl="0">
              <a:spcBef>
                <a:spcPts val="0"/>
              </a:spcBef>
              <a:spcAft>
                <a:spcPts val="0"/>
              </a:spcAft>
              <a:buSzPts val="6200"/>
              <a:buNone/>
              <a:defRPr sz="6200"/>
            </a:lvl7pPr>
            <a:lvl8pPr lvl="7" rtl="0">
              <a:spcBef>
                <a:spcPts val="0"/>
              </a:spcBef>
              <a:spcAft>
                <a:spcPts val="0"/>
              </a:spcAft>
              <a:buSzPts val="6200"/>
              <a:buNone/>
              <a:defRPr sz="6200"/>
            </a:lvl8pPr>
            <a:lvl9pPr lvl="8" rtl="0">
              <a:spcBef>
                <a:spcPts val="0"/>
              </a:spcBef>
              <a:spcAft>
                <a:spcPts val="0"/>
              </a:spcAft>
              <a:buSzPts val="6200"/>
              <a:buNone/>
              <a:defRPr sz="6200"/>
            </a:lvl9pPr>
          </a:lstStyle>
          <a:p>
            <a:r>
              <a:t>xx%</a:t>
            </a:r>
          </a:p>
        </p:txBody>
      </p:sp>
      <p:sp>
        <p:nvSpPr>
          <p:cNvPr id="239" name="Google Shape;239;p28"/>
          <p:cNvSpPr txBox="1"/>
          <p:nvPr>
            <p:ph idx="3" type="subTitle"/>
          </p:nvPr>
        </p:nvSpPr>
        <p:spPr>
          <a:xfrm>
            <a:off x="4896275" y="3874498"/>
            <a:ext cx="2881200" cy="390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240" name="Google Shape;240;p28"/>
          <p:cNvSpPr txBox="1"/>
          <p:nvPr>
            <p:ph hasCustomPrompt="1" idx="4" type="title"/>
          </p:nvPr>
        </p:nvSpPr>
        <p:spPr>
          <a:xfrm rot="-358">
            <a:off x="1289876" y="827014"/>
            <a:ext cx="2881200" cy="9603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6200"/>
              <a:buNone/>
              <a:defRPr b="1" sz="4900"/>
            </a:lvl1pPr>
            <a:lvl2pPr lvl="1" rtl="0" algn="r">
              <a:spcBef>
                <a:spcPts val="0"/>
              </a:spcBef>
              <a:spcAft>
                <a:spcPts val="0"/>
              </a:spcAft>
              <a:buSzPts val="6200"/>
              <a:buNone/>
              <a:defRPr sz="6200"/>
            </a:lvl2pPr>
            <a:lvl3pPr lvl="2" rtl="0" algn="r">
              <a:spcBef>
                <a:spcPts val="0"/>
              </a:spcBef>
              <a:spcAft>
                <a:spcPts val="0"/>
              </a:spcAft>
              <a:buSzPts val="6200"/>
              <a:buNone/>
              <a:defRPr sz="6200"/>
            </a:lvl3pPr>
            <a:lvl4pPr lvl="3" rtl="0" algn="r">
              <a:spcBef>
                <a:spcPts val="0"/>
              </a:spcBef>
              <a:spcAft>
                <a:spcPts val="0"/>
              </a:spcAft>
              <a:buSzPts val="6200"/>
              <a:buNone/>
              <a:defRPr sz="6200"/>
            </a:lvl4pPr>
            <a:lvl5pPr lvl="4" rtl="0" algn="r">
              <a:spcBef>
                <a:spcPts val="0"/>
              </a:spcBef>
              <a:spcAft>
                <a:spcPts val="0"/>
              </a:spcAft>
              <a:buSzPts val="6200"/>
              <a:buNone/>
              <a:defRPr sz="6200"/>
            </a:lvl5pPr>
            <a:lvl6pPr lvl="5" rtl="0" algn="r">
              <a:spcBef>
                <a:spcPts val="0"/>
              </a:spcBef>
              <a:spcAft>
                <a:spcPts val="0"/>
              </a:spcAft>
              <a:buSzPts val="6200"/>
              <a:buNone/>
              <a:defRPr sz="6200"/>
            </a:lvl6pPr>
            <a:lvl7pPr lvl="6" rtl="0" algn="r">
              <a:spcBef>
                <a:spcPts val="0"/>
              </a:spcBef>
              <a:spcAft>
                <a:spcPts val="0"/>
              </a:spcAft>
              <a:buSzPts val="6200"/>
              <a:buNone/>
              <a:defRPr sz="6200"/>
            </a:lvl7pPr>
            <a:lvl8pPr lvl="7" rtl="0" algn="r">
              <a:spcBef>
                <a:spcPts val="0"/>
              </a:spcBef>
              <a:spcAft>
                <a:spcPts val="0"/>
              </a:spcAft>
              <a:buSzPts val="6200"/>
              <a:buNone/>
              <a:defRPr sz="6200"/>
            </a:lvl8pPr>
            <a:lvl9pPr lvl="8" rtl="0" algn="r">
              <a:spcBef>
                <a:spcPts val="0"/>
              </a:spcBef>
              <a:spcAft>
                <a:spcPts val="0"/>
              </a:spcAft>
              <a:buSzPts val="6200"/>
              <a:buNone/>
              <a:defRPr sz="6200"/>
            </a:lvl9pPr>
          </a:lstStyle>
          <a:p>
            <a:r>
              <a:t>xx%</a:t>
            </a:r>
          </a:p>
        </p:txBody>
      </p:sp>
      <p:sp>
        <p:nvSpPr>
          <p:cNvPr id="241" name="Google Shape;241;p28"/>
          <p:cNvSpPr txBox="1"/>
          <p:nvPr>
            <p:ph idx="5" type="subTitle"/>
          </p:nvPr>
        </p:nvSpPr>
        <p:spPr>
          <a:xfrm>
            <a:off x="1289876" y="1862887"/>
            <a:ext cx="2881200" cy="390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242" name="Google Shape;242;p28"/>
          <p:cNvSpPr txBox="1"/>
          <p:nvPr>
            <p:ph hasCustomPrompt="1" idx="6" type="title"/>
          </p:nvPr>
        </p:nvSpPr>
        <p:spPr>
          <a:xfrm>
            <a:off x="1289876" y="2839676"/>
            <a:ext cx="2881200" cy="9606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6200"/>
              <a:buNone/>
              <a:defRPr b="1" sz="4900"/>
            </a:lvl1pPr>
            <a:lvl2pPr lvl="1" rtl="0" algn="r">
              <a:spcBef>
                <a:spcPts val="0"/>
              </a:spcBef>
              <a:spcAft>
                <a:spcPts val="0"/>
              </a:spcAft>
              <a:buSzPts val="6200"/>
              <a:buNone/>
              <a:defRPr sz="6200"/>
            </a:lvl2pPr>
            <a:lvl3pPr lvl="2" rtl="0" algn="r">
              <a:spcBef>
                <a:spcPts val="0"/>
              </a:spcBef>
              <a:spcAft>
                <a:spcPts val="0"/>
              </a:spcAft>
              <a:buSzPts val="6200"/>
              <a:buNone/>
              <a:defRPr sz="6200"/>
            </a:lvl3pPr>
            <a:lvl4pPr lvl="3" rtl="0" algn="r">
              <a:spcBef>
                <a:spcPts val="0"/>
              </a:spcBef>
              <a:spcAft>
                <a:spcPts val="0"/>
              </a:spcAft>
              <a:buSzPts val="6200"/>
              <a:buNone/>
              <a:defRPr sz="6200"/>
            </a:lvl4pPr>
            <a:lvl5pPr lvl="4" rtl="0" algn="r">
              <a:spcBef>
                <a:spcPts val="0"/>
              </a:spcBef>
              <a:spcAft>
                <a:spcPts val="0"/>
              </a:spcAft>
              <a:buSzPts val="6200"/>
              <a:buNone/>
              <a:defRPr sz="6200"/>
            </a:lvl5pPr>
            <a:lvl6pPr lvl="5" rtl="0" algn="r">
              <a:spcBef>
                <a:spcPts val="0"/>
              </a:spcBef>
              <a:spcAft>
                <a:spcPts val="0"/>
              </a:spcAft>
              <a:buSzPts val="6200"/>
              <a:buNone/>
              <a:defRPr sz="6200"/>
            </a:lvl6pPr>
            <a:lvl7pPr lvl="6" rtl="0" algn="r">
              <a:spcBef>
                <a:spcPts val="0"/>
              </a:spcBef>
              <a:spcAft>
                <a:spcPts val="0"/>
              </a:spcAft>
              <a:buSzPts val="6200"/>
              <a:buNone/>
              <a:defRPr sz="6200"/>
            </a:lvl7pPr>
            <a:lvl8pPr lvl="7" rtl="0" algn="r">
              <a:spcBef>
                <a:spcPts val="0"/>
              </a:spcBef>
              <a:spcAft>
                <a:spcPts val="0"/>
              </a:spcAft>
              <a:buSzPts val="6200"/>
              <a:buNone/>
              <a:defRPr sz="6200"/>
            </a:lvl8pPr>
            <a:lvl9pPr lvl="8" rtl="0" algn="r">
              <a:spcBef>
                <a:spcPts val="0"/>
              </a:spcBef>
              <a:spcAft>
                <a:spcPts val="0"/>
              </a:spcAft>
              <a:buSzPts val="6200"/>
              <a:buNone/>
              <a:defRPr sz="6200"/>
            </a:lvl9pPr>
          </a:lstStyle>
          <a:p>
            <a:r>
              <a:t>xx%</a:t>
            </a:r>
          </a:p>
        </p:txBody>
      </p:sp>
      <p:sp>
        <p:nvSpPr>
          <p:cNvPr id="243" name="Google Shape;243;p28"/>
          <p:cNvSpPr txBox="1"/>
          <p:nvPr>
            <p:ph idx="7" type="subTitle"/>
          </p:nvPr>
        </p:nvSpPr>
        <p:spPr>
          <a:xfrm>
            <a:off x="1289876" y="3874498"/>
            <a:ext cx="2881200" cy="390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244" name="Google Shape;244;p28"/>
          <p:cNvSpPr/>
          <p:nvPr/>
        </p:nvSpPr>
        <p:spPr>
          <a:xfrm rot="-5400000">
            <a:off x="7317697" y="519052"/>
            <a:ext cx="2888865" cy="1216530"/>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8"/>
          <p:cNvSpPr/>
          <p:nvPr/>
        </p:nvSpPr>
        <p:spPr>
          <a:xfrm rot="3937102">
            <a:off x="-1540856" y="3397600"/>
            <a:ext cx="3208705" cy="1415030"/>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8"/>
          <p:cNvSpPr/>
          <p:nvPr/>
        </p:nvSpPr>
        <p:spPr>
          <a:xfrm rot="3885983">
            <a:off x="-1449864" y="3025374"/>
            <a:ext cx="3084650" cy="811224"/>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47" name="Google Shape;247;p28"/>
          <p:cNvSpPr/>
          <p:nvPr/>
        </p:nvSpPr>
        <p:spPr>
          <a:xfrm rot="2939498">
            <a:off x="7260646" y="726327"/>
            <a:ext cx="3002977" cy="1486868"/>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TITLE_AND_TWO_COLUMNS_1">
    <p:spTree>
      <p:nvGrpSpPr>
        <p:cNvPr id="248" name="Shape 248"/>
        <p:cNvGrpSpPr/>
        <p:nvPr/>
      </p:nvGrpSpPr>
      <p:grpSpPr>
        <a:xfrm>
          <a:off x="0" y="0"/>
          <a:ext cx="0" cy="0"/>
          <a:chOff x="0" y="0"/>
          <a:chExt cx="0" cy="0"/>
        </a:xfrm>
      </p:grpSpPr>
      <p:sp>
        <p:nvSpPr>
          <p:cNvPr id="249" name="Google Shape;249;p29"/>
          <p:cNvSpPr txBox="1"/>
          <p:nvPr>
            <p:ph idx="1" type="subTitle"/>
          </p:nvPr>
        </p:nvSpPr>
        <p:spPr>
          <a:xfrm>
            <a:off x="1290763" y="3749700"/>
            <a:ext cx="29076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0" name="Google Shape;250;p29"/>
          <p:cNvSpPr txBox="1"/>
          <p:nvPr>
            <p:ph idx="2" type="subTitle"/>
          </p:nvPr>
        </p:nvSpPr>
        <p:spPr>
          <a:xfrm>
            <a:off x="4945638" y="3749700"/>
            <a:ext cx="29076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51" name="Google Shape;251;p29"/>
          <p:cNvSpPr txBox="1"/>
          <p:nvPr>
            <p:ph hasCustomPrompt="1" type="title"/>
          </p:nvPr>
        </p:nvSpPr>
        <p:spPr>
          <a:xfrm>
            <a:off x="1290775" y="2044650"/>
            <a:ext cx="2907600" cy="7602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4000"/>
              <a:buNone/>
              <a:defRPr b="1"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252" name="Google Shape;252;p29"/>
          <p:cNvSpPr txBox="1"/>
          <p:nvPr>
            <p:ph hasCustomPrompt="1" idx="3" type="title"/>
          </p:nvPr>
        </p:nvSpPr>
        <p:spPr>
          <a:xfrm>
            <a:off x="4945650" y="2044650"/>
            <a:ext cx="2907600" cy="7602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4000"/>
              <a:buNone/>
              <a:defRPr b="1" sz="40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a:r>
              <a:t>xx%</a:t>
            </a:r>
          </a:p>
        </p:txBody>
      </p:sp>
      <p:sp>
        <p:nvSpPr>
          <p:cNvPr id="253" name="Google Shape;253;p29"/>
          <p:cNvSpPr txBox="1"/>
          <p:nvPr>
            <p:ph idx="4" type="title"/>
          </p:nvPr>
        </p:nvSpPr>
        <p:spPr>
          <a:xfrm>
            <a:off x="1290763" y="3366100"/>
            <a:ext cx="2907600" cy="459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54" name="Google Shape;254;p29"/>
          <p:cNvSpPr txBox="1"/>
          <p:nvPr>
            <p:ph idx="5" type="title"/>
          </p:nvPr>
        </p:nvSpPr>
        <p:spPr>
          <a:xfrm>
            <a:off x="4945638" y="3366100"/>
            <a:ext cx="2907600" cy="4599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255" name="Google Shape;255;p29"/>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56" name="Google Shape;256;p29"/>
          <p:cNvSpPr/>
          <p:nvPr/>
        </p:nvSpPr>
        <p:spPr>
          <a:xfrm flipH="1" rot="5400000">
            <a:off x="-1261007" y="479177"/>
            <a:ext cx="2888865" cy="1216530"/>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9"/>
          <p:cNvSpPr/>
          <p:nvPr/>
        </p:nvSpPr>
        <p:spPr>
          <a:xfrm flipH="1" rot="-3937102">
            <a:off x="7467081" y="3537150"/>
            <a:ext cx="3208705" cy="1415030"/>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9"/>
          <p:cNvSpPr/>
          <p:nvPr/>
        </p:nvSpPr>
        <p:spPr>
          <a:xfrm flipH="1" rot="-3885983">
            <a:off x="7480219" y="3394199"/>
            <a:ext cx="3084650" cy="811224"/>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59" name="Google Shape;259;p29"/>
          <p:cNvSpPr/>
          <p:nvPr/>
        </p:nvSpPr>
        <p:spPr>
          <a:xfrm flipH="1" rot="-2939498">
            <a:off x="-1417769" y="656552"/>
            <a:ext cx="3002977" cy="1486868"/>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spTree>
      <p:nvGrpSpPr>
        <p:cNvPr id="260" name="Shape 260"/>
        <p:cNvGrpSpPr/>
        <p:nvPr/>
      </p:nvGrpSpPr>
      <p:grpSpPr>
        <a:xfrm>
          <a:off x="0" y="0"/>
          <a:ext cx="0" cy="0"/>
          <a:chOff x="0" y="0"/>
          <a:chExt cx="0" cy="0"/>
        </a:xfrm>
      </p:grpSpPr>
      <p:sp>
        <p:nvSpPr>
          <p:cNvPr id="261" name="Google Shape;261;p30"/>
          <p:cNvSpPr/>
          <p:nvPr/>
        </p:nvSpPr>
        <p:spPr>
          <a:xfrm rot="-10235817">
            <a:off x="5955942" y="-796967"/>
            <a:ext cx="3885729" cy="1713596"/>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30"/>
          <p:cNvSpPr/>
          <p:nvPr/>
        </p:nvSpPr>
        <p:spPr>
          <a:xfrm>
            <a:off x="6621400" y="-249026"/>
            <a:ext cx="3334147" cy="1650768"/>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30"/>
          <p:cNvSpPr/>
          <p:nvPr/>
        </p:nvSpPr>
        <p:spPr>
          <a:xfrm rot="-9695182">
            <a:off x="-570639" y="4477117"/>
            <a:ext cx="3644734" cy="133272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0"/>
          <p:cNvSpPr/>
          <p:nvPr/>
        </p:nvSpPr>
        <p:spPr>
          <a:xfrm>
            <a:off x="-247775" y="4459125"/>
            <a:ext cx="3439000" cy="904355"/>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0"/>
          <p:cNvSpPr txBox="1"/>
          <p:nvPr>
            <p:ph type="ctrTitle"/>
          </p:nvPr>
        </p:nvSpPr>
        <p:spPr>
          <a:xfrm>
            <a:off x="2003400" y="539950"/>
            <a:ext cx="5137200" cy="1450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5200"/>
              <a:buNone/>
              <a:defRPr b="1" sz="75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66" name="Google Shape;266;p30"/>
          <p:cNvSpPr txBox="1"/>
          <p:nvPr>
            <p:ph idx="1" type="subTitle"/>
          </p:nvPr>
        </p:nvSpPr>
        <p:spPr>
          <a:xfrm>
            <a:off x="3090000" y="1859875"/>
            <a:ext cx="2964000" cy="1253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67" name="Google Shape;267;p30"/>
          <p:cNvSpPr txBox="1"/>
          <p:nvPr/>
        </p:nvSpPr>
        <p:spPr>
          <a:xfrm>
            <a:off x="2210200" y="3694902"/>
            <a:ext cx="4723500" cy="5223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b="1" lang="en" sz="1100">
                <a:solidFill>
                  <a:schemeClr val="dk1"/>
                </a:solidFill>
                <a:latin typeface="Archivo"/>
                <a:ea typeface="Archivo"/>
                <a:cs typeface="Archivo"/>
                <a:sym typeface="Archivo"/>
              </a:rPr>
              <a:t>CREDITS:</a:t>
            </a:r>
            <a:r>
              <a:rPr lang="en" sz="1100">
                <a:solidFill>
                  <a:schemeClr val="dk1"/>
                </a:solidFill>
                <a:latin typeface="Archivo"/>
                <a:ea typeface="Archivo"/>
                <a:cs typeface="Archivo"/>
                <a:sym typeface="Archivo"/>
              </a:rPr>
              <a:t> This presentation template was created by </a:t>
            </a:r>
            <a:r>
              <a:rPr b="1" lang="en" sz="1100">
                <a:solidFill>
                  <a:schemeClr val="dk1"/>
                </a:solidFill>
                <a:uFill>
                  <a:noFill/>
                </a:uFill>
                <a:latin typeface="Archivo"/>
                <a:ea typeface="Archivo"/>
                <a:cs typeface="Archivo"/>
                <a:sym typeface="Archivo"/>
                <a:hlinkClick r:id="rId2">
                  <a:extLst>
                    <a:ext uri="{A12FA001-AC4F-418D-AE19-62706E023703}">
                      <ahyp:hlinkClr val="tx"/>
                    </a:ext>
                  </a:extLst>
                </a:hlinkClick>
              </a:rPr>
              <a:t>Slidesgo</a:t>
            </a:r>
            <a:r>
              <a:rPr b="1" lang="en" sz="1100">
                <a:solidFill>
                  <a:schemeClr val="dk1"/>
                </a:solidFill>
                <a:latin typeface="Archivo"/>
                <a:ea typeface="Archivo"/>
                <a:cs typeface="Archivo"/>
                <a:sym typeface="Archivo"/>
              </a:rPr>
              <a:t>,</a:t>
            </a:r>
            <a:r>
              <a:rPr lang="en" sz="1100">
                <a:solidFill>
                  <a:schemeClr val="dk1"/>
                </a:solidFill>
                <a:latin typeface="Archivo"/>
                <a:ea typeface="Archivo"/>
                <a:cs typeface="Archivo"/>
                <a:sym typeface="Archivo"/>
              </a:rPr>
              <a:t> and includes icons by </a:t>
            </a:r>
            <a:r>
              <a:rPr b="1" lang="en" sz="1100">
                <a:solidFill>
                  <a:schemeClr val="dk1"/>
                </a:solidFill>
                <a:uFill>
                  <a:noFill/>
                </a:uFill>
                <a:latin typeface="Archivo"/>
                <a:ea typeface="Archivo"/>
                <a:cs typeface="Archivo"/>
                <a:sym typeface="Archivo"/>
                <a:hlinkClick r:id="rId3">
                  <a:extLst>
                    <a:ext uri="{A12FA001-AC4F-418D-AE19-62706E023703}">
                      <ahyp:hlinkClr val="tx"/>
                    </a:ext>
                  </a:extLst>
                </a:hlinkClick>
              </a:rPr>
              <a:t>Flaticon</a:t>
            </a:r>
            <a:r>
              <a:rPr b="1" lang="en" sz="1100">
                <a:solidFill>
                  <a:schemeClr val="dk1"/>
                </a:solidFill>
                <a:latin typeface="Archivo"/>
                <a:ea typeface="Archivo"/>
                <a:cs typeface="Archivo"/>
                <a:sym typeface="Archivo"/>
              </a:rPr>
              <a:t>,</a:t>
            </a:r>
            <a:r>
              <a:rPr lang="en" sz="1100">
                <a:solidFill>
                  <a:schemeClr val="dk1"/>
                </a:solidFill>
                <a:latin typeface="Archivo"/>
                <a:ea typeface="Archivo"/>
                <a:cs typeface="Archivo"/>
                <a:sym typeface="Archivo"/>
              </a:rPr>
              <a:t> and infographics &amp; images by </a:t>
            </a:r>
            <a:r>
              <a:rPr b="1" lang="en" sz="1100">
                <a:solidFill>
                  <a:schemeClr val="dk1"/>
                </a:solidFill>
                <a:uFill>
                  <a:noFill/>
                </a:uFill>
                <a:latin typeface="Archivo"/>
                <a:ea typeface="Archivo"/>
                <a:cs typeface="Archivo"/>
                <a:sym typeface="Archivo"/>
                <a:hlinkClick r:id="rId4">
                  <a:extLst>
                    <a:ext uri="{A12FA001-AC4F-418D-AE19-62706E023703}">
                      <ahyp:hlinkClr val="tx"/>
                    </a:ext>
                  </a:extLst>
                </a:hlinkClick>
              </a:rPr>
              <a:t>Freepik</a:t>
            </a:r>
            <a:endParaRPr b="1" sz="1100">
              <a:solidFill>
                <a:schemeClr val="dk1"/>
              </a:solidFill>
              <a:latin typeface="Archivo"/>
              <a:ea typeface="Archivo"/>
              <a:cs typeface="Archivo"/>
              <a:sym typeface="Archivo"/>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5" name="Google Shape;25;p4"/>
          <p:cNvSpPr txBox="1"/>
          <p:nvPr>
            <p:ph idx="1" type="body"/>
          </p:nvPr>
        </p:nvSpPr>
        <p:spPr>
          <a:xfrm>
            <a:off x="720000" y="1174500"/>
            <a:ext cx="7704000" cy="5406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SzPts val="1400"/>
              <a:buChar char="●"/>
              <a:defRPr sz="1100"/>
            </a:lvl1pPr>
            <a:lvl2pPr indent="-317500" lvl="1" marL="914400" rtl="0">
              <a:lnSpc>
                <a:spcPct val="115000"/>
              </a:lnSpc>
              <a:spcBef>
                <a:spcPts val="0"/>
              </a:spcBef>
              <a:spcAft>
                <a:spcPts val="0"/>
              </a:spcAft>
              <a:buSzPts val="1400"/>
              <a:buChar char="○"/>
              <a:defRPr/>
            </a:lvl2pPr>
            <a:lvl3pPr indent="-317500" lvl="2" marL="1371600" rtl="0">
              <a:lnSpc>
                <a:spcPct val="115000"/>
              </a:lnSpc>
              <a:spcBef>
                <a:spcPts val="1600"/>
              </a:spcBef>
              <a:spcAft>
                <a:spcPts val="0"/>
              </a:spcAft>
              <a:buSzPts val="1400"/>
              <a:buChar char="■"/>
              <a:defRPr/>
            </a:lvl3pPr>
            <a:lvl4pPr indent="-317500" lvl="3" marL="1828800" rtl="0">
              <a:lnSpc>
                <a:spcPct val="115000"/>
              </a:lnSpc>
              <a:spcBef>
                <a:spcPts val="1600"/>
              </a:spcBef>
              <a:spcAft>
                <a:spcPts val="0"/>
              </a:spcAft>
              <a:buSzPts val="1400"/>
              <a:buChar char="●"/>
              <a:defRPr/>
            </a:lvl4pPr>
            <a:lvl5pPr indent="-317500" lvl="4" marL="2286000" rtl="0">
              <a:lnSpc>
                <a:spcPct val="115000"/>
              </a:lnSpc>
              <a:spcBef>
                <a:spcPts val="1600"/>
              </a:spcBef>
              <a:spcAft>
                <a:spcPts val="0"/>
              </a:spcAft>
              <a:buSzPts val="1400"/>
              <a:buChar char="○"/>
              <a:defRPr/>
            </a:lvl5pPr>
            <a:lvl6pPr indent="-317500" lvl="5" marL="2743200" rtl="0">
              <a:lnSpc>
                <a:spcPct val="115000"/>
              </a:lnSpc>
              <a:spcBef>
                <a:spcPts val="1600"/>
              </a:spcBef>
              <a:spcAft>
                <a:spcPts val="0"/>
              </a:spcAft>
              <a:buSzPts val="1400"/>
              <a:buChar char="■"/>
              <a:defRPr/>
            </a:lvl6pPr>
            <a:lvl7pPr indent="-317500" lvl="6" marL="3200400" rtl="0">
              <a:lnSpc>
                <a:spcPct val="115000"/>
              </a:lnSpc>
              <a:spcBef>
                <a:spcPts val="1600"/>
              </a:spcBef>
              <a:spcAft>
                <a:spcPts val="0"/>
              </a:spcAft>
              <a:buSzPts val="1400"/>
              <a:buChar char="●"/>
              <a:defRPr/>
            </a:lvl7pPr>
            <a:lvl8pPr indent="-317500" lvl="7" marL="3657600" rtl="0">
              <a:lnSpc>
                <a:spcPct val="115000"/>
              </a:lnSpc>
              <a:spcBef>
                <a:spcPts val="1600"/>
              </a:spcBef>
              <a:spcAft>
                <a:spcPts val="0"/>
              </a:spcAft>
              <a:buSzPts val="1400"/>
              <a:buChar char="○"/>
              <a:defRPr/>
            </a:lvl8pPr>
            <a:lvl9pPr indent="-317500" lvl="8" marL="4114800" rtl="0">
              <a:lnSpc>
                <a:spcPct val="115000"/>
              </a:lnSpc>
              <a:spcBef>
                <a:spcPts val="1600"/>
              </a:spcBef>
              <a:spcAft>
                <a:spcPts val="1600"/>
              </a:spcAft>
              <a:buSzPts val="1400"/>
              <a:buChar char="■"/>
              <a:defRPr/>
            </a:lvl9pPr>
          </a:lstStyle>
          <a:p/>
        </p:txBody>
      </p:sp>
      <p:sp>
        <p:nvSpPr>
          <p:cNvPr id="26" name="Google Shape;26;p4"/>
          <p:cNvSpPr/>
          <p:nvPr/>
        </p:nvSpPr>
        <p:spPr>
          <a:xfrm rot="3454933">
            <a:off x="-1221686" y="4171151"/>
            <a:ext cx="2794486" cy="1232361"/>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268" name="Shape 268"/>
        <p:cNvGrpSpPr/>
        <p:nvPr/>
      </p:nvGrpSpPr>
      <p:grpSpPr>
        <a:xfrm>
          <a:off x="0" y="0"/>
          <a:ext cx="0" cy="0"/>
          <a:chOff x="0" y="0"/>
          <a:chExt cx="0" cy="0"/>
        </a:xfrm>
      </p:grpSpPr>
      <p:sp>
        <p:nvSpPr>
          <p:cNvPr id="269" name="Google Shape;269;p31"/>
          <p:cNvSpPr/>
          <p:nvPr/>
        </p:nvSpPr>
        <p:spPr>
          <a:xfrm rot="2235584">
            <a:off x="-1789966" y="3727548"/>
            <a:ext cx="4497830" cy="1609490"/>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31"/>
          <p:cNvSpPr/>
          <p:nvPr/>
        </p:nvSpPr>
        <p:spPr>
          <a:xfrm rot="3484977">
            <a:off x="-1356162" y="3719892"/>
            <a:ext cx="3942320" cy="1036714"/>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71" name="Google Shape;271;p31"/>
          <p:cNvSpPr/>
          <p:nvPr/>
        </p:nvSpPr>
        <p:spPr>
          <a:xfrm rot="-9484981">
            <a:off x="7038009" y="-209688"/>
            <a:ext cx="3228319" cy="1359478"/>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31"/>
          <p:cNvSpPr/>
          <p:nvPr/>
        </p:nvSpPr>
        <p:spPr>
          <a:xfrm rot="3135306">
            <a:off x="6942634" y="399321"/>
            <a:ext cx="3530583" cy="915843"/>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spTree>
      <p:nvGrpSpPr>
        <p:cNvPr id="273" name="Shape 273"/>
        <p:cNvGrpSpPr/>
        <p:nvPr/>
      </p:nvGrpSpPr>
      <p:grpSpPr>
        <a:xfrm>
          <a:off x="0" y="0"/>
          <a:ext cx="0" cy="0"/>
          <a:chOff x="0" y="0"/>
          <a:chExt cx="0" cy="0"/>
        </a:xfrm>
      </p:grpSpPr>
      <p:sp>
        <p:nvSpPr>
          <p:cNvPr id="274" name="Google Shape;274;p32"/>
          <p:cNvSpPr/>
          <p:nvPr/>
        </p:nvSpPr>
        <p:spPr>
          <a:xfrm flipH="1" rot="1348193">
            <a:off x="5475821" y="-570618"/>
            <a:ext cx="4800491" cy="1755341"/>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2"/>
          <p:cNvSpPr/>
          <p:nvPr/>
        </p:nvSpPr>
        <p:spPr>
          <a:xfrm flipH="1" rot="-1099347">
            <a:off x="6333532" y="4301218"/>
            <a:ext cx="3741542" cy="1338846"/>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2"/>
          <p:cNvSpPr/>
          <p:nvPr/>
        </p:nvSpPr>
        <p:spPr>
          <a:xfrm flipH="1" rot="4965562">
            <a:off x="-1214277" y="3550662"/>
            <a:ext cx="3265973" cy="1375334"/>
          </a:xfrm>
          <a:custGeom>
            <a:rect b="b" l="l" r="r" t="t"/>
            <a:pathLst>
              <a:path extrusionOk="0" h="22374" w="53131">
                <a:moveTo>
                  <a:pt x="11673" y="1"/>
                </a:moveTo>
                <a:cubicBezTo>
                  <a:pt x="10439" y="1"/>
                  <a:pt x="9212" y="161"/>
                  <a:pt x="7993" y="548"/>
                </a:cubicBezTo>
                <a:cubicBezTo>
                  <a:pt x="4392" y="1690"/>
                  <a:pt x="1520" y="4881"/>
                  <a:pt x="760" y="8581"/>
                </a:cubicBezTo>
                <a:cubicBezTo>
                  <a:pt x="1" y="12281"/>
                  <a:pt x="1383" y="16345"/>
                  <a:pt x="4243" y="18813"/>
                </a:cubicBezTo>
                <a:cubicBezTo>
                  <a:pt x="7808" y="21890"/>
                  <a:pt x="12904" y="22275"/>
                  <a:pt x="17614" y="22350"/>
                </a:cubicBezTo>
                <a:cubicBezTo>
                  <a:pt x="18656" y="22366"/>
                  <a:pt x="19699" y="22374"/>
                  <a:pt x="20741" y="22374"/>
                </a:cubicBezTo>
                <a:cubicBezTo>
                  <a:pt x="24275" y="22374"/>
                  <a:pt x="27808" y="22282"/>
                  <a:pt x="31336" y="22096"/>
                </a:cubicBezTo>
                <a:cubicBezTo>
                  <a:pt x="35663" y="21869"/>
                  <a:pt x="40619" y="22010"/>
                  <a:pt x="44789" y="20741"/>
                </a:cubicBezTo>
                <a:cubicBezTo>
                  <a:pt x="51122" y="18811"/>
                  <a:pt x="53131" y="12035"/>
                  <a:pt x="49210" y="6789"/>
                </a:cubicBezTo>
                <a:cubicBezTo>
                  <a:pt x="46960" y="3776"/>
                  <a:pt x="43268" y="1974"/>
                  <a:pt x="39526" y="1974"/>
                </a:cubicBezTo>
                <a:cubicBezTo>
                  <a:pt x="39056" y="1974"/>
                  <a:pt x="38585" y="2002"/>
                  <a:pt x="38116" y="2060"/>
                </a:cubicBezTo>
                <a:cubicBezTo>
                  <a:pt x="35891" y="2335"/>
                  <a:pt x="33778" y="3229"/>
                  <a:pt x="31555" y="3533"/>
                </a:cubicBezTo>
                <a:cubicBezTo>
                  <a:pt x="30932" y="3618"/>
                  <a:pt x="30309" y="3657"/>
                  <a:pt x="29685" y="3657"/>
                </a:cubicBezTo>
                <a:cubicBezTo>
                  <a:pt x="23626" y="3657"/>
                  <a:pt x="17572" y="1"/>
                  <a:pt x="11673"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2"/>
          <p:cNvSpPr/>
          <p:nvPr/>
        </p:nvSpPr>
        <p:spPr>
          <a:xfrm rot="3795040">
            <a:off x="-1426989" y="3842238"/>
            <a:ext cx="3691394" cy="970728"/>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278" name="Google Shape;278;p32"/>
          <p:cNvSpPr/>
          <p:nvPr/>
        </p:nvSpPr>
        <p:spPr>
          <a:xfrm rot="-1336721">
            <a:off x="5272914" y="4393368"/>
            <a:ext cx="4542126" cy="1154545"/>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2"/>
          <p:cNvSpPr/>
          <p:nvPr/>
        </p:nvSpPr>
        <p:spPr>
          <a:xfrm rot="-9144967">
            <a:off x="5498540" y="-309074"/>
            <a:ext cx="5411523" cy="1375554"/>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5"/>
          <p:cNvSpPr txBox="1"/>
          <p:nvPr>
            <p:ph idx="1" type="subTitle"/>
          </p:nvPr>
        </p:nvSpPr>
        <p:spPr>
          <a:xfrm>
            <a:off x="1832150" y="3370600"/>
            <a:ext cx="23742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 name="Google Shape;29;p5"/>
          <p:cNvSpPr txBox="1"/>
          <p:nvPr>
            <p:ph idx="2" type="subTitle"/>
          </p:nvPr>
        </p:nvSpPr>
        <p:spPr>
          <a:xfrm>
            <a:off x="4937623" y="3370625"/>
            <a:ext cx="2374200" cy="634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0" name="Google Shape;30;p5"/>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1" name="Google Shape;31;p5"/>
          <p:cNvSpPr txBox="1"/>
          <p:nvPr>
            <p:ph idx="3" type="title"/>
          </p:nvPr>
        </p:nvSpPr>
        <p:spPr>
          <a:xfrm>
            <a:off x="1832160" y="3055800"/>
            <a:ext cx="2374200" cy="4671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32" name="Google Shape;32;p5"/>
          <p:cNvSpPr txBox="1"/>
          <p:nvPr>
            <p:ph idx="4" type="title"/>
          </p:nvPr>
        </p:nvSpPr>
        <p:spPr>
          <a:xfrm>
            <a:off x="4937633" y="3055775"/>
            <a:ext cx="2374200" cy="4671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2400"/>
              <a:buNone/>
              <a:defRPr b="1"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33" name="Google Shape;33;p5"/>
          <p:cNvSpPr/>
          <p:nvPr/>
        </p:nvSpPr>
        <p:spPr>
          <a:xfrm rot="5697412">
            <a:off x="-2517139" y="2667313"/>
            <a:ext cx="4824179" cy="2127449"/>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p:nvPr/>
        </p:nvSpPr>
        <p:spPr>
          <a:xfrm rot="-4697626">
            <a:off x="-2500962" y="3201671"/>
            <a:ext cx="5089454" cy="132021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4623318">
            <a:off x="6916335" y="996683"/>
            <a:ext cx="4824197" cy="2127457"/>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5"/>
          <p:cNvSpPr/>
          <p:nvPr/>
        </p:nvSpPr>
        <p:spPr>
          <a:xfrm flipH="1" rot="4697626">
            <a:off x="7048913" y="1064396"/>
            <a:ext cx="5089454" cy="1320219"/>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6"/>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9" name="Google Shape;39;p6"/>
          <p:cNvSpPr/>
          <p:nvPr/>
        </p:nvSpPr>
        <p:spPr>
          <a:xfrm rot="3454933">
            <a:off x="-1221686" y="4171151"/>
            <a:ext cx="2794486" cy="1232361"/>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p:nvPr/>
        </p:nvSpPr>
        <p:spPr>
          <a:xfrm rot="-10594995">
            <a:off x="5622097" y="-644440"/>
            <a:ext cx="3972640" cy="1421541"/>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6"/>
          <p:cNvSpPr/>
          <p:nvPr/>
        </p:nvSpPr>
        <p:spPr>
          <a:xfrm rot="-7059873">
            <a:off x="-1058208" y="4032624"/>
            <a:ext cx="2674045" cy="693655"/>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6"/>
          <p:cNvSpPr/>
          <p:nvPr/>
        </p:nvSpPr>
        <p:spPr>
          <a:xfrm>
            <a:off x="6394875" y="-331550"/>
            <a:ext cx="3164429" cy="1566808"/>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3" name="Shape 43"/>
        <p:cNvGrpSpPr/>
        <p:nvPr/>
      </p:nvGrpSpPr>
      <p:grpSpPr>
        <a:xfrm>
          <a:off x="0" y="0"/>
          <a:ext cx="0" cy="0"/>
          <a:chOff x="0" y="0"/>
          <a:chExt cx="0" cy="0"/>
        </a:xfrm>
      </p:grpSpPr>
      <p:sp>
        <p:nvSpPr>
          <p:cNvPr id="44" name="Google Shape;44;p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5" name="Google Shape;45;p7"/>
          <p:cNvSpPr txBox="1"/>
          <p:nvPr>
            <p:ph idx="1" type="subTitle"/>
          </p:nvPr>
        </p:nvSpPr>
        <p:spPr>
          <a:xfrm rot="-535">
            <a:off x="720000" y="1543051"/>
            <a:ext cx="3852000" cy="24639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SzPts val="1400"/>
              <a:buChar char="●"/>
              <a:defRPr/>
            </a:lvl1pPr>
            <a:lvl2pPr lvl="1" rtl="0">
              <a:lnSpc>
                <a:spcPct val="100000"/>
              </a:lnSpc>
              <a:spcBef>
                <a:spcPts val="0"/>
              </a:spcBef>
              <a:spcAft>
                <a:spcPts val="0"/>
              </a:spcAft>
              <a:buSzPts val="1400"/>
              <a:buChar char="○"/>
              <a:defRPr/>
            </a:lvl2pPr>
            <a:lvl3pPr lvl="2" rtl="0">
              <a:lnSpc>
                <a:spcPct val="100000"/>
              </a:lnSpc>
              <a:spcBef>
                <a:spcPts val="0"/>
              </a:spcBef>
              <a:spcAft>
                <a:spcPts val="0"/>
              </a:spcAft>
              <a:buSzPts val="1400"/>
              <a:buChar char="■"/>
              <a:defRPr/>
            </a:lvl3pPr>
            <a:lvl4pPr lvl="3" rtl="0">
              <a:lnSpc>
                <a:spcPct val="100000"/>
              </a:lnSpc>
              <a:spcBef>
                <a:spcPts val="0"/>
              </a:spcBef>
              <a:spcAft>
                <a:spcPts val="0"/>
              </a:spcAft>
              <a:buSzPts val="1400"/>
              <a:buChar char="●"/>
              <a:defRPr/>
            </a:lvl4pPr>
            <a:lvl5pPr lvl="4" rtl="0">
              <a:lnSpc>
                <a:spcPct val="100000"/>
              </a:lnSpc>
              <a:spcBef>
                <a:spcPts val="0"/>
              </a:spcBef>
              <a:spcAft>
                <a:spcPts val="0"/>
              </a:spcAft>
              <a:buSzPts val="1400"/>
              <a:buChar char="○"/>
              <a:defRPr/>
            </a:lvl5pPr>
            <a:lvl6pPr lvl="5" rtl="0">
              <a:lnSpc>
                <a:spcPct val="100000"/>
              </a:lnSpc>
              <a:spcBef>
                <a:spcPts val="0"/>
              </a:spcBef>
              <a:spcAft>
                <a:spcPts val="0"/>
              </a:spcAft>
              <a:buSzPts val="1400"/>
              <a:buChar char="■"/>
              <a:defRPr/>
            </a:lvl6pPr>
            <a:lvl7pPr lvl="6" rtl="0">
              <a:lnSpc>
                <a:spcPct val="100000"/>
              </a:lnSpc>
              <a:spcBef>
                <a:spcPts val="0"/>
              </a:spcBef>
              <a:spcAft>
                <a:spcPts val="0"/>
              </a:spcAft>
              <a:buSzPts val="1400"/>
              <a:buChar char="●"/>
              <a:defRPr/>
            </a:lvl7pPr>
            <a:lvl8pPr lvl="7" rtl="0">
              <a:lnSpc>
                <a:spcPct val="100000"/>
              </a:lnSpc>
              <a:spcBef>
                <a:spcPts val="0"/>
              </a:spcBef>
              <a:spcAft>
                <a:spcPts val="0"/>
              </a:spcAft>
              <a:buSzPts val="1400"/>
              <a:buChar char="○"/>
              <a:defRPr/>
            </a:lvl8pPr>
            <a:lvl9pPr lvl="8" rtl="0">
              <a:lnSpc>
                <a:spcPct val="100000"/>
              </a:lnSpc>
              <a:spcBef>
                <a:spcPts val="0"/>
              </a:spcBef>
              <a:spcAft>
                <a:spcPts val="0"/>
              </a:spcAft>
              <a:buSzPts val="1400"/>
              <a:buChar char="■"/>
              <a:defRPr/>
            </a:lvl9pPr>
          </a:lstStyle>
          <a:p/>
        </p:txBody>
      </p:sp>
      <p:sp>
        <p:nvSpPr>
          <p:cNvPr id="46" name="Google Shape;46;p7"/>
          <p:cNvSpPr/>
          <p:nvPr/>
        </p:nvSpPr>
        <p:spPr>
          <a:xfrm>
            <a:off x="-489100" y="4383150"/>
            <a:ext cx="4303441" cy="1539912"/>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7"/>
          <p:cNvSpPr/>
          <p:nvPr/>
        </p:nvSpPr>
        <p:spPr>
          <a:xfrm>
            <a:off x="-1788925" y="4213200"/>
            <a:ext cx="4775016" cy="1255688"/>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48" name="Google Shape;48;p7"/>
          <p:cNvSpPr/>
          <p:nvPr/>
        </p:nvSpPr>
        <p:spPr>
          <a:xfrm rot="4093363">
            <a:off x="6600893" y="604628"/>
            <a:ext cx="4681744" cy="1711920"/>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7"/>
          <p:cNvSpPr/>
          <p:nvPr/>
        </p:nvSpPr>
        <p:spPr>
          <a:xfrm rot="5690962">
            <a:off x="6674429" y="1353675"/>
            <a:ext cx="4571429" cy="1073254"/>
          </a:xfrm>
          <a:custGeom>
            <a:rect b="b" l="l" r="r" t="t"/>
            <a:pathLst>
              <a:path extrusionOk="0" h="17056" w="65751">
                <a:moveTo>
                  <a:pt x="65743" y="1"/>
                </a:moveTo>
                <a:cubicBezTo>
                  <a:pt x="65288" y="5131"/>
                  <a:pt x="60553" y="9616"/>
                  <a:pt x="55406" y="9793"/>
                </a:cubicBezTo>
                <a:cubicBezTo>
                  <a:pt x="55261" y="9798"/>
                  <a:pt x="55114" y="9800"/>
                  <a:pt x="54967" y="9800"/>
                </a:cubicBezTo>
                <a:cubicBezTo>
                  <a:pt x="54432" y="9800"/>
                  <a:pt x="53887" y="9770"/>
                  <a:pt x="53356" y="9742"/>
                </a:cubicBezTo>
                <a:cubicBezTo>
                  <a:pt x="52825" y="9714"/>
                  <a:pt x="52282" y="9685"/>
                  <a:pt x="51747" y="9685"/>
                </a:cubicBezTo>
                <a:cubicBezTo>
                  <a:pt x="51435" y="9685"/>
                  <a:pt x="51126" y="9695"/>
                  <a:pt x="50824" y="9720"/>
                </a:cubicBezTo>
                <a:cubicBezTo>
                  <a:pt x="50382" y="9757"/>
                  <a:pt x="49988" y="9825"/>
                  <a:pt x="49618" y="9926"/>
                </a:cubicBezTo>
                <a:cubicBezTo>
                  <a:pt x="49204" y="10039"/>
                  <a:pt x="48834" y="10191"/>
                  <a:pt x="48484" y="10391"/>
                </a:cubicBezTo>
                <a:cubicBezTo>
                  <a:pt x="47807" y="10776"/>
                  <a:pt x="47231" y="11350"/>
                  <a:pt x="46675" y="11903"/>
                </a:cubicBezTo>
                <a:cubicBezTo>
                  <a:pt x="45922" y="12653"/>
                  <a:pt x="45141" y="13429"/>
                  <a:pt x="44114" y="13718"/>
                </a:cubicBezTo>
                <a:cubicBezTo>
                  <a:pt x="43800" y="13806"/>
                  <a:pt x="43489" y="13845"/>
                  <a:pt x="43180" y="13845"/>
                </a:cubicBezTo>
                <a:cubicBezTo>
                  <a:pt x="42157" y="13845"/>
                  <a:pt x="41151" y="13423"/>
                  <a:pt x="40102" y="12982"/>
                </a:cubicBezTo>
                <a:cubicBezTo>
                  <a:pt x="39078" y="12552"/>
                  <a:pt x="38019" y="12109"/>
                  <a:pt x="36933" y="12088"/>
                </a:cubicBezTo>
                <a:cubicBezTo>
                  <a:pt x="36905" y="12088"/>
                  <a:pt x="36877" y="12088"/>
                  <a:pt x="36850" y="12088"/>
                </a:cubicBezTo>
                <a:cubicBezTo>
                  <a:pt x="36084" y="12088"/>
                  <a:pt x="35287" y="12295"/>
                  <a:pt x="34422" y="12721"/>
                </a:cubicBezTo>
                <a:cubicBezTo>
                  <a:pt x="33626" y="13111"/>
                  <a:pt x="32867" y="13631"/>
                  <a:pt x="32135" y="14135"/>
                </a:cubicBezTo>
                <a:cubicBezTo>
                  <a:pt x="32053" y="14192"/>
                  <a:pt x="31971" y="14248"/>
                  <a:pt x="31890" y="14304"/>
                </a:cubicBezTo>
                <a:cubicBezTo>
                  <a:pt x="30682" y="15129"/>
                  <a:pt x="29162" y="16015"/>
                  <a:pt x="27624" y="16015"/>
                </a:cubicBezTo>
                <a:cubicBezTo>
                  <a:pt x="27318" y="16015"/>
                  <a:pt x="27011" y="15980"/>
                  <a:pt x="26705" y="15902"/>
                </a:cubicBezTo>
                <a:cubicBezTo>
                  <a:pt x="25732" y="15654"/>
                  <a:pt x="24915" y="15005"/>
                  <a:pt x="24125" y="14377"/>
                </a:cubicBezTo>
                <a:cubicBezTo>
                  <a:pt x="23713" y="14050"/>
                  <a:pt x="23286" y="13712"/>
                  <a:pt x="22844" y="13435"/>
                </a:cubicBezTo>
                <a:cubicBezTo>
                  <a:pt x="22346" y="13124"/>
                  <a:pt x="21881" y="12925"/>
                  <a:pt x="21419" y="12828"/>
                </a:cubicBezTo>
                <a:cubicBezTo>
                  <a:pt x="21167" y="12775"/>
                  <a:pt x="20918" y="12750"/>
                  <a:pt x="20671" y="12750"/>
                </a:cubicBezTo>
                <a:cubicBezTo>
                  <a:pt x="19138" y="12750"/>
                  <a:pt x="17721" y="13707"/>
                  <a:pt x="16343" y="14636"/>
                </a:cubicBezTo>
                <a:cubicBezTo>
                  <a:pt x="15918" y="14923"/>
                  <a:pt x="15478" y="15219"/>
                  <a:pt x="15046" y="15479"/>
                </a:cubicBezTo>
                <a:cubicBezTo>
                  <a:pt x="13277" y="16542"/>
                  <a:pt x="11231" y="17050"/>
                  <a:pt x="9174" y="17050"/>
                </a:cubicBezTo>
                <a:cubicBezTo>
                  <a:pt x="5716" y="17050"/>
                  <a:pt x="2232" y="15610"/>
                  <a:pt x="5" y="12948"/>
                </a:cubicBezTo>
                <a:lnTo>
                  <a:pt x="0" y="12952"/>
                </a:lnTo>
                <a:cubicBezTo>
                  <a:pt x="2227" y="15617"/>
                  <a:pt x="5713" y="17056"/>
                  <a:pt x="9174" y="17056"/>
                </a:cubicBezTo>
                <a:cubicBezTo>
                  <a:pt x="11232" y="17056"/>
                  <a:pt x="13281" y="16548"/>
                  <a:pt x="15049" y="15484"/>
                </a:cubicBezTo>
                <a:cubicBezTo>
                  <a:pt x="15480" y="15225"/>
                  <a:pt x="15922" y="14929"/>
                  <a:pt x="16347" y="14641"/>
                </a:cubicBezTo>
                <a:cubicBezTo>
                  <a:pt x="17724" y="13712"/>
                  <a:pt x="19142" y="12757"/>
                  <a:pt x="20674" y="12757"/>
                </a:cubicBezTo>
                <a:cubicBezTo>
                  <a:pt x="20919" y="12757"/>
                  <a:pt x="21167" y="12781"/>
                  <a:pt x="21418" y="12834"/>
                </a:cubicBezTo>
                <a:cubicBezTo>
                  <a:pt x="22446" y="13052"/>
                  <a:pt x="23297" y="13728"/>
                  <a:pt x="24122" y="14382"/>
                </a:cubicBezTo>
                <a:cubicBezTo>
                  <a:pt x="24911" y="15011"/>
                  <a:pt x="25728" y="15660"/>
                  <a:pt x="26704" y="15908"/>
                </a:cubicBezTo>
                <a:cubicBezTo>
                  <a:pt x="27003" y="15985"/>
                  <a:pt x="27315" y="16024"/>
                  <a:pt x="27635" y="16024"/>
                </a:cubicBezTo>
                <a:cubicBezTo>
                  <a:pt x="27776" y="16024"/>
                  <a:pt x="27918" y="16016"/>
                  <a:pt x="28062" y="16001"/>
                </a:cubicBezTo>
                <a:cubicBezTo>
                  <a:pt x="28485" y="15958"/>
                  <a:pt x="28935" y="15849"/>
                  <a:pt x="29399" y="15678"/>
                </a:cubicBezTo>
                <a:cubicBezTo>
                  <a:pt x="30366" y="15319"/>
                  <a:pt x="31284" y="14726"/>
                  <a:pt x="31893" y="14309"/>
                </a:cubicBezTo>
                <a:cubicBezTo>
                  <a:pt x="31974" y="14253"/>
                  <a:pt x="32055" y="14198"/>
                  <a:pt x="32137" y="14141"/>
                </a:cubicBezTo>
                <a:cubicBezTo>
                  <a:pt x="33603" y="13134"/>
                  <a:pt x="35118" y="12094"/>
                  <a:pt x="36853" y="12094"/>
                </a:cubicBezTo>
                <a:cubicBezTo>
                  <a:pt x="36879" y="12094"/>
                  <a:pt x="36905" y="12094"/>
                  <a:pt x="36932" y="12095"/>
                </a:cubicBezTo>
                <a:cubicBezTo>
                  <a:pt x="38017" y="12115"/>
                  <a:pt x="39074" y="12559"/>
                  <a:pt x="40098" y="12989"/>
                </a:cubicBezTo>
                <a:cubicBezTo>
                  <a:pt x="40755" y="13264"/>
                  <a:pt x="41433" y="13548"/>
                  <a:pt x="42101" y="13710"/>
                </a:cubicBezTo>
                <a:cubicBezTo>
                  <a:pt x="42461" y="13797"/>
                  <a:pt x="42788" y="13843"/>
                  <a:pt x="43104" y="13849"/>
                </a:cubicBezTo>
                <a:cubicBezTo>
                  <a:pt x="43134" y="13850"/>
                  <a:pt x="43164" y="13850"/>
                  <a:pt x="43194" y="13850"/>
                </a:cubicBezTo>
                <a:cubicBezTo>
                  <a:pt x="43514" y="13850"/>
                  <a:pt x="43818" y="13810"/>
                  <a:pt x="44116" y="13725"/>
                </a:cubicBezTo>
                <a:cubicBezTo>
                  <a:pt x="44578" y="13596"/>
                  <a:pt x="45029" y="13358"/>
                  <a:pt x="45494" y="12998"/>
                </a:cubicBezTo>
                <a:cubicBezTo>
                  <a:pt x="45909" y="12675"/>
                  <a:pt x="46301" y="12286"/>
                  <a:pt x="46679" y="11909"/>
                </a:cubicBezTo>
                <a:cubicBezTo>
                  <a:pt x="47236" y="11356"/>
                  <a:pt x="47810" y="10784"/>
                  <a:pt x="48487" y="10397"/>
                </a:cubicBezTo>
                <a:cubicBezTo>
                  <a:pt x="49483" y="9829"/>
                  <a:pt x="50612" y="9694"/>
                  <a:pt x="51765" y="9694"/>
                </a:cubicBezTo>
                <a:cubicBezTo>
                  <a:pt x="52294" y="9694"/>
                  <a:pt x="52828" y="9722"/>
                  <a:pt x="53356" y="9750"/>
                </a:cubicBezTo>
                <a:cubicBezTo>
                  <a:pt x="53889" y="9779"/>
                  <a:pt x="54437" y="9808"/>
                  <a:pt x="54974" y="9808"/>
                </a:cubicBezTo>
                <a:cubicBezTo>
                  <a:pt x="55119" y="9808"/>
                  <a:pt x="55263" y="9806"/>
                  <a:pt x="55406" y="9801"/>
                </a:cubicBezTo>
                <a:cubicBezTo>
                  <a:pt x="56674" y="9756"/>
                  <a:pt x="57932" y="9460"/>
                  <a:pt x="59146" y="8921"/>
                </a:cubicBezTo>
                <a:cubicBezTo>
                  <a:pt x="59730" y="8663"/>
                  <a:pt x="60299" y="8347"/>
                  <a:pt x="60838" y="7985"/>
                </a:cubicBezTo>
                <a:cubicBezTo>
                  <a:pt x="61372" y="7626"/>
                  <a:pt x="61881" y="7217"/>
                  <a:pt x="62352" y="6772"/>
                </a:cubicBezTo>
                <a:cubicBezTo>
                  <a:pt x="62822" y="6326"/>
                  <a:pt x="63257" y="5840"/>
                  <a:pt x="63643" y="5327"/>
                </a:cubicBezTo>
                <a:cubicBezTo>
                  <a:pt x="64035" y="4807"/>
                  <a:pt x="64381" y="4256"/>
                  <a:pt x="64670" y="3688"/>
                </a:cubicBezTo>
                <a:cubicBezTo>
                  <a:pt x="65275" y="2505"/>
                  <a:pt x="65638" y="1263"/>
                  <a:pt x="65750"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0" name="Shape 50"/>
        <p:cNvGrpSpPr/>
        <p:nvPr/>
      </p:nvGrpSpPr>
      <p:grpSpPr>
        <a:xfrm>
          <a:off x="0" y="0"/>
          <a:ext cx="0" cy="0"/>
          <a:chOff x="0" y="0"/>
          <a:chExt cx="0" cy="0"/>
        </a:xfrm>
      </p:grpSpPr>
      <p:sp>
        <p:nvSpPr>
          <p:cNvPr id="51" name="Google Shape;51;p8"/>
          <p:cNvSpPr txBox="1"/>
          <p:nvPr>
            <p:ph type="title"/>
          </p:nvPr>
        </p:nvSpPr>
        <p:spPr>
          <a:xfrm>
            <a:off x="883050" y="972600"/>
            <a:ext cx="7377900" cy="3270000"/>
          </a:xfrm>
          <a:prstGeom prst="rect">
            <a:avLst/>
          </a:prstGeom>
        </p:spPr>
        <p:txBody>
          <a:bodyPr anchorCtr="0" anchor="ctr" bIns="91425" lIns="91425" spcFirstLastPara="1" rIns="91425" wrap="square" tIns="91425">
            <a:noAutofit/>
          </a:bodyPr>
          <a:lstStyle>
            <a:lvl1pPr lvl="0" algn="ctr">
              <a:lnSpc>
                <a:spcPct val="80000"/>
              </a:lnSpc>
              <a:spcBef>
                <a:spcPts val="0"/>
              </a:spcBef>
              <a:spcAft>
                <a:spcPts val="0"/>
              </a:spcAft>
              <a:buSzPts val="4800"/>
              <a:buNone/>
              <a:defRPr sz="96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52" name="Google Shape;52;p8"/>
          <p:cNvSpPr/>
          <p:nvPr/>
        </p:nvSpPr>
        <p:spPr>
          <a:xfrm flipH="1">
            <a:off x="-1524825" y="-1221500"/>
            <a:ext cx="5917920" cy="2163939"/>
          </a:xfrm>
          <a:custGeom>
            <a:rect b="b" l="l" r="r" t="t"/>
            <a:pathLst>
              <a:path extrusionOk="0" h="29867" w="81680">
                <a:moveTo>
                  <a:pt x="38701" y="1"/>
                </a:moveTo>
                <a:cubicBezTo>
                  <a:pt x="37222" y="1"/>
                  <a:pt x="35745" y="36"/>
                  <a:pt x="34272" y="108"/>
                </a:cubicBezTo>
                <a:cubicBezTo>
                  <a:pt x="24504" y="584"/>
                  <a:pt x="11535" y="1857"/>
                  <a:pt x="4564" y="9663"/>
                </a:cubicBezTo>
                <a:cubicBezTo>
                  <a:pt x="2493" y="11985"/>
                  <a:pt x="0" y="17744"/>
                  <a:pt x="3346" y="20056"/>
                </a:cubicBezTo>
                <a:cubicBezTo>
                  <a:pt x="4287" y="20706"/>
                  <a:pt x="5085" y="21527"/>
                  <a:pt x="5834" y="22410"/>
                </a:cubicBezTo>
                <a:cubicBezTo>
                  <a:pt x="7359" y="24209"/>
                  <a:pt x="8678" y="26268"/>
                  <a:pt x="10578" y="27668"/>
                </a:cubicBezTo>
                <a:cubicBezTo>
                  <a:pt x="12080" y="28775"/>
                  <a:pt x="13875" y="29303"/>
                  <a:pt x="15674" y="29303"/>
                </a:cubicBezTo>
                <a:cubicBezTo>
                  <a:pt x="18240" y="29303"/>
                  <a:pt x="20814" y="28227"/>
                  <a:pt x="22561" y="26217"/>
                </a:cubicBezTo>
                <a:cubicBezTo>
                  <a:pt x="23906" y="24670"/>
                  <a:pt x="25108" y="22476"/>
                  <a:pt x="27158" y="22476"/>
                </a:cubicBezTo>
                <a:cubicBezTo>
                  <a:pt x="27158" y="22476"/>
                  <a:pt x="27159" y="22476"/>
                  <a:pt x="27159" y="22476"/>
                </a:cubicBezTo>
                <a:cubicBezTo>
                  <a:pt x="28966" y="22476"/>
                  <a:pt x="30186" y="24220"/>
                  <a:pt x="31396" y="25563"/>
                </a:cubicBezTo>
                <a:cubicBezTo>
                  <a:pt x="33905" y="28354"/>
                  <a:pt x="37669" y="29866"/>
                  <a:pt x="41410" y="29866"/>
                </a:cubicBezTo>
                <a:cubicBezTo>
                  <a:pt x="43442" y="29866"/>
                  <a:pt x="45468" y="29420"/>
                  <a:pt x="47283" y="28488"/>
                </a:cubicBezTo>
                <a:cubicBezTo>
                  <a:pt x="51089" y="26534"/>
                  <a:pt x="54239" y="22659"/>
                  <a:pt x="58505" y="22659"/>
                </a:cubicBezTo>
                <a:cubicBezTo>
                  <a:pt x="58530" y="22659"/>
                  <a:pt x="58555" y="22659"/>
                  <a:pt x="58581" y="22659"/>
                </a:cubicBezTo>
                <a:cubicBezTo>
                  <a:pt x="61341" y="22689"/>
                  <a:pt x="63759" y="24392"/>
                  <a:pt x="66340" y="25373"/>
                </a:cubicBezTo>
                <a:cubicBezTo>
                  <a:pt x="67894" y="25963"/>
                  <a:pt x="69568" y="26284"/>
                  <a:pt x="71231" y="26284"/>
                </a:cubicBezTo>
                <a:cubicBezTo>
                  <a:pt x="72978" y="26284"/>
                  <a:pt x="74712" y="25930"/>
                  <a:pt x="76281" y="25164"/>
                </a:cubicBezTo>
                <a:cubicBezTo>
                  <a:pt x="79344" y="23667"/>
                  <a:pt x="81632" y="20485"/>
                  <a:pt x="81656" y="17076"/>
                </a:cubicBezTo>
                <a:cubicBezTo>
                  <a:pt x="81679" y="13867"/>
                  <a:pt x="79769" y="10878"/>
                  <a:pt x="77255" y="8884"/>
                </a:cubicBezTo>
                <a:cubicBezTo>
                  <a:pt x="74741" y="6889"/>
                  <a:pt x="71669" y="5742"/>
                  <a:pt x="68615" y="4756"/>
                </a:cubicBezTo>
                <a:cubicBezTo>
                  <a:pt x="59085" y="1676"/>
                  <a:pt x="48861" y="1"/>
                  <a:pt x="38701"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538833" y="-674725"/>
            <a:ext cx="3875501" cy="1776889"/>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a:off x="4235604" y="4344500"/>
            <a:ext cx="6047389" cy="2163954"/>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flipH="1">
            <a:off x="4482189" y="4477900"/>
            <a:ext cx="5195765" cy="1366333"/>
          </a:xfrm>
          <a:custGeom>
            <a:rect b="b" l="l" r="r" t="t"/>
            <a:pathLst>
              <a:path extrusionOk="0" h="11445" w="43522">
                <a:moveTo>
                  <a:pt x="33229" y="1"/>
                </a:moveTo>
                <a:cubicBezTo>
                  <a:pt x="32492" y="1"/>
                  <a:pt x="31781" y="129"/>
                  <a:pt x="31118" y="385"/>
                </a:cubicBezTo>
                <a:cubicBezTo>
                  <a:pt x="30366" y="674"/>
                  <a:pt x="29670" y="1128"/>
                  <a:pt x="29000" y="1564"/>
                </a:cubicBezTo>
                <a:cubicBezTo>
                  <a:pt x="28147" y="2119"/>
                  <a:pt x="27265" y="2693"/>
                  <a:pt x="26266" y="2930"/>
                </a:cubicBezTo>
                <a:cubicBezTo>
                  <a:pt x="25884" y="3020"/>
                  <a:pt x="25501" y="3060"/>
                  <a:pt x="25117" y="3060"/>
                </a:cubicBezTo>
                <a:cubicBezTo>
                  <a:pt x="23875" y="3060"/>
                  <a:pt x="22628" y="2652"/>
                  <a:pt x="21412" y="2255"/>
                </a:cubicBezTo>
                <a:cubicBezTo>
                  <a:pt x="21007" y="2122"/>
                  <a:pt x="20588" y="1986"/>
                  <a:pt x="20180" y="1867"/>
                </a:cubicBezTo>
                <a:cubicBezTo>
                  <a:pt x="19210" y="1588"/>
                  <a:pt x="18204" y="1395"/>
                  <a:pt x="17186" y="1295"/>
                </a:cubicBezTo>
                <a:cubicBezTo>
                  <a:pt x="16637" y="1242"/>
                  <a:pt x="16083" y="1215"/>
                  <a:pt x="15528" y="1215"/>
                </a:cubicBezTo>
                <a:cubicBezTo>
                  <a:pt x="15065" y="1215"/>
                  <a:pt x="14601" y="1234"/>
                  <a:pt x="14139" y="1270"/>
                </a:cubicBezTo>
                <a:cubicBezTo>
                  <a:pt x="13125" y="1353"/>
                  <a:pt x="12114" y="1527"/>
                  <a:pt x="11137" y="1786"/>
                </a:cubicBezTo>
                <a:cubicBezTo>
                  <a:pt x="10149" y="2046"/>
                  <a:pt x="9187" y="2398"/>
                  <a:pt x="8276" y="2831"/>
                </a:cubicBezTo>
                <a:cubicBezTo>
                  <a:pt x="7367" y="3262"/>
                  <a:pt x="6484" y="3785"/>
                  <a:pt x="5656" y="4385"/>
                </a:cubicBezTo>
                <a:cubicBezTo>
                  <a:pt x="4837" y="4979"/>
                  <a:pt x="4063" y="5652"/>
                  <a:pt x="3358" y="6386"/>
                </a:cubicBezTo>
                <a:cubicBezTo>
                  <a:pt x="2654" y="7120"/>
                  <a:pt x="2012" y="7920"/>
                  <a:pt x="1451" y="8761"/>
                </a:cubicBezTo>
                <a:cubicBezTo>
                  <a:pt x="885" y="9614"/>
                  <a:pt x="397" y="10515"/>
                  <a:pt x="1" y="11441"/>
                </a:cubicBezTo>
                <a:lnTo>
                  <a:pt x="9" y="11444"/>
                </a:lnTo>
                <a:cubicBezTo>
                  <a:pt x="1601" y="7713"/>
                  <a:pt x="4615" y="4575"/>
                  <a:pt x="8277" y="2840"/>
                </a:cubicBezTo>
                <a:cubicBezTo>
                  <a:pt x="10528" y="1771"/>
                  <a:pt x="13032" y="1227"/>
                  <a:pt x="15532" y="1227"/>
                </a:cubicBezTo>
                <a:cubicBezTo>
                  <a:pt x="17103" y="1227"/>
                  <a:pt x="18672" y="1441"/>
                  <a:pt x="20175" y="1876"/>
                </a:cubicBezTo>
                <a:cubicBezTo>
                  <a:pt x="20584" y="1995"/>
                  <a:pt x="21003" y="2132"/>
                  <a:pt x="21408" y="2264"/>
                </a:cubicBezTo>
                <a:cubicBezTo>
                  <a:pt x="22624" y="2661"/>
                  <a:pt x="23871" y="3069"/>
                  <a:pt x="25115" y="3069"/>
                </a:cubicBezTo>
                <a:cubicBezTo>
                  <a:pt x="25500" y="3069"/>
                  <a:pt x="25886" y="3028"/>
                  <a:pt x="26268" y="2938"/>
                </a:cubicBezTo>
                <a:cubicBezTo>
                  <a:pt x="27269" y="2700"/>
                  <a:pt x="28152" y="2126"/>
                  <a:pt x="29003" y="1570"/>
                </a:cubicBezTo>
                <a:cubicBezTo>
                  <a:pt x="29675" y="1134"/>
                  <a:pt x="30369" y="683"/>
                  <a:pt x="31121" y="393"/>
                </a:cubicBezTo>
                <a:cubicBezTo>
                  <a:pt x="31817" y="125"/>
                  <a:pt x="32531" y="5"/>
                  <a:pt x="33240" y="5"/>
                </a:cubicBezTo>
                <a:cubicBezTo>
                  <a:pt x="35544" y="5"/>
                  <a:pt x="37797" y="1272"/>
                  <a:pt x="39266" y="2828"/>
                </a:cubicBezTo>
                <a:cubicBezTo>
                  <a:pt x="41362" y="5049"/>
                  <a:pt x="42504" y="8061"/>
                  <a:pt x="43513" y="10720"/>
                </a:cubicBezTo>
                <a:lnTo>
                  <a:pt x="43521" y="10717"/>
                </a:lnTo>
                <a:cubicBezTo>
                  <a:pt x="43025" y="9408"/>
                  <a:pt x="42462" y="7923"/>
                  <a:pt x="41771" y="6536"/>
                </a:cubicBezTo>
                <a:cubicBezTo>
                  <a:pt x="41017" y="5020"/>
                  <a:pt x="40200" y="3805"/>
                  <a:pt x="39272" y="2822"/>
                </a:cubicBezTo>
                <a:cubicBezTo>
                  <a:pt x="38217" y="1705"/>
                  <a:pt x="36868" y="836"/>
                  <a:pt x="35474" y="378"/>
                </a:cubicBezTo>
                <a:cubicBezTo>
                  <a:pt x="34713" y="126"/>
                  <a:pt x="33958" y="1"/>
                  <a:pt x="33229"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6" name="Shape 56"/>
        <p:cNvGrpSpPr/>
        <p:nvPr/>
      </p:nvGrpSpPr>
      <p:grpSpPr>
        <a:xfrm>
          <a:off x="0" y="0"/>
          <a:ext cx="0" cy="0"/>
          <a:chOff x="0" y="0"/>
          <a:chExt cx="0" cy="0"/>
        </a:xfrm>
      </p:grpSpPr>
      <p:sp>
        <p:nvSpPr>
          <p:cNvPr id="57" name="Google Shape;57;p9"/>
          <p:cNvSpPr txBox="1"/>
          <p:nvPr>
            <p:ph type="title"/>
          </p:nvPr>
        </p:nvSpPr>
        <p:spPr>
          <a:xfrm>
            <a:off x="1427933" y="1991550"/>
            <a:ext cx="6288300" cy="11691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3600"/>
              <a:buNone/>
              <a:defRPr sz="59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9"/>
          <p:cNvSpPr txBox="1"/>
          <p:nvPr>
            <p:ph idx="1" type="subTitle"/>
          </p:nvPr>
        </p:nvSpPr>
        <p:spPr>
          <a:xfrm>
            <a:off x="1427800" y="3127350"/>
            <a:ext cx="6288300" cy="1169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9" name="Google Shape;59;p9"/>
          <p:cNvSpPr/>
          <p:nvPr/>
        </p:nvSpPr>
        <p:spPr>
          <a:xfrm rot="-5024150">
            <a:off x="7121552" y="681289"/>
            <a:ext cx="3472702" cy="1531452"/>
          </a:xfrm>
          <a:custGeom>
            <a:rect b="b" l="l" r="r" t="t"/>
            <a:pathLst>
              <a:path extrusionOk="0" h="25827" w="58565">
                <a:moveTo>
                  <a:pt x="24671" y="0"/>
                </a:moveTo>
                <a:cubicBezTo>
                  <a:pt x="24562" y="0"/>
                  <a:pt x="24451" y="5"/>
                  <a:pt x="24340" y="15"/>
                </a:cubicBezTo>
                <a:cubicBezTo>
                  <a:pt x="21436" y="281"/>
                  <a:pt x="19604" y="3918"/>
                  <a:pt x="16762" y="3918"/>
                </a:cubicBezTo>
                <a:cubicBezTo>
                  <a:pt x="16690" y="3918"/>
                  <a:pt x="16619" y="3915"/>
                  <a:pt x="16546" y="3911"/>
                </a:cubicBezTo>
                <a:cubicBezTo>
                  <a:pt x="15219" y="3826"/>
                  <a:pt x="14174" y="2927"/>
                  <a:pt x="13014" y="2353"/>
                </a:cubicBezTo>
                <a:cubicBezTo>
                  <a:pt x="11996" y="1851"/>
                  <a:pt x="10859" y="1617"/>
                  <a:pt x="9703" y="1617"/>
                </a:cubicBezTo>
                <a:cubicBezTo>
                  <a:pt x="7295" y="1617"/>
                  <a:pt x="4806" y="2631"/>
                  <a:pt x="3147" y="4342"/>
                </a:cubicBezTo>
                <a:cubicBezTo>
                  <a:pt x="691" y="6872"/>
                  <a:pt x="0" y="10610"/>
                  <a:pt x="956" y="13806"/>
                </a:cubicBezTo>
                <a:cubicBezTo>
                  <a:pt x="1912" y="17002"/>
                  <a:pt x="4354" y="19661"/>
                  <a:pt x="7318" y="21472"/>
                </a:cubicBezTo>
                <a:cubicBezTo>
                  <a:pt x="10282" y="23282"/>
                  <a:pt x="13749" y="24307"/>
                  <a:pt x="17261" y="24955"/>
                </a:cubicBezTo>
                <a:cubicBezTo>
                  <a:pt x="20412" y="25538"/>
                  <a:pt x="23636" y="25826"/>
                  <a:pt x="26871" y="25826"/>
                </a:cubicBezTo>
                <a:cubicBezTo>
                  <a:pt x="33893" y="25826"/>
                  <a:pt x="40969" y="24468"/>
                  <a:pt x="47481" y="21813"/>
                </a:cubicBezTo>
                <a:cubicBezTo>
                  <a:pt x="51182" y="20305"/>
                  <a:pt x="55280" y="17833"/>
                  <a:pt x="57112" y="14303"/>
                </a:cubicBezTo>
                <a:cubicBezTo>
                  <a:pt x="58565" y="11507"/>
                  <a:pt x="57438" y="8192"/>
                  <a:pt x="56043" y="5654"/>
                </a:cubicBezTo>
                <a:cubicBezTo>
                  <a:pt x="54381" y="2629"/>
                  <a:pt x="50971" y="852"/>
                  <a:pt x="47413" y="852"/>
                </a:cubicBezTo>
                <a:cubicBezTo>
                  <a:pt x="45991" y="852"/>
                  <a:pt x="44546" y="1135"/>
                  <a:pt x="43179" y="1737"/>
                </a:cubicBezTo>
                <a:cubicBezTo>
                  <a:pt x="41452" y="2497"/>
                  <a:pt x="39979" y="3687"/>
                  <a:pt x="38333" y="4596"/>
                </a:cubicBezTo>
                <a:cubicBezTo>
                  <a:pt x="37100" y="5275"/>
                  <a:pt x="35677" y="5799"/>
                  <a:pt x="34293" y="5799"/>
                </a:cubicBezTo>
                <a:cubicBezTo>
                  <a:pt x="33828" y="5799"/>
                  <a:pt x="33368" y="5740"/>
                  <a:pt x="32920" y="5607"/>
                </a:cubicBezTo>
                <a:cubicBezTo>
                  <a:pt x="31191" y="5098"/>
                  <a:pt x="30061" y="3641"/>
                  <a:pt x="28892" y="2367"/>
                </a:cubicBezTo>
                <a:cubicBezTo>
                  <a:pt x="27796" y="1171"/>
                  <a:pt x="26357" y="0"/>
                  <a:pt x="2467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9"/>
          <p:cNvSpPr/>
          <p:nvPr/>
        </p:nvSpPr>
        <p:spPr>
          <a:xfrm rot="5087064">
            <a:off x="-1806515" y="2717480"/>
            <a:ext cx="3901281" cy="1396057"/>
          </a:xfrm>
          <a:custGeom>
            <a:rect b="b" l="l" r="r" t="t"/>
            <a:pathLst>
              <a:path extrusionOk="0" h="20526" w="57362">
                <a:moveTo>
                  <a:pt x="50214" y="0"/>
                </a:moveTo>
                <a:cubicBezTo>
                  <a:pt x="49819" y="0"/>
                  <a:pt x="49421" y="45"/>
                  <a:pt x="49026" y="138"/>
                </a:cubicBezTo>
                <a:cubicBezTo>
                  <a:pt x="47283" y="550"/>
                  <a:pt x="45862" y="1758"/>
                  <a:pt x="44339" y="2699"/>
                </a:cubicBezTo>
                <a:cubicBezTo>
                  <a:pt x="43257" y="3366"/>
                  <a:pt x="41979" y="3909"/>
                  <a:pt x="40743" y="3909"/>
                </a:cubicBezTo>
                <a:cubicBezTo>
                  <a:pt x="40237" y="3909"/>
                  <a:pt x="39739" y="3818"/>
                  <a:pt x="39264" y="3608"/>
                </a:cubicBezTo>
                <a:cubicBezTo>
                  <a:pt x="37744" y="2937"/>
                  <a:pt x="36851" y="1199"/>
                  <a:pt x="35271" y="689"/>
                </a:cubicBezTo>
                <a:cubicBezTo>
                  <a:pt x="34962" y="590"/>
                  <a:pt x="34648" y="544"/>
                  <a:pt x="34335" y="544"/>
                </a:cubicBezTo>
                <a:cubicBezTo>
                  <a:pt x="32981" y="544"/>
                  <a:pt x="31634" y="1396"/>
                  <a:pt x="30628" y="2382"/>
                </a:cubicBezTo>
                <a:cubicBezTo>
                  <a:pt x="29389" y="3595"/>
                  <a:pt x="28351" y="5082"/>
                  <a:pt x="26809" y="5874"/>
                </a:cubicBezTo>
                <a:cubicBezTo>
                  <a:pt x="25925" y="6328"/>
                  <a:pt x="24955" y="6511"/>
                  <a:pt x="23964" y="6511"/>
                </a:cubicBezTo>
                <a:cubicBezTo>
                  <a:pt x="22779" y="6511"/>
                  <a:pt x="21565" y="6249"/>
                  <a:pt x="20437" y="5875"/>
                </a:cubicBezTo>
                <a:cubicBezTo>
                  <a:pt x="18365" y="5190"/>
                  <a:pt x="16404" y="4152"/>
                  <a:pt x="14264" y="3719"/>
                </a:cubicBezTo>
                <a:cubicBezTo>
                  <a:pt x="13540" y="3572"/>
                  <a:pt x="12802" y="3501"/>
                  <a:pt x="12064" y="3501"/>
                </a:cubicBezTo>
                <a:cubicBezTo>
                  <a:pt x="9753" y="3501"/>
                  <a:pt x="7438" y="4205"/>
                  <a:pt x="5540" y="5526"/>
                </a:cubicBezTo>
                <a:cubicBezTo>
                  <a:pt x="3928" y="6649"/>
                  <a:pt x="0" y="10030"/>
                  <a:pt x="753" y="12341"/>
                </a:cubicBezTo>
                <a:cubicBezTo>
                  <a:pt x="953" y="12956"/>
                  <a:pt x="1543" y="13376"/>
                  <a:pt x="2162" y="13568"/>
                </a:cubicBezTo>
                <a:cubicBezTo>
                  <a:pt x="2779" y="13759"/>
                  <a:pt x="3437" y="13763"/>
                  <a:pt x="4083" y="13809"/>
                </a:cubicBezTo>
                <a:cubicBezTo>
                  <a:pt x="5388" y="13902"/>
                  <a:pt x="6652" y="14168"/>
                  <a:pt x="7885" y="14544"/>
                </a:cubicBezTo>
                <a:cubicBezTo>
                  <a:pt x="9716" y="15102"/>
                  <a:pt x="11477" y="15901"/>
                  <a:pt x="13206" y="16727"/>
                </a:cubicBezTo>
                <a:cubicBezTo>
                  <a:pt x="15819" y="17974"/>
                  <a:pt x="18683" y="18754"/>
                  <a:pt x="21518" y="19368"/>
                </a:cubicBezTo>
                <a:cubicBezTo>
                  <a:pt x="25057" y="20135"/>
                  <a:pt x="28680" y="20525"/>
                  <a:pt x="32303" y="20525"/>
                </a:cubicBezTo>
                <a:cubicBezTo>
                  <a:pt x="36090" y="20525"/>
                  <a:pt x="39876" y="20099"/>
                  <a:pt x="43564" y="19233"/>
                </a:cubicBezTo>
                <a:cubicBezTo>
                  <a:pt x="46969" y="18436"/>
                  <a:pt x="50382" y="17225"/>
                  <a:pt x="53012" y="14921"/>
                </a:cubicBezTo>
                <a:cubicBezTo>
                  <a:pt x="55643" y="12615"/>
                  <a:pt x="57362" y="9029"/>
                  <a:pt x="56678" y="5597"/>
                </a:cubicBezTo>
                <a:cubicBezTo>
                  <a:pt x="56074" y="2565"/>
                  <a:pt x="53218" y="0"/>
                  <a:pt x="5021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9"/>
          <p:cNvSpPr/>
          <p:nvPr/>
        </p:nvSpPr>
        <p:spPr>
          <a:xfrm rot="4701150">
            <a:off x="-2438840" y="2156409"/>
            <a:ext cx="4763326" cy="1210771"/>
          </a:xfrm>
          <a:custGeom>
            <a:rect b="b" l="l" r="r" t="t"/>
            <a:pathLst>
              <a:path extrusionOk="0" h="17321" w="68143">
                <a:moveTo>
                  <a:pt x="3953" y="1"/>
                </a:moveTo>
                <a:cubicBezTo>
                  <a:pt x="3379" y="1"/>
                  <a:pt x="2812" y="81"/>
                  <a:pt x="2288" y="240"/>
                </a:cubicBezTo>
                <a:cubicBezTo>
                  <a:pt x="1249" y="556"/>
                  <a:pt x="458" y="1155"/>
                  <a:pt x="1" y="1974"/>
                </a:cubicBezTo>
                <a:lnTo>
                  <a:pt x="7" y="1978"/>
                </a:lnTo>
                <a:cubicBezTo>
                  <a:pt x="794" y="570"/>
                  <a:pt x="2408" y="10"/>
                  <a:pt x="3944" y="10"/>
                </a:cubicBezTo>
                <a:cubicBezTo>
                  <a:pt x="4414" y="10"/>
                  <a:pt x="4876" y="62"/>
                  <a:pt x="5305" y="159"/>
                </a:cubicBezTo>
                <a:cubicBezTo>
                  <a:pt x="6748" y="485"/>
                  <a:pt x="8075" y="1213"/>
                  <a:pt x="9356" y="1918"/>
                </a:cubicBezTo>
                <a:cubicBezTo>
                  <a:pt x="9811" y="2169"/>
                  <a:pt x="10282" y="2428"/>
                  <a:pt x="10752" y="2665"/>
                </a:cubicBezTo>
                <a:cubicBezTo>
                  <a:pt x="12147" y="3369"/>
                  <a:pt x="13639" y="3924"/>
                  <a:pt x="15186" y="4316"/>
                </a:cubicBezTo>
                <a:cubicBezTo>
                  <a:pt x="16711" y="4701"/>
                  <a:pt x="18289" y="4928"/>
                  <a:pt x="19873" y="4989"/>
                </a:cubicBezTo>
                <a:cubicBezTo>
                  <a:pt x="20163" y="5000"/>
                  <a:pt x="20452" y="5006"/>
                  <a:pt x="20742" y="5006"/>
                </a:cubicBezTo>
                <a:cubicBezTo>
                  <a:pt x="22038" y="5006"/>
                  <a:pt x="23331" y="4894"/>
                  <a:pt x="24598" y="4674"/>
                </a:cubicBezTo>
                <a:cubicBezTo>
                  <a:pt x="26171" y="4401"/>
                  <a:pt x="27700" y="3960"/>
                  <a:pt x="29145" y="3364"/>
                </a:cubicBezTo>
                <a:cubicBezTo>
                  <a:pt x="29611" y="3173"/>
                  <a:pt x="30077" y="2961"/>
                  <a:pt x="30528" y="2756"/>
                </a:cubicBezTo>
                <a:cubicBezTo>
                  <a:pt x="31453" y="2337"/>
                  <a:pt x="32408" y="1905"/>
                  <a:pt x="33398" y="1617"/>
                </a:cubicBezTo>
                <a:cubicBezTo>
                  <a:pt x="34020" y="1436"/>
                  <a:pt x="34793" y="1281"/>
                  <a:pt x="35607" y="1281"/>
                </a:cubicBezTo>
                <a:cubicBezTo>
                  <a:pt x="36359" y="1281"/>
                  <a:pt x="37147" y="1414"/>
                  <a:pt x="37885" y="1781"/>
                </a:cubicBezTo>
                <a:cubicBezTo>
                  <a:pt x="38507" y="2091"/>
                  <a:pt x="39058" y="2553"/>
                  <a:pt x="39590" y="3001"/>
                </a:cubicBezTo>
                <a:cubicBezTo>
                  <a:pt x="40299" y="3597"/>
                  <a:pt x="41030" y="4213"/>
                  <a:pt x="41930" y="4457"/>
                </a:cubicBezTo>
                <a:cubicBezTo>
                  <a:pt x="42222" y="4536"/>
                  <a:pt x="42525" y="4575"/>
                  <a:pt x="42843" y="4575"/>
                </a:cubicBezTo>
                <a:cubicBezTo>
                  <a:pt x="43303" y="4575"/>
                  <a:pt x="43793" y="4493"/>
                  <a:pt x="44325" y="4328"/>
                </a:cubicBezTo>
                <a:cubicBezTo>
                  <a:pt x="45115" y="4080"/>
                  <a:pt x="45884" y="3690"/>
                  <a:pt x="46628" y="3313"/>
                </a:cubicBezTo>
                <a:lnTo>
                  <a:pt x="46678" y="3287"/>
                </a:lnTo>
                <a:cubicBezTo>
                  <a:pt x="50141" y="1528"/>
                  <a:pt x="52876" y="647"/>
                  <a:pt x="55541" y="433"/>
                </a:cubicBezTo>
                <a:cubicBezTo>
                  <a:pt x="55921" y="403"/>
                  <a:pt x="56299" y="388"/>
                  <a:pt x="56672" y="388"/>
                </a:cubicBezTo>
                <a:cubicBezTo>
                  <a:pt x="59646" y="388"/>
                  <a:pt x="62363" y="1347"/>
                  <a:pt x="64251" y="3089"/>
                </a:cubicBezTo>
                <a:cubicBezTo>
                  <a:pt x="66378" y="5055"/>
                  <a:pt x="67274" y="7793"/>
                  <a:pt x="67651" y="9743"/>
                </a:cubicBezTo>
                <a:cubicBezTo>
                  <a:pt x="68133" y="12242"/>
                  <a:pt x="68079" y="14823"/>
                  <a:pt x="68027" y="17321"/>
                </a:cubicBezTo>
                <a:lnTo>
                  <a:pt x="68034" y="17321"/>
                </a:lnTo>
                <a:cubicBezTo>
                  <a:pt x="68087" y="14823"/>
                  <a:pt x="68142" y="12240"/>
                  <a:pt x="67656" y="9740"/>
                </a:cubicBezTo>
                <a:cubicBezTo>
                  <a:pt x="67279" y="7789"/>
                  <a:pt x="66383" y="5048"/>
                  <a:pt x="64253" y="3082"/>
                </a:cubicBezTo>
                <a:cubicBezTo>
                  <a:pt x="63694" y="2567"/>
                  <a:pt x="63058" y="2114"/>
                  <a:pt x="62360" y="1737"/>
                </a:cubicBezTo>
                <a:cubicBezTo>
                  <a:pt x="61695" y="1378"/>
                  <a:pt x="60969" y="1084"/>
                  <a:pt x="60202" y="865"/>
                </a:cubicBezTo>
                <a:cubicBezTo>
                  <a:pt x="59086" y="544"/>
                  <a:pt x="57875" y="381"/>
                  <a:pt x="56647" y="381"/>
                </a:cubicBezTo>
                <a:cubicBezTo>
                  <a:pt x="56278" y="381"/>
                  <a:pt x="55908" y="395"/>
                  <a:pt x="55539" y="425"/>
                </a:cubicBezTo>
                <a:cubicBezTo>
                  <a:pt x="54080" y="541"/>
                  <a:pt x="52590" y="865"/>
                  <a:pt x="50983" y="1414"/>
                </a:cubicBezTo>
                <a:cubicBezTo>
                  <a:pt x="49667" y="1864"/>
                  <a:pt x="48257" y="2474"/>
                  <a:pt x="46673" y="3278"/>
                </a:cubicBezTo>
                <a:lnTo>
                  <a:pt x="46623" y="3303"/>
                </a:lnTo>
                <a:cubicBezTo>
                  <a:pt x="45445" y="3902"/>
                  <a:pt x="44140" y="4565"/>
                  <a:pt x="42841" y="4565"/>
                </a:cubicBezTo>
                <a:cubicBezTo>
                  <a:pt x="42537" y="4565"/>
                  <a:pt x="42233" y="4529"/>
                  <a:pt x="41930" y="4447"/>
                </a:cubicBezTo>
                <a:cubicBezTo>
                  <a:pt x="41031" y="4204"/>
                  <a:pt x="40300" y="3587"/>
                  <a:pt x="39592" y="2992"/>
                </a:cubicBezTo>
                <a:cubicBezTo>
                  <a:pt x="39059" y="2544"/>
                  <a:pt x="38510" y="2081"/>
                  <a:pt x="37886" y="1771"/>
                </a:cubicBezTo>
                <a:cubicBezTo>
                  <a:pt x="37241" y="1449"/>
                  <a:pt x="36498" y="1282"/>
                  <a:pt x="35677" y="1271"/>
                </a:cubicBezTo>
                <a:cubicBezTo>
                  <a:pt x="35655" y="1271"/>
                  <a:pt x="35634" y="1271"/>
                  <a:pt x="35612" y="1271"/>
                </a:cubicBezTo>
                <a:cubicBezTo>
                  <a:pt x="34911" y="1271"/>
                  <a:pt x="34165" y="1384"/>
                  <a:pt x="33394" y="1607"/>
                </a:cubicBezTo>
                <a:cubicBezTo>
                  <a:pt x="32404" y="1894"/>
                  <a:pt x="31448" y="2327"/>
                  <a:pt x="30524" y="2746"/>
                </a:cubicBezTo>
                <a:cubicBezTo>
                  <a:pt x="30072" y="2951"/>
                  <a:pt x="29606" y="3163"/>
                  <a:pt x="29141" y="3354"/>
                </a:cubicBezTo>
                <a:cubicBezTo>
                  <a:pt x="26479" y="4453"/>
                  <a:pt x="23607" y="4999"/>
                  <a:pt x="20734" y="4999"/>
                </a:cubicBezTo>
                <a:cubicBezTo>
                  <a:pt x="17288" y="4999"/>
                  <a:pt x="13840" y="4213"/>
                  <a:pt x="10756" y="2656"/>
                </a:cubicBezTo>
                <a:cubicBezTo>
                  <a:pt x="10286" y="2419"/>
                  <a:pt x="9815" y="2160"/>
                  <a:pt x="9360" y="1910"/>
                </a:cubicBezTo>
                <a:cubicBezTo>
                  <a:pt x="8078" y="1204"/>
                  <a:pt x="6752" y="477"/>
                  <a:pt x="5308" y="151"/>
                </a:cubicBezTo>
                <a:cubicBezTo>
                  <a:pt x="4863" y="50"/>
                  <a:pt x="4405" y="1"/>
                  <a:pt x="3953" y="1"/>
                </a:cubicBez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9"/>
          <p:cNvSpPr/>
          <p:nvPr/>
        </p:nvSpPr>
        <p:spPr>
          <a:xfrm rot="3770162">
            <a:off x="7314880" y="821682"/>
            <a:ext cx="3556071" cy="1760722"/>
          </a:xfrm>
          <a:custGeom>
            <a:rect b="b" l="l" r="r" t="t"/>
            <a:pathLst>
              <a:path extrusionOk="0" h="28729" w="58023">
                <a:moveTo>
                  <a:pt x="22169" y="6185"/>
                </a:moveTo>
                <a:cubicBezTo>
                  <a:pt x="22256" y="6185"/>
                  <a:pt x="22344" y="6194"/>
                  <a:pt x="22428" y="6210"/>
                </a:cubicBezTo>
                <a:cubicBezTo>
                  <a:pt x="22726" y="6271"/>
                  <a:pt x="22958" y="6435"/>
                  <a:pt x="23084" y="6672"/>
                </a:cubicBezTo>
                <a:cubicBezTo>
                  <a:pt x="23208" y="6907"/>
                  <a:pt x="23224" y="7157"/>
                  <a:pt x="23134" y="7415"/>
                </a:cubicBezTo>
                <a:cubicBezTo>
                  <a:pt x="22924" y="8010"/>
                  <a:pt x="22207" y="8499"/>
                  <a:pt x="21656" y="8737"/>
                </a:cubicBezTo>
                <a:cubicBezTo>
                  <a:pt x="21307" y="8889"/>
                  <a:pt x="20953" y="9029"/>
                  <a:pt x="20595" y="9161"/>
                </a:cubicBezTo>
                <a:cubicBezTo>
                  <a:pt x="20565" y="8861"/>
                  <a:pt x="20562" y="8560"/>
                  <a:pt x="20584" y="8263"/>
                </a:cubicBezTo>
                <a:cubicBezTo>
                  <a:pt x="20646" y="7432"/>
                  <a:pt x="20901" y="6827"/>
                  <a:pt x="21345" y="6468"/>
                </a:cubicBezTo>
                <a:cubicBezTo>
                  <a:pt x="21569" y="6286"/>
                  <a:pt x="21869" y="6185"/>
                  <a:pt x="22169" y="6185"/>
                </a:cubicBezTo>
                <a:close/>
                <a:moveTo>
                  <a:pt x="1081" y="0"/>
                </a:moveTo>
                <a:cubicBezTo>
                  <a:pt x="796" y="548"/>
                  <a:pt x="617" y="1152"/>
                  <a:pt x="552" y="1795"/>
                </a:cubicBezTo>
                <a:cubicBezTo>
                  <a:pt x="488" y="2404"/>
                  <a:pt x="527" y="3037"/>
                  <a:pt x="664" y="3675"/>
                </a:cubicBezTo>
                <a:cubicBezTo>
                  <a:pt x="932" y="4917"/>
                  <a:pt x="1564" y="6112"/>
                  <a:pt x="2445" y="7039"/>
                </a:cubicBezTo>
                <a:cubicBezTo>
                  <a:pt x="3983" y="8658"/>
                  <a:pt x="6271" y="9736"/>
                  <a:pt x="9246" y="10239"/>
                </a:cubicBezTo>
                <a:cubicBezTo>
                  <a:pt x="10449" y="10442"/>
                  <a:pt x="11668" y="10544"/>
                  <a:pt x="12894" y="10544"/>
                </a:cubicBezTo>
                <a:cubicBezTo>
                  <a:pt x="13781" y="10544"/>
                  <a:pt x="14672" y="10491"/>
                  <a:pt x="15561" y="10384"/>
                </a:cubicBezTo>
                <a:cubicBezTo>
                  <a:pt x="17290" y="10176"/>
                  <a:pt x="18976" y="9769"/>
                  <a:pt x="20589" y="9173"/>
                </a:cubicBezTo>
                <a:cubicBezTo>
                  <a:pt x="20713" y="10395"/>
                  <a:pt x="21260" y="11607"/>
                  <a:pt x="22152" y="12600"/>
                </a:cubicBezTo>
                <a:cubicBezTo>
                  <a:pt x="23268" y="13842"/>
                  <a:pt x="24778" y="14583"/>
                  <a:pt x="26297" y="14632"/>
                </a:cubicBezTo>
                <a:cubicBezTo>
                  <a:pt x="26366" y="14634"/>
                  <a:pt x="26434" y="14635"/>
                  <a:pt x="26503" y="14635"/>
                </a:cubicBezTo>
                <a:cubicBezTo>
                  <a:pt x="27504" y="14635"/>
                  <a:pt x="28532" y="14405"/>
                  <a:pt x="29529" y="14181"/>
                </a:cubicBezTo>
                <a:cubicBezTo>
                  <a:pt x="30531" y="13956"/>
                  <a:pt x="31502" y="13738"/>
                  <a:pt x="32430" y="13738"/>
                </a:cubicBezTo>
                <a:cubicBezTo>
                  <a:pt x="33146" y="13738"/>
                  <a:pt x="33836" y="13868"/>
                  <a:pt x="34496" y="14224"/>
                </a:cubicBezTo>
                <a:cubicBezTo>
                  <a:pt x="36121" y="15104"/>
                  <a:pt x="36746" y="16970"/>
                  <a:pt x="37350" y="18776"/>
                </a:cubicBezTo>
                <a:cubicBezTo>
                  <a:pt x="37497" y="19217"/>
                  <a:pt x="37650" y="19674"/>
                  <a:pt x="37815" y="20103"/>
                </a:cubicBezTo>
                <a:cubicBezTo>
                  <a:pt x="38526" y="21963"/>
                  <a:pt x="39695" y="23689"/>
                  <a:pt x="41196" y="25097"/>
                </a:cubicBezTo>
                <a:cubicBezTo>
                  <a:pt x="42698" y="26504"/>
                  <a:pt x="44496" y="27558"/>
                  <a:pt x="46399" y="28146"/>
                </a:cubicBezTo>
                <a:cubicBezTo>
                  <a:pt x="47649" y="28533"/>
                  <a:pt x="48974" y="28728"/>
                  <a:pt x="50313" y="28728"/>
                </a:cubicBezTo>
                <a:cubicBezTo>
                  <a:pt x="51013" y="28728"/>
                  <a:pt x="51717" y="28673"/>
                  <a:pt x="52411" y="28568"/>
                </a:cubicBezTo>
                <a:cubicBezTo>
                  <a:pt x="54445" y="28254"/>
                  <a:pt x="56384" y="27491"/>
                  <a:pt x="58022" y="26356"/>
                </a:cubicBezTo>
                <a:lnTo>
                  <a:pt x="58017" y="26349"/>
                </a:lnTo>
                <a:cubicBezTo>
                  <a:pt x="55778" y="27899"/>
                  <a:pt x="53022" y="28715"/>
                  <a:pt x="50282" y="28715"/>
                </a:cubicBezTo>
                <a:cubicBezTo>
                  <a:pt x="48964" y="28715"/>
                  <a:pt x="47649" y="28525"/>
                  <a:pt x="46397" y="28138"/>
                </a:cubicBezTo>
                <a:cubicBezTo>
                  <a:pt x="42544" y="26947"/>
                  <a:pt x="39256" y="23866"/>
                  <a:pt x="37817" y="20100"/>
                </a:cubicBezTo>
                <a:cubicBezTo>
                  <a:pt x="37652" y="19671"/>
                  <a:pt x="37500" y="19215"/>
                  <a:pt x="37352" y="18774"/>
                </a:cubicBezTo>
                <a:cubicBezTo>
                  <a:pt x="36747" y="16966"/>
                  <a:pt x="36123" y="15099"/>
                  <a:pt x="34495" y="14218"/>
                </a:cubicBezTo>
                <a:cubicBezTo>
                  <a:pt x="34129" y="14021"/>
                  <a:pt x="33747" y="13887"/>
                  <a:pt x="33322" y="13810"/>
                </a:cubicBezTo>
                <a:cubicBezTo>
                  <a:pt x="33039" y="13758"/>
                  <a:pt x="32743" y="13732"/>
                  <a:pt x="32424" y="13732"/>
                </a:cubicBezTo>
                <a:cubicBezTo>
                  <a:pt x="32316" y="13732"/>
                  <a:pt x="32206" y="13735"/>
                  <a:pt x="32093" y="13741"/>
                </a:cubicBezTo>
                <a:cubicBezTo>
                  <a:pt x="31258" y="13784"/>
                  <a:pt x="30377" y="13981"/>
                  <a:pt x="29523" y="14173"/>
                </a:cubicBezTo>
                <a:cubicBezTo>
                  <a:pt x="28525" y="14398"/>
                  <a:pt x="27496" y="14628"/>
                  <a:pt x="26495" y="14628"/>
                </a:cubicBezTo>
                <a:cubicBezTo>
                  <a:pt x="26428" y="14628"/>
                  <a:pt x="26361" y="14627"/>
                  <a:pt x="26294" y="14625"/>
                </a:cubicBezTo>
                <a:cubicBezTo>
                  <a:pt x="24776" y="14574"/>
                  <a:pt x="23268" y="13835"/>
                  <a:pt x="22153" y="12595"/>
                </a:cubicBezTo>
                <a:cubicBezTo>
                  <a:pt x="21261" y="11602"/>
                  <a:pt x="20715" y="10391"/>
                  <a:pt x="20591" y="9170"/>
                </a:cubicBezTo>
                <a:cubicBezTo>
                  <a:pt x="20950" y="9039"/>
                  <a:pt x="21304" y="8896"/>
                  <a:pt x="21655" y="8745"/>
                </a:cubicBezTo>
                <a:cubicBezTo>
                  <a:pt x="22208" y="8506"/>
                  <a:pt x="22927" y="8016"/>
                  <a:pt x="23138" y="7419"/>
                </a:cubicBezTo>
                <a:cubicBezTo>
                  <a:pt x="23229" y="7157"/>
                  <a:pt x="23213" y="6904"/>
                  <a:pt x="23088" y="6668"/>
                </a:cubicBezTo>
                <a:cubicBezTo>
                  <a:pt x="22960" y="6428"/>
                  <a:pt x="22727" y="6263"/>
                  <a:pt x="22427" y="6203"/>
                </a:cubicBezTo>
                <a:cubicBezTo>
                  <a:pt x="22341" y="6185"/>
                  <a:pt x="22254" y="6177"/>
                  <a:pt x="22166" y="6177"/>
                </a:cubicBezTo>
                <a:cubicBezTo>
                  <a:pt x="21865" y="6177"/>
                  <a:pt x="21563" y="6278"/>
                  <a:pt x="21336" y="6461"/>
                </a:cubicBezTo>
                <a:cubicBezTo>
                  <a:pt x="21096" y="6656"/>
                  <a:pt x="20909" y="6928"/>
                  <a:pt x="20777" y="7270"/>
                </a:cubicBezTo>
                <a:cubicBezTo>
                  <a:pt x="20669" y="7553"/>
                  <a:pt x="20600" y="7887"/>
                  <a:pt x="20572" y="8262"/>
                </a:cubicBezTo>
                <a:cubicBezTo>
                  <a:pt x="20550" y="8562"/>
                  <a:pt x="20555" y="8863"/>
                  <a:pt x="20585" y="9164"/>
                </a:cubicBezTo>
                <a:cubicBezTo>
                  <a:pt x="18132" y="10068"/>
                  <a:pt x="15495" y="10533"/>
                  <a:pt x="12871" y="10533"/>
                </a:cubicBezTo>
                <a:cubicBezTo>
                  <a:pt x="11655" y="10533"/>
                  <a:pt x="10439" y="10432"/>
                  <a:pt x="9246" y="10231"/>
                </a:cubicBezTo>
                <a:cubicBezTo>
                  <a:pt x="6274" y="9728"/>
                  <a:pt x="3987" y="8652"/>
                  <a:pt x="2451" y="7034"/>
                </a:cubicBezTo>
                <a:cubicBezTo>
                  <a:pt x="574" y="5057"/>
                  <a:pt x="1" y="2101"/>
                  <a:pt x="1087" y="3"/>
                </a:cubicBezTo>
                <a:lnTo>
                  <a:pt x="1081" y="0"/>
                </a:lnTo>
                <a:close/>
              </a:path>
            </a:pathLst>
          </a:custGeom>
          <a:solidFill>
            <a:srgbClr val="0F1216"/>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2"/>
        </a:solidFill>
      </p:bgPr>
    </p:bg>
    <p:spTree>
      <p:nvGrpSpPr>
        <p:cNvPr id="63" name="Shape 63"/>
        <p:cNvGrpSpPr/>
        <p:nvPr/>
      </p:nvGrpSpPr>
      <p:grpSpPr>
        <a:xfrm>
          <a:off x="0" y="0"/>
          <a:ext cx="0" cy="0"/>
          <a:chOff x="0" y="0"/>
          <a:chExt cx="0" cy="0"/>
        </a:xfrm>
      </p:grpSpPr>
      <p:sp>
        <p:nvSpPr>
          <p:cNvPr id="64" name="Google Shape;64;p10"/>
          <p:cNvSpPr txBox="1"/>
          <p:nvPr>
            <p:ph type="title"/>
          </p:nvPr>
        </p:nvSpPr>
        <p:spPr>
          <a:xfrm>
            <a:off x="4611875" y="3473500"/>
            <a:ext cx="3852000" cy="8808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3000"/>
              <a:buNone/>
              <a:defRPr sz="26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32"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0000" y="540000"/>
            <a:ext cx="7704000" cy="6345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1pPr>
            <a:lvl2pPr lvl="1"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2pPr>
            <a:lvl3pPr lvl="2"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3pPr>
            <a:lvl4pPr lvl="3"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4pPr>
            <a:lvl5pPr lvl="4"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5pPr>
            <a:lvl6pPr lvl="5"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6pPr>
            <a:lvl7pPr lvl="6"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7pPr>
            <a:lvl8pPr lvl="7"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8pPr>
            <a:lvl9pPr lvl="8" rtl="0">
              <a:spcBef>
                <a:spcPts val="0"/>
              </a:spcBef>
              <a:spcAft>
                <a:spcPts val="0"/>
              </a:spcAft>
              <a:buClr>
                <a:schemeClr val="dk1"/>
              </a:buClr>
              <a:buSzPts val="3000"/>
              <a:buFont typeface="Kodchasan"/>
              <a:buNone/>
              <a:defRPr sz="3000">
                <a:solidFill>
                  <a:schemeClr val="dk1"/>
                </a:solidFill>
                <a:latin typeface="Kodchasan"/>
                <a:ea typeface="Kodchasan"/>
                <a:cs typeface="Kodchasan"/>
                <a:sym typeface="Kodchasan"/>
              </a:defRPr>
            </a:lvl9pPr>
          </a:lstStyle>
          <a:p/>
        </p:txBody>
      </p:sp>
      <p:sp>
        <p:nvSpPr>
          <p:cNvPr id="7" name="Google Shape;7;p1"/>
          <p:cNvSpPr txBox="1"/>
          <p:nvPr>
            <p:ph idx="1" type="body"/>
          </p:nvPr>
        </p:nvSpPr>
        <p:spPr>
          <a:xfrm>
            <a:off x="720000" y="1174500"/>
            <a:ext cx="7704000" cy="3429000"/>
          </a:xfrm>
          <a:prstGeom prst="rect">
            <a:avLst/>
          </a:prstGeom>
          <a:noFill/>
          <a:ln>
            <a:noFill/>
          </a:ln>
        </p:spPr>
        <p:txBody>
          <a:bodyPr anchorCtr="0" anchor="t" bIns="91425" lIns="91425" spcFirstLastPara="1" rIns="91425" wrap="square" tIns="91425">
            <a:noAutofit/>
          </a:bodyPr>
          <a:lstStyle>
            <a:lvl1pPr indent="-317500" lvl="0" marL="4572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1pPr>
            <a:lvl2pPr indent="-317500" lvl="1" marL="9144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2pPr>
            <a:lvl3pPr indent="-317500" lvl="2" marL="13716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3pPr>
            <a:lvl4pPr indent="-317500" lvl="3" marL="18288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4pPr>
            <a:lvl5pPr indent="-317500" lvl="4" marL="22860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5pPr>
            <a:lvl6pPr indent="-317500" lvl="5" marL="27432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6pPr>
            <a:lvl7pPr indent="-317500" lvl="6" marL="32004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7pPr>
            <a:lvl8pPr indent="-317500" lvl="7" marL="36576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8pPr>
            <a:lvl9pPr indent="-317500" lvl="8" marL="4114800">
              <a:lnSpc>
                <a:spcPct val="100000"/>
              </a:lnSpc>
              <a:spcBef>
                <a:spcPts val="0"/>
              </a:spcBef>
              <a:spcAft>
                <a:spcPts val="0"/>
              </a:spcAft>
              <a:buClr>
                <a:schemeClr val="dk1"/>
              </a:buClr>
              <a:buSzPts val="1400"/>
              <a:buFont typeface="Archivo"/>
              <a:buChar char="■"/>
              <a:defRPr>
                <a:solidFill>
                  <a:schemeClr val="dk1"/>
                </a:solidFill>
                <a:latin typeface="Archivo"/>
                <a:ea typeface="Archivo"/>
                <a:cs typeface="Archivo"/>
                <a:sym typeface="Archiv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5.jpg"/><Relationship Id="rId4" Type="http://schemas.openxmlformats.org/officeDocument/2006/relationships/image" Target="../media/image4.jpg"/><Relationship Id="rId5" Type="http://schemas.openxmlformats.org/officeDocument/2006/relationships/image" Target="../media/image3.jp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6.xml"/><Relationship Id="rId3" Type="http://schemas.openxmlformats.org/officeDocument/2006/relationships/hyperlink" Target="mailto:pricesb@miamioh.edu" TargetMode="External"/><Relationship Id="rId4" Type="http://schemas.openxmlformats.org/officeDocument/2006/relationships/hyperlink" Target="mailto:morgan55@miamioh.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3"/>
          <p:cNvSpPr txBox="1"/>
          <p:nvPr>
            <p:ph idx="1" type="subTitle"/>
          </p:nvPr>
        </p:nvSpPr>
        <p:spPr>
          <a:xfrm rot="-455">
            <a:off x="2307311" y="3404018"/>
            <a:ext cx="4529400" cy="42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Sarah Nagle &amp; Abigail Morgan, Miami University</a:t>
            </a:r>
            <a:endParaRPr/>
          </a:p>
        </p:txBody>
      </p:sp>
      <p:sp>
        <p:nvSpPr>
          <p:cNvPr id="285" name="Google Shape;285;p33"/>
          <p:cNvSpPr txBox="1"/>
          <p:nvPr>
            <p:ph type="ctrTitle"/>
          </p:nvPr>
        </p:nvSpPr>
        <p:spPr>
          <a:xfrm>
            <a:off x="963600" y="1637325"/>
            <a:ext cx="7216800" cy="176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4700"/>
              <a:t>Ideas for Action:</a:t>
            </a:r>
            <a:r>
              <a:rPr lang="en" sz="5300"/>
              <a:t> </a:t>
            </a:r>
            <a:r>
              <a:rPr b="1" lang="en" sz="3800"/>
              <a:t>Creating and Collaborating for Inclusive Teaching</a:t>
            </a:r>
            <a:endParaRPr b="1" sz="3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2"/>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a </a:t>
            </a:r>
            <a:r>
              <a:rPr b="1" lang="en"/>
              <a:t>Community of Practice</a:t>
            </a:r>
            <a:endParaRPr b="1"/>
          </a:p>
        </p:txBody>
      </p:sp>
      <p:sp>
        <p:nvSpPr>
          <p:cNvPr id="364" name="Google Shape;364;p42"/>
          <p:cNvSpPr txBox="1"/>
          <p:nvPr>
            <p:ph idx="4294967295" type="body"/>
          </p:nvPr>
        </p:nvSpPr>
        <p:spPr>
          <a:xfrm>
            <a:off x="720000" y="1634375"/>
            <a:ext cx="7704000" cy="171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Prevents </a:t>
            </a:r>
            <a:r>
              <a:rPr lang="en" sz="1400"/>
              <a:t>burnout</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Not trying to learn everything on your own</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Can seek clarification from others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en" sz="1400"/>
              <a:t>Share stories and experiences</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3"/>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43"/>
          <p:cNvSpPr txBox="1"/>
          <p:nvPr>
            <p:ph idx="2" type="title"/>
          </p:nvPr>
        </p:nvSpPr>
        <p:spPr>
          <a:xfrm>
            <a:off x="1470275" y="2439650"/>
            <a:ext cx="62031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Journal</a:t>
            </a:r>
            <a:r>
              <a:rPr lang="en"/>
              <a:t> </a:t>
            </a:r>
            <a:r>
              <a:rPr b="1" lang="en"/>
              <a:t>club</a:t>
            </a:r>
            <a:endParaRPr b="1"/>
          </a:p>
        </p:txBody>
      </p:sp>
      <p:sp>
        <p:nvSpPr>
          <p:cNvPr id="371" name="Google Shape;371;p43"/>
          <p:cNvSpPr txBox="1"/>
          <p:nvPr>
            <p:ph type="title"/>
          </p:nvPr>
        </p:nvSpPr>
        <p:spPr>
          <a:xfrm>
            <a:off x="3812675" y="1090850"/>
            <a:ext cx="15183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372" name="Google Shape;372;p43"/>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Individual members choose an article to read and summarize. We share back summaries during our meeting and discuss.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4"/>
          <p:cNvSpPr txBox="1"/>
          <p:nvPr>
            <p:ph type="title"/>
          </p:nvPr>
        </p:nvSpPr>
        <p:spPr>
          <a:xfrm>
            <a:off x="691701" y="2503196"/>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Reduce Burnout</a:t>
            </a:r>
            <a:endParaRPr/>
          </a:p>
        </p:txBody>
      </p:sp>
      <p:sp>
        <p:nvSpPr>
          <p:cNvPr id="378" name="Google Shape;378;p44"/>
          <p:cNvSpPr txBox="1"/>
          <p:nvPr>
            <p:ph idx="1" type="subTitle"/>
          </p:nvPr>
        </p:nvSpPr>
        <p:spPr>
          <a:xfrm>
            <a:off x="691701" y="2971948"/>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Takes the pressure off of individuals to read every article, every resource, etc.</a:t>
            </a:r>
            <a:endParaRPr/>
          </a:p>
        </p:txBody>
      </p:sp>
      <p:sp>
        <p:nvSpPr>
          <p:cNvPr id="379" name="Google Shape;379;p44"/>
          <p:cNvSpPr txBox="1"/>
          <p:nvPr>
            <p:ph idx="2" type="title"/>
          </p:nvPr>
        </p:nvSpPr>
        <p:spPr>
          <a:xfrm>
            <a:off x="3400550" y="2719832"/>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Know Your </a:t>
            </a:r>
            <a:endParaRPr/>
          </a:p>
          <a:p>
            <a:pPr indent="0" lvl="0" marL="0" rtl="0" algn="ctr">
              <a:spcBef>
                <a:spcPts val="0"/>
              </a:spcBef>
              <a:spcAft>
                <a:spcPts val="0"/>
              </a:spcAft>
              <a:buClr>
                <a:schemeClr val="dk1"/>
              </a:buClr>
              <a:buSzPts val="1100"/>
              <a:buFont typeface="Arial"/>
              <a:buNone/>
            </a:pPr>
            <a:r>
              <a:rPr lang="en"/>
              <a:t>Colleagues</a:t>
            </a:r>
            <a:endParaRPr/>
          </a:p>
        </p:txBody>
      </p:sp>
      <p:sp>
        <p:nvSpPr>
          <p:cNvPr id="380" name="Google Shape;380;p44"/>
          <p:cNvSpPr txBox="1"/>
          <p:nvPr>
            <p:ph idx="3" type="subTitle"/>
          </p:nvPr>
        </p:nvSpPr>
        <p:spPr>
          <a:xfrm>
            <a:off x="3400550" y="3188736"/>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Understand their perspective, what they find most important, what tools/techniques they use.</a:t>
            </a:r>
            <a:endParaRPr/>
          </a:p>
        </p:txBody>
      </p:sp>
      <p:sp>
        <p:nvSpPr>
          <p:cNvPr id="381" name="Google Shape;381;p44"/>
          <p:cNvSpPr txBox="1"/>
          <p:nvPr>
            <p:ph idx="4" type="title"/>
          </p:nvPr>
        </p:nvSpPr>
        <p:spPr>
          <a:xfrm>
            <a:off x="6109399" y="2719821"/>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Wide Perspective</a:t>
            </a:r>
            <a:endParaRPr/>
          </a:p>
        </p:txBody>
      </p:sp>
      <p:sp>
        <p:nvSpPr>
          <p:cNvPr id="382" name="Google Shape;382;p44"/>
          <p:cNvSpPr txBox="1"/>
          <p:nvPr>
            <p:ph idx="5" type="subTitle"/>
          </p:nvPr>
        </p:nvSpPr>
        <p:spPr>
          <a:xfrm>
            <a:off x="6109399" y="3188723"/>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Go beyond our comfort zones. </a:t>
            </a:r>
            <a:endParaRPr/>
          </a:p>
        </p:txBody>
      </p:sp>
      <p:sp>
        <p:nvSpPr>
          <p:cNvPr id="383" name="Google Shape;383;p44"/>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Main </a:t>
            </a:r>
            <a:r>
              <a:rPr b="1" lang="en"/>
              <a:t>takeaways</a:t>
            </a:r>
            <a:endParaRPr b="1"/>
          </a:p>
        </p:txBody>
      </p:sp>
      <p:sp>
        <p:nvSpPr>
          <p:cNvPr id="384" name="Google Shape;384;p44"/>
          <p:cNvSpPr/>
          <p:nvPr/>
        </p:nvSpPr>
        <p:spPr>
          <a:xfrm>
            <a:off x="4165100" y="157344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44"/>
          <p:cNvSpPr/>
          <p:nvPr/>
        </p:nvSpPr>
        <p:spPr>
          <a:xfrm>
            <a:off x="6873949" y="157344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44"/>
          <p:cNvSpPr/>
          <p:nvPr/>
        </p:nvSpPr>
        <p:spPr>
          <a:xfrm>
            <a:off x="1456251" y="157344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7" name="Google Shape;387;p44"/>
          <p:cNvGrpSpPr/>
          <p:nvPr/>
        </p:nvGrpSpPr>
        <p:grpSpPr>
          <a:xfrm>
            <a:off x="4395394" y="1690197"/>
            <a:ext cx="296612" cy="468891"/>
            <a:chOff x="4499200" y="3157625"/>
            <a:chExt cx="232600" cy="367700"/>
          </a:xfrm>
        </p:grpSpPr>
        <p:sp>
          <p:nvSpPr>
            <p:cNvPr id="388" name="Google Shape;388;p44"/>
            <p:cNvSpPr/>
            <p:nvPr/>
          </p:nvSpPr>
          <p:spPr>
            <a:xfrm>
              <a:off x="4499200" y="3194375"/>
              <a:ext cx="232600" cy="330950"/>
            </a:xfrm>
            <a:custGeom>
              <a:rect b="b" l="l" r="r" t="t"/>
              <a:pathLst>
                <a:path extrusionOk="0" h="13238" w="9304">
                  <a:moveTo>
                    <a:pt x="325" y="1"/>
                  </a:moveTo>
                  <a:cubicBezTo>
                    <a:pt x="146" y="1"/>
                    <a:pt x="1" y="146"/>
                    <a:pt x="1" y="326"/>
                  </a:cubicBezTo>
                  <a:lnTo>
                    <a:pt x="1" y="12913"/>
                  </a:lnTo>
                  <a:cubicBezTo>
                    <a:pt x="1" y="13092"/>
                    <a:pt x="146" y="13237"/>
                    <a:pt x="325" y="13237"/>
                  </a:cubicBezTo>
                  <a:lnTo>
                    <a:pt x="8979" y="13237"/>
                  </a:lnTo>
                  <a:cubicBezTo>
                    <a:pt x="9158" y="13237"/>
                    <a:pt x="9304" y="13092"/>
                    <a:pt x="9304" y="12912"/>
                  </a:cubicBezTo>
                  <a:lnTo>
                    <a:pt x="9304" y="326"/>
                  </a:lnTo>
                  <a:cubicBezTo>
                    <a:pt x="9304" y="146"/>
                    <a:pt x="9158" y="1"/>
                    <a:pt x="89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44"/>
            <p:cNvSpPr/>
            <p:nvPr/>
          </p:nvSpPr>
          <p:spPr>
            <a:xfrm>
              <a:off x="4564825" y="3157625"/>
              <a:ext cx="101350" cy="66450"/>
            </a:xfrm>
            <a:custGeom>
              <a:rect b="b" l="l" r="r" t="t"/>
              <a:pathLst>
                <a:path extrusionOk="0" h="2658" w="4054">
                  <a:moveTo>
                    <a:pt x="2030" y="1"/>
                  </a:moveTo>
                  <a:cubicBezTo>
                    <a:pt x="1600" y="1"/>
                    <a:pt x="1253" y="347"/>
                    <a:pt x="1253" y="777"/>
                  </a:cubicBezTo>
                  <a:lnTo>
                    <a:pt x="1253" y="887"/>
                  </a:lnTo>
                  <a:lnTo>
                    <a:pt x="278" y="887"/>
                  </a:lnTo>
                  <a:cubicBezTo>
                    <a:pt x="125" y="887"/>
                    <a:pt x="1" y="1010"/>
                    <a:pt x="1" y="1163"/>
                  </a:cubicBezTo>
                  <a:lnTo>
                    <a:pt x="1" y="2361"/>
                  </a:lnTo>
                  <a:lnTo>
                    <a:pt x="2056" y="2657"/>
                  </a:lnTo>
                  <a:lnTo>
                    <a:pt x="4053" y="2361"/>
                  </a:lnTo>
                  <a:lnTo>
                    <a:pt x="4053" y="1163"/>
                  </a:lnTo>
                  <a:cubicBezTo>
                    <a:pt x="4053" y="1010"/>
                    <a:pt x="3929" y="887"/>
                    <a:pt x="3776" y="887"/>
                  </a:cubicBezTo>
                  <a:lnTo>
                    <a:pt x="2806" y="887"/>
                  </a:lnTo>
                  <a:lnTo>
                    <a:pt x="2806" y="777"/>
                  </a:lnTo>
                  <a:cubicBezTo>
                    <a:pt x="2806" y="347"/>
                    <a:pt x="2459" y="1"/>
                    <a:pt x="203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44"/>
            <p:cNvSpPr/>
            <p:nvPr/>
          </p:nvSpPr>
          <p:spPr>
            <a:xfrm>
              <a:off x="4701400" y="3194375"/>
              <a:ext cx="30400" cy="330925"/>
            </a:xfrm>
            <a:custGeom>
              <a:rect b="b" l="l" r="r" t="t"/>
              <a:pathLst>
                <a:path extrusionOk="0" h="13237" w="1216">
                  <a:moveTo>
                    <a:pt x="1" y="1"/>
                  </a:moveTo>
                  <a:cubicBezTo>
                    <a:pt x="180" y="1"/>
                    <a:pt x="326" y="146"/>
                    <a:pt x="326" y="326"/>
                  </a:cubicBezTo>
                  <a:lnTo>
                    <a:pt x="326" y="12912"/>
                  </a:lnTo>
                  <a:cubicBezTo>
                    <a:pt x="326" y="13091"/>
                    <a:pt x="180" y="13236"/>
                    <a:pt x="1" y="13236"/>
                  </a:cubicBezTo>
                  <a:lnTo>
                    <a:pt x="891" y="13236"/>
                  </a:lnTo>
                  <a:cubicBezTo>
                    <a:pt x="1070" y="13236"/>
                    <a:pt x="1216" y="13091"/>
                    <a:pt x="1216" y="12912"/>
                  </a:cubicBezTo>
                  <a:lnTo>
                    <a:pt x="1216" y="324"/>
                  </a:lnTo>
                  <a:cubicBezTo>
                    <a:pt x="1216" y="146"/>
                    <a:pt x="1070" y="1"/>
                    <a:pt x="891"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44"/>
            <p:cNvSpPr/>
            <p:nvPr/>
          </p:nvSpPr>
          <p:spPr>
            <a:xfrm>
              <a:off x="4636975" y="3179775"/>
              <a:ext cx="29200" cy="44300"/>
            </a:xfrm>
            <a:custGeom>
              <a:rect b="b" l="l" r="r" t="t"/>
              <a:pathLst>
                <a:path extrusionOk="0" h="1772" w="1168">
                  <a:moveTo>
                    <a:pt x="0" y="1"/>
                  </a:moveTo>
                  <a:cubicBezTo>
                    <a:pt x="153" y="1"/>
                    <a:pt x="277" y="124"/>
                    <a:pt x="277" y="277"/>
                  </a:cubicBezTo>
                  <a:lnTo>
                    <a:pt x="277" y="1475"/>
                  </a:lnTo>
                  <a:lnTo>
                    <a:pt x="717" y="1771"/>
                  </a:lnTo>
                  <a:lnTo>
                    <a:pt x="1167" y="1475"/>
                  </a:lnTo>
                  <a:lnTo>
                    <a:pt x="1167" y="277"/>
                  </a:lnTo>
                  <a:cubicBezTo>
                    <a:pt x="1167" y="124"/>
                    <a:pt x="1042" y="1"/>
                    <a:pt x="890"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44"/>
            <p:cNvSpPr/>
            <p:nvPr/>
          </p:nvSpPr>
          <p:spPr>
            <a:xfrm>
              <a:off x="4521450" y="3216625"/>
              <a:ext cx="188100" cy="286425"/>
            </a:xfrm>
            <a:custGeom>
              <a:rect b="b" l="l" r="r" t="t"/>
              <a:pathLst>
                <a:path extrusionOk="0" h="11457" w="7524">
                  <a:moveTo>
                    <a:pt x="313" y="1"/>
                  </a:moveTo>
                  <a:cubicBezTo>
                    <a:pt x="141" y="1"/>
                    <a:pt x="1" y="140"/>
                    <a:pt x="1" y="313"/>
                  </a:cubicBezTo>
                  <a:lnTo>
                    <a:pt x="1" y="11144"/>
                  </a:lnTo>
                  <a:cubicBezTo>
                    <a:pt x="1" y="11317"/>
                    <a:pt x="140" y="11456"/>
                    <a:pt x="313" y="11456"/>
                  </a:cubicBezTo>
                  <a:lnTo>
                    <a:pt x="7211" y="11456"/>
                  </a:lnTo>
                  <a:cubicBezTo>
                    <a:pt x="7383" y="11456"/>
                    <a:pt x="7524" y="11317"/>
                    <a:pt x="7524" y="11144"/>
                  </a:cubicBezTo>
                  <a:lnTo>
                    <a:pt x="7524" y="313"/>
                  </a:lnTo>
                  <a:cubicBezTo>
                    <a:pt x="7524" y="141"/>
                    <a:pt x="7385" y="1"/>
                    <a:pt x="7211"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44"/>
            <p:cNvSpPr/>
            <p:nvPr/>
          </p:nvSpPr>
          <p:spPr>
            <a:xfrm>
              <a:off x="4681675" y="3216625"/>
              <a:ext cx="27875" cy="286425"/>
            </a:xfrm>
            <a:custGeom>
              <a:rect b="b" l="l" r="r" t="t"/>
              <a:pathLst>
                <a:path extrusionOk="0" h="11457" w="1115">
                  <a:moveTo>
                    <a:pt x="1" y="1"/>
                  </a:moveTo>
                  <a:cubicBezTo>
                    <a:pt x="175" y="1"/>
                    <a:pt x="313" y="141"/>
                    <a:pt x="313" y="313"/>
                  </a:cubicBezTo>
                  <a:lnTo>
                    <a:pt x="313" y="11144"/>
                  </a:lnTo>
                  <a:cubicBezTo>
                    <a:pt x="313" y="11317"/>
                    <a:pt x="172" y="11456"/>
                    <a:pt x="1" y="11456"/>
                  </a:cubicBezTo>
                  <a:lnTo>
                    <a:pt x="802" y="11456"/>
                  </a:lnTo>
                  <a:cubicBezTo>
                    <a:pt x="976" y="11456"/>
                    <a:pt x="1115" y="11316"/>
                    <a:pt x="1115" y="11144"/>
                  </a:cubicBezTo>
                  <a:lnTo>
                    <a:pt x="1115" y="313"/>
                  </a:lnTo>
                  <a:cubicBezTo>
                    <a:pt x="1115" y="140"/>
                    <a:pt x="974" y="1"/>
                    <a:pt x="802"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44"/>
            <p:cNvSpPr/>
            <p:nvPr/>
          </p:nvSpPr>
          <p:spPr>
            <a:xfrm>
              <a:off x="4549950" y="3251600"/>
              <a:ext cx="130525" cy="96450"/>
            </a:xfrm>
            <a:custGeom>
              <a:rect b="b" l="l" r="r" t="t"/>
              <a:pathLst>
                <a:path extrusionOk="0" h="3858" w="5221">
                  <a:moveTo>
                    <a:pt x="270" y="1"/>
                  </a:moveTo>
                  <a:cubicBezTo>
                    <a:pt x="121" y="1"/>
                    <a:pt x="0" y="121"/>
                    <a:pt x="0" y="270"/>
                  </a:cubicBezTo>
                  <a:lnTo>
                    <a:pt x="0" y="3588"/>
                  </a:lnTo>
                  <a:cubicBezTo>
                    <a:pt x="0" y="3737"/>
                    <a:pt x="121" y="3857"/>
                    <a:pt x="270" y="3857"/>
                  </a:cubicBezTo>
                  <a:lnTo>
                    <a:pt x="4951" y="3857"/>
                  </a:lnTo>
                  <a:cubicBezTo>
                    <a:pt x="5101" y="3857"/>
                    <a:pt x="5221" y="3737"/>
                    <a:pt x="5221" y="3588"/>
                  </a:cubicBezTo>
                  <a:lnTo>
                    <a:pt x="5221" y="270"/>
                  </a:lnTo>
                  <a:cubicBezTo>
                    <a:pt x="5221" y="121"/>
                    <a:pt x="5100" y="1"/>
                    <a:pt x="495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44"/>
            <p:cNvSpPr/>
            <p:nvPr/>
          </p:nvSpPr>
          <p:spPr>
            <a:xfrm>
              <a:off x="4579225" y="3272000"/>
              <a:ext cx="72175" cy="55650"/>
            </a:xfrm>
            <a:custGeom>
              <a:rect b="b" l="l" r="r" t="t"/>
              <a:pathLst>
                <a:path extrusionOk="0" h="2226" w="2887">
                  <a:moveTo>
                    <a:pt x="819" y="1"/>
                  </a:moveTo>
                  <a:cubicBezTo>
                    <a:pt x="367" y="1"/>
                    <a:pt x="0" y="367"/>
                    <a:pt x="0" y="819"/>
                  </a:cubicBezTo>
                  <a:cubicBezTo>
                    <a:pt x="0" y="1020"/>
                    <a:pt x="73" y="1206"/>
                    <a:pt x="195" y="1348"/>
                  </a:cubicBezTo>
                  <a:cubicBezTo>
                    <a:pt x="496" y="1699"/>
                    <a:pt x="1443" y="2225"/>
                    <a:pt x="1443" y="2225"/>
                  </a:cubicBezTo>
                  <a:cubicBezTo>
                    <a:pt x="1443" y="2225"/>
                    <a:pt x="2406" y="1704"/>
                    <a:pt x="2687" y="1353"/>
                  </a:cubicBezTo>
                  <a:cubicBezTo>
                    <a:pt x="2806" y="1205"/>
                    <a:pt x="2886" y="1023"/>
                    <a:pt x="2886" y="819"/>
                  </a:cubicBezTo>
                  <a:cubicBezTo>
                    <a:pt x="2886" y="366"/>
                    <a:pt x="2521" y="1"/>
                    <a:pt x="2068" y="1"/>
                  </a:cubicBezTo>
                  <a:cubicBezTo>
                    <a:pt x="1818" y="1"/>
                    <a:pt x="1594" y="112"/>
                    <a:pt x="1443" y="289"/>
                  </a:cubicBezTo>
                  <a:cubicBezTo>
                    <a:pt x="1293" y="112"/>
                    <a:pt x="1070" y="1"/>
                    <a:pt x="819"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44"/>
            <p:cNvSpPr/>
            <p:nvPr/>
          </p:nvSpPr>
          <p:spPr>
            <a:xfrm>
              <a:off x="4651475" y="3251575"/>
              <a:ext cx="29000" cy="96450"/>
            </a:xfrm>
            <a:custGeom>
              <a:rect b="b" l="l" r="r" t="t"/>
              <a:pathLst>
                <a:path extrusionOk="0" h="3858" w="1160">
                  <a:moveTo>
                    <a:pt x="0" y="1"/>
                  </a:moveTo>
                  <a:cubicBezTo>
                    <a:pt x="149" y="1"/>
                    <a:pt x="270" y="121"/>
                    <a:pt x="270" y="269"/>
                  </a:cubicBezTo>
                  <a:lnTo>
                    <a:pt x="270" y="3588"/>
                  </a:lnTo>
                  <a:cubicBezTo>
                    <a:pt x="270" y="3736"/>
                    <a:pt x="149" y="3857"/>
                    <a:pt x="0" y="3857"/>
                  </a:cubicBezTo>
                  <a:lnTo>
                    <a:pt x="890" y="3857"/>
                  </a:lnTo>
                  <a:cubicBezTo>
                    <a:pt x="1039" y="3857"/>
                    <a:pt x="1160" y="3736"/>
                    <a:pt x="1160" y="3588"/>
                  </a:cubicBezTo>
                  <a:lnTo>
                    <a:pt x="1160" y="269"/>
                  </a:lnTo>
                  <a:cubicBezTo>
                    <a:pt x="1160" y="121"/>
                    <a:pt x="1040" y="1"/>
                    <a:pt x="890"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44"/>
            <p:cNvSpPr/>
            <p:nvPr/>
          </p:nvSpPr>
          <p:spPr>
            <a:xfrm>
              <a:off x="4604250" y="3272000"/>
              <a:ext cx="47150" cy="55650"/>
            </a:xfrm>
            <a:custGeom>
              <a:rect b="b" l="l" r="r" t="t"/>
              <a:pathLst>
                <a:path extrusionOk="0" h="2226" w="1886">
                  <a:moveTo>
                    <a:pt x="1067" y="1"/>
                  </a:moveTo>
                  <a:cubicBezTo>
                    <a:pt x="903" y="1"/>
                    <a:pt x="749" y="49"/>
                    <a:pt x="621" y="132"/>
                  </a:cubicBezTo>
                  <a:cubicBezTo>
                    <a:pt x="847" y="278"/>
                    <a:pt x="995" y="530"/>
                    <a:pt x="995" y="819"/>
                  </a:cubicBezTo>
                  <a:cubicBezTo>
                    <a:pt x="995" y="1023"/>
                    <a:pt x="915" y="1205"/>
                    <a:pt x="796" y="1354"/>
                  </a:cubicBezTo>
                  <a:cubicBezTo>
                    <a:pt x="644" y="1543"/>
                    <a:pt x="292" y="1783"/>
                    <a:pt x="1" y="1963"/>
                  </a:cubicBezTo>
                  <a:cubicBezTo>
                    <a:pt x="244" y="2115"/>
                    <a:pt x="442" y="2225"/>
                    <a:pt x="442" y="2225"/>
                  </a:cubicBezTo>
                  <a:cubicBezTo>
                    <a:pt x="442" y="2225"/>
                    <a:pt x="1405" y="1704"/>
                    <a:pt x="1686" y="1354"/>
                  </a:cubicBezTo>
                  <a:cubicBezTo>
                    <a:pt x="1805" y="1205"/>
                    <a:pt x="1885" y="1023"/>
                    <a:pt x="1885" y="819"/>
                  </a:cubicBezTo>
                  <a:cubicBezTo>
                    <a:pt x="1885" y="366"/>
                    <a:pt x="1520" y="1"/>
                    <a:pt x="1067"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44"/>
            <p:cNvSpPr/>
            <p:nvPr/>
          </p:nvSpPr>
          <p:spPr>
            <a:xfrm>
              <a:off x="4544375" y="3368725"/>
              <a:ext cx="141675" cy="11175"/>
            </a:xfrm>
            <a:custGeom>
              <a:rect b="b" l="l" r="r" t="t"/>
              <a:pathLst>
                <a:path extrusionOk="0" h="447" w="5667">
                  <a:moveTo>
                    <a:pt x="223" y="1"/>
                  </a:moveTo>
                  <a:cubicBezTo>
                    <a:pt x="101" y="1"/>
                    <a:pt x="1" y="101"/>
                    <a:pt x="1" y="224"/>
                  </a:cubicBezTo>
                  <a:cubicBezTo>
                    <a:pt x="1" y="345"/>
                    <a:pt x="101" y="446"/>
                    <a:pt x="223" y="446"/>
                  </a:cubicBezTo>
                  <a:lnTo>
                    <a:pt x="5444" y="446"/>
                  </a:lnTo>
                  <a:cubicBezTo>
                    <a:pt x="5567" y="446"/>
                    <a:pt x="5667" y="348"/>
                    <a:pt x="5667" y="224"/>
                  </a:cubicBezTo>
                  <a:cubicBezTo>
                    <a:pt x="5667" y="101"/>
                    <a:pt x="5566" y="1"/>
                    <a:pt x="544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44"/>
            <p:cNvSpPr/>
            <p:nvPr/>
          </p:nvSpPr>
          <p:spPr>
            <a:xfrm>
              <a:off x="4544375" y="3396500"/>
              <a:ext cx="141675" cy="11175"/>
            </a:xfrm>
            <a:custGeom>
              <a:rect b="b" l="l" r="r" t="t"/>
              <a:pathLst>
                <a:path extrusionOk="0" h="447" w="5667">
                  <a:moveTo>
                    <a:pt x="223" y="1"/>
                  </a:moveTo>
                  <a:cubicBezTo>
                    <a:pt x="101" y="1"/>
                    <a:pt x="1" y="102"/>
                    <a:pt x="1" y="223"/>
                  </a:cubicBezTo>
                  <a:cubicBezTo>
                    <a:pt x="1" y="346"/>
                    <a:pt x="101" y="446"/>
                    <a:pt x="223" y="446"/>
                  </a:cubicBezTo>
                  <a:lnTo>
                    <a:pt x="5444" y="446"/>
                  </a:lnTo>
                  <a:cubicBezTo>
                    <a:pt x="5567" y="446"/>
                    <a:pt x="5667" y="346"/>
                    <a:pt x="5667" y="223"/>
                  </a:cubicBezTo>
                  <a:cubicBezTo>
                    <a:pt x="5667" y="102"/>
                    <a:pt x="5566" y="1"/>
                    <a:pt x="544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44"/>
            <p:cNvSpPr/>
            <p:nvPr/>
          </p:nvSpPr>
          <p:spPr>
            <a:xfrm>
              <a:off x="4544375" y="3424300"/>
              <a:ext cx="141675" cy="11150"/>
            </a:xfrm>
            <a:custGeom>
              <a:rect b="b" l="l" r="r" t="t"/>
              <a:pathLst>
                <a:path extrusionOk="0" h="446" w="5667">
                  <a:moveTo>
                    <a:pt x="223" y="0"/>
                  </a:moveTo>
                  <a:cubicBezTo>
                    <a:pt x="101" y="0"/>
                    <a:pt x="1" y="100"/>
                    <a:pt x="1" y="223"/>
                  </a:cubicBezTo>
                  <a:cubicBezTo>
                    <a:pt x="1" y="345"/>
                    <a:pt x="101" y="446"/>
                    <a:pt x="223" y="446"/>
                  </a:cubicBezTo>
                  <a:lnTo>
                    <a:pt x="5444" y="446"/>
                  </a:lnTo>
                  <a:cubicBezTo>
                    <a:pt x="5567" y="446"/>
                    <a:pt x="5667" y="347"/>
                    <a:pt x="5667" y="223"/>
                  </a:cubicBezTo>
                  <a:cubicBezTo>
                    <a:pt x="5667" y="100"/>
                    <a:pt x="5566" y="0"/>
                    <a:pt x="5444"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44"/>
            <p:cNvSpPr/>
            <p:nvPr/>
          </p:nvSpPr>
          <p:spPr>
            <a:xfrm>
              <a:off x="4628700" y="3452075"/>
              <a:ext cx="57350" cy="11150"/>
            </a:xfrm>
            <a:custGeom>
              <a:rect b="b" l="l" r="r" t="t"/>
              <a:pathLst>
                <a:path extrusionOk="0" h="446" w="2294">
                  <a:moveTo>
                    <a:pt x="223" y="0"/>
                  </a:moveTo>
                  <a:cubicBezTo>
                    <a:pt x="100" y="0"/>
                    <a:pt x="0" y="101"/>
                    <a:pt x="0" y="223"/>
                  </a:cubicBezTo>
                  <a:cubicBezTo>
                    <a:pt x="0" y="346"/>
                    <a:pt x="100" y="446"/>
                    <a:pt x="223" y="446"/>
                  </a:cubicBezTo>
                  <a:lnTo>
                    <a:pt x="2071" y="446"/>
                  </a:lnTo>
                  <a:cubicBezTo>
                    <a:pt x="2194" y="446"/>
                    <a:pt x="2294" y="346"/>
                    <a:pt x="2294" y="223"/>
                  </a:cubicBezTo>
                  <a:cubicBezTo>
                    <a:pt x="2294" y="101"/>
                    <a:pt x="2193" y="0"/>
                    <a:pt x="2071"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02" name="Google Shape;402;p44"/>
          <p:cNvGrpSpPr/>
          <p:nvPr/>
        </p:nvGrpSpPr>
        <p:grpSpPr>
          <a:xfrm>
            <a:off x="7071332" y="1717609"/>
            <a:ext cx="362444" cy="468891"/>
            <a:chOff x="4563775" y="3753100"/>
            <a:chExt cx="284225" cy="367700"/>
          </a:xfrm>
        </p:grpSpPr>
        <p:sp>
          <p:nvSpPr>
            <p:cNvPr id="403" name="Google Shape;403;p44"/>
            <p:cNvSpPr/>
            <p:nvPr/>
          </p:nvSpPr>
          <p:spPr>
            <a:xfrm>
              <a:off x="4582600" y="3753100"/>
              <a:ext cx="245300" cy="327850"/>
            </a:xfrm>
            <a:custGeom>
              <a:rect b="b" l="l" r="r" t="t"/>
              <a:pathLst>
                <a:path extrusionOk="0" h="13114" w="9812">
                  <a:moveTo>
                    <a:pt x="4573" y="1"/>
                  </a:moveTo>
                  <a:cubicBezTo>
                    <a:pt x="2047" y="1"/>
                    <a:pt x="1" y="2047"/>
                    <a:pt x="1" y="4573"/>
                  </a:cubicBezTo>
                  <a:lnTo>
                    <a:pt x="1" y="13114"/>
                  </a:lnTo>
                  <a:lnTo>
                    <a:pt x="9812" y="13114"/>
                  </a:lnTo>
                  <a:lnTo>
                    <a:pt x="9812" y="4573"/>
                  </a:lnTo>
                  <a:cubicBezTo>
                    <a:pt x="9812" y="2047"/>
                    <a:pt x="7765" y="1"/>
                    <a:pt x="524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44"/>
            <p:cNvSpPr/>
            <p:nvPr/>
          </p:nvSpPr>
          <p:spPr>
            <a:xfrm>
              <a:off x="4694150" y="3753100"/>
              <a:ext cx="133750" cy="327850"/>
            </a:xfrm>
            <a:custGeom>
              <a:rect b="b" l="l" r="r" t="t"/>
              <a:pathLst>
                <a:path extrusionOk="0" h="13114" w="5350">
                  <a:moveTo>
                    <a:pt x="111" y="1"/>
                  </a:moveTo>
                  <a:cubicBezTo>
                    <a:pt x="74" y="1"/>
                    <a:pt x="37" y="1"/>
                    <a:pt x="0" y="2"/>
                  </a:cubicBezTo>
                  <a:cubicBezTo>
                    <a:pt x="2474" y="61"/>
                    <a:pt x="4462" y="2084"/>
                    <a:pt x="4462" y="4573"/>
                  </a:cubicBezTo>
                  <a:lnTo>
                    <a:pt x="4462" y="13114"/>
                  </a:lnTo>
                  <a:lnTo>
                    <a:pt x="5350" y="13114"/>
                  </a:lnTo>
                  <a:lnTo>
                    <a:pt x="5350" y="4573"/>
                  </a:lnTo>
                  <a:cubicBezTo>
                    <a:pt x="5350" y="2047"/>
                    <a:pt x="3303" y="1"/>
                    <a:pt x="779"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44"/>
            <p:cNvSpPr/>
            <p:nvPr/>
          </p:nvSpPr>
          <p:spPr>
            <a:xfrm>
              <a:off x="4717000" y="3920250"/>
              <a:ext cx="66825" cy="53775"/>
            </a:xfrm>
            <a:custGeom>
              <a:rect b="b" l="l" r="r" t="t"/>
              <a:pathLst>
                <a:path extrusionOk="0" h="2151" w="2673">
                  <a:moveTo>
                    <a:pt x="1839" y="0"/>
                  </a:moveTo>
                  <a:cubicBezTo>
                    <a:pt x="1481" y="0"/>
                    <a:pt x="1077" y="45"/>
                    <a:pt x="763" y="206"/>
                  </a:cubicBezTo>
                  <a:cubicBezTo>
                    <a:pt x="35" y="580"/>
                    <a:pt x="0" y="1454"/>
                    <a:pt x="156" y="1766"/>
                  </a:cubicBezTo>
                  <a:cubicBezTo>
                    <a:pt x="239" y="1931"/>
                    <a:pt x="574" y="2151"/>
                    <a:pt x="988" y="2151"/>
                  </a:cubicBezTo>
                  <a:cubicBezTo>
                    <a:pt x="1529" y="2151"/>
                    <a:pt x="2204" y="1775"/>
                    <a:pt x="2619" y="408"/>
                  </a:cubicBezTo>
                  <a:cubicBezTo>
                    <a:pt x="2672" y="232"/>
                    <a:pt x="2554" y="50"/>
                    <a:pt x="2371" y="30"/>
                  </a:cubicBezTo>
                  <a:cubicBezTo>
                    <a:pt x="2223" y="14"/>
                    <a:pt x="2038" y="0"/>
                    <a:pt x="1839"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44"/>
            <p:cNvSpPr/>
            <p:nvPr/>
          </p:nvSpPr>
          <p:spPr>
            <a:xfrm>
              <a:off x="4628800" y="3920250"/>
              <a:ext cx="66825" cy="53775"/>
            </a:xfrm>
            <a:custGeom>
              <a:rect b="b" l="l" r="r" t="t"/>
              <a:pathLst>
                <a:path extrusionOk="0" h="2151" w="2673">
                  <a:moveTo>
                    <a:pt x="834" y="0"/>
                  </a:moveTo>
                  <a:cubicBezTo>
                    <a:pt x="635" y="0"/>
                    <a:pt x="450" y="14"/>
                    <a:pt x="302" y="30"/>
                  </a:cubicBezTo>
                  <a:cubicBezTo>
                    <a:pt x="119" y="50"/>
                    <a:pt x="1" y="232"/>
                    <a:pt x="54" y="408"/>
                  </a:cubicBezTo>
                  <a:cubicBezTo>
                    <a:pt x="469" y="1775"/>
                    <a:pt x="1143" y="2151"/>
                    <a:pt x="1685" y="2151"/>
                  </a:cubicBezTo>
                  <a:cubicBezTo>
                    <a:pt x="2098" y="2151"/>
                    <a:pt x="2434" y="1931"/>
                    <a:pt x="2516" y="1766"/>
                  </a:cubicBezTo>
                  <a:cubicBezTo>
                    <a:pt x="2673" y="1454"/>
                    <a:pt x="2638" y="580"/>
                    <a:pt x="1910" y="206"/>
                  </a:cubicBezTo>
                  <a:cubicBezTo>
                    <a:pt x="1596" y="45"/>
                    <a:pt x="1192" y="0"/>
                    <a:pt x="83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4"/>
            <p:cNvSpPr/>
            <p:nvPr/>
          </p:nvSpPr>
          <p:spPr>
            <a:xfrm>
              <a:off x="4581525" y="4012925"/>
              <a:ext cx="247225" cy="82950"/>
            </a:xfrm>
            <a:custGeom>
              <a:rect b="b" l="l" r="r" t="t"/>
              <a:pathLst>
                <a:path extrusionOk="0" h="3318" w="9889">
                  <a:moveTo>
                    <a:pt x="4976" y="1"/>
                  </a:moveTo>
                  <a:cubicBezTo>
                    <a:pt x="4079" y="1"/>
                    <a:pt x="3329" y="636"/>
                    <a:pt x="3153" y="1481"/>
                  </a:cubicBezTo>
                  <a:cubicBezTo>
                    <a:pt x="2951" y="1336"/>
                    <a:pt x="2704" y="1252"/>
                    <a:pt x="2438" y="1252"/>
                  </a:cubicBezTo>
                  <a:cubicBezTo>
                    <a:pt x="1949" y="1252"/>
                    <a:pt x="1525" y="1537"/>
                    <a:pt x="1325" y="1949"/>
                  </a:cubicBezTo>
                  <a:cubicBezTo>
                    <a:pt x="1206" y="1892"/>
                    <a:pt x="1070" y="1861"/>
                    <a:pt x="929" y="1861"/>
                  </a:cubicBezTo>
                  <a:cubicBezTo>
                    <a:pt x="436" y="1861"/>
                    <a:pt x="34" y="2243"/>
                    <a:pt x="0" y="2725"/>
                  </a:cubicBezTo>
                  <a:lnTo>
                    <a:pt x="4990" y="3317"/>
                  </a:lnTo>
                  <a:lnTo>
                    <a:pt x="9888" y="2725"/>
                  </a:lnTo>
                  <a:cubicBezTo>
                    <a:pt x="9855" y="2243"/>
                    <a:pt x="9451" y="1861"/>
                    <a:pt x="8961" y="1861"/>
                  </a:cubicBezTo>
                  <a:cubicBezTo>
                    <a:pt x="8776" y="1861"/>
                    <a:pt x="8603" y="1916"/>
                    <a:pt x="8457" y="2010"/>
                  </a:cubicBezTo>
                  <a:cubicBezTo>
                    <a:pt x="8269" y="1564"/>
                    <a:pt x="7830" y="1252"/>
                    <a:pt x="7317" y="1252"/>
                  </a:cubicBezTo>
                  <a:cubicBezTo>
                    <a:pt x="7122" y="1252"/>
                    <a:pt x="6939" y="1298"/>
                    <a:pt x="6775" y="1379"/>
                  </a:cubicBezTo>
                  <a:cubicBezTo>
                    <a:pt x="6561" y="585"/>
                    <a:pt x="5838" y="1"/>
                    <a:pt x="497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44"/>
            <p:cNvSpPr/>
            <p:nvPr/>
          </p:nvSpPr>
          <p:spPr>
            <a:xfrm>
              <a:off x="4670075" y="4012925"/>
              <a:ext cx="158625" cy="82950"/>
            </a:xfrm>
            <a:custGeom>
              <a:rect b="b" l="l" r="r" t="t"/>
              <a:pathLst>
                <a:path extrusionOk="0" h="3318" w="6345">
                  <a:moveTo>
                    <a:pt x="1433" y="1"/>
                  </a:moveTo>
                  <a:cubicBezTo>
                    <a:pt x="856" y="1"/>
                    <a:pt x="343" y="262"/>
                    <a:pt x="0" y="673"/>
                  </a:cubicBezTo>
                  <a:cubicBezTo>
                    <a:pt x="172" y="621"/>
                    <a:pt x="355" y="593"/>
                    <a:pt x="544" y="593"/>
                  </a:cubicBezTo>
                  <a:cubicBezTo>
                    <a:pt x="1193" y="593"/>
                    <a:pt x="1765" y="924"/>
                    <a:pt x="2098" y="1429"/>
                  </a:cubicBezTo>
                  <a:cubicBezTo>
                    <a:pt x="2271" y="1691"/>
                    <a:pt x="2559" y="1845"/>
                    <a:pt x="2873" y="1845"/>
                  </a:cubicBezTo>
                  <a:cubicBezTo>
                    <a:pt x="2876" y="1845"/>
                    <a:pt x="2878" y="1845"/>
                    <a:pt x="2880" y="1845"/>
                  </a:cubicBezTo>
                  <a:lnTo>
                    <a:pt x="2886" y="1845"/>
                  </a:lnTo>
                  <a:cubicBezTo>
                    <a:pt x="3221" y="1845"/>
                    <a:pt x="3524" y="1979"/>
                    <a:pt x="3747" y="2194"/>
                  </a:cubicBezTo>
                  <a:cubicBezTo>
                    <a:pt x="3918" y="2360"/>
                    <a:pt x="4144" y="2460"/>
                    <a:pt x="4380" y="2460"/>
                  </a:cubicBezTo>
                  <a:cubicBezTo>
                    <a:pt x="4403" y="2460"/>
                    <a:pt x="4426" y="2459"/>
                    <a:pt x="4450" y="2457"/>
                  </a:cubicBezTo>
                  <a:cubicBezTo>
                    <a:pt x="4476" y="2454"/>
                    <a:pt x="4502" y="2453"/>
                    <a:pt x="4528" y="2453"/>
                  </a:cubicBezTo>
                  <a:cubicBezTo>
                    <a:pt x="4784" y="2453"/>
                    <a:pt x="5015" y="2557"/>
                    <a:pt x="5184" y="2725"/>
                  </a:cubicBezTo>
                  <a:lnTo>
                    <a:pt x="5673" y="3317"/>
                  </a:lnTo>
                  <a:lnTo>
                    <a:pt x="6344" y="2725"/>
                  </a:lnTo>
                  <a:cubicBezTo>
                    <a:pt x="6312" y="2243"/>
                    <a:pt x="5909" y="1861"/>
                    <a:pt x="5418" y="1861"/>
                  </a:cubicBezTo>
                  <a:cubicBezTo>
                    <a:pt x="5232" y="1861"/>
                    <a:pt x="5060" y="1916"/>
                    <a:pt x="4914" y="2010"/>
                  </a:cubicBezTo>
                  <a:cubicBezTo>
                    <a:pt x="4726" y="1564"/>
                    <a:pt x="4286" y="1252"/>
                    <a:pt x="3774" y="1252"/>
                  </a:cubicBezTo>
                  <a:cubicBezTo>
                    <a:pt x="3579" y="1252"/>
                    <a:pt x="3395" y="1298"/>
                    <a:pt x="3232" y="1379"/>
                  </a:cubicBezTo>
                  <a:cubicBezTo>
                    <a:pt x="3018" y="585"/>
                    <a:pt x="2295" y="1"/>
                    <a:pt x="1433"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44"/>
            <p:cNvSpPr/>
            <p:nvPr/>
          </p:nvSpPr>
          <p:spPr>
            <a:xfrm>
              <a:off x="4563775" y="4080925"/>
              <a:ext cx="284225" cy="39875"/>
            </a:xfrm>
            <a:custGeom>
              <a:rect b="b" l="l" r="r" t="t"/>
              <a:pathLst>
                <a:path extrusionOk="0" h="1595" w="11369">
                  <a:moveTo>
                    <a:pt x="555" y="1"/>
                  </a:moveTo>
                  <a:cubicBezTo>
                    <a:pt x="249" y="1"/>
                    <a:pt x="0" y="250"/>
                    <a:pt x="0" y="556"/>
                  </a:cubicBezTo>
                  <a:lnTo>
                    <a:pt x="0" y="1475"/>
                  </a:lnTo>
                  <a:cubicBezTo>
                    <a:pt x="0" y="1540"/>
                    <a:pt x="53" y="1595"/>
                    <a:pt x="120" y="1595"/>
                  </a:cubicBezTo>
                  <a:lnTo>
                    <a:pt x="11249" y="1595"/>
                  </a:lnTo>
                  <a:cubicBezTo>
                    <a:pt x="11315" y="1595"/>
                    <a:pt x="11368" y="1540"/>
                    <a:pt x="11368" y="1475"/>
                  </a:cubicBezTo>
                  <a:lnTo>
                    <a:pt x="11368" y="556"/>
                  </a:lnTo>
                  <a:cubicBezTo>
                    <a:pt x="11368" y="250"/>
                    <a:pt x="11121" y="1"/>
                    <a:pt x="1081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44"/>
            <p:cNvSpPr/>
            <p:nvPr/>
          </p:nvSpPr>
          <p:spPr>
            <a:xfrm>
              <a:off x="4811925" y="4080950"/>
              <a:ext cx="36075" cy="39850"/>
            </a:xfrm>
            <a:custGeom>
              <a:rect b="b" l="l" r="r" t="t"/>
              <a:pathLst>
                <a:path extrusionOk="0" h="1594" w="1443">
                  <a:moveTo>
                    <a:pt x="1" y="1"/>
                  </a:moveTo>
                  <a:cubicBezTo>
                    <a:pt x="307" y="1"/>
                    <a:pt x="556" y="249"/>
                    <a:pt x="556" y="555"/>
                  </a:cubicBezTo>
                  <a:lnTo>
                    <a:pt x="556" y="1474"/>
                  </a:lnTo>
                  <a:cubicBezTo>
                    <a:pt x="556" y="1539"/>
                    <a:pt x="502" y="1594"/>
                    <a:pt x="436" y="1594"/>
                  </a:cubicBezTo>
                  <a:lnTo>
                    <a:pt x="1323" y="1594"/>
                  </a:lnTo>
                  <a:cubicBezTo>
                    <a:pt x="1389" y="1594"/>
                    <a:pt x="1442" y="1539"/>
                    <a:pt x="1442" y="1474"/>
                  </a:cubicBezTo>
                  <a:lnTo>
                    <a:pt x="1442" y="555"/>
                  </a:lnTo>
                  <a:cubicBezTo>
                    <a:pt x="1442" y="249"/>
                    <a:pt x="1196" y="1"/>
                    <a:pt x="889"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44"/>
            <p:cNvSpPr/>
            <p:nvPr/>
          </p:nvSpPr>
          <p:spPr>
            <a:xfrm>
              <a:off x="4665400" y="3946450"/>
              <a:ext cx="81825" cy="115400"/>
            </a:xfrm>
            <a:custGeom>
              <a:rect b="b" l="l" r="r" t="t"/>
              <a:pathLst>
                <a:path extrusionOk="0" h="4616" w="3273">
                  <a:moveTo>
                    <a:pt x="254" y="0"/>
                  </a:moveTo>
                  <a:cubicBezTo>
                    <a:pt x="176" y="0"/>
                    <a:pt x="100" y="41"/>
                    <a:pt x="59" y="114"/>
                  </a:cubicBezTo>
                  <a:cubicBezTo>
                    <a:pt x="0" y="220"/>
                    <a:pt x="38" y="355"/>
                    <a:pt x="145" y="416"/>
                  </a:cubicBezTo>
                  <a:cubicBezTo>
                    <a:pt x="626" y="684"/>
                    <a:pt x="960" y="1189"/>
                    <a:pt x="1167" y="1957"/>
                  </a:cubicBezTo>
                  <a:cubicBezTo>
                    <a:pt x="1337" y="2583"/>
                    <a:pt x="1415" y="3357"/>
                    <a:pt x="1415" y="4393"/>
                  </a:cubicBezTo>
                  <a:cubicBezTo>
                    <a:pt x="1415" y="4515"/>
                    <a:pt x="1514" y="4616"/>
                    <a:pt x="1636" y="4616"/>
                  </a:cubicBezTo>
                  <a:cubicBezTo>
                    <a:pt x="1760" y="4616"/>
                    <a:pt x="1859" y="4517"/>
                    <a:pt x="1859" y="4393"/>
                  </a:cubicBezTo>
                  <a:cubicBezTo>
                    <a:pt x="1859" y="3327"/>
                    <a:pt x="2169" y="954"/>
                    <a:pt x="3129" y="417"/>
                  </a:cubicBezTo>
                  <a:cubicBezTo>
                    <a:pt x="3235" y="355"/>
                    <a:pt x="3273" y="220"/>
                    <a:pt x="3212" y="114"/>
                  </a:cubicBezTo>
                  <a:cubicBezTo>
                    <a:pt x="3172" y="41"/>
                    <a:pt x="3097" y="0"/>
                    <a:pt x="3019" y="0"/>
                  </a:cubicBezTo>
                  <a:cubicBezTo>
                    <a:pt x="2982" y="0"/>
                    <a:pt x="2945" y="9"/>
                    <a:pt x="2911" y="28"/>
                  </a:cubicBezTo>
                  <a:cubicBezTo>
                    <a:pt x="2358" y="338"/>
                    <a:pt x="1945" y="1069"/>
                    <a:pt x="1680" y="2202"/>
                  </a:cubicBezTo>
                  <a:cubicBezTo>
                    <a:pt x="1655" y="2077"/>
                    <a:pt x="1626" y="1957"/>
                    <a:pt x="1595" y="1843"/>
                  </a:cubicBezTo>
                  <a:cubicBezTo>
                    <a:pt x="1360" y="965"/>
                    <a:pt x="944" y="355"/>
                    <a:pt x="361" y="28"/>
                  </a:cubicBezTo>
                  <a:cubicBezTo>
                    <a:pt x="327" y="9"/>
                    <a:pt x="290" y="0"/>
                    <a:pt x="25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2" name="Google Shape;412;p44"/>
          <p:cNvGrpSpPr/>
          <p:nvPr/>
        </p:nvGrpSpPr>
        <p:grpSpPr>
          <a:xfrm>
            <a:off x="1616469" y="1753269"/>
            <a:ext cx="436761" cy="397560"/>
            <a:chOff x="4892350" y="3174175"/>
            <a:chExt cx="367675" cy="334675"/>
          </a:xfrm>
        </p:grpSpPr>
        <p:sp>
          <p:nvSpPr>
            <p:cNvPr id="413" name="Google Shape;413;p44"/>
            <p:cNvSpPr/>
            <p:nvPr/>
          </p:nvSpPr>
          <p:spPr>
            <a:xfrm>
              <a:off x="4948925" y="3183500"/>
              <a:ext cx="196200" cy="186625"/>
            </a:xfrm>
            <a:custGeom>
              <a:rect b="b" l="l" r="r" t="t"/>
              <a:pathLst>
                <a:path extrusionOk="0" h="7465" w="7848">
                  <a:moveTo>
                    <a:pt x="4174" y="1"/>
                  </a:moveTo>
                  <a:cubicBezTo>
                    <a:pt x="2756" y="1"/>
                    <a:pt x="1364" y="960"/>
                    <a:pt x="762" y="2493"/>
                  </a:cubicBezTo>
                  <a:cubicBezTo>
                    <a:pt x="0" y="4437"/>
                    <a:pt x="798" y="6568"/>
                    <a:pt x="2544" y="7252"/>
                  </a:cubicBezTo>
                  <a:cubicBezTo>
                    <a:pt x="2913" y="7396"/>
                    <a:pt x="3294" y="7465"/>
                    <a:pt x="3673" y="7465"/>
                  </a:cubicBezTo>
                  <a:cubicBezTo>
                    <a:pt x="5092" y="7465"/>
                    <a:pt x="6484" y="6506"/>
                    <a:pt x="7085" y="4972"/>
                  </a:cubicBezTo>
                  <a:cubicBezTo>
                    <a:pt x="7847" y="3029"/>
                    <a:pt x="7050" y="899"/>
                    <a:pt x="5303" y="214"/>
                  </a:cubicBezTo>
                  <a:cubicBezTo>
                    <a:pt x="4935" y="69"/>
                    <a:pt x="4554" y="1"/>
                    <a:pt x="417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44"/>
            <p:cNvSpPr/>
            <p:nvPr/>
          </p:nvSpPr>
          <p:spPr>
            <a:xfrm>
              <a:off x="4991700" y="3187675"/>
              <a:ext cx="110625" cy="178275"/>
            </a:xfrm>
            <a:custGeom>
              <a:rect b="b" l="l" r="r" t="t"/>
              <a:pathLst>
                <a:path extrusionOk="0" h="7131" w="4425">
                  <a:moveTo>
                    <a:pt x="3341" y="1"/>
                  </a:moveTo>
                  <a:cubicBezTo>
                    <a:pt x="2545" y="1"/>
                    <a:pt x="1449" y="1246"/>
                    <a:pt x="763" y="2998"/>
                  </a:cubicBezTo>
                  <a:cubicBezTo>
                    <a:pt x="1" y="4941"/>
                    <a:pt x="32" y="6771"/>
                    <a:pt x="833" y="7085"/>
                  </a:cubicBezTo>
                  <a:cubicBezTo>
                    <a:pt x="913" y="7116"/>
                    <a:pt x="997" y="7131"/>
                    <a:pt x="1084" y="7131"/>
                  </a:cubicBezTo>
                  <a:cubicBezTo>
                    <a:pt x="1880" y="7131"/>
                    <a:pt x="2976" y="5885"/>
                    <a:pt x="3663" y="4135"/>
                  </a:cubicBezTo>
                  <a:cubicBezTo>
                    <a:pt x="4425" y="2191"/>
                    <a:pt x="4393" y="361"/>
                    <a:pt x="3592" y="47"/>
                  </a:cubicBezTo>
                  <a:cubicBezTo>
                    <a:pt x="3513" y="16"/>
                    <a:pt x="3429" y="1"/>
                    <a:pt x="334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44"/>
            <p:cNvSpPr/>
            <p:nvPr/>
          </p:nvSpPr>
          <p:spPr>
            <a:xfrm>
              <a:off x="4909475" y="3174800"/>
              <a:ext cx="78800" cy="152825"/>
            </a:xfrm>
            <a:custGeom>
              <a:rect b="b" l="l" r="r" t="t"/>
              <a:pathLst>
                <a:path extrusionOk="0" h="6113" w="3152">
                  <a:moveTo>
                    <a:pt x="1576" y="1"/>
                  </a:moveTo>
                  <a:cubicBezTo>
                    <a:pt x="1000" y="1"/>
                    <a:pt x="1134" y="674"/>
                    <a:pt x="979" y="829"/>
                  </a:cubicBezTo>
                  <a:cubicBezTo>
                    <a:pt x="932" y="876"/>
                    <a:pt x="872" y="885"/>
                    <a:pt x="806" y="885"/>
                  </a:cubicBezTo>
                  <a:cubicBezTo>
                    <a:pt x="764" y="885"/>
                    <a:pt x="720" y="881"/>
                    <a:pt x="676" y="881"/>
                  </a:cubicBezTo>
                  <a:cubicBezTo>
                    <a:pt x="557" y="881"/>
                    <a:pt x="435" y="907"/>
                    <a:pt x="345" y="1094"/>
                  </a:cubicBezTo>
                  <a:cubicBezTo>
                    <a:pt x="146" y="1506"/>
                    <a:pt x="506" y="1715"/>
                    <a:pt x="506" y="1980"/>
                  </a:cubicBezTo>
                  <a:cubicBezTo>
                    <a:pt x="506" y="2244"/>
                    <a:pt x="0" y="2072"/>
                    <a:pt x="0" y="2671"/>
                  </a:cubicBezTo>
                  <a:cubicBezTo>
                    <a:pt x="0" y="3269"/>
                    <a:pt x="1403" y="4811"/>
                    <a:pt x="1403" y="4811"/>
                  </a:cubicBezTo>
                  <a:lnTo>
                    <a:pt x="1576" y="6112"/>
                  </a:lnTo>
                  <a:lnTo>
                    <a:pt x="1748" y="4811"/>
                  </a:lnTo>
                  <a:cubicBezTo>
                    <a:pt x="1748" y="4811"/>
                    <a:pt x="3151" y="3269"/>
                    <a:pt x="3151" y="2671"/>
                  </a:cubicBezTo>
                  <a:cubicBezTo>
                    <a:pt x="3151" y="2070"/>
                    <a:pt x="2645" y="2244"/>
                    <a:pt x="2645" y="1980"/>
                  </a:cubicBezTo>
                  <a:cubicBezTo>
                    <a:pt x="2645" y="1715"/>
                    <a:pt x="3005" y="1506"/>
                    <a:pt x="2807" y="1094"/>
                  </a:cubicBezTo>
                  <a:cubicBezTo>
                    <a:pt x="2717" y="907"/>
                    <a:pt x="2595" y="881"/>
                    <a:pt x="2477" y="881"/>
                  </a:cubicBezTo>
                  <a:cubicBezTo>
                    <a:pt x="2432" y="881"/>
                    <a:pt x="2388" y="885"/>
                    <a:pt x="2346" y="885"/>
                  </a:cubicBezTo>
                  <a:cubicBezTo>
                    <a:pt x="2280" y="885"/>
                    <a:pt x="2220" y="876"/>
                    <a:pt x="2173" y="829"/>
                  </a:cubicBezTo>
                  <a:cubicBezTo>
                    <a:pt x="2019" y="674"/>
                    <a:pt x="2152" y="1"/>
                    <a:pt x="157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44"/>
            <p:cNvSpPr/>
            <p:nvPr/>
          </p:nvSpPr>
          <p:spPr>
            <a:xfrm>
              <a:off x="4937750" y="3174800"/>
              <a:ext cx="50525" cy="152850"/>
            </a:xfrm>
            <a:custGeom>
              <a:rect b="b" l="l" r="r" t="t"/>
              <a:pathLst>
                <a:path extrusionOk="0" h="6114" w="2021">
                  <a:moveTo>
                    <a:pt x="445" y="1"/>
                  </a:moveTo>
                  <a:cubicBezTo>
                    <a:pt x="177" y="1"/>
                    <a:pt x="62" y="145"/>
                    <a:pt x="1" y="317"/>
                  </a:cubicBezTo>
                  <a:cubicBezTo>
                    <a:pt x="72" y="514"/>
                    <a:pt x="72" y="746"/>
                    <a:pt x="155" y="829"/>
                  </a:cubicBezTo>
                  <a:cubicBezTo>
                    <a:pt x="201" y="876"/>
                    <a:pt x="261" y="885"/>
                    <a:pt x="327" y="885"/>
                  </a:cubicBezTo>
                  <a:cubicBezTo>
                    <a:pt x="368" y="885"/>
                    <a:pt x="412" y="881"/>
                    <a:pt x="457" y="881"/>
                  </a:cubicBezTo>
                  <a:cubicBezTo>
                    <a:pt x="575" y="881"/>
                    <a:pt x="697" y="907"/>
                    <a:pt x="788" y="1094"/>
                  </a:cubicBezTo>
                  <a:cubicBezTo>
                    <a:pt x="988" y="1506"/>
                    <a:pt x="627" y="1715"/>
                    <a:pt x="627" y="1980"/>
                  </a:cubicBezTo>
                  <a:cubicBezTo>
                    <a:pt x="627" y="2244"/>
                    <a:pt x="1133" y="2072"/>
                    <a:pt x="1133" y="2671"/>
                  </a:cubicBezTo>
                  <a:cubicBezTo>
                    <a:pt x="1133" y="3100"/>
                    <a:pt x="410" y="4017"/>
                    <a:pt x="1" y="4500"/>
                  </a:cubicBezTo>
                  <a:cubicBezTo>
                    <a:pt x="161" y="4690"/>
                    <a:pt x="272" y="4812"/>
                    <a:pt x="272" y="4812"/>
                  </a:cubicBezTo>
                  <a:lnTo>
                    <a:pt x="445" y="6113"/>
                  </a:lnTo>
                  <a:lnTo>
                    <a:pt x="617" y="4812"/>
                  </a:lnTo>
                  <a:cubicBezTo>
                    <a:pt x="617" y="4812"/>
                    <a:pt x="2020" y="3270"/>
                    <a:pt x="2020" y="2672"/>
                  </a:cubicBezTo>
                  <a:cubicBezTo>
                    <a:pt x="2020" y="2070"/>
                    <a:pt x="1514" y="2244"/>
                    <a:pt x="1514" y="1980"/>
                  </a:cubicBezTo>
                  <a:cubicBezTo>
                    <a:pt x="1514" y="1715"/>
                    <a:pt x="1874" y="1506"/>
                    <a:pt x="1676" y="1094"/>
                  </a:cubicBezTo>
                  <a:cubicBezTo>
                    <a:pt x="1586" y="907"/>
                    <a:pt x="1464" y="881"/>
                    <a:pt x="1346" y="881"/>
                  </a:cubicBezTo>
                  <a:cubicBezTo>
                    <a:pt x="1301" y="881"/>
                    <a:pt x="1257" y="885"/>
                    <a:pt x="1215" y="885"/>
                  </a:cubicBezTo>
                  <a:cubicBezTo>
                    <a:pt x="1149" y="885"/>
                    <a:pt x="1089" y="876"/>
                    <a:pt x="1042" y="829"/>
                  </a:cubicBezTo>
                  <a:cubicBezTo>
                    <a:pt x="888" y="674"/>
                    <a:pt x="1021" y="1"/>
                    <a:pt x="445"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44"/>
            <p:cNvSpPr/>
            <p:nvPr/>
          </p:nvSpPr>
          <p:spPr>
            <a:xfrm>
              <a:off x="4911300" y="3250550"/>
              <a:ext cx="72775" cy="174850"/>
            </a:xfrm>
            <a:custGeom>
              <a:rect b="b" l="l" r="r" t="t"/>
              <a:pathLst>
                <a:path extrusionOk="0" h="6994" w="2911">
                  <a:moveTo>
                    <a:pt x="1496" y="1"/>
                  </a:moveTo>
                  <a:cubicBezTo>
                    <a:pt x="1474" y="1"/>
                    <a:pt x="1453" y="1"/>
                    <a:pt x="1432" y="2"/>
                  </a:cubicBezTo>
                  <a:cubicBezTo>
                    <a:pt x="592" y="39"/>
                    <a:pt x="0" y="848"/>
                    <a:pt x="179" y="1671"/>
                  </a:cubicBezTo>
                  <a:lnTo>
                    <a:pt x="1287" y="6752"/>
                  </a:lnTo>
                  <a:cubicBezTo>
                    <a:pt x="1322" y="6913"/>
                    <a:pt x="1455" y="6993"/>
                    <a:pt x="1587" y="6993"/>
                  </a:cubicBezTo>
                  <a:cubicBezTo>
                    <a:pt x="1723" y="6993"/>
                    <a:pt x="1860" y="6909"/>
                    <a:pt x="1891" y="6742"/>
                  </a:cubicBezTo>
                  <a:lnTo>
                    <a:pt x="2835" y="1608"/>
                  </a:lnTo>
                  <a:cubicBezTo>
                    <a:pt x="2911" y="1193"/>
                    <a:pt x="2798" y="759"/>
                    <a:pt x="2514" y="449"/>
                  </a:cubicBezTo>
                  <a:cubicBezTo>
                    <a:pt x="2261" y="173"/>
                    <a:pt x="1898" y="1"/>
                    <a:pt x="149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44"/>
            <p:cNvSpPr/>
            <p:nvPr/>
          </p:nvSpPr>
          <p:spPr>
            <a:xfrm>
              <a:off x="5128075" y="3205700"/>
              <a:ext cx="116650" cy="156725"/>
            </a:xfrm>
            <a:custGeom>
              <a:rect b="b" l="l" r="r" t="t"/>
              <a:pathLst>
                <a:path extrusionOk="0" h="6269" w="4666">
                  <a:moveTo>
                    <a:pt x="2899" y="0"/>
                  </a:moveTo>
                  <a:cubicBezTo>
                    <a:pt x="2131" y="0"/>
                    <a:pt x="1440" y="536"/>
                    <a:pt x="1274" y="1318"/>
                  </a:cubicBezTo>
                  <a:cubicBezTo>
                    <a:pt x="1270" y="1337"/>
                    <a:pt x="1266" y="1354"/>
                    <a:pt x="1264" y="1372"/>
                  </a:cubicBezTo>
                  <a:cubicBezTo>
                    <a:pt x="1181" y="1836"/>
                    <a:pt x="963" y="2260"/>
                    <a:pt x="666" y="2625"/>
                  </a:cubicBezTo>
                  <a:cubicBezTo>
                    <a:pt x="432" y="2911"/>
                    <a:pt x="266" y="3262"/>
                    <a:pt x="198" y="3654"/>
                  </a:cubicBezTo>
                  <a:cubicBezTo>
                    <a:pt x="0" y="4789"/>
                    <a:pt x="714" y="5902"/>
                    <a:pt x="1829" y="6194"/>
                  </a:cubicBezTo>
                  <a:cubicBezTo>
                    <a:pt x="2021" y="6244"/>
                    <a:pt x="2213" y="6268"/>
                    <a:pt x="2401" y="6268"/>
                  </a:cubicBezTo>
                  <a:cubicBezTo>
                    <a:pt x="3432" y="6268"/>
                    <a:pt x="4357" y="5550"/>
                    <a:pt x="4581" y="4501"/>
                  </a:cubicBezTo>
                  <a:cubicBezTo>
                    <a:pt x="4660" y="4136"/>
                    <a:pt x="4643" y="3772"/>
                    <a:pt x="4549" y="3434"/>
                  </a:cubicBezTo>
                  <a:cubicBezTo>
                    <a:pt x="4421" y="2984"/>
                    <a:pt x="4411" y="2510"/>
                    <a:pt x="4520" y="2056"/>
                  </a:cubicBezTo>
                  <a:cubicBezTo>
                    <a:pt x="4534" y="2004"/>
                    <a:pt x="4544" y="1951"/>
                    <a:pt x="4550" y="1898"/>
                  </a:cubicBezTo>
                  <a:cubicBezTo>
                    <a:pt x="4666" y="1082"/>
                    <a:pt x="4155" y="292"/>
                    <a:pt x="3363" y="66"/>
                  </a:cubicBezTo>
                  <a:cubicBezTo>
                    <a:pt x="3207" y="21"/>
                    <a:pt x="3052" y="0"/>
                    <a:pt x="289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4"/>
            <p:cNvSpPr/>
            <p:nvPr/>
          </p:nvSpPr>
          <p:spPr>
            <a:xfrm>
              <a:off x="5053875" y="3254250"/>
              <a:ext cx="112100" cy="111275"/>
            </a:xfrm>
            <a:custGeom>
              <a:rect b="b" l="l" r="r" t="t"/>
              <a:pathLst>
                <a:path extrusionOk="0" h="4451" w="4484">
                  <a:moveTo>
                    <a:pt x="1949" y="0"/>
                  </a:moveTo>
                  <a:cubicBezTo>
                    <a:pt x="1892" y="0"/>
                    <a:pt x="1838" y="3"/>
                    <a:pt x="1791" y="13"/>
                  </a:cubicBezTo>
                  <a:cubicBezTo>
                    <a:pt x="769" y="221"/>
                    <a:pt x="0" y="1125"/>
                    <a:pt x="0" y="2210"/>
                  </a:cubicBezTo>
                  <a:cubicBezTo>
                    <a:pt x="0" y="3446"/>
                    <a:pt x="1003" y="4451"/>
                    <a:pt x="2242" y="4451"/>
                  </a:cubicBezTo>
                  <a:cubicBezTo>
                    <a:pt x="3479" y="4451"/>
                    <a:pt x="4484" y="3448"/>
                    <a:pt x="4484" y="2210"/>
                  </a:cubicBezTo>
                  <a:cubicBezTo>
                    <a:pt x="4484" y="1295"/>
                    <a:pt x="3935" y="506"/>
                    <a:pt x="3149" y="157"/>
                  </a:cubicBezTo>
                  <a:cubicBezTo>
                    <a:pt x="2871" y="35"/>
                    <a:pt x="2621" y="14"/>
                    <a:pt x="2298" y="14"/>
                  </a:cubicBezTo>
                  <a:cubicBezTo>
                    <a:pt x="2193" y="14"/>
                    <a:pt x="2066" y="0"/>
                    <a:pt x="194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44"/>
            <p:cNvSpPr/>
            <p:nvPr/>
          </p:nvSpPr>
          <p:spPr>
            <a:xfrm>
              <a:off x="4937625" y="3250525"/>
              <a:ext cx="46450" cy="174850"/>
            </a:xfrm>
            <a:custGeom>
              <a:rect b="b" l="l" r="r" t="t"/>
              <a:pathLst>
                <a:path extrusionOk="0" h="6994" w="1858">
                  <a:moveTo>
                    <a:pt x="442" y="1"/>
                  </a:moveTo>
                  <a:cubicBezTo>
                    <a:pt x="421" y="1"/>
                    <a:pt x="400" y="1"/>
                    <a:pt x="378" y="2"/>
                  </a:cubicBezTo>
                  <a:cubicBezTo>
                    <a:pt x="245" y="8"/>
                    <a:pt x="119" y="33"/>
                    <a:pt x="1" y="75"/>
                  </a:cubicBezTo>
                  <a:cubicBezTo>
                    <a:pt x="222" y="150"/>
                    <a:pt x="417" y="280"/>
                    <a:pt x="571" y="449"/>
                  </a:cubicBezTo>
                  <a:cubicBezTo>
                    <a:pt x="855" y="759"/>
                    <a:pt x="968" y="1193"/>
                    <a:pt x="893" y="1607"/>
                  </a:cubicBezTo>
                  <a:lnTo>
                    <a:pt x="78" y="6040"/>
                  </a:lnTo>
                  <a:lnTo>
                    <a:pt x="233" y="6752"/>
                  </a:lnTo>
                  <a:cubicBezTo>
                    <a:pt x="268" y="6913"/>
                    <a:pt x="400" y="6993"/>
                    <a:pt x="532" y="6993"/>
                  </a:cubicBezTo>
                  <a:cubicBezTo>
                    <a:pt x="669" y="6993"/>
                    <a:pt x="805" y="6908"/>
                    <a:pt x="836" y="6741"/>
                  </a:cubicBezTo>
                  <a:lnTo>
                    <a:pt x="1780" y="1606"/>
                  </a:lnTo>
                  <a:cubicBezTo>
                    <a:pt x="1858" y="1193"/>
                    <a:pt x="1746" y="759"/>
                    <a:pt x="1460" y="449"/>
                  </a:cubicBezTo>
                  <a:cubicBezTo>
                    <a:pt x="1207" y="174"/>
                    <a:pt x="845" y="1"/>
                    <a:pt x="442"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44"/>
            <p:cNvSpPr/>
            <p:nvPr/>
          </p:nvSpPr>
          <p:spPr>
            <a:xfrm>
              <a:off x="5176925" y="3205750"/>
              <a:ext cx="67800" cy="156600"/>
            </a:xfrm>
            <a:custGeom>
              <a:rect b="b" l="l" r="r" t="t"/>
              <a:pathLst>
                <a:path extrusionOk="0" h="6264" w="2712">
                  <a:moveTo>
                    <a:pt x="948" y="0"/>
                  </a:moveTo>
                  <a:cubicBezTo>
                    <a:pt x="796" y="0"/>
                    <a:pt x="647" y="21"/>
                    <a:pt x="504" y="61"/>
                  </a:cubicBezTo>
                  <a:cubicBezTo>
                    <a:pt x="509" y="62"/>
                    <a:pt x="515" y="64"/>
                    <a:pt x="521" y="65"/>
                  </a:cubicBezTo>
                  <a:cubicBezTo>
                    <a:pt x="1313" y="291"/>
                    <a:pt x="1825" y="1081"/>
                    <a:pt x="1708" y="1897"/>
                  </a:cubicBezTo>
                  <a:cubicBezTo>
                    <a:pt x="1701" y="1951"/>
                    <a:pt x="1691" y="2005"/>
                    <a:pt x="1679" y="2055"/>
                  </a:cubicBezTo>
                  <a:cubicBezTo>
                    <a:pt x="1570" y="2508"/>
                    <a:pt x="1580" y="2982"/>
                    <a:pt x="1706" y="3431"/>
                  </a:cubicBezTo>
                  <a:cubicBezTo>
                    <a:pt x="1801" y="3768"/>
                    <a:pt x="1817" y="4132"/>
                    <a:pt x="1739" y="4498"/>
                  </a:cubicBezTo>
                  <a:cubicBezTo>
                    <a:pt x="1547" y="5394"/>
                    <a:pt x="843" y="6047"/>
                    <a:pt x="0" y="6219"/>
                  </a:cubicBezTo>
                  <a:cubicBezTo>
                    <a:pt x="149" y="6249"/>
                    <a:pt x="298" y="6264"/>
                    <a:pt x="445" y="6264"/>
                  </a:cubicBezTo>
                  <a:cubicBezTo>
                    <a:pt x="1476" y="6264"/>
                    <a:pt x="2403" y="5546"/>
                    <a:pt x="2626" y="4498"/>
                  </a:cubicBezTo>
                  <a:cubicBezTo>
                    <a:pt x="2705" y="4131"/>
                    <a:pt x="2688" y="3768"/>
                    <a:pt x="2594" y="3431"/>
                  </a:cubicBezTo>
                  <a:cubicBezTo>
                    <a:pt x="2467" y="2982"/>
                    <a:pt x="2457" y="2508"/>
                    <a:pt x="2566" y="2055"/>
                  </a:cubicBezTo>
                  <a:cubicBezTo>
                    <a:pt x="2580" y="2003"/>
                    <a:pt x="2590" y="1950"/>
                    <a:pt x="2596" y="1897"/>
                  </a:cubicBezTo>
                  <a:cubicBezTo>
                    <a:pt x="2712" y="1081"/>
                    <a:pt x="2201" y="291"/>
                    <a:pt x="1409" y="65"/>
                  </a:cubicBezTo>
                  <a:cubicBezTo>
                    <a:pt x="1254" y="21"/>
                    <a:pt x="1100" y="0"/>
                    <a:pt x="948"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44"/>
            <p:cNvSpPr/>
            <p:nvPr/>
          </p:nvSpPr>
          <p:spPr>
            <a:xfrm>
              <a:off x="5098825" y="3253425"/>
              <a:ext cx="67150" cy="112100"/>
            </a:xfrm>
            <a:custGeom>
              <a:rect b="b" l="l" r="r" t="t"/>
              <a:pathLst>
                <a:path extrusionOk="0" h="4484" w="2686">
                  <a:moveTo>
                    <a:pt x="444" y="0"/>
                  </a:moveTo>
                  <a:cubicBezTo>
                    <a:pt x="292" y="0"/>
                    <a:pt x="144" y="16"/>
                    <a:pt x="0" y="44"/>
                  </a:cubicBezTo>
                  <a:cubicBezTo>
                    <a:pt x="1026" y="250"/>
                    <a:pt x="1799" y="1156"/>
                    <a:pt x="1799" y="2243"/>
                  </a:cubicBezTo>
                  <a:cubicBezTo>
                    <a:pt x="1799" y="3328"/>
                    <a:pt x="1026" y="4234"/>
                    <a:pt x="0" y="4440"/>
                  </a:cubicBezTo>
                  <a:cubicBezTo>
                    <a:pt x="144" y="4468"/>
                    <a:pt x="292" y="4484"/>
                    <a:pt x="444" y="4484"/>
                  </a:cubicBezTo>
                  <a:cubicBezTo>
                    <a:pt x="1682" y="4484"/>
                    <a:pt x="2686" y="3479"/>
                    <a:pt x="2686" y="2242"/>
                  </a:cubicBezTo>
                  <a:cubicBezTo>
                    <a:pt x="2686" y="1005"/>
                    <a:pt x="1681" y="0"/>
                    <a:pt x="444"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44"/>
            <p:cNvSpPr/>
            <p:nvPr/>
          </p:nvSpPr>
          <p:spPr>
            <a:xfrm>
              <a:off x="5044800" y="3232225"/>
              <a:ext cx="64700" cy="48050"/>
            </a:xfrm>
            <a:custGeom>
              <a:rect b="b" l="l" r="r" t="t"/>
              <a:pathLst>
                <a:path extrusionOk="0" h="1922" w="2588">
                  <a:moveTo>
                    <a:pt x="813" y="0"/>
                  </a:moveTo>
                  <a:cubicBezTo>
                    <a:pt x="538" y="0"/>
                    <a:pt x="292" y="45"/>
                    <a:pt x="143" y="80"/>
                  </a:cubicBezTo>
                  <a:cubicBezTo>
                    <a:pt x="53" y="101"/>
                    <a:pt x="0" y="184"/>
                    <a:pt x="18" y="274"/>
                  </a:cubicBezTo>
                  <a:cubicBezTo>
                    <a:pt x="80" y="590"/>
                    <a:pt x="278" y="1321"/>
                    <a:pt x="831" y="1677"/>
                  </a:cubicBezTo>
                  <a:cubicBezTo>
                    <a:pt x="1123" y="1865"/>
                    <a:pt x="1468" y="1921"/>
                    <a:pt x="1776" y="1921"/>
                  </a:cubicBezTo>
                  <a:cubicBezTo>
                    <a:pt x="2051" y="1921"/>
                    <a:pt x="2296" y="1876"/>
                    <a:pt x="2444" y="1842"/>
                  </a:cubicBezTo>
                  <a:cubicBezTo>
                    <a:pt x="2535" y="1821"/>
                    <a:pt x="2588" y="1737"/>
                    <a:pt x="2569" y="1647"/>
                  </a:cubicBezTo>
                  <a:cubicBezTo>
                    <a:pt x="2508" y="1331"/>
                    <a:pt x="2309" y="601"/>
                    <a:pt x="1756" y="245"/>
                  </a:cubicBezTo>
                  <a:cubicBezTo>
                    <a:pt x="1465" y="56"/>
                    <a:pt x="1120" y="0"/>
                    <a:pt x="81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44"/>
            <p:cNvSpPr/>
            <p:nvPr/>
          </p:nvSpPr>
          <p:spPr>
            <a:xfrm>
              <a:off x="4904575" y="3355150"/>
              <a:ext cx="343225" cy="125100"/>
            </a:xfrm>
            <a:custGeom>
              <a:rect b="b" l="l" r="r" t="t"/>
              <a:pathLst>
                <a:path extrusionOk="0" h="5004" w="13729">
                  <a:moveTo>
                    <a:pt x="1" y="1"/>
                  </a:moveTo>
                  <a:lnTo>
                    <a:pt x="1" y="5003"/>
                  </a:lnTo>
                  <a:lnTo>
                    <a:pt x="13729" y="5003"/>
                  </a:lnTo>
                  <a:lnTo>
                    <a:pt x="1372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44"/>
            <p:cNvSpPr/>
            <p:nvPr/>
          </p:nvSpPr>
          <p:spPr>
            <a:xfrm>
              <a:off x="5225575" y="3355150"/>
              <a:ext cx="22225" cy="125100"/>
            </a:xfrm>
            <a:custGeom>
              <a:rect b="b" l="l" r="r" t="t"/>
              <a:pathLst>
                <a:path extrusionOk="0" h="5004" w="889">
                  <a:moveTo>
                    <a:pt x="1" y="1"/>
                  </a:moveTo>
                  <a:lnTo>
                    <a:pt x="1" y="5003"/>
                  </a:lnTo>
                  <a:lnTo>
                    <a:pt x="889" y="5003"/>
                  </a:lnTo>
                  <a:lnTo>
                    <a:pt x="889"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44"/>
            <p:cNvSpPr/>
            <p:nvPr/>
          </p:nvSpPr>
          <p:spPr>
            <a:xfrm>
              <a:off x="4892350" y="3326575"/>
              <a:ext cx="367675" cy="39000"/>
            </a:xfrm>
            <a:custGeom>
              <a:rect b="b" l="l" r="r" t="t"/>
              <a:pathLst>
                <a:path extrusionOk="0" h="1560" w="14707">
                  <a:moveTo>
                    <a:pt x="301" y="1"/>
                  </a:moveTo>
                  <a:cubicBezTo>
                    <a:pt x="135" y="1"/>
                    <a:pt x="0" y="135"/>
                    <a:pt x="0" y="301"/>
                  </a:cubicBezTo>
                  <a:lnTo>
                    <a:pt x="0" y="1259"/>
                  </a:lnTo>
                  <a:cubicBezTo>
                    <a:pt x="0" y="1426"/>
                    <a:pt x="135" y="1560"/>
                    <a:pt x="301" y="1560"/>
                  </a:cubicBezTo>
                  <a:lnTo>
                    <a:pt x="14406" y="1560"/>
                  </a:lnTo>
                  <a:cubicBezTo>
                    <a:pt x="14572" y="1560"/>
                    <a:pt x="14707" y="1425"/>
                    <a:pt x="14707" y="1259"/>
                  </a:cubicBezTo>
                  <a:lnTo>
                    <a:pt x="14707" y="301"/>
                  </a:lnTo>
                  <a:cubicBezTo>
                    <a:pt x="14707" y="135"/>
                    <a:pt x="14573" y="1"/>
                    <a:pt x="1440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44"/>
            <p:cNvSpPr/>
            <p:nvPr/>
          </p:nvSpPr>
          <p:spPr>
            <a:xfrm>
              <a:off x="4892350" y="3398200"/>
              <a:ext cx="367675" cy="39000"/>
            </a:xfrm>
            <a:custGeom>
              <a:rect b="b" l="l" r="r" t="t"/>
              <a:pathLst>
                <a:path extrusionOk="0" h="1560" w="14707">
                  <a:moveTo>
                    <a:pt x="301" y="0"/>
                  </a:moveTo>
                  <a:cubicBezTo>
                    <a:pt x="135" y="0"/>
                    <a:pt x="0" y="135"/>
                    <a:pt x="0" y="301"/>
                  </a:cubicBezTo>
                  <a:lnTo>
                    <a:pt x="0" y="1259"/>
                  </a:lnTo>
                  <a:cubicBezTo>
                    <a:pt x="0" y="1425"/>
                    <a:pt x="135" y="1560"/>
                    <a:pt x="301" y="1560"/>
                  </a:cubicBezTo>
                  <a:lnTo>
                    <a:pt x="14406" y="1560"/>
                  </a:lnTo>
                  <a:cubicBezTo>
                    <a:pt x="14572" y="1560"/>
                    <a:pt x="14707" y="1424"/>
                    <a:pt x="14707" y="1259"/>
                  </a:cubicBezTo>
                  <a:lnTo>
                    <a:pt x="14707" y="301"/>
                  </a:lnTo>
                  <a:cubicBezTo>
                    <a:pt x="14707" y="135"/>
                    <a:pt x="14573" y="0"/>
                    <a:pt x="1440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44"/>
            <p:cNvSpPr/>
            <p:nvPr/>
          </p:nvSpPr>
          <p:spPr>
            <a:xfrm>
              <a:off x="4892350" y="3469850"/>
              <a:ext cx="367675" cy="39000"/>
            </a:xfrm>
            <a:custGeom>
              <a:rect b="b" l="l" r="r" t="t"/>
              <a:pathLst>
                <a:path extrusionOk="0" h="1560" w="14707">
                  <a:moveTo>
                    <a:pt x="301" y="0"/>
                  </a:moveTo>
                  <a:cubicBezTo>
                    <a:pt x="135" y="0"/>
                    <a:pt x="0" y="134"/>
                    <a:pt x="0" y="301"/>
                  </a:cubicBezTo>
                  <a:lnTo>
                    <a:pt x="0" y="1259"/>
                  </a:lnTo>
                  <a:cubicBezTo>
                    <a:pt x="0" y="1425"/>
                    <a:pt x="135" y="1559"/>
                    <a:pt x="301" y="1559"/>
                  </a:cubicBezTo>
                  <a:lnTo>
                    <a:pt x="14406" y="1559"/>
                  </a:lnTo>
                  <a:cubicBezTo>
                    <a:pt x="14572" y="1559"/>
                    <a:pt x="14707" y="1424"/>
                    <a:pt x="14707" y="1259"/>
                  </a:cubicBezTo>
                  <a:lnTo>
                    <a:pt x="14707" y="301"/>
                  </a:lnTo>
                  <a:cubicBezTo>
                    <a:pt x="14707" y="134"/>
                    <a:pt x="14573" y="0"/>
                    <a:pt x="1440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44"/>
            <p:cNvSpPr/>
            <p:nvPr/>
          </p:nvSpPr>
          <p:spPr>
            <a:xfrm>
              <a:off x="5230300" y="3326550"/>
              <a:ext cx="29725" cy="38975"/>
            </a:xfrm>
            <a:custGeom>
              <a:rect b="b" l="l" r="r" t="t"/>
              <a:pathLst>
                <a:path extrusionOk="0" h="1559" w="1189">
                  <a:moveTo>
                    <a:pt x="0" y="1"/>
                  </a:moveTo>
                  <a:cubicBezTo>
                    <a:pt x="167" y="1"/>
                    <a:pt x="301" y="135"/>
                    <a:pt x="301" y="301"/>
                  </a:cubicBezTo>
                  <a:lnTo>
                    <a:pt x="301" y="1259"/>
                  </a:lnTo>
                  <a:cubicBezTo>
                    <a:pt x="301" y="1426"/>
                    <a:pt x="168" y="1559"/>
                    <a:pt x="0" y="1559"/>
                  </a:cubicBezTo>
                  <a:lnTo>
                    <a:pt x="888" y="1559"/>
                  </a:lnTo>
                  <a:cubicBezTo>
                    <a:pt x="1055" y="1559"/>
                    <a:pt x="1189" y="1426"/>
                    <a:pt x="1189" y="1259"/>
                  </a:cubicBezTo>
                  <a:lnTo>
                    <a:pt x="1189" y="301"/>
                  </a:lnTo>
                  <a:cubicBezTo>
                    <a:pt x="1189" y="136"/>
                    <a:pt x="1054" y="1"/>
                    <a:pt x="888"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44"/>
            <p:cNvSpPr/>
            <p:nvPr/>
          </p:nvSpPr>
          <p:spPr>
            <a:xfrm>
              <a:off x="5230300" y="3398175"/>
              <a:ext cx="29725" cy="39000"/>
            </a:xfrm>
            <a:custGeom>
              <a:rect b="b" l="l" r="r" t="t"/>
              <a:pathLst>
                <a:path extrusionOk="0" h="1560" w="1189">
                  <a:moveTo>
                    <a:pt x="0" y="0"/>
                  </a:moveTo>
                  <a:cubicBezTo>
                    <a:pt x="167" y="0"/>
                    <a:pt x="301" y="135"/>
                    <a:pt x="301" y="301"/>
                  </a:cubicBezTo>
                  <a:lnTo>
                    <a:pt x="301" y="1259"/>
                  </a:lnTo>
                  <a:cubicBezTo>
                    <a:pt x="301" y="1425"/>
                    <a:pt x="168" y="1560"/>
                    <a:pt x="0" y="1560"/>
                  </a:cubicBezTo>
                  <a:lnTo>
                    <a:pt x="888" y="1560"/>
                  </a:lnTo>
                  <a:cubicBezTo>
                    <a:pt x="1055" y="1560"/>
                    <a:pt x="1189" y="1425"/>
                    <a:pt x="1189" y="1259"/>
                  </a:cubicBezTo>
                  <a:lnTo>
                    <a:pt x="1189" y="301"/>
                  </a:lnTo>
                  <a:cubicBezTo>
                    <a:pt x="1189" y="136"/>
                    <a:pt x="1054" y="0"/>
                    <a:pt x="888"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44"/>
            <p:cNvSpPr/>
            <p:nvPr/>
          </p:nvSpPr>
          <p:spPr>
            <a:xfrm>
              <a:off x="5230300" y="3469825"/>
              <a:ext cx="29725" cy="38975"/>
            </a:xfrm>
            <a:custGeom>
              <a:rect b="b" l="l" r="r" t="t"/>
              <a:pathLst>
                <a:path extrusionOk="0" h="1559" w="1189">
                  <a:moveTo>
                    <a:pt x="0" y="0"/>
                  </a:moveTo>
                  <a:cubicBezTo>
                    <a:pt x="167" y="0"/>
                    <a:pt x="301" y="134"/>
                    <a:pt x="301" y="301"/>
                  </a:cubicBezTo>
                  <a:lnTo>
                    <a:pt x="301" y="1259"/>
                  </a:lnTo>
                  <a:cubicBezTo>
                    <a:pt x="301" y="1425"/>
                    <a:pt x="168" y="1558"/>
                    <a:pt x="0" y="1558"/>
                  </a:cubicBezTo>
                  <a:lnTo>
                    <a:pt x="888" y="1558"/>
                  </a:lnTo>
                  <a:cubicBezTo>
                    <a:pt x="1055" y="1558"/>
                    <a:pt x="1189" y="1425"/>
                    <a:pt x="1189" y="1259"/>
                  </a:cubicBezTo>
                  <a:lnTo>
                    <a:pt x="1189" y="301"/>
                  </a:lnTo>
                  <a:cubicBezTo>
                    <a:pt x="1189" y="135"/>
                    <a:pt x="1054" y="0"/>
                    <a:pt x="888"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44"/>
            <p:cNvSpPr/>
            <p:nvPr/>
          </p:nvSpPr>
          <p:spPr>
            <a:xfrm>
              <a:off x="4915625" y="3340500"/>
              <a:ext cx="11175" cy="11175"/>
            </a:xfrm>
            <a:custGeom>
              <a:rect b="b" l="l" r="r" t="t"/>
              <a:pathLst>
                <a:path extrusionOk="0" h="447" w="447">
                  <a:moveTo>
                    <a:pt x="224" y="1"/>
                  </a:moveTo>
                  <a:cubicBezTo>
                    <a:pt x="101" y="1"/>
                    <a:pt x="1" y="100"/>
                    <a:pt x="1" y="223"/>
                  </a:cubicBezTo>
                  <a:cubicBezTo>
                    <a:pt x="1" y="346"/>
                    <a:pt x="101" y="446"/>
                    <a:pt x="224" y="446"/>
                  </a:cubicBezTo>
                  <a:cubicBezTo>
                    <a:pt x="347" y="446"/>
                    <a:pt x="446" y="346"/>
                    <a:pt x="446" y="223"/>
                  </a:cubicBezTo>
                  <a:cubicBezTo>
                    <a:pt x="446" y="100"/>
                    <a:pt x="347" y="1"/>
                    <a:pt x="22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44"/>
            <p:cNvSpPr/>
            <p:nvPr/>
          </p:nvSpPr>
          <p:spPr>
            <a:xfrm>
              <a:off x="4915625" y="3412125"/>
              <a:ext cx="11175" cy="11150"/>
            </a:xfrm>
            <a:custGeom>
              <a:rect b="b" l="l" r="r" t="t"/>
              <a:pathLst>
                <a:path extrusionOk="0" h="446" w="447">
                  <a:moveTo>
                    <a:pt x="224" y="0"/>
                  </a:moveTo>
                  <a:cubicBezTo>
                    <a:pt x="101" y="0"/>
                    <a:pt x="1" y="100"/>
                    <a:pt x="1" y="223"/>
                  </a:cubicBezTo>
                  <a:cubicBezTo>
                    <a:pt x="1" y="346"/>
                    <a:pt x="101" y="446"/>
                    <a:pt x="224" y="446"/>
                  </a:cubicBezTo>
                  <a:cubicBezTo>
                    <a:pt x="347" y="446"/>
                    <a:pt x="446" y="346"/>
                    <a:pt x="446" y="223"/>
                  </a:cubicBezTo>
                  <a:cubicBezTo>
                    <a:pt x="446" y="100"/>
                    <a:pt x="347" y="0"/>
                    <a:pt x="224"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44"/>
            <p:cNvSpPr/>
            <p:nvPr/>
          </p:nvSpPr>
          <p:spPr>
            <a:xfrm>
              <a:off x="4915625" y="3483725"/>
              <a:ext cx="11175" cy="11150"/>
            </a:xfrm>
            <a:custGeom>
              <a:rect b="b" l="l" r="r" t="t"/>
              <a:pathLst>
                <a:path extrusionOk="0" h="446" w="447">
                  <a:moveTo>
                    <a:pt x="224" y="1"/>
                  </a:moveTo>
                  <a:cubicBezTo>
                    <a:pt x="101" y="1"/>
                    <a:pt x="1" y="100"/>
                    <a:pt x="1" y="223"/>
                  </a:cubicBezTo>
                  <a:cubicBezTo>
                    <a:pt x="1" y="347"/>
                    <a:pt x="101" y="445"/>
                    <a:pt x="224" y="445"/>
                  </a:cubicBezTo>
                  <a:cubicBezTo>
                    <a:pt x="347" y="445"/>
                    <a:pt x="446" y="347"/>
                    <a:pt x="446" y="223"/>
                  </a:cubicBezTo>
                  <a:cubicBezTo>
                    <a:pt x="446" y="100"/>
                    <a:pt x="347" y="1"/>
                    <a:pt x="22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44"/>
            <p:cNvSpPr/>
            <p:nvPr/>
          </p:nvSpPr>
          <p:spPr>
            <a:xfrm>
              <a:off x="5227225" y="3340500"/>
              <a:ext cx="11125" cy="11175"/>
            </a:xfrm>
            <a:custGeom>
              <a:rect b="b" l="l" r="r" t="t"/>
              <a:pathLst>
                <a:path extrusionOk="0" h="447" w="445">
                  <a:moveTo>
                    <a:pt x="223" y="1"/>
                  </a:moveTo>
                  <a:cubicBezTo>
                    <a:pt x="99" y="1"/>
                    <a:pt x="0" y="100"/>
                    <a:pt x="0" y="223"/>
                  </a:cubicBezTo>
                  <a:cubicBezTo>
                    <a:pt x="0" y="346"/>
                    <a:pt x="99" y="446"/>
                    <a:pt x="223" y="446"/>
                  </a:cubicBezTo>
                  <a:cubicBezTo>
                    <a:pt x="346" y="446"/>
                    <a:pt x="445" y="346"/>
                    <a:pt x="445" y="223"/>
                  </a:cubicBezTo>
                  <a:cubicBezTo>
                    <a:pt x="445" y="100"/>
                    <a:pt x="346" y="1"/>
                    <a:pt x="223"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44"/>
            <p:cNvSpPr/>
            <p:nvPr/>
          </p:nvSpPr>
          <p:spPr>
            <a:xfrm>
              <a:off x="5227225" y="3412125"/>
              <a:ext cx="11125" cy="11150"/>
            </a:xfrm>
            <a:custGeom>
              <a:rect b="b" l="l" r="r" t="t"/>
              <a:pathLst>
                <a:path extrusionOk="0" h="446" w="445">
                  <a:moveTo>
                    <a:pt x="223" y="0"/>
                  </a:moveTo>
                  <a:cubicBezTo>
                    <a:pt x="99" y="0"/>
                    <a:pt x="0" y="100"/>
                    <a:pt x="0" y="223"/>
                  </a:cubicBezTo>
                  <a:cubicBezTo>
                    <a:pt x="0" y="346"/>
                    <a:pt x="99" y="446"/>
                    <a:pt x="223" y="446"/>
                  </a:cubicBezTo>
                  <a:cubicBezTo>
                    <a:pt x="346" y="446"/>
                    <a:pt x="445" y="346"/>
                    <a:pt x="445" y="223"/>
                  </a:cubicBezTo>
                  <a:cubicBezTo>
                    <a:pt x="445" y="100"/>
                    <a:pt x="346" y="0"/>
                    <a:pt x="223"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44"/>
            <p:cNvSpPr/>
            <p:nvPr/>
          </p:nvSpPr>
          <p:spPr>
            <a:xfrm>
              <a:off x="5227225" y="3483725"/>
              <a:ext cx="11125" cy="11150"/>
            </a:xfrm>
            <a:custGeom>
              <a:rect b="b" l="l" r="r" t="t"/>
              <a:pathLst>
                <a:path extrusionOk="0" h="446" w="445">
                  <a:moveTo>
                    <a:pt x="223" y="1"/>
                  </a:moveTo>
                  <a:cubicBezTo>
                    <a:pt x="99" y="1"/>
                    <a:pt x="0" y="100"/>
                    <a:pt x="0" y="223"/>
                  </a:cubicBezTo>
                  <a:cubicBezTo>
                    <a:pt x="0" y="347"/>
                    <a:pt x="99" y="445"/>
                    <a:pt x="223" y="445"/>
                  </a:cubicBezTo>
                  <a:cubicBezTo>
                    <a:pt x="346" y="445"/>
                    <a:pt x="445" y="347"/>
                    <a:pt x="445" y="223"/>
                  </a:cubicBezTo>
                  <a:cubicBezTo>
                    <a:pt x="445" y="100"/>
                    <a:pt x="346" y="1"/>
                    <a:pt x="223"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4"/>
            <p:cNvSpPr/>
            <p:nvPr/>
          </p:nvSpPr>
          <p:spPr>
            <a:xfrm>
              <a:off x="4922200" y="3286400"/>
              <a:ext cx="27375" cy="11150"/>
            </a:xfrm>
            <a:custGeom>
              <a:rect b="b" l="l" r="r" t="t"/>
              <a:pathLst>
                <a:path extrusionOk="0" h="446" w="1095">
                  <a:moveTo>
                    <a:pt x="222" y="0"/>
                  </a:moveTo>
                  <a:cubicBezTo>
                    <a:pt x="99" y="0"/>
                    <a:pt x="0" y="99"/>
                    <a:pt x="0" y="223"/>
                  </a:cubicBezTo>
                  <a:cubicBezTo>
                    <a:pt x="0" y="347"/>
                    <a:pt x="100" y="446"/>
                    <a:pt x="222" y="446"/>
                  </a:cubicBezTo>
                  <a:lnTo>
                    <a:pt x="872" y="446"/>
                  </a:lnTo>
                  <a:cubicBezTo>
                    <a:pt x="993" y="446"/>
                    <a:pt x="1094" y="347"/>
                    <a:pt x="1094" y="223"/>
                  </a:cubicBezTo>
                  <a:cubicBezTo>
                    <a:pt x="1094" y="99"/>
                    <a:pt x="993" y="0"/>
                    <a:pt x="872"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4"/>
            <p:cNvSpPr/>
            <p:nvPr/>
          </p:nvSpPr>
          <p:spPr>
            <a:xfrm>
              <a:off x="5191425" y="3174175"/>
              <a:ext cx="19475" cy="50275"/>
            </a:xfrm>
            <a:custGeom>
              <a:rect b="b" l="l" r="r" t="t"/>
              <a:pathLst>
                <a:path extrusionOk="0" h="2011" w="779">
                  <a:moveTo>
                    <a:pt x="253" y="0"/>
                  </a:moveTo>
                  <a:cubicBezTo>
                    <a:pt x="213" y="0"/>
                    <a:pt x="172" y="11"/>
                    <a:pt x="135" y="34"/>
                  </a:cubicBezTo>
                  <a:cubicBezTo>
                    <a:pt x="31" y="100"/>
                    <a:pt x="1" y="236"/>
                    <a:pt x="66" y="340"/>
                  </a:cubicBezTo>
                  <a:cubicBezTo>
                    <a:pt x="248" y="628"/>
                    <a:pt x="328" y="975"/>
                    <a:pt x="287" y="1313"/>
                  </a:cubicBezTo>
                  <a:lnTo>
                    <a:pt x="234" y="1764"/>
                  </a:lnTo>
                  <a:cubicBezTo>
                    <a:pt x="220" y="1885"/>
                    <a:pt x="307" y="1995"/>
                    <a:pt x="429" y="2010"/>
                  </a:cubicBezTo>
                  <a:cubicBezTo>
                    <a:pt x="438" y="2011"/>
                    <a:pt x="445" y="2011"/>
                    <a:pt x="455" y="2011"/>
                  </a:cubicBezTo>
                  <a:cubicBezTo>
                    <a:pt x="565" y="2011"/>
                    <a:pt x="662" y="1928"/>
                    <a:pt x="673" y="1816"/>
                  </a:cubicBezTo>
                  <a:lnTo>
                    <a:pt x="727" y="1365"/>
                  </a:lnTo>
                  <a:cubicBezTo>
                    <a:pt x="779" y="925"/>
                    <a:pt x="678" y="479"/>
                    <a:pt x="440" y="104"/>
                  </a:cubicBezTo>
                  <a:cubicBezTo>
                    <a:pt x="399" y="37"/>
                    <a:pt x="327" y="0"/>
                    <a:pt x="25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45"/>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5"/>
          <p:cNvSpPr txBox="1"/>
          <p:nvPr>
            <p:ph idx="2" type="title"/>
          </p:nvPr>
        </p:nvSpPr>
        <p:spPr>
          <a:xfrm>
            <a:off x="778250" y="2439650"/>
            <a:ext cx="78108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Shared Values</a:t>
            </a:r>
            <a:r>
              <a:rPr lang="en"/>
              <a:t> </a:t>
            </a:r>
            <a:r>
              <a:rPr b="1" lang="en"/>
              <a:t>Workshop</a:t>
            </a:r>
            <a:endParaRPr b="1"/>
          </a:p>
        </p:txBody>
      </p:sp>
      <p:sp>
        <p:nvSpPr>
          <p:cNvPr id="446" name="Google Shape;446;p45"/>
          <p:cNvSpPr txBox="1"/>
          <p:nvPr>
            <p:ph type="title"/>
          </p:nvPr>
        </p:nvSpPr>
        <p:spPr>
          <a:xfrm>
            <a:off x="3812675" y="1090850"/>
            <a:ext cx="15183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447" name="Google Shape;447;p45"/>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a:t>
            </a:r>
            <a:r>
              <a:rPr lang="en"/>
              <a:t> workshop to identify and discuss shared teaching values. Fifteen instructional values were evaluated, discussed, and ranked by priority.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pic>
        <p:nvPicPr>
          <p:cNvPr id="452" name="Google Shape;452;p46"/>
          <p:cNvPicPr preferRelativeResize="0"/>
          <p:nvPr/>
        </p:nvPicPr>
        <p:blipFill>
          <a:blip r:embed="rId3">
            <a:alphaModFix/>
          </a:blip>
          <a:stretch>
            <a:fillRect/>
          </a:stretch>
        </p:blipFill>
        <p:spPr>
          <a:xfrm>
            <a:off x="652038" y="152400"/>
            <a:ext cx="7839918" cy="48386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47"/>
          <p:cNvSpPr txBox="1"/>
          <p:nvPr>
            <p:ph type="title"/>
          </p:nvPr>
        </p:nvSpPr>
        <p:spPr>
          <a:xfrm>
            <a:off x="720001" y="2800346"/>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Personal Values</a:t>
            </a:r>
            <a:endParaRPr/>
          </a:p>
        </p:txBody>
      </p:sp>
      <p:sp>
        <p:nvSpPr>
          <p:cNvPr id="458" name="Google Shape;458;p47"/>
          <p:cNvSpPr txBox="1"/>
          <p:nvPr>
            <p:ph idx="1" type="subTitle"/>
          </p:nvPr>
        </p:nvSpPr>
        <p:spPr>
          <a:xfrm>
            <a:off x="720001" y="3269098"/>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U</a:t>
            </a:r>
            <a:r>
              <a:rPr lang="en"/>
              <a:t>nderstand our own values and the connection they have to each other</a:t>
            </a:r>
            <a:endParaRPr/>
          </a:p>
        </p:txBody>
      </p:sp>
      <p:sp>
        <p:nvSpPr>
          <p:cNvPr id="459" name="Google Shape;459;p47"/>
          <p:cNvSpPr txBox="1"/>
          <p:nvPr>
            <p:ph idx="2" type="title"/>
          </p:nvPr>
        </p:nvSpPr>
        <p:spPr>
          <a:xfrm>
            <a:off x="3428850" y="2800357"/>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Group Identity</a:t>
            </a:r>
            <a:endParaRPr/>
          </a:p>
        </p:txBody>
      </p:sp>
      <p:sp>
        <p:nvSpPr>
          <p:cNvPr id="460" name="Google Shape;460;p47"/>
          <p:cNvSpPr txBox="1"/>
          <p:nvPr>
            <p:ph idx="3" type="subTitle"/>
          </p:nvPr>
        </p:nvSpPr>
        <p:spPr>
          <a:xfrm>
            <a:off x="3428850" y="3269111"/>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Develops group identity and solidifies our shared instructional mission</a:t>
            </a:r>
            <a:endParaRPr/>
          </a:p>
        </p:txBody>
      </p:sp>
      <p:sp>
        <p:nvSpPr>
          <p:cNvPr id="461" name="Google Shape;461;p47"/>
          <p:cNvSpPr txBox="1"/>
          <p:nvPr>
            <p:ph idx="4" type="title"/>
          </p:nvPr>
        </p:nvSpPr>
        <p:spPr>
          <a:xfrm>
            <a:off x="6137699" y="2972896"/>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Values &lt;-&gt; Instruction</a:t>
            </a:r>
            <a:endParaRPr/>
          </a:p>
        </p:txBody>
      </p:sp>
      <p:sp>
        <p:nvSpPr>
          <p:cNvPr id="462" name="Google Shape;462;p47"/>
          <p:cNvSpPr txBox="1"/>
          <p:nvPr>
            <p:ph idx="5" type="subTitle"/>
          </p:nvPr>
        </p:nvSpPr>
        <p:spPr>
          <a:xfrm>
            <a:off x="6137699" y="3441798"/>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hlink"/>
              </a:buClr>
              <a:buSzPts val="1100"/>
              <a:buFont typeface="Arial"/>
              <a:buNone/>
            </a:pPr>
            <a:r>
              <a:rPr lang="en"/>
              <a:t>Aligns our instruction more closely with our values</a:t>
            </a:r>
            <a:endParaRPr/>
          </a:p>
          <a:p>
            <a:pPr indent="0" lvl="0" marL="0" rtl="0" algn="ctr">
              <a:spcBef>
                <a:spcPts val="0"/>
              </a:spcBef>
              <a:spcAft>
                <a:spcPts val="0"/>
              </a:spcAft>
              <a:buClr>
                <a:schemeClr val="hlink"/>
              </a:buClr>
              <a:buSzPts val="1100"/>
              <a:buFont typeface="Arial"/>
              <a:buNone/>
            </a:pPr>
            <a:r>
              <a:t/>
            </a:r>
            <a:endParaRPr/>
          </a:p>
          <a:p>
            <a:pPr indent="0" lvl="0" marL="0" rtl="0" algn="ctr">
              <a:spcBef>
                <a:spcPts val="0"/>
              </a:spcBef>
              <a:spcAft>
                <a:spcPts val="0"/>
              </a:spcAft>
              <a:buClr>
                <a:schemeClr val="dk1"/>
              </a:buClr>
              <a:buSzPts val="1100"/>
              <a:buFont typeface="Arial"/>
              <a:buNone/>
            </a:pPr>
            <a:r>
              <a:t/>
            </a:r>
            <a:endParaRPr/>
          </a:p>
        </p:txBody>
      </p:sp>
      <p:sp>
        <p:nvSpPr>
          <p:cNvPr id="463" name="Google Shape;463;p47"/>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Main </a:t>
            </a:r>
            <a:r>
              <a:rPr b="1" lang="en"/>
              <a:t>takeaways</a:t>
            </a:r>
            <a:endParaRPr b="1"/>
          </a:p>
        </p:txBody>
      </p:sp>
      <p:sp>
        <p:nvSpPr>
          <p:cNvPr id="464" name="Google Shape;464;p47"/>
          <p:cNvSpPr/>
          <p:nvPr/>
        </p:nvSpPr>
        <p:spPr>
          <a:xfrm>
            <a:off x="4193400" y="18705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47"/>
          <p:cNvSpPr/>
          <p:nvPr/>
        </p:nvSpPr>
        <p:spPr>
          <a:xfrm>
            <a:off x="6902249" y="18705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47"/>
          <p:cNvSpPr/>
          <p:nvPr/>
        </p:nvSpPr>
        <p:spPr>
          <a:xfrm>
            <a:off x="1484551" y="18705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7" name="Google Shape;467;p47"/>
          <p:cNvGrpSpPr/>
          <p:nvPr/>
        </p:nvGrpSpPr>
        <p:grpSpPr>
          <a:xfrm>
            <a:off x="1654771" y="2069578"/>
            <a:ext cx="416757" cy="414079"/>
            <a:chOff x="3514900" y="1489020"/>
            <a:chExt cx="354145" cy="351869"/>
          </a:xfrm>
        </p:grpSpPr>
        <p:sp>
          <p:nvSpPr>
            <p:cNvPr id="468" name="Google Shape;468;p47"/>
            <p:cNvSpPr/>
            <p:nvPr/>
          </p:nvSpPr>
          <p:spPr>
            <a:xfrm>
              <a:off x="3514900" y="1489020"/>
              <a:ext cx="354145" cy="351869"/>
            </a:xfrm>
            <a:custGeom>
              <a:rect b="b" l="l" r="r" t="t"/>
              <a:pathLst>
                <a:path extrusionOk="0" h="23501" w="23653">
                  <a:moveTo>
                    <a:pt x="19698" y="1"/>
                  </a:moveTo>
                  <a:cubicBezTo>
                    <a:pt x="19495" y="1"/>
                    <a:pt x="19290" y="80"/>
                    <a:pt x="19133" y="237"/>
                  </a:cubicBezTo>
                  <a:lnTo>
                    <a:pt x="316" y="19075"/>
                  </a:lnTo>
                  <a:cubicBezTo>
                    <a:pt x="0" y="19369"/>
                    <a:pt x="0" y="19874"/>
                    <a:pt x="316" y="20168"/>
                  </a:cubicBezTo>
                  <a:lnTo>
                    <a:pt x="3406" y="23280"/>
                  </a:lnTo>
                  <a:cubicBezTo>
                    <a:pt x="3564" y="23427"/>
                    <a:pt x="3764" y="23501"/>
                    <a:pt x="3964" y="23501"/>
                  </a:cubicBezTo>
                  <a:cubicBezTo>
                    <a:pt x="4163" y="23501"/>
                    <a:pt x="4363" y="23427"/>
                    <a:pt x="4521" y="23280"/>
                  </a:cubicBezTo>
                  <a:lnTo>
                    <a:pt x="23358" y="4442"/>
                  </a:lnTo>
                  <a:cubicBezTo>
                    <a:pt x="23653" y="4148"/>
                    <a:pt x="23653" y="3643"/>
                    <a:pt x="23358" y="3328"/>
                  </a:cubicBezTo>
                  <a:lnTo>
                    <a:pt x="20247" y="237"/>
                  </a:lnTo>
                  <a:cubicBezTo>
                    <a:pt x="20100" y="80"/>
                    <a:pt x="19900" y="1"/>
                    <a:pt x="1969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47"/>
            <p:cNvSpPr/>
            <p:nvPr/>
          </p:nvSpPr>
          <p:spPr>
            <a:xfrm>
              <a:off x="3619094" y="1759498"/>
              <a:ext cx="24570" cy="24884"/>
            </a:xfrm>
            <a:custGeom>
              <a:rect b="b" l="l" r="r" t="t"/>
              <a:pathLst>
                <a:path extrusionOk="0" h="1662" w="1641">
                  <a:moveTo>
                    <a:pt x="526" y="1"/>
                  </a:moveTo>
                  <a:lnTo>
                    <a:pt x="1" y="548"/>
                  </a:lnTo>
                  <a:lnTo>
                    <a:pt x="1115" y="1662"/>
                  </a:lnTo>
                  <a:lnTo>
                    <a:pt x="1640" y="1136"/>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47"/>
            <p:cNvSpPr/>
            <p:nvPr/>
          </p:nvSpPr>
          <p:spPr>
            <a:xfrm>
              <a:off x="3623181" y="1722052"/>
              <a:ext cx="41249" cy="41249"/>
            </a:xfrm>
            <a:custGeom>
              <a:rect b="b" l="l" r="r" t="t"/>
              <a:pathLst>
                <a:path extrusionOk="0" h="2755" w="2755">
                  <a:moveTo>
                    <a:pt x="526" y="0"/>
                  </a:moveTo>
                  <a:lnTo>
                    <a:pt x="1" y="526"/>
                  </a:lnTo>
                  <a:lnTo>
                    <a:pt x="2229" y="2754"/>
                  </a:lnTo>
                  <a:lnTo>
                    <a:pt x="2755" y="2229"/>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47"/>
            <p:cNvSpPr/>
            <p:nvPr/>
          </p:nvSpPr>
          <p:spPr>
            <a:xfrm>
              <a:off x="3560536" y="1784682"/>
              <a:ext cx="41264" cy="41579"/>
            </a:xfrm>
            <a:custGeom>
              <a:rect b="b" l="l" r="r" t="t"/>
              <a:pathLst>
                <a:path extrusionOk="0" h="2777" w="2756">
                  <a:moveTo>
                    <a:pt x="527" y="1"/>
                  </a:moveTo>
                  <a:lnTo>
                    <a:pt x="1" y="548"/>
                  </a:lnTo>
                  <a:lnTo>
                    <a:pt x="2230" y="2776"/>
                  </a:lnTo>
                  <a:lnTo>
                    <a:pt x="2755" y="2251"/>
                  </a:lnTo>
                  <a:lnTo>
                    <a:pt x="52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47"/>
            <p:cNvSpPr/>
            <p:nvPr/>
          </p:nvSpPr>
          <p:spPr>
            <a:xfrm>
              <a:off x="3660957" y="1717635"/>
              <a:ext cx="24570" cy="24884"/>
            </a:xfrm>
            <a:custGeom>
              <a:rect b="b" l="l" r="r" t="t"/>
              <a:pathLst>
                <a:path extrusionOk="0" h="1662" w="1641">
                  <a:moveTo>
                    <a:pt x="526" y="1"/>
                  </a:moveTo>
                  <a:lnTo>
                    <a:pt x="1" y="547"/>
                  </a:lnTo>
                  <a:lnTo>
                    <a:pt x="1115" y="1662"/>
                  </a:lnTo>
                  <a:lnTo>
                    <a:pt x="1641" y="1136"/>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47"/>
            <p:cNvSpPr/>
            <p:nvPr/>
          </p:nvSpPr>
          <p:spPr>
            <a:xfrm>
              <a:off x="3681739" y="1696868"/>
              <a:ext cx="24570" cy="24555"/>
            </a:xfrm>
            <a:custGeom>
              <a:rect b="b" l="l" r="r" t="t"/>
              <a:pathLst>
                <a:path extrusionOk="0" h="1640" w="1641">
                  <a:moveTo>
                    <a:pt x="526" y="0"/>
                  </a:moveTo>
                  <a:lnTo>
                    <a:pt x="0" y="526"/>
                  </a:lnTo>
                  <a:lnTo>
                    <a:pt x="1115" y="1640"/>
                  </a:lnTo>
                  <a:lnTo>
                    <a:pt x="1640" y="1114"/>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47"/>
            <p:cNvSpPr/>
            <p:nvPr/>
          </p:nvSpPr>
          <p:spPr>
            <a:xfrm>
              <a:off x="3686141" y="1659092"/>
              <a:ext cx="41249" cy="41564"/>
            </a:xfrm>
            <a:custGeom>
              <a:rect b="b" l="l" r="r" t="t"/>
              <a:pathLst>
                <a:path extrusionOk="0" h="2776" w="2755">
                  <a:moveTo>
                    <a:pt x="526" y="0"/>
                  </a:moveTo>
                  <a:lnTo>
                    <a:pt x="1" y="547"/>
                  </a:lnTo>
                  <a:lnTo>
                    <a:pt x="2229" y="2775"/>
                  </a:lnTo>
                  <a:lnTo>
                    <a:pt x="2755" y="2250"/>
                  </a:lnTo>
                  <a:lnTo>
                    <a:pt x="526" y="0"/>
                  </a:lnTo>
                  <a:close/>
                </a:path>
              </a:pathLst>
            </a:custGeom>
            <a:solidFill>
              <a:srgbClr val="88A1B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7"/>
            <p:cNvSpPr/>
            <p:nvPr/>
          </p:nvSpPr>
          <p:spPr>
            <a:xfrm>
              <a:off x="3723602" y="1654990"/>
              <a:ext cx="24884" cy="24570"/>
            </a:xfrm>
            <a:custGeom>
              <a:rect b="b" l="l" r="r" t="t"/>
              <a:pathLst>
                <a:path extrusionOk="0" h="1641" w="1662">
                  <a:moveTo>
                    <a:pt x="526" y="1"/>
                  </a:moveTo>
                  <a:lnTo>
                    <a:pt x="1" y="526"/>
                  </a:lnTo>
                  <a:lnTo>
                    <a:pt x="1115" y="1641"/>
                  </a:lnTo>
                  <a:lnTo>
                    <a:pt x="1662" y="1115"/>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7"/>
            <p:cNvSpPr/>
            <p:nvPr/>
          </p:nvSpPr>
          <p:spPr>
            <a:xfrm>
              <a:off x="3744698" y="1633909"/>
              <a:ext cx="24570" cy="24884"/>
            </a:xfrm>
            <a:custGeom>
              <a:rect b="b" l="l" r="r" t="t"/>
              <a:pathLst>
                <a:path extrusionOk="0" h="1662" w="1641">
                  <a:moveTo>
                    <a:pt x="526" y="0"/>
                  </a:moveTo>
                  <a:lnTo>
                    <a:pt x="0" y="547"/>
                  </a:lnTo>
                  <a:lnTo>
                    <a:pt x="1115" y="1661"/>
                  </a:lnTo>
                  <a:lnTo>
                    <a:pt x="1640" y="1115"/>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7"/>
            <p:cNvSpPr/>
            <p:nvPr/>
          </p:nvSpPr>
          <p:spPr>
            <a:xfrm>
              <a:off x="3748786" y="1596447"/>
              <a:ext cx="41564" cy="41249"/>
            </a:xfrm>
            <a:custGeom>
              <a:rect b="b" l="l" r="r" t="t"/>
              <a:pathLst>
                <a:path extrusionOk="0" h="2755" w="2776">
                  <a:moveTo>
                    <a:pt x="526" y="0"/>
                  </a:moveTo>
                  <a:lnTo>
                    <a:pt x="1" y="526"/>
                  </a:lnTo>
                  <a:lnTo>
                    <a:pt x="2229" y="2755"/>
                  </a:lnTo>
                  <a:lnTo>
                    <a:pt x="2776" y="2229"/>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47"/>
            <p:cNvSpPr/>
            <p:nvPr/>
          </p:nvSpPr>
          <p:spPr>
            <a:xfrm>
              <a:off x="3786561" y="1592030"/>
              <a:ext cx="24570" cy="24884"/>
            </a:xfrm>
            <a:custGeom>
              <a:rect b="b" l="l" r="r" t="t"/>
              <a:pathLst>
                <a:path extrusionOk="0" h="1662" w="1641">
                  <a:moveTo>
                    <a:pt x="526" y="1"/>
                  </a:moveTo>
                  <a:lnTo>
                    <a:pt x="0" y="548"/>
                  </a:lnTo>
                  <a:lnTo>
                    <a:pt x="1115" y="1662"/>
                  </a:lnTo>
                  <a:lnTo>
                    <a:pt x="1640" y="1136"/>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7"/>
            <p:cNvSpPr/>
            <p:nvPr/>
          </p:nvSpPr>
          <p:spPr>
            <a:xfrm>
              <a:off x="3807343" y="1571264"/>
              <a:ext cx="24869" cy="24570"/>
            </a:xfrm>
            <a:custGeom>
              <a:rect b="b" l="l" r="r" t="t"/>
              <a:pathLst>
                <a:path extrusionOk="0" h="1641" w="1661">
                  <a:moveTo>
                    <a:pt x="526" y="0"/>
                  </a:moveTo>
                  <a:lnTo>
                    <a:pt x="0" y="526"/>
                  </a:lnTo>
                  <a:lnTo>
                    <a:pt x="1114" y="1640"/>
                  </a:lnTo>
                  <a:lnTo>
                    <a:pt x="1661" y="1115"/>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7"/>
            <p:cNvSpPr/>
            <p:nvPr/>
          </p:nvSpPr>
          <p:spPr>
            <a:xfrm>
              <a:off x="3811745" y="1533488"/>
              <a:ext cx="41249" cy="41564"/>
            </a:xfrm>
            <a:custGeom>
              <a:rect b="b" l="l" r="r" t="t"/>
              <a:pathLst>
                <a:path extrusionOk="0" h="2776" w="2755">
                  <a:moveTo>
                    <a:pt x="526" y="0"/>
                  </a:moveTo>
                  <a:lnTo>
                    <a:pt x="0" y="526"/>
                  </a:lnTo>
                  <a:lnTo>
                    <a:pt x="2229" y="2776"/>
                  </a:lnTo>
                  <a:lnTo>
                    <a:pt x="2755" y="2229"/>
                  </a:lnTo>
                  <a:lnTo>
                    <a:pt x="52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7"/>
            <p:cNvSpPr/>
            <p:nvPr/>
          </p:nvSpPr>
          <p:spPr>
            <a:xfrm>
              <a:off x="3597998" y="1780594"/>
              <a:ext cx="24570" cy="24570"/>
            </a:xfrm>
            <a:custGeom>
              <a:rect b="b" l="l" r="r" t="t"/>
              <a:pathLst>
                <a:path extrusionOk="0" h="1641" w="1641">
                  <a:moveTo>
                    <a:pt x="526" y="1"/>
                  </a:moveTo>
                  <a:lnTo>
                    <a:pt x="1" y="526"/>
                  </a:lnTo>
                  <a:lnTo>
                    <a:pt x="1115" y="1640"/>
                  </a:lnTo>
                  <a:lnTo>
                    <a:pt x="1641" y="1115"/>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7"/>
            <p:cNvSpPr/>
            <p:nvPr/>
          </p:nvSpPr>
          <p:spPr>
            <a:xfrm>
              <a:off x="3623181" y="1625090"/>
              <a:ext cx="108940" cy="108925"/>
            </a:xfrm>
            <a:custGeom>
              <a:rect b="b" l="l" r="r" t="t"/>
              <a:pathLst>
                <a:path extrusionOk="0" h="7275" w="7276">
                  <a:moveTo>
                    <a:pt x="3070" y="1"/>
                  </a:moveTo>
                  <a:lnTo>
                    <a:pt x="1" y="3049"/>
                  </a:lnTo>
                  <a:lnTo>
                    <a:pt x="4206" y="7275"/>
                  </a:lnTo>
                  <a:lnTo>
                    <a:pt x="7275" y="4205"/>
                  </a:lnTo>
                  <a:lnTo>
                    <a:pt x="3070"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7"/>
            <p:cNvSpPr/>
            <p:nvPr/>
          </p:nvSpPr>
          <p:spPr>
            <a:xfrm>
              <a:off x="3517416" y="1493826"/>
              <a:ext cx="316698" cy="313225"/>
            </a:xfrm>
            <a:custGeom>
              <a:rect b="b" l="l" r="r" t="t"/>
              <a:pathLst>
                <a:path extrusionOk="0" h="20920" w="21152">
                  <a:moveTo>
                    <a:pt x="2387" y="0"/>
                  </a:moveTo>
                  <a:cubicBezTo>
                    <a:pt x="1835" y="0"/>
                    <a:pt x="1283" y="211"/>
                    <a:pt x="863" y="631"/>
                  </a:cubicBezTo>
                  <a:cubicBezTo>
                    <a:pt x="1" y="1472"/>
                    <a:pt x="1" y="2839"/>
                    <a:pt x="863" y="3701"/>
                  </a:cubicBezTo>
                  <a:lnTo>
                    <a:pt x="18082" y="20920"/>
                  </a:lnTo>
                  <a:lnTo>
                    <a:pt x="21151" y="17871"/>
                  </a:lnTo>
                  <a:lnTo>
                    <a:pt x="3911" y="631"/>
                  </a:lnTo>
                  <a:cubicBezTo>
                    <a:pt x="3491" y="211"/>
                    <a:pt x="2939" y="0"/>
                    <a:pt x="2387"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7"/>
            <p:cNvSpPr/>
            <p:nvPr/>
          </p:nvSpPr>
          <p:spPr>
            <a:xfrm>
              <a:off x="3788133" y="1761399"/>
              <a:ext cx="73230" cy="72287"/>
            </a:xfrm>
            <a:custGeom>
              <a:rect b="b" l="l" r="r" t="t"/>
              <a:pathLst>
                <a:path extrusionOk="0" h="4828" w="4891">
                  <a:moveTo>
                    <a:pt x="3070" y="0"/>
                  </a:moveTo>
                  <a:lnTo>
                    <a:pt x="1" y="3049"/>
                  </a:lnTo>
                  <a:lnTo>
                    <a:pt x="4521" y="4815"/>
                  </a:lnTo>
                  <a:cubicBezTo>
                    <a:pt x="4546" y="4823"/>
                    <a:pt x="4572" y="4827"/>
                    <a:pt x="4597" y="4827"/>
                  </a:cubicBezTo>
                  <a:cubicBezTo>
                    <a:pt x="4756" y="4827"/>
                    <a:pt x="4891" y="4666"/>
                    <a:pt x="4836" y="4520"/>
                  </a:cubicBezTo>
                  <a:lnTo>
                    <a:pt x="307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47"/>
            <p:cNvSpPr/>
            <p:nvPr/>
          </p:nvSpPr>
          <p:spPr>
            <a:xfrm>
              <a:off x="3822136" y="1761399"/>
              <a:ext cx="39198" cy="72407"/>
            </a:xfrm>
            <a:custGeom>
              <a:rect b="b" l="l" r="r" t="t"/>
              <a:pathLst>
                <a:path extrusionOk="0" h="4836" w="2618">
                  <a:moveTo>
                    <a:pt x="799" y="0"/>
                  </a:moveTo>
                  <a:lnTo>
                    <a:pt x="0" y="778"/>
                  </a:lnTo>
                  <a:lnTo>
                    <a:pt x="1451" y="4499"/>
                  </a:lnTo>
                  <a:lnTo>
                    <a:pt x="2250" y="4815"/>
                  </a:lnTo>
                  <a:cubicBezTo>
                    <a:pt x="2282" y="4829"/>
                    <a:pt x="2313" y="4835"/>
                    <a:pt x="2344" y="4835"/>
                  </a:cubicBezTo>
                  <a:cubicBezTo>
                    <a:pt x="2495" y="4835"/>
                    <a:pt x="2618" y="4678"/>
                    <a:pt x="2565" y="4520"/>
                  </a:cubicBezTo>
                  <a:lnTo>
                    <a:pt x="799" y="0"/>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7"/>
            <p:cNvSpPr/>
            <p:nvPr/>
          </p:nvSpPr>
          <p:spPr>
            <a:xfrm>
              <a:off x="3541656" y="1493781"/>
              <a:ext cx="292458" cy="313270"/>
            </a:xfrm>
            <a:custGeom>
              <a:rect b="b" l="l" r="r" t="t"/>
              <a:pathLst>
                <a:path extrusionOk="0" h="20923" w="19533">
                  <a:moveTo>
                    <a:pt x="789" y="0"/>
                  </a:moveTo>
                  <a:cubicBezTo>
                    <a:pt x="524" y="0"/>
                    <a:pt x="257" y="49"/>
                    <a:pt x="1" y="151"/>
                  </a:cubicBezTo>
                  <a:cubicBezTo>
                    <a:pt x="295" y="256"/>
                    <a:pt x="547" y="424"/>
                    <a:pt x="778" y="634"/>
                  </a:cubicBezTo>
                  <a:lnTo>
                    <a:pt x="15706" y="15561"/>
                  </a:lnTo>
                  <a:cubicBezTo>
                    <a:pt x="16967" y="16844"/>
                    <a:pt x="16967" y="18904"/>
                    <a:pt x="15706" y="20166"/>
                  </a:cubicBezTo>
                  <a:lnTo>
                    <a:pt x="16463" y="20923"/>
                  </a:lnTo>
                  <a:lnTo>
                    <a:pt x="19532" y="17874"/>
                  </a:lnTo>
                  <a:lnTo>
                    <a:pt x="2292" y="634"/>
                  </a:lnTo>
                  <a:cubicBezTo>
                    <a:pt x="1893" y="220"/>
                    <a:pt x="1348" y="0"/>
                    <a:pt x="789"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47"/>
            <p:cNvSpPr/>
            <p:nvPr/>
          </p:nvSpPr>
          <p:spPr>
            <a:xfrm>
              <a:off x="3834728" y="1807979"/>
              <a:ext cx="26636" cy="25708"/>
            </a:xfrm>
            <a:custGeom>
              <a:rect b="b" l="l" r="r" t="t"/>
              <a:pathLst>
                <a:path extrusionOk="0" h="1717" w="1779">
                  <a:moveTo>
                    <a:pt x="1157" y="1"/>
                  </a:moveTo>
                  <a:lnTo>
                    <a:pt x="0" y="1157"/>
                  </a:lnTo>
                  <a:lnTo>
                    <a:pt x="1409" y="1704"/>
                  </a:lnTo>
                  <a:cubicBezTo>
                    <a:pt x="1434" y="1712"/>
                    <a:pt x="1460" y="1716"/>
                    <a:pt x="1485" y="1716"/>
                  </a:cubicBezTo>
                  <a:cubicBezTo>
                    <a:pt x="1644" y="1716"/>
                    <a:pt x="1779" y="1555"/>
                    <a:pt x="1724" y="1409"/>
                  </a:cubicBezTo>
                  <a:lnTo>
                    <a:pt x="115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47"/>
            <p:cNvSpPr/>
            <p:nvPr/>
          </p:nvSpPr>
          <p:spPr>
            <a:xfrm>
              <a:off x="3552047" y="1524984"/>
              <a:ext cx="68320" cy="68334"/>
            </a:xfrm>
            <a:custGeom>
              <a:rect b="b" l="l" r="r" t="t"/>
              <a:pathLst>
                <a:path extrusionOk="0" h="4564" w="4563">
                  <a:moveTo>
                    <a:pt x="3049" y="1"/>
                  </a:moveTo>
                  <a:lnTo>
                    <a:pt x="0" y="3070"/>
                  </a:lnTo>
                  <a:lnTo>
                    <a:pt x="1493" y="4563"/>
                  </a:lnTo>
                  <a:lnTo>
                    <a:pt x="4563" y="1494"/>
                  </a:lnTo>
                  <a:lnTo>
                    <a:pt x="304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7"/>
            <p:cNvSpPr/>
            <p:nvPr/>
          </p:nvSpPr>
          <p:spPr>
            <a:xfrm>
              <a:off x="3593281" y="1566218"/>
              <a:ext cx="221623" cy="221952"/>
            </a:xfrm>
            <a:custGeom>
              <a:rect b="b" l="l" r="r" t="t"/>
              <a:pathLst>
                <a:path extrusionOk="0" h="14824" w="14802">
                  <a:moveTo>
                    <a:pt x="526" y="1"/>
                  </a:moveTo>
                  <a:lnTo>
                    <a:pt x="1" y="548"/>
                  </a:lnTo>
                  <a:lnTo>
                    <a:pt x="14276" y="14823"/>
                  </a:lnTo>
                  <a:lnTo>
                    <a:pt x="14802" y="14298"/>
                  </a:lnTo>
                  <a:lnTo>
                    <a:pt x="52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0" name="Google Shape;490;p47"/>
          <p:cNvGrpSpPr/>
          <p:nvPr/>
        </p:nvGrpSpPr>
        <p:grpSpPr>
          <a:xfrm>
            <a:off x="7128722" y="2007111"/>
            <a:ext cx="304256" cy="484184"/>
            <a:chOff x="6021375" y="3157600"/>
            <a:chExt cx="231075" cy="367725"/>
          </a:xfrm>
        </p:grpSpPr>
        <p:sp>
          <p:nvSpPr>
            <p:cNvPr id="491" name="Google Shape;491;p47"/>
            <p:cNvSpPr/>
            <p:nvPr/>
          </p:nvSpPr>
          <p:spPr>
            <a:xfrm>
              <a:off x="6048075" y="3208000"/>
              <a:ext cx="171000" cy="42050"/>
            </a:xfrm>
            <a:custGeom>
              <a:rect b="b" l="l" r="r" t="t"/>
              <a:pathLst>
                <a:path extrusionOk="0" h="1682" w="6840">
                  <a:moveTo>
                    <a:pt x="0" y="1"/>
                  </a:moveTo>
                  <a:lnTo>
                    <a:pt x="0" y="1681"/>
                  </a:lnTo>
                  <a:lnTo>
                    <a:pt x="6839" y="1681"/>
                  </a:lnTo>
                  <a:lnTo>
                    <a:pt x="68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47"/>
            <p:cNvSpPr/>
            <p:nvPr/>
          </p:nvSpPr>
          <p:spPr>
            <a:xfrm>
              <a:off x="6048075" y="3323525"/>
              <a:ext cx="171000" cy="42050"/>
            </a:xfrm>
            <a:custGeom>
              <a:rect b="b" l="l" r="r" t="t"/>
              <a:pathLst>
                <a:path extrusionOk="0" h="1682" w="6840">
                  <a:moveTo>
                    <a:pt x="0" y="1"/>
                  </a:moveTo>
                  <a:lnTo>
                    <a:pt x="0" y="1682"/>
                  </a:lnTo>
                  <a:lnTo>
                    <a:pt x="6839" y="1682"/>
                  </a:lnTo>
                  <a:lnTo>
                    <a:pt x="68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47"/>
            <p:cNvSpPr/>
            <p:nvPr/>
          </p:nvSpPr>
          <p:spPr>
            <a:xfrm>
              <a:off x="6048075" y="3439075"/>
              <a:ext cx="171000" cy="42000"/>
            </a:xfrm>
            <a:custGeom>
              <a:rect b="b" l="l" r="r" t="t"/>
              <a:pathLst>
                <a:path extrusionOk="0" h="1680" w="6840">
                  <a:moveTo>
                    <a:pt x="0" y="1"/>
                  </a:moveTo>
                  <a:lnTo>
                    <a:pt x="0" y="1680"/>
                  </a:lnTo>
                  <a:lnTo>
                    <a:pt x="6839" y="1680"/>
                  </a:lnTo>
                  <a:lnTo>
                    <a:pt x="68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47"/>
            <p:cNvSpPr/>
            <p:nvPr/>
          </p:nvSpPr>
          <p:spPr>
            <a:xfrm>
              <a:off x="6188725" y="3208000"/>
              <a:ext cx="30350" cy="42050"/>
            </a:xfrm>
            <a:custGeom>
              <a:rect b="b" l="l" r="r" t="t"/>
              <a:pathLst>
                <a:path extrusionOk="0" h="1682" w="1214">
                  <a:moveTo>
                    <a:pt x="0" y="1"/>
                  </a:moveTo>
                  <a:lnTo>
                    <a:pt x="0" y="1681"/>
                  </a:lnTo>
                  <a:lnTo>
                    <a:pt x="1213" y="1681"/>
                  </a:lnTo>
                  <a:lnTo>
                    <a:pt x="1213"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47"/>
            <p:cNvSpPr/>
            <p:nvPr/>
          </p:nvSpPr>
          <p:spPr>
            <a:xfrm>
              <a:off x="6188725" y="3323525"/>
              <a:ext cx="30350" cy="42050"/>
            </a:xfrm>
            <a:custGeom>
              <a:rect b="b" l="l" r="r" t="t"/>
              <a:pathLst>
                <a:path extrusionOk="0" h="1682" w="1214">
                  <a:moveTo>
                    <a:pt x="0" y="1"/>
                  </a:moveTo>
                  <a:lnTo>
                    <a:pt x="0" y="1682"/>
                  </a:lnTo>
                  <a:lnTo>
                    <a:pt x="1213" y="1682"/>
                  </a:lnTo>
                  <a:lnTo>
                    <a:pt x="1213"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47"/>
            <p:cNvSpPr/>
            <p:nvPr/>
          </p:nvSpPr>
          <p:spPr>
            <a:xfrm>
              <a:off x="6188725" y="3439075"/>
              <a:ext cx="30350" cy="42000"/>
            </a:xfrm>
            <a:custGeom>
              <a:rect b="b" l="l" r="r" t="t"/>
              <a:pathLst>
                <a:path extrusionOk="0" h="1680" w="1214">
                  <a:moveTo>
                    <a:pt x="0" y="1"/>
                  </a:moveTo>
                  <a:lnTo>
                    <a:pt x="0" y="1680"/>
                  </a:lnTo>
                  <a:lnTo>
                    <a:pt x="1213" y="1680"/>
                  </a:lnTo>
                  <a:lnTo>
                    <a:pt x="1213"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47"/>
            <p:cNvSpPr/>
            <p:nvPr/>
          </p:nvSpPr>
          <p:spPr>
            <a:xfrm>
              <a:off x="6021375" y="3157600"/>
              <a:ext cx="40100" cy="367725"/>
            </a:xfrm>
            <a:custGeom>
              <a:rect b="b" l="l" r="r" t="t"/>
              <a:pathLst>
                <a:path extrusionOk="0" h="14709" w="1604">
                  <a:moveTo>
                    <a:pt x="802" y="1"/>
                  </a:moveTo>
                  <a:cubicBezTo>
                    <a:pt x="359" y="1"/>
                    <a:pt x="0" y="361"/>
                    <a:pt x="0" y="803"/>
                  </a:cubicBezTo>
                  <a:lnTo>
                    <a:pt x="0" y="14455"/>
                  </a:lnTo>
                  <a:cubicBezTo>
                    <a:pt x="0" y="14594"/>
                    <a:pt x="114" y="14708"/>
                    <a:pt x="254" y="14708"/>
                  </a:cubicBezTo>
                  <a:lnTo>
                    <a:pt x="1349" y="14708"/>
                  </a:lnTo>
                  <a:cubicBezTo>
                    <a:pt x="1490" y="14708"/>
                    <a:pt x="1603" y="14596"/>
                    <a:pt x="1603" y="14455"/>
                  </a:cubicBezTo>
                  <a:lnTo>
                    <a:pt x="1603" y="803"/>
                  </a:lnTo>
                  <a:cubicBezTo>
                    <a:pt x="1603" y="361"/>
                    <a:pt x="1244" y="1"/>
                    <a:pt x="80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47"/>
            <p:cNvSpPr/>
            <p:nvPr/>
          </p:nvSpPr>
          <p:spPr>
            <a:xfrm>
              <a:off x="6212350" y="3157600"/>
              <a:ext cx="40100" cy="367725"/>
            </a:xfrm>
            <a:custGeom>
              <a:rect b="b" l="l" r="r" t="t"/>
              <a:pathLst>
                <a:path extrusionOk="0" h="14709" w="1604">
                  <a:moveTo>
                    <a:pt x="802" y="1"/>
                  </a:moveTo>
                  <a:cubicBezTo>
                    <a:pt x="360" y="1"/>
                    <a:pt x="1" y="361"/>
                    <a:pt x="1" y="803"/>
                  </a:cubicBezTo>
                  <a:lnTo>
                    <a:pt x="1" y="14455"/>
                  </a:lnTo>
                  <a:cubicBezTo>
                    <a:pt x="1" y="14594"/>
                    <a:pt x="114" y="14708"/>
                    <a:pt x="255" y="14708"/>
                  </a:cubicBezTo>
                  <a:lnTo>
                    <a:pt x="1350" y="14708"/>
                  </a:lnTo>
                  <a:cubicBezTo>
                    <a:pt x="1490" y="14708"/>
                    <a:pt x="1604" y="14596"/>
                    <a:pt x="1604" y="14455"/>
                  </a:cubicBezTo>
                  <a:lnTo>
                    <a:pt x="1604" y="803"/>
                  </a:lnTo>
                  <a:cubicBezTo>
                    <a:pt x="1604" y="361"/>
                    <a:pt x="1245" y="1"/>
                    <a:pt x="80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47"/>
            <p:cNvSpPr/>
            <p:nvPr/>
          </p:nvSpPr>
          <p:spPr>
            <a:xfrm>
              <a:off x="6030325" y="3157625"/>
              <a:ext cx="31150" cy="367675"/>
            </a:xfrm>
            <a:custGeom>
              <a:rect b="b" l="l" r="r" t="t"/>
              <a:pathLst>
                <a:path extrusionOk="0" h="14707" w="1246">
                  <a:moveTo>
                    <a:pt x="444" y="1"/>
                  </a:moveTo>
                  <a:cubicBezTo>
                    <a:pt x="280" y="1"/>
                    <a:pt x="127" y="50"/>
                    <a:pt x="0" y="134"/>
                  </a:cubicBezTo>
                  <a:cubicBezTo>
                    <a:pt x="215" y="278"/>
                    <a:pt x="356" y="523"/>
                    <a:pt x="356" y="800"/>
                  </a:cubicBezTo>
                  <a:lnTo>
                    <a:pt x="356" y="14452"/>
                  </a:lnTo>
                  <a:cubicBezTo>
                    <a:pt x="356" y="14592"/>
                    <a:pt x="243" y="14706"/>
                    <a:pt x="103" y="14706"/>
                  </a:cubicBezTo>
                  <a:lnTo>
                    <a:pt x="990" y="14706"/>
                  </a:lnTo>
                  <a:cubicBezTo>
                    <a:pt x="1130" y="14706"/>
                    <a:pt x="1244" y="14593"/>
                    <a:pt x="1244" y="14452"/>
                  </a:cubicBezTo>
                  <a:lnTo>
                    <a:pt x="1244" y="802"/>
                  </a:lnTo>
                  <a:cubicBezTo>
                    <a:pt x="1245" y="360"/>
                    <a:pt x="886" y="1"/>
                    <a:pt x="44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47"/>
            <p:cNvSpPr/>
            <p:nvPr/>
          </p:nvSpPr>
          <p:spPr>
            <a:xfrm>
              <a:off x="6221325" y="3157625"/>
              <a:ext cx="31125" cy="367675"/>
            </a:xfrm>
            <a:custGeom>
              <a:rect b="b" l="l" r="r" t="t"/>
              <a:pathLst>
                <a:path extrusionOk="0" h="14707" w="1245">
                  <a:moveTo>
                    <a:pt x="444" y="1"/>
                  </a:moveTo>
                  <a:cubicBezTo>
                    <a:pt x="281" y="1"/>
                    <a:pt x="128" y="50"/>
                    <a:pt x="1" y="134"/>
                  </a:cubicBezTo>
                  <a:cubicBezTo>
                    <a:pt x="215" y="278"/>
                    <a:pt x="357" y="523"/>
                    <a:pt x="357" y="800"/>
                  </a:cubicBezTo>
                  <a:lnTo>
                    <a:pt x="357" y="14452"/>
                  </a:lnTo>
                  <a:cubicBezTo>
                    <a:pt x="357" y="14592"/>
                    <a:pt x="244" y="14706"/>
                    <a:pt x="104" y="14706"/>
                  </a:cubicBezTo>
                  <a:lnTo>
                    <a:pt x="991" y="14706"/>
                  </a:lnTo>
                  <a:cubicBezTo>
                    <a:pt x="1130" y="14706"/>
                    <a:pt x="1245" y="14593"/>
                    <a:pt x="1245" y="14452"/>
                  </a:cubicBezTo>
                  <a:lnTo>
                    <a:pt x="1245" y="802"/>
                  </a:lnTo>
                  <a:cubicBezTo>
                    <a:pt x="1245" y="360"/>
                    <a:pt x="887" y="1"/>
                    <a:pt x="44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1" name="Google Shape;501;p47"/>
          <p:cNvGrpSpPr/>
          <p:nvPr/>
        </p:nvGrpSpPr>
        <p:grpSpPr>
          <a:xfrm>
            <a:off x="4367199" y="1985287"/>
            <a:ext cx="436751" cy="527833"/>
            <a:chOff x="6454400" y="3157625"/>
            <a:chExt cx="304250" cy="367700"/>
          </a:xfrm>
        </p:grpSpPr>
        <p:sp>
          <p:nvSpPr>
            <p:cNvPr id="502" name="Google Shape;502;p47"/>
            <p:cNvSpPr/>
            <p:nvPr/>
          </p:nvSpPr>
          <p:spPr>
            <a:xfrm>
              <a:off x="6586300" y="3394275"/>
              <a:ext cx="45950" cy="101625"/>
            </a:xfrm>
            <a:custGeom>
              <a:rect b="b" l="l" r="r" t="t"/>
              <a:pathLst>
                <a:path extrusionOk="0" h="4065" w="1838">
                  <a:moveTo>
                    <a:pt x="0" y="0"/>
                  </a:moveTo>
                  <a:lnTo>
                    <a:pt x="0" y="4064"/>
                  </a:lnTo>
                  <a:lnTo>
                    <a:pt x="1837" y="4064"/>
                  </a:lnTo>
                  <a:lnTo>
                    <a:pt x="183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47"/>
            <p:cNvSpPr/>
            <p:nvPr/>
          </p:nvSpPr>
          <p:spPr>
            <a:xfrm>
              <a:off x="6609800" y="3394275"/>
              <a:ext cx="22450" cy="101625"/>
            </a:xfrm>
            <a:custGeom>
              <a:rect b="b" l="l" r="r" t="t"/>
              <a:pathLst>
                <a:path extrusionOk="0" h="4065" w="898">
                  <a:moveTo>
                    <a:pt x="0" y="0"/>
                  </a:moveTo>
                  <a:lnTo>
                    <a:pt x="0" y="4064"/>
                  </a:lnTo>
                  <a:lnTo>
                    <a:pt x="897" y="4064"/>
                  </a:lnTo>
                  <a:lnTo>
                    <a:pt x="897" y="0"/>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47"/>
            <p:cNvSpPr/>
            <p:nvPr/>
          </p:nvSpPr>
          <p:spPr>
            <a:xfrm>
              <a:off x="6534700" y="3495875"/>
              <a:ext cx="149125" cy="29450"/>
            </a:xfrm>
            <a:custGeom>
              <a:rect b="b" l="l" r="r" t="t"/>
              <a:pathLst>
                <a:path extrusionOk="0" h="1178" w="5965">
                  <a:moveTo>
                    <a:pt x="698" y="0"/>
                  </a:moveTo>
                  <a:cubicBezTo>
                    <a:pt x="313" y="0"/>
                    <a:pt x="1" y="312"/>
                    <a:pt x="1" y="697"/>
                  </a:cubicBezTo>
                  <a:lnTo>
                    <a:pt x="1" y="926"/>
                  </a:lnTo>
                  <a:cubicBezTo>
                    <a:pt x="1" y="1066"/>
                    <a:pt x="114" y="1177"/>
                    <a:pt x="253" y="1177"/>
                  </a:cubicBezTo>
                  <a:lnTo>
                    <a:pt x="5714" y="1177"/>
                  </a:lnTo>
                  <a:cubicBezTo>
                    <a:pt x="5851" y="1177"/>
                    <a:pt x="5964" y="1065"/>
                    <a:pt x="5965" y="926"/>
                  </a:cubicBezTo>
                  <a:lnTo>
                    <a:pt x="5965" y="697"/>
                  </a:lnTo>
                  <a:cubicBezTo>
                    <a:pt x="5965" y="312"/>
                    <a:pt x="5652" y="0"/>
                    <a:pt x="526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47"/>
            <p:cNvSpPr/>
            <p:nvPr/>
          </p:nvSpPr>
          <p:spPr>
            <a:xfrm>
              <a:off x="6643750" y="3495875"/>
              <a:ext cx="40050" cy="29450"/>
            </a:xfrm>
            <a:custGeom>
              <a:rect b="b" l="l" r="r" t="t"/>
              <a:pathLst>
                <a:path extrusionOk="0" h="1178" w="1602">
                  <a:moveTo>
                    <a:pt x="1" y="0"/>
                  </a:moveTo>
                  <a:cubicBezTo>
                    <a:pt x="390" y="0"/>
                    <a:pt x="705" y="315"/>
                    <a:pt x="705" y="704"/>
                  </a:cubicBezTo>
                  <a:lnTo>
                    <a:pt x="705" y="924"/>
                  </a:lnTo>
                  <a:cubicBezTo>
                    <a:pt x="705" y="1063"/>
                    <a:pt x="592" y="1177"/>
                    <a:pt x="451" y="1177"/>
                  </a:cubicBezTo>
                  <a:lnTo>
                    <a:pt x="1348" y="1177"/>
                  </a:lnTo>
                  <a:cubicBezTo>
                    <a:pt x="1488" y="1177"/>
                    <a:pt x="1602" y="1065"/>
                    <a:pt x="1602" y="924"/>
                  </a:cubicBezTo>
                  <a:lnTo>
                    <a:pt x="1602" y="704"/>
                  </a:lnTo>
                  <a:cubicBezTo>
                    <a:pt x="1602" y="315"/>
                    <a:pt x="1286" y="0"/>
                    <a:pt x="898"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47"/>
            <p:cNvSpPr/>
            <p:nvPr/>
          </p:nvSpPr>
          <p:spPr>
            <a:xfrm>
              <a:off x="6454400" y="3157625"/>
              <a:ext cx="304250" cy="279525"/>
            </a:xfrm>
            <a:custGeom>
              <a:rect b="b" l="l" r="r" t="t"/>
              <a:pathLst>
                <a:path extrusionOk="0" h="11181" w="12170">
                  <a:moveTo>
                    <a:pt x="7691" y="0"/>
                  </a:moveTo>
                  <a:cubicBezTo>
                    <a:pt x="7658" y="0"/>
                    <a:pt x="7625" y="1"/>
                    <a:pt x="7591" y="3"/>
                  </a:cubicBezTo>
                  <a:cubicBezTo>
                    <a:pt x="6983" y="35"/>
                    <a:pt x="6459" y="361"/>
                    <a:pt x="6147" y="836"/>
                  </a:cubicBezTo>
                  <a:cubicBezTo>
                    <a:pt x="5870" y="581"/>
                    <a:pt x="5499" y="426"/>
                    <a:pt x="5096" y="426"/>
                  </a:cubicBezTo>
                  <a:cubicBezTo>
                    <a:pt x="5068" y="426"/>
                    <a:pt x="5039" y="427"/>
                    <a:pt x="5010" y="429"/>
                  </a:cubicBezTo>
                  <a:cubicBezTo>
                    <a:pt x="4291" y="467"/>
                    <a:pt x="3714" y="985"/>
                    <a:pt x="3570" y="1657"/>
                  </a:cubicBezTo>
                  <a:cubicBezTo>
                    <a:pt x="3294" y="1522"/>
                    <a:pt x="2986" y="1445"/>
                    <a:pt x="2662" y="1445"/>
                  </a:cubicBezTo>
                  <a:cubicBezTo>
                    <a:pt x="2624" y="1445"/>
                    <a:pt x="2585" y="1446"/>
                    <a:pt x="2546" y="1449"/>
                  </a:cubicBezTo>
                  <a:cubicBezTo>
                    <a:pt x="1401" y="1510"/>
                    <a:pt x="522" y="2489"/>
                    <a:pt x="584" y="3634"/>
                  </a:cubicBezTo>
                  <a:cubicBezTo>
                    <a:pt x="610" y="4119"/>
                    <a:pt x="801" y="4556"/>
                    <a:pt x="1100" y="4894"/>
                  </a:cubicBezTo>
                  <a:cubicBezTo>
                    <a:pt x="452" y="5112"/>
                    <a:pt x="1" y="5739"/>
                    <a:pt x="38" y="6456"/>
                  </a:cubicBezTo>
                  <a:cubicBezTo>
                    <a:pt x="83" y="7280"/>
                    <a:pt x="760" y="7920"/>
                    <a:pt x="1574" y="7930"/>
                  </a:cubicBezTo>
                  <a:cubicBezTo>
                    <a:pt x="1432" y="8137"/>
                    <a:pt x="1353" y="8392"/>
                    <a:pt x="1366" y="8662"/>
                  </a:cubicBezTo>
                  <a:cubicBezTo>
                    <a:pt x="1401" y="9291"/>
                    <a:pt x="1921" y="9777"/>
                    <a:pt x="2543" y="9777"/>
                  </a:cubicBezTo>
                  <a:cubicBezTo>
                    <a:pt x="2564" y="9777"/>
                    <a:pt x="2585" y="9776"/>
                    <a:pt x="2606" y="9775"/>
                  </a:cubicBezTo>
                  <a:lnTo>
                    <a:pt x="2607" y="9775"/>
                  </a:lnTo>
                  <a:cubicBezTo>
                    <a:pt x="2685" y="10572"/>
                    <a:pt x="3357" y="11181"/>
                    <a:pt x="4157" y="11181"/>
                  </a:cubicBezTo>
                  <a:cubicBezTo>
                    <a:pt x="4185" y="11181"/>
                    <a:pt x="4213" y="11180"/>
                    <a:pt x="4241" y="11178"/>
                  </a:cubicBezTo>
                  <a:cubicBezTo>
                    <a:pt x="4704" y="11155"/>
                    <a:pt x="5106" y="10930"/>
                    <a:pt x="5375" y="10596"/>
                  </a:cubicBezTo>
                  <a:cubicBezTo>
                    <a:pt x="5658" y="10882"/>
                    <a:pt x="6049" y="11056"/>
                    <a:pt x="6478" y="11056"/>
                  </a:cubicBezTo>
                  <a:cubicBezTo>
                    <a:pt x="6506" y="11056"/>
                    <a:pt x="6535" y="11055"/>
                    <a:pt x="6564" y="11054"/>
                  </a:cubicBezTo>
                  <a:cubicBezTo>
                    <a:pt x="7111" y="11023"/>
                    <a:pt x="7579" y="10715"/>
                    <a:pt x="7833" y="10272"/>
                  </a:cubicBezTo>
                  <a:cubicBezTo>
                    <a:pt x="8149" y="10440"/>
                    <a:pt x="8510" y="10534"/>
                    <a:pt x="8891" y="10534"/>
                  </a:cubicBezTo>
                  <a:cubicBezTo>
                    <a:pt x="8932" y="10534"/>
                    <a:pt x="8974" y="10533"/>
                    <a:pt x="9015" y="10531"/>
                  </a:cubicBezTo>
                  <a:cubicBezTo>
                    <a:pt x="10270" y="10463"/>
                    <a:pt x="11232" y="9392"/>
                    <a:pt x="11165" y="8137"/>
                  </a:cubicBezTo>
                  <a:cubicBezTo>
                    <a:pt x="11160" y="8049"/>
                    <a:pt x="11150" y="7965"/>
                    <a:pt x="11137" y="7882"/>
                  </a:cubicBezTo>
                  <a:cubicBezTo>
                    <a:pt x="11751" y="7643"/>
                    <a:pt x="12169" y="7034"/>
                    <a:pt x="12132" y="6343"/>
                  </a:cubicBezTo>
                  <a:cubicBezTo>
                    <a:pt x="12095" y="5675"/>
                    <a:pt x="11643" y="5125"/>
                    <a:pt x="11038" y="4938"/>
                  </a:cubicBezTo>
                  <a:cubicBezTo>
                    <a:pt x="11238" y="4645"/>
                    <a:pt x="11347" y="4286"/>
                    <a:pt x="11327" y="3904"/>
                  </a:cubicBezTo>
                  <a:cubicBezTo>
                    <a:pt x="11280" y="3009"/>
                    <a:pt x="10539" y="2317"/>
                    <a:pt x="9653" y="2317"/>
                  </a:cubicBezTo>
                  <a:cubicBezTo>
                    <a:pt x="9623" y="2317"/>
                    <a:pt x="9593" y="2317"/>
                    <a:pt x="9563" y="2319"/>
                  </a:cubicBezTo>
                  <a:cubicBezTo>
                    <a:pt x="9532" y="2320"/>
                    <a:pt x="9501" y="2323"/>
                    <a:pt x="9470" y="2327"/>
                  </a:cubicBezTo>
                  <a:cubicBezTo>
                    <a:pt x="9520" y="2142"/>
                    <a:pt x="9543" y="1947"/>
                    <a:pt x="9532" y="1745"/>
                  </a:cubicBezTo>
                  <a:cubicBezTo>
                    <a:pt x="9479" y="761"/>
                    <a:pt x="8665" y="0"/>
                    <a:pt x="769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47"/>
            <p:cNvSpPr/>
            <p:nvPr/>
          </p:nvSpPr>
          <p:spPr>
            <a:xfrm>
              <a:off x="6635550" y="3157625"/>
              <a:ext cx="123100" cy="263350"/>
            </a:xfrm>
            <a:custGeom>
              <a:rect b="b" l="l" r="r" t="t"/>
              <a:pathLst>
                <a:path extrusionOk="0" h="10534" w="4924">
                  <a:moveTo>
                    <a:pt x="445" y="0"/>
                  </a:moveTo>
                  <a:cubicBezTo>
                    <a:pt x="412" y="0"/>
                    <a:pt x="379" y="1"/>
                    <a:pt x="345" y="3"/>
                  </a:cubicBezTo>
                  <a:cubicBezTo>
                    <a:pt x="228" y="9"/>
                    <a:pt x="111" y="27"/>
                    <a:pt x="1" y="54"/>
                  </a:cubicBezTo>
                  <a:cubicBezTo>
                    <a:pt x="767" y="243"/>
                    <a:pt x="1354" y="915"/>
                    <a:pt x="1399" y="1745"/>
                  </a:cubicBezTo>
                  <a:cubicBezTo>
                    <a:pt x="1409" y="1947"/>
                    <a:pt x="1386" y="2142"/>
                    <a:pt x="1337" y="2327"/>
                  </a:cubicBezTo>
                  <a:cubicBezTo>
                    <a:pt x="1367" y="2323"/>
                    <a:pt x="1399" y="2320"/>
                    <a:pt x="1430" y="2319"/>
                  </a:cubicBezTo>
                  <a:cubicBezTo>
                    <a:pt x="1460" y="2317"/>
                    <a:pt x="1490" y="2317"/>
                    <a:pt x="1520" y="2317"/>
                  </a:cubicBezTo>
                  <a:cubicBezTo>
                    <a:pt x="2405" y="2317"/>
                    <a:pt x="3146" y="3009"/>
                    <a:pt x="3194" y="3904"/>
                  </a:cubicBezTo>
                  <a:cubicBezTo>
                    <a:pt x="3215" y="4286"/>
                    <a:pt x="3106" y="4645"/>
                    <a:pt x="2904" y="4938"/>
                  </a:cubicBezTo>
                  <a:cubicBezTo>
                    <a:pt x="3509" y="5125"/>
                    <a:pt x="3961" y="5674"/>
                    <a:pt x="3998" y="6343"/>
                  </a:cubicBezTo>
                  <a:cubicBezTo>
                    <a:pt x="4034" y="7034"/>
                    <a:pt x="3617" y="7643"/>
                    <a:pt x="3006" y="7881"/>
                  </a:cubicBezTo>
                  <a:cubicBezTo>
                    <a:pt x="3019" y="7964"/>
                    <a:pt x="3029" y="8049"/>
                    <a:pt x="3034" y="8136"/>
                  </a:cubicBezTo>
                  <a:cubicBezTo>
                    <a:pt x="3095" y="9281"/>
                    <a:pt x="2299" y="10273"/>
                    <a:pt x="1205" y="10489"/>
                  </a:cubicBezTo>
                  <a:cubicBezTo>
                    <a:pt x="1349" y="10518"/>
                    <a:pt x="1497" y="10533"/>
                    <a:pt x="1648" y="10533"/>
                  </a:cubicBezTo>
                  <a:cubicBezTo>
                    <a:pt x="1689" y="10533"/>
                    <a:pt x="1729" y="10532"/>
                    <a:pt x="1770" y="10530"/>
                  </a:cubicBezTo>
                  <a:cubicBezTo>
                    <a:pt x="3025" y="10462"/>
                    <a:pt x="3988" y="9391"/>
                    <a:pt x="3920" y="8136"/>
                  </a:cubicBezTo>
                  <a:cubicBezTo>
                    <a:pt x="3915" y="8048"/>
                    <a:pt x="3906" y="7964"/>
                    <a:pt x="3892" y="7881"/>
                  </a:cubicBezTo>
                  <a:cubicBezTo>
                    <a:pt x="4505" y="7643"/>
                    <a:pt x="4923" y="7034"/>
                    <a:pt x="4886" y="6343"/>
                  </a:cubicBezTo>
                  <a:cubicBezTo>
                    <a:pt x="4849" y="5675"/>
                    <a:pt x="4397" y="5125"/>
                    <a:pt x="3792" y="4938"/>
                  </a:cubicBezTo>
                  <a:cubicBezTo>
                    <a:pt x="3992" y="4645"/>
                    <a:pt x="4101" y="4286"/>
                    <a:pt x="4081" y="3904"/>
                  </a:cubicBezTo>
                  <a:cubicBezTo>
                    <a:pt x="4034" y="3009"/>
                    <a:pt x="3293" y="2317"/>
                    <a:pt x="2407" y="2317"/>
                  </a:cubicBezTo>
                  <a:cubicBezTo>
                    <a:pt x="2377" y="2317"/>
                    <a:pt x="2347" y="2317"/>
                    <a:pt x="2317" y="2319"/>
                  </a:cubicBezTo>
                  <a:cubicBezTo>
                    <a:pt x="2286" y="2320"/>
                    <a:pt x="2255" y="2323"/>
                    <a:pt x="2224" y="2327"/>
                  </a:cubicBezTo>
                  <a:cubicBezTo>
                    <a:pt x="2274" y="2142"/>
                    <a:pt x="2297" y="1947"/>
                    <a:pt x="2286" y="1745"/>
                  </a:cubicBezTo>
                  <a:cubicBezTo>
                    <a:pt x="2233" y="761"/>
                    <a:pt x="1419" y="0"/>
                    <a:pt x="445"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47"/>
            <p:cNvSpPr/>
            <p:nvPr/>
          </p:nvSpPr>
          <p:spPr>
            <a:xfrm>
              <a:off x="6632700" y="3356900"/>
              <a:ext cx="37750" cy="37750"/>
            </a:xfrm>
            <a:custGeom>
              <a:rect b="b" l="l" r="r" t="t"/>
              <a:pathLst>
                <a:path extrusionOk="0" h="1510" w="1510">
                  <a:moveTo>
                    <a:pt x="755" y="0"/>
                  </a:moveTo>
                  <a:cubicBezTo>
                    <a:pt x="338" y="0"/>
                    <a:pt x="0" y="339"/>
                    <a:pt x="0" y="755"/>
                  </a:cubicBezTo>
                  <a:cubicBezTo>
                    <a:pt x="0" y="1171"/>
                    <a:pt x="338" y="1510"/>
                    <a:pt x="755" y="1510"/>
                  </a:cubicBezTo>
                  <a:cubicBezTo>
                    <a:pt x="1172" y="1510"/>
                    <a:pt x="1510" y="1171"/>
                    <a:pt x="1510" y="755"/>
                  </a:cubicBezTo>
                  <a:cubicBezTo>
                    <a:pt x="1510" y="339"/>
                    <a:pt x="1172" y="0"/>
                    <a:pt x="755"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47"/>
            <p:cNvSpPr/>
            <p:nvPr/>
          </p:nvSpPr>
          <p:spPr>
            <a:xfrm>
              <a:off x="6661025" y="3277100"/>
              <a:ext cx="41550" cy="37750"/>
            </a:xfrm>
            <a:custGeom>
              <a:rect b="b" l="l" r="r" t="t"/>
              <a:pathLst>
                <a:path extrusionOk="0" h="1510" w="1662">
                  <a:moveTo>
                    <a:pt x="830" y="0"/>
                  </a:moveTo>
                  <a:cubicBezTo>
                    <a:pt x="488" y="0"/>
                    <a:pt x="179" y="234"/>
                    <a:pt x="97" y="582"/>
                  </a:cubicBezTo>
                  <a:cubicBezTo>
                    <a:pt x="1" y="987"/>
                    <a:pt x="252" y="1394"/>
                    <a:pt x="658" y="1489"/>
                  </a:cubicBezTo>
                  <a:cubicBezTo>
                    <a:pt x="716" y="1503"/>
                    <a:pt x="774" y="1510"/>
                    <a:pt x="832" y="1510"/>
                  </a:cubicBezTo>
                  <a:cubicBezTo>
                    <a:pt x="1173" y="1510"/>
                    <a:pt x="1483" y="1276"/>
                    <a:pt x="1565" y="928"/>
                  </a:cubicBezTo>
                  <a:cubicBezTo>
                    <a:pt x="1661" y="523"/>
                    <a:pt x="1410" y="116"/>
                    <a:pt x="1004" y="21"/>
                  </a:cubicBezTo>
                  <a:cubicBezTo>
                    <a:pt x="946" y="7"/>
                    <a:pt x="887" y="0"/>
                    <a:pt x="830"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47"/>
            <p:cNvSpPr/>
            <p:nvPr/>
          </p:nvSpPr>
          <p:spPr>
            <a:xfrm>
              <a:off x="6520150" y="3331850"/>
              <a:ext cx="41525" cy="37750"/>
            </a:xfrm>
            <a:custGeom>
              <a:rect b="b" l="l" r="r" t="t"/>
              <a:pathLst>
                <a:path extrusionOk="0" h="1510" w="1661">
                  <a:moveTo>
                    <a:pt x="829" y="0"/>
                  </a:moveTo>
                  <a:cubicBezTo>
                    <a:pt x="487" y="0"/>
                    <a:pt x="178" y="234"/>
                    <a:pt x="96" y="582"/>
                  </a:cubicBezTo>
                  <a:cubicBezTo>
                    <a:pt x="0" y="987"/>
                    <a:pt x="251" y="1394"/>
                    <a:pt x="656" y="1489"/>
                  </a:cubicBezTo>
                  <a:cubicBezTo>
                    <a:pt x="714" y="1503"/>
                    <a:pt x="773" y="1510"/>
                    <a:pt x="830" y="1510"/>
                  </a:cubicBezTo>
                  <a:cubicBezTo>
                    <a:pt x="1172" y="1510"/>
                    <a:pt x="1483" y="1276"/>
                    <a:pt x="1565" y="928"/>
                  </a:cubicBezTo>
                  <a:cubicBezTo>
                    <a:pt x="1660" y="522"/>
                    <a:pt x="1409" y="116"/>
                    <a:pt x="1004" y="21"/>
                  </a:cubicBezTo>
                  <a:cubicBezTo>
                    <a:pt x="945" y="7"/>
                    <a:pt x="887" y="0"/>
                    <a:pt x="82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47"/>
            <p:cNvSpPr/>
            <p:nvPr/>
          </p:nvSpPr>
          <p:spPr>
            <a:xfrm>
              <a:off x="6586825" y="3287300"/>
              <a:ext cx="37775" cy="37775"/>
            </a:xfrm>
            <a:custGeom>
              <a:rect b="b" l="l" r="r" t="t"/>
              <a:pathLst>
                <a:path extrusionOk="0" h="1511" w="1511">
                  <a:moveTo>
                    <a:pt x="756" y="1"/>
                  </a:moveTo>
                  <a:cubicBezTo>
                    <a:pt x="338" y="1"/>
                    <a:pt x="1" y="339"/>
                    <a:pt x="1" y="755"/>
                  </a:cubicBezTo>
                  <a:cubicBezTo>
                    <a:pt x="1" y="1173"/>
                    <a:pt x="338" y="1510"/>
                    <a:pt x="756" y="1510"/>
                  </a:cubicBezTo>
                  <a:cubicBezTo>
                    <a:pt x="1172" y="1510"/>
                    <a:pt x="1510" y="1173"/>
                    <a:pt x="1510" y="755"/>
                  </a:cubicBezTo>
                  <a:cubicBezTo>
                    <a:pt x="1510" y="339"/>
                    <a:pt x="1172" y="1"/>
                    <a:pt x="75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7"/>
            <p:cNvSpPr/>
            <p:nvPr/>
          </p:nvSpPr>
          <p:spPr>
            <a:xfrm>
              <a:off x="6516200" y="3236025"/>
              <a:ext cx="37775" cy="37750"/>
            </a:xfrm>
            <a:custGeom>
              <a:rect b="b" l="l" r="r" t="t"/>
              <a:pathLst>
                <a:path extrusionOk="0" h="1510" w="1511">
                  <a:moveTo>
                    <a:pt x="756" y="0"/>
                  </a:moveTo>
                  <a:cubicBezTo>
                    <a:pt x="339" y="0"/>
                    <a:pt x="1" y="338"/>
                    <a:pt x="1" y="755"/>
                  </a:cubicBezTo>
                  <a:cubicBezTo>
                    <a:pt x="1" y="1171"/>
                    <a:pt x="339" y="1509"/>
                    <a:pt x="756" y="1509"/>
                  </a:cubicBezTo>
                  <a:cubicBezTo>
                    <a:pt x="1172" y="1509"/>
                    <a:pt x="1510" y="1171"/>
                    <a:pt x="1510" y="755"/>
                  </a:cubicBezTo>
                  <a:cubicBezTo>
                    <a:pt x="1510" y="338"/>
                    <a:pt x="1172" y="0"/>
                    <a:pt x="75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47"/>
            <p:cNvSpPr/>
            <p:nvPr/>
          </p:nvSpPr>
          <p:spPr>
            <a:xfrm>
              <a:off x="6614875" y="3198175"/>
              <a:ext cx="42850" cy="37750"/>
            </a:xfrm>
            <a:custGeom>
              <a:rect b="b" l="l" r="r" t="t"/>
              <a:pathLst>
                <a:path extrusionOk="0" h="1510" w="1714">
                  <a:moveTo>
                    <a:pt x="857" y="0"/>
                  </a:moveTo>
                  <a:cubicBezTo>
                    <a:pt x="561" y="0"/>
                    <a:pt x="280" y="175"/>
                    <a:pt x="159" y="466"/>
                  </a:cubicBezTo>
                  <a:cubicBezTo>
                    <a:pt x="0" y="851"/>
                    <a:pt x="183" y="1292"/>
                    <a:pt x="567" y="1452"/>
                  </a:cubicBezTo>
                  <a:cubicBezTo>
                    <a:pt x="662" y="1491"/>
                    <a:pt x="760" y="1510"/>
                    <a:pt x="857" y="1510"/>
                  </a:cubicBezTo>
                  <a:cubicBezTo>
                    <a:pt x="1153" y="1510"/>
                    <a:pt x="1433" y="1334"/>
                    <a:pt x="1554" y="1044"/>
                  </a:cubicBezTo>
                  <a:cubicBezTo>
                    <a:pt x="1714" y="658"/>
                    <a:pt x="1531" y="217"/>
                    <a:pt x="1146" y="58"/>
                  </a:cubicBezTo>
                  <a:cubicBezTo>
                    <a:pt x="1052" y="19"/>
                    <a:pt x="954" y="0"/>
                    <a:pt x="85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48"/>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8"/>
          <p:cNvSpPr txBox="1"/>
          <p:nvPr>
            <p:ph idx="2" type="title"/>
          </p:nvPr>
        </p:nvSpPr>
        <p:spPr>
          <a:xfrm>
            <a:off x="778250" y="2439650"/>
            <a:ext cx="78108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Privilege</a:t>
            </a:r>
            <a:r>
              <a:rPr lang="en"/>
              <a:t> </a:t>
            </a:r>
            <a:r>
              <a:rPr b="1" lang="en"/>
              <a:t>Checklist</a:t>
            </a:r>
            <a:endParaRPr b="1"/>
          </a:p>
        </p:txBody>
      </p:sp>
      <p:sp>
        <p:nvSpPr>
          <p:cNvPr id="520" name="Google Shape;520;p48"/>
          <p:cNvSpPr txBox="1"/>
          <p:nvPr>
            <p:ph type="title"/>
          </p:nvPr>
        </p:nvSpPr>
        <p:spPr>
          <a:xfrm>
            <a:off x="3812675" y="1090850"/>
            <a:ext cx="15183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521" name="Google Shape;521;p48"/>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Background and how it works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49"/>
          <p:cNvSpPr/>
          <p:nvPr/>
        </p:nvSpPr>
        <p:spPr>
          <a:xfrm>
            <a:off x="167351" y="47864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49"/>
          <p:cNvSpPr txBox="1"/>
          <p:nvPr>
            <p:ph type="title"/>
          </p:nvPr>
        </p:nvSpPr>
        <p:spPr>
          <a:xfrm>
            <a:off x="10003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Privilege </a:t>
            </a:r>
            <a:r>
              <a:rPr b="1" lang="en"/>
              <a:t>Checklist</a:t>
            </a:r>
            <a:endParaRPr b="1"/>
          </a:p>
        </p:txBody>
      </p:sp>
      <p:sp>
        <p:nvSpPr>
          <p:cNvPr id="528" name="Google Shape;528;p49"/>
          <p:cNvSpPr txBox="1"/>
          <p:nvPr>
            <p:ph idx="1" type="subTitle"/>
          </p:nvPr>
        </p:nvSpPr>
        <p:spPr>
          <a:xfrm rot="-584">
            <a:off x="720000" y="1542752"/>
            <a:ext cx="7069500" cy="24639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Developed as a way to think about implicit assumptions about the value of libraries and how they operate</a:t>
            </a:r>
            <a:endParaRPr/>
          </a:p>
          <a:p>
            <a:pPr indent="-317500" lvl="0" marL="457200" rtl="0" algn="l">
              <a:spcBef>
                <a:spcPts val="0"/>
              </a:spcBef>
              <a:spcAft>
                <a:spcPts val="0"/>
              </a:spcAft>
              <a:buSzPts val="1400"/>
              <a:buChar char="●"/>
            </a:pPr>
            <a:r>
              <a:rPr lang="en"/>
              <a:t>Deeply indebted to Peggy McIntosh’s foundational article “White Privilege: Unpacking the Invisible Knapsack”</a:t>
            </a:r>
            <a:endParaRPr/>
          </a:p>
          <a:p>
            <a:pPr indent="-317500" lvl="0" marL="457200" rtl="0" algn="l">
              <a:spcBef>
                <a:spcPts val="0"/>
              </a:spcBef>
              <a:spcAft>
                <a:spcPts val="0"/>
              </a:spcAft>
              <a:buSzPts val="1400"/>
              <a:buChar char="●"/>
            </a:pPr>
            <a:r>
              <a:rPr lang="en"/>
              <a:t>Understanding one’s </a:t>
            </a:r>
            <a:r>
              <a:rPr lang="en"/>
              <a:t>own positionalities is a key concept in critical theory in education</a:t>
            </a:r>
            <a:endParaRPr/>
          </a:p>
          <a:p>
            <a:pPr indent="-317500" lvl="0" marL="457200" rtl="0" algn="l">
              <a:spcBef>
                <a:spcPts val="0"/>
              </a:spcBef>
              <a:spcAft>
                <a:spcPts val="0"/>
              </a:spcAft>
              <a:buSzPts val="1400"/>
              <a:buChar char="●"/>
            </a:pPr>
            <a:r>
              <a:rPr lang="en"/>
              <a:t>Checklist asks about experiences with education and libraries</a:t>
            </a:r>
            <a:endParaRPr/>
          </a:p>
          <a:p>
            <a:pPr indent="0" lvl="0" marL="0" rtl="0" algn="l">
              <a:spcBef>
                <a:spcPts val="1600"/>
              </a:spcBef>
              <a:spcAft>
                <a:spcPts val="0"/>
              </a:spcAft>
              <a:buNone/>
            </a:pPr>
            <a:r>
              <a:rPr lang="en"/>
              <a:t>And the most important thing: do our experiences match our students?</a:t>
            </a:r>
            <a:endParaRPr/>
          </a:p>
        </p:txBody>
      </p:sp>
      <p:grpSp>
        <p:nvGrpSpPr>
          <p:cNvPr id="529" name="Google Shape;529;p49"/>
          <p:cNvGrpSpPr/>
          <p:nvPr/>
        </p:nvGrpSpPr>
        <p:grpSpPr>
          <a:xfrm>
            <a:off x="371888" y="611907"/>
            <a:ext cx="348109" cy="490692"/>
            <a:chOff x="5394478" y="1514533"/>
            <a:chExt cx="249076" cy="351096"/>
          </a:xfrm>
        </p:grpSpPr>
        <p:sp>
          <p:nvSpPr>
            <p:cNvPr id="530" name="Google Shape;530;p49"/>
            <p:cNvSpPr/>
            <p:nvPr/>
          </p:nvSpPr>
          <p:spPr>
            <a:xfrm>
              <a:off x="5394478" y="1537143"/>
              <a:ext cx="249076" cy="328486"/>
            </a:xfrm>
            <a:custGeom>
              <a:rect b="b" l="l" r="r" t="t"/>
              <a:pathLst>
                <a:path extrusionOk="0" h="12509" w="9485">
                  <a:moveTo>
                    <a:pt x="651" y="0"/>
                  </a:moveTo>
                  <a:cubicBezTo>
                    <a:pt x="287" y="0"/>
                    <a:pt x="0" y="288"/>
                    <a:pt x="0" y="651"/>
                  </a:cubicBezTo>
                  <a:lnTo>
                    <a:pt x="0" y="11868"/>
                  </a:lnTo>
                  <a:cubicBezTo>
                    <a:pt x="0" y="12222"/>
                    <a:pt x="287" y="12509"/>
                    <a:pt x="651" y="12509"/>
                  </a:cubicBezTo>
                  <a:lnTo>
                    <a:pt x="8843" y="12509"/>
                  </a:lnTo>
                  <a:cubicBezTo>
                    <a:pt x="9197" y="12509"/>
                    <a:pt x="9484" y="12222"/>
                    <a:pt x="9484" y="11868"/>
                  </a:cubicBezTo>
                  <a:lnTo>
                    <a:pt x="9484" y="642"/>
                  </a:lnTo>
                  <a:cubicBezTo>
                    <a:pt x="9484" y="288"/>
                    <a:pt x="9197" y="0"/>
                    <a:pt x="8843" y="0"/>
                  </a:cubicBezTo>
                  <a:lnTo>
                    <a:pt x="5398" y="0"/>
                  </a:lnTo>
                  <a:cubicBezTo>
                    <a:pt x="5398" y="354"/>
                    <a:pt x="5101" y="642"/>
                    <a:pt x="4747" y="642"/>
                  </a:cubicBezTo>
                  <a:cubicBezTo>
                    <a:pt x="4393" y="642"/>
                    <a:pt x="4096" y="354"/>
                    <a:pt x="40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49"/>
            <p:cNvSpPr/>
            <p:nvPr/>
          </p:nvSpPr>
          <p:spPr>
            <a:xfrm>
              <a:off x="5405770" y="1537143"/>
              <a:ext cx="226729" cy="305876"/>
            </a:xfrm>
            <a:custGeom>
              <a:rect b="b" l="l" r="r" t="t"/>
              <a:pathLst>
                <a:path extrusionOk="0" h="11648" w="8634">
                  <a:moveTo>
                    <a:pt x="1944" y="0"/>
                  </a:moveTo>
                  <a:lnTo>
                    <a:pt x="1944" y="211"/>
                  </a:lnTo>
                  <a:cubicBezTo>
                    <a:pt x="1944" y="335"/>
                    <a:pt x="1848" y="431"/>
                    <a:pt x="1733" y="431"/>
                  </a:cubicBezTo>
                  <a:lnTo>
                    <a:pt x="432" y="431"/>
                  </a:lnTo>
                  <a:cubicBezTo>
                    <a:pt x="192" y="431"/>
                    <a:pt x="1" y="622"/>
                    <a:pt x="1" y="862"/>
                  </a:cubicBezTo>
                  <a:lnTo>
                    <a:pt x="1" y="11217"/>
                  </a:lnTo>
                  <a:cubicBezTo>
                    <a:pt x="1" y="11456"/>
                    <a:pt x="192" y="11647"/>
                    <a:pt x="432" y="11647"/>
                  </a:cubicBezTo>
                  <a:lnTo>
                    <a:pt x="8193" y="11647"/>
                  </a:lnTo>
                  <a:cubicBezTo>
                    <a:pt x="8432" y="11647"/>
                    <a:pt x="8633" y="11456"/>
                    <a:pt x="8633" y="11217"/>
                  </a:cubicBezTo>
                  <a:lnTo>
                    <a:pt x="8633" y="862"/>
                  </a:lnTo>
                  <a:cubicBezTo>
                    <a:pt x="8624" y="622"/>
                    <a:pt x="8432" y="431"/>
                    <a:pt x="8203" y="431"/>
                  </a:cubicBezTo>
                  <a:lnTo>
                    <a:pt x="6901" y="431"/>
                  </a:lnTo>
                  <a:cubicBezTo>
                    <a:pt x="6786" y="431"/>
                    <a:pt x="6691" y="335"/>
                    <a:pt x="6691" y="211"/>
                  </a:cubicBezTo>
                  <a:lnTo>
                    <a:pt x="6691" y="0"/>
                  </a:lnTo>
                  <a:lnTo>
                    <a:pt x="4968" y="0"/>
                  </a:lnTo>
                  <a:cubicBezTo>
                    <a:pt x="4968" y="354"/>
                    <a:pt x="4671" y="651"/>
                    <a:pt x="4317" y="651"/>
                  </a:cubicBezTo>
                  <a:cubicBezTo>
                    <a:pt x="3963" y="651"/>
                    <a:pt x="3666" y="354"/>
                    <a:pt x="3666" y="0"/>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49"/>
            <p:cNvSpPr/>
            <p:nvPr/>
          </p:nvSpPr>
          <p:spPr>
            <a:xfrm>
              <a:off x="5417088" y="1559753"/>
              <a:ext cx="203856" cy="271949"/>
            </a:xfrm>
            <a:custGeom>
              <a:rect b="b" l="l" r="r" t="t"/>
              <a:pathLst>
                <a:path extrusionOk="0" h="10356" w="7763">
                  <a:moveTo>
                    <a:pt x="211" y="1"/>
                  </a:moveTo>
                  <a:cubicBezTo>
                    <a:pt x="96" y="1"/>
                    <a:pt x="1" y="96"/>
                    <a:pt x="1" y="221"/>
                  </a:cubicBezTo>
                  <a:lnTo>
                    <a:pt x="1" y="10136"/>
                  </a:lnTo>
                  <a:cubicBezTo>
                    <a:pt x="1" y="10250"/>
                    <a:pt x="96" y="10356"/>
                    <a:pt x="211" y="10356"/>
                  </a:cubicBezTo>
                  <a:lnTo>
                    <a:pt x="7552" y="10356"/>
                  </a:lnTo>
                  <a:cubicBezTo>
                    <a:pt x="7666" y="10346"/>
                    <a:pt x="7762" y="10250"/>
                    <a:pt x="7762" y="10136"/>
                  </a:cubicBezTo>
                  <a:lnTo>
                    <a:pt x="7762" y="221"/>
                  </a:lnTo>
                  <a:cubicBezTo>
                    <a:pt x="7762" y="96"/>
                    <a:pt x="7666" y="1"/>
                    <a:pt x="755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49"/>
            <p:cNvSpPr/>
            <p:nvPr/>
          </p:nvSpPr>
          <p:spPr>
            <a:xfrm>
              <a:off x="5468111" y="1514533"/>
              <a:ext cx="101810" cy="50787"/>
            </a:xfrm>
            <a:custGeom>
              <a:rect b="b" l="l" r="r" t="t"/>
              <a:pathLst>
                <a:path extrusionOk="0" h="1934" w="3877">
                  <a:moveTo>
                    <a:pt x="1938" y="538"/>
                  </a:moveTo>
                  <a:cubicBezTo>
                    <a:pt x="2106" y="538"/>
                    <a:pt x="2269" y="667"/>
                    <a:pt x="2269" y="861"/>
                  </a:cubicBezTo>
                  <a:cubicBezTo>
                    <a:pt x="2269" y="1043"/>
                    <a:pt x="2115" y="1187"/>
                    <a:pt x="1943" y="1187"/>
                  </a:cubicBezTo>
                  <a:cubicBezTo>
                    <a:pt x="1656" y="1187"/>
                    <a:pt x="1513" y="833"/>
                    <a:pt x="1713" y="632"/>
                  </a:cubicBezTo>
                  <a:cubicBezTo>
                    <a:pt x="1778" y="567"/>
                    <a:pt x="1859" y="538"/>
                    <a:pt x="1938" y="538"/>
                  </a:cubicBezTo>
                  <a:close/>
                  <a:moveTo>
                    <a:pt x="1938" y="0"/>
                  </a:moveTo>
                  <a:cubicBezTo>
                    <a:pt x="1649" y="0"/>
                    <a:pt x="1359" y="144"/>
                    <a:pt x="1197" y="431"/>
                  </a:cubicBezTo>
                  <a:lnTo>
                    <a:pt x="431" y="431"/>
                  </a:lnTo>
                  <a:cubicBezTo>
                    <a:pt x="192" y="431"/>
                    <a:pt x="0" y="622"/>
                    <a:pt x="0" y="861"/>
                  </a:cubicBezTo>
                  <a:lnTo>
                    <a:pt x="0" y="1723"/>
                  </a:lnTo>
                  <a:cubicBezTo>
                    <a:pt x="0" y="1838"/>
                    <a:pt x="96" y="1933"/>
                    <a:pt x="211" y="1933"/>
                  </a:cubicBezTo>
                  <a:lnTo>
                    <a:pt x="3666" y="1933"/>
                  </a:lnTo>
                  <a:cubicBezTo>
                    <a:pt x="3781" y="1933"/>
                    <a:pt x="3876" y="1838"/>
                    <a:pt x="3876" y="1723"/>
                  </a:cubicBezTo>
                  <a:lnTo>
                    <a:pt x="3876" y="861"/>
                  </a:lnTo>
                  <a:cubicBezTo>
                    <a:pt x="3876" y="622"/>
                    <a:pt x="3685" y="431"/>
                    <a:pt x="3455" y="431"/>
                  </a:cubicBezTo>
                  <a:lnTo>
                    <a:pt x="2680" y="431"/>
                  </a:lnTo>
                  <a:cubicBezTo>
                    <a:pt x="2517" y="144"/>
                    <a:pt x="2228" y="0"/>
                    <a:pt x="19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49"/>
            <p:cNvSpPr/>
            <p:nvPr/>
          </p:nvSpPr>
          <p:spPr>
            <a:xfrm>
              <a:off x="5448258" y="1670098"/>
              <a:ext cx="28413" cy="28413"/>
            </a:xfrm>
            <a:custGeom>
              <a:rect b="b" l="l" r="r" t="t"/>
              <a:pathLst>
                <a:path extrusionOk="0" h="1082" w="1082">
                  <a:moveTo>
                    <a:pt x="546" y="0"/>
                  </a:moveTo>
                  <a:cubicBezTo>
                    <a:pt x="240" y="0"/>
                    <a:pt x="0" y="249"/>
                    <a:pt x="0" y="546"/>
                  </a:cubicBezTo>
                  <a:cubicBezTo>
                    <a:pt x="0" y="842"/>
                    <a:pt x="240" y="1082"/>
                    <a:pt x="546" y="1082"/>
                  </a:cubicBezTo>
                  <a:cubicBezTo>
                    <a:pt x="843" y="1082"/>
                    <a:pt x="1082" y="842"/>
                    <a:pt x="1082" y="546"/>
                  </a:cubicBezTo>
                  <a:cubicBezTo>
                    <a:pt x="1082" y="249"/>
                    <a:pt x="843" y="0"/>
                    <a:pt x="54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49"/>
            <p:cNvSpPr/>
            <p:nvPr/>
          </p:nvSpPr>
          <p:spPr>
            <a:xfrm>
              <a:off x="5448258" y="1721095"/>
              <a:ext cx="28413" cy="28440"/>
            </a:xfrm>
            <a:custGeom>
              <a:rect b="b" l="l" r="r" t="t"/>
              <a:pathLst>
                <a:path extrusionOk="0" h="1083" w="1082">
                  <a:moveTo>
                    <a:pt x="546" y="1"/>
                  </a:moveTo>
                  <a:cubicBezTo>
                    <a:pt x="240" y="1"/>
                    <a:pt x="0" y="240"/>
                    <a:pt x="0" y="537"/>
                  </a:cubicBezTo>
                  <a:cubicBezTo>
                    <a:pt x="0" y="843"/>
                    <a:pt x="240" y="1082"/>
                    <a:pt x="546" y="1082"/>
                  </a:cubicBezTo>
                  <a:cubicBezTo>
                    <a:pt x="843" y="1082"/>
                    <a:pt x="1082" y="843"/>
                    <a:pt x="1082" y="537"/>
                  </a:cubicBezTo>
                  <a:cubicBezTo>
                    <a:pt x="1082" y="240"/>
                    <a:pt x="843" y="1"/>
                    <a:pt x="54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49"/>
            <p:cNvSpPr/>
            <p:nvPr/>
          </p:nvSpPr>
          <p:spPr>
            <a:xfrm>
              <a:off x="5448258" y="1772118"/>
              <a:ext cx="28413" cy="28440"/>
            </a:xfrm>
            <a:custGeom>
              <a:rect b="b" l="l" r="r" t="t"/>
              <a:pathLst>
                <a:path extrusionOk="0" h="1083" w="1082">
                  <a:moveTo>
                    <a:pt x="546" y="1"/>
                  </a:moveTo>
                  <a:cubicBezTo>
                    <a:pt x="240" y="1"/>
                    <a:pt x="0" y="240"/>
                    <a:pt x="0" y="537"/>
                  </a:cubicBezTo>
                  <a:cubicBezTo>
                    <a:pt x="0" y="833"/>
                    <a:pt x="240" y="1082"/>
                    <a:pt x="546" y="1082"/>
                  </a:cubicBezTo>
                  <a:cubicBezTo>
                    <a:pt x="843" y="1082"/>
                    <a:pt x="1082" y="833"/>
                    <a:pt x="1082" y="537"/>
                  </a:cubicBezTo>
                  <a:cubicBezTo>
                    <a:pt x="1082" y="240"/>
                    <a:pt x="843" y="1"/>
                    <a:pt x="54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49"/>
            <p:cNvSpPr/>
            <p:nvPr/>
          </p:nvSpPr>
          <p:spPr>
            <a:xfrm>
              <a:off x="5488961" y="1667314"/>
              <a:ext cx="66123" cy="11344"/>
            </a:xfrm>
            <a:custGeom>
              <a:rect b="b" l="l" r="r" t="t"/>
              <a:pathLst>
                <a:path extrusionOk="0" h="432" w="2518">
                  <a:moveTo>
                    <a:pt x="288" y="1"/>
                  </a:moveTo>
                  <a:cubicBezTo>
                    <a:pt x="1" y="1"/>
                    <a:pt x="1" y="431"/>
                    <a:pt x="288" y="431"/>
                  </a:cubicBezTo>
                  <a:lnTo>
                    <a:pt x="2231" y="431"/>
                  </a:lnTo>
                  <a:cubicBezTo>
                    <a:pt x="2518" y="431"/>
                    <a:pt x="2518" y="1"/>
                    <a:pt x="223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49"/>
            <p:cNvSpPr/>
            <p:nvPr/>
          </p:nvSpPr>
          <p:spPr>
            <a:xfrm>
              <a:off x="5488725" y="1689950"/>
              <a:ext cx="105828" cy="11318"/>
            </a:xfrm>
            <a:custGeom>
              <a:rect b="b" l="l" r="r" t="t"/>
              <a:pathLst>
                <a:path extrusionOk="0" h="431" w="4030">
                  <a:moveTo>
                    <a:pt x="297" y="0"/>
                  </a:moveTo>
                  <a:cubicBezTo>
                    <a:pt x="0" y="0"/>
                    <a:pt x="0" y="431"/>
                    <a:pt x="297" y="431"/>
                  </a:cubicBezTo>
                  <a:lnTo>
                    <a:pt x="3742" y="431"/>
                  </a:lnTo>
                  <a:cubicBezTo>
                    <a:pt x="4029" y="431"/>
                    <a:pt x="4029" y="0"/>
                    <a:pt x="374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49"/>
            <p:cNvSpPr/>
            <p:nvPr/>
          </p:nvSpPr>
          <p:spPr>
            <a:xfrm>
              <a:off x="5488961" y="1718337"/>
              <a:ext cx="66123" cy="11344"/>
            </a:xfrm>
            <a:custGeom>
              <a:rect b="b" l="l" r="r" t="t"/>
              <a:pathLst>
                <a:path extrusionOk="0" h="432" w="2518">
                  <a:moveTo>
                    <a:pt x="288" y="1"/>
                  </a:moveTo>
                  <a:cubicBezTo>
                    <a:pt x="1" y="1"/>
                    <a:pt x="1" y="431"/>
                    <a:pt x="288" y="431"/>
                  </a:cubicBezTo>
                  <a:lnTo>
                    <a:pt x="2231" y="431"/>
                  </a:lnTo>
                  <a:cubicBezTo>
                    <a:pt x="2518" y="431"/>
                    <a:pt x="2518" y="1"/>
                    <a:pt x="223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49"/>
            <p:cNvSpPr/>
            <p:nvPr/>
          </p:nvSpPr>
          <p:spPr>
            <a:xfrm>
              <a:off x="5488725" y="1740947"/>
              <a:ext cx="105828" cy="11344"/>
            </a:xfrm>
            <a:custGeom>
              <a:rect b="b" l="l" r="r" t="t"/>
              <a:pathLst>
                <a:path extrusionOk="0" h="432" w="4030">
                  <a:moveTo>
                    <a:pt x="297" y="1"/>
                  </a:moveTo>
                  <a:cubicBezTo>
                    <a:pt x="0" y="1"/>
                    <a:pt x="0" y="432"/>
                    <a:pt x="297" y="432"/>
                  </a:cubicBezTo>
                  <a:lnTo>
                    <a:pt x="3742" y="432"/>
                  </a:lnTo>
                  <a:cubicBezTo>
                    <a:pt x="4029" y="432"/>
                    <a:pt x="4029" y="1"/>
                    <a:pt x="3742"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49"/>
            <p:cNvSpPr/>
            <p:nvPr/>
          </p:nvSpPr>
          <p:spPr>
            <a:xfrm>
              <a:off x="5488961" y="1769360"/>
              <a:ext cx="66123" cy="11318"/>
            </a:xfrm>
            <a:custGeom>
              <a:rect b="b" l="l" r="r" t="t"/>
              <a:pathLst>
                <a:path extrusionOk="0" h="431" w="2518">
                  <a:moveTo>
                    <a:pt x="288" y="0"/>
                  </a:moveTo>
                  <a:cubicBezTo>
                    <a:pt x="1" y="0"/>
                    <a:pt x="1" y="431"/>
                    <a:pt x="288" y="431"/>
                  </a:cubicBezTo>
                  <a:lnTo>
                    <a:pt x="2231" y="431"/>
                  </a:lnTo>
                  <a:cubicBezTo>
                    <a:pt x="2518" y="431"/>
                    <a:pt x="2518" y="0"/>
                    <a:pt x="223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49"/>
            <p:cNvSpPr/>
            <p:nvPr/>
          </p:nvSpPr>
          <p:spPr>
            <a:xfrm>
              <a:off x="5488725" y="1791970"/>
              <a:ext cx="105828" cy="11344"/>
            </a:xfrm>
            <a:custGeom>
              <a:rect b="b" l="l" r="r" t="t"/>
              <a:pathLst>
                <a:path extrusionOk="0" h="432" w="4030">
                  <a:moveTo>
                    <a:pt x="297" y="1"/>
                  </a:moveTo>
                  <a:cubicBezTo>
                    <a:pt x="0" y="1"/>
                    <a:pt x="0" y="431"/>
                    <a:pt x="297" y="431"/>
                  </a:cubicBezTo>
                  <a:lnTo>
                    <a:pt x="3742" y="431"/>
                  </a:lnTo>
                  <a:cubicBezTo>
                    <a:pt x="4029" y="431"/>
                    <a:pt x="4029" y="1"/>
                    <a:pt x="3742"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49"/>
            <p:cNvSpPr/>
            <p:nvPr/>
          </p:nvSpPr>
          <p:spPr>
            <a:xfrm>
              <a:off x="5488961" y="1582389"/>
              <a:ext cx="100051" cy="11318"/>
            </a:xfrm>
            <a:custGeom>
              <a:rect b="b" l="l" r="r" t="t"/>
              <a:pathLst>
                <a:path extrusionOk="0" h="431" w="3810">
                  <a:moveTo>
                    <a:pt x="288" y="0"/>
                  </a:moveTo>
                  <a:cubicBezTo>
                    <a:pt x="1" y="0"/>
                    <a:pt x="1" y="431"/>
                    <a:pt x="288" y="431"/>
                  </a:cubicBezTo>
                  <a:lnTo>
                    <a:pt x="3523" y="431"/>
                  </a:lnTo>
                  <a:cubicBezTo>
                    <a:pt x="3810" y="431"/>
                    <a:pt x="3810" y="0"/>
                    <a:pt x="3523"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49"/>
            <p:cNvSpPr/>
            <p:nvPr/>
          </p:nvSpPr>
          <p:spPr>
            <a:xfrm>
              <a:off x="5443479" y="1633386"/>
              <a:ext cx="151074" cy="11344"/>
            </a:xfrm>
            <a:custGeom>
              <a:rect b="b" l="l" r="r" t="t"/>
              <a:pathLst>
                <a:path extrusionOk="0" h="432" w="5753">
                  <a:moveTo>
                    <a:pt x="288" y="1"/>
                  </a:moveTo>
                  <a:cubicBezTo>
                    <a:pt x="1" y="1"/>
                    <a:pt x="1" y="431"/>
                    <a:pt x="288" y="431"/>
                  </a:cubicBezTo>
                  <a:lnTo>
                    <a:pt x="5465" y="431"/>
                  </a:lnTo>
                  <a:cubicBezTo>
                    <a:pt x="5752" y="431"/>
                    <a:pt x="5752" y="1"/>
                    <a:pt x="5465"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49"/>
            <p:cNvSpPr/>
            <p:nvPr/>
          </p:nvSpPr>
          <p:spPr>
            <a:xfrm>
              <a:off x="5488961" y="1604999"/>
              <a:ext cx="26418" cy="11344"/>
            </a:xfrm>
            <a:custGeom>
              <a:rect b="b" l="l" r="r" t="t"/>
              <a:pathLst>
                <a:path extrusionOk="0" h="432" w="1006">
                  <a:moveTo>
                    <a:pt x="288" y="0"/>
                  </a:moveTo>
                  <a:cubicBezTo>
                    <a:pt x="1" y="0"/>
                    <a:pt x="1" y="431"/>
                    <a:pt x="288" y="431"/>
                  </a:cubicBezTo>
                  <a:lnTo>
                    <a:pt x="719" y="431"/>
                  </a:lnTo>
                  <a:cubicBezTo>
                    <a:pt x="1006" y="431"/>
                    <a:pt x="1006" y="0"/>
                    <a:pt x="71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49"/>
            <p:cNvSpPr/>
            <p:nvPr/>
          </p:nvSpPr>
          <p:spPr>
            <a:xfrm>
              <a:off x="5522889" y="1604999"/>
              <a:ext cx="37736" cy="11344"/>
            </a:xfrm>
            <a:custGeom>
              <a:rect b="b" l="l" r="r" t="t"/>
              <a:pathLst>
                <a:path extrusionOk="0" h="432" w="1437">
                  <a:moveTo>
                    <a:pt x="288" y="0"/>
                  </a:moveTo>
                  <a:cubicBezTo>
                    <a:pt x="1" y="0"/>
                    <a:pt x="1" y="431"/>
                    <a:pt x="288" y="431"/>
                  </a:cubicBezTo>
                  <a:lnTo>
                    <a:pt x="1149" y="431"/>
                  </a:lnTo>
                  <a:cubicBezTo>
                    <a:pt x="1436" y="431"/>
                    <a:pt x="1436" y="0"/>
                    <a:pt x="114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49"/>
            <p:cNvSpPr/>
            <p:nvPr/>
          </p:nvSpPr>
          <p:spPr>
            <a:xfrm>
              <a:off x="5445501" y="1582389"/>
              <a:ext cx="34191" cy="33954"/>
            </a:xfrm>
            <a:custGeom>
              <a:rect b="b" l="l" r="r" t="t"/>
              <a:pathLst>
                <a:path extrusionOk="0" h="1293" w="1302">
                  <a:moveTo>
                    <a:pt x="220" y="0"/>
                  </a:moveTo>
                  <a:cubicBezTo>
                    <a:pt x="96" y="0"/>
                    <a:pt x="0" y="96"/>
                    <a:pt x="0" y="220"/>
                  </a:cubicBezTo>
                  <a:lnTo>
                    <a:pt x="0" y="1081"/>
                  </a:lnTo>
                  <a:cubicBezTo>
                    <a:pt x="0" y="1196"/>
                    <a:pt x="96" y="1292"/>
                    <a:pt x="220" y="1292"/>
                  </a:cubicBezTo>
                  <a:lnTo>
                    <a:pt x="1082" y="1292"/>
                  </a:lnTo>
                  <a:cubicBezTo>
                    <a:pt x="1196" y="1292"/>
                    <a:pt x="1302" y="1196"/>
                    <a:pt x="1302" y="1081"/>
                  </a:cubicBezTo>
                  <a:lnTo>
                    <a:pt x="1302" y="220"/>
                  </a:lnTo>
                  <a:cubicBezTo>
                    <a:pt x="1302" y="96"/>
                    <a:pt x="1196" y="0"/>
                    <a:pt x="108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49"/>
            <p:cNvSpPr/>
            <p:nvPr/>
          </p:nvSpPr>
          <p:spPr>
            <a:xfrm>
              <a:off x="5468347" y="1553976"/>
              <a:ext cx="101810" cy="11581"/>
            </a:xfrm>
            <a:custGeom>
              <a:rect b="b" l="l" r="r" t="t"/>
              <a:pathLst>
                <a:path extrusionOk="0" h="441" w="3877">
                  <a:moveTo>
                    <a:pt x="212" y="1"/>
                  </a:moveTo>
                  <a:cubicBezTo>
                    <a:pt x="97" y="1"/>
                    <a:pt x="1" y="106"/>
                    <a:pt x="1" y="221"/>
                  </a:cubicBezTo>
                  <a:cubicBezTo>
                    <a:pt x="1" y="336"/>
                    <a:pt x="97" y="441"/>
                    <a:pt x="212" y="441"/>
                  </a:cubicBezTo>
                  <a:lnTo>
                    <a:pt x="3657" y="441"/>
                  </a:lnTo>
                  <a:cubicBezTo>
                    <a:pt x="3781" y="441"/>
                    <a:pt x="3877" y="345"/>
                    <a:pt x="3877" y="221"/>
                  </a:cubicBezTo>
                  <a:cubicBezTo>
                    <a:pt x="3877" y="106"/>
                    <a:pt x="3781" y="10"/>
                    <a:pt x="3666"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49"/>
            <p:cNvSpPr/>
            <p:nvPr/>
          </p:nvSpPr>
          <p:spPr>
            <a:xfrm>
              <a:off x="5454036" y="1590924"/>
              <a:ext cx="16859" cy="16859"/>
            </a:xfrm>
            <a:custGeom>
              <a:rect b="b" l="l" r="r" t="t"/>
              <a:pathLst>
                <a:path extrusionOk="0" h="642" w="642">
                  <a:moveTo>
                    <a:pt x="326" y="0"/>
                  </a:moveTo>
                  <a:cubicBezTo>
                    <a:pt x="144" y="0"/>
                    <a:pt x="0" y="144"/>
                    <a:pt x="0" y="326"/>
                  </a:cubicBezTo>
                  <a:cubicBezTo>
                    <a:pt x="0" y="498"/>
                    <a:pt x="144" y="642"/>
                    <a:pt x="326" y="642"/>
                  </a:cubicBezTo>
                  <a:cubicBezTo>
                    <a:pt x="498" y="642"/>
                    <a:pt x="642" y="498"/>
                    <a:pt x="642" y="326"/>
                  </a:cubicBezTo>
                  <a:cubicBezTo>
                    <a:pt x="642" y="144"/>
                    <a:pt x="498" y="0"/>
                    <a:pt x="32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50"/>
          <p:cNvSpPr txBox="1"/>
          <p:nvPr>
            <p:ph idx="8" type="title"/>
          </p:nvPr>
        </p:nvSpPr>
        <p:spPr>
          <a:xfrm>
            <a:off x="205175" y="540000"/>
            <a:ext cx="83604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Library privilege vs. </a:t>
            </a:r>
            <a:r>
              <a:rPr b="1" lang="en"/>
              <a:t>information privilege?</a:t>
            </a:r>
            <a:endParaRPr b="1"/>
          </a:p>
        </p:txBody>
      </p:sp>
      <p:sp>
        <p:nvSpPr>
          <p:cNvPr id="555" name="Google Shape;555;p50"/>
          <p:cNvSpPr txBox="1"/>
          <p:nvPr>
            <p:ph type="title"/>
          </p:nvPr>
        </p:nvSpPr>
        <p:spPr>
          <a:xfrm>
            <a:off x="1670275" y="1322050"/>
            <a:ext cx="2667300" cy="48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Library privilege</a:t>
            </a:r>
            <a:endParaRPr/>
          </a:p>
        </p:txBody>
      </p:sp>
      <p:sp>
        <p:nvSpPr>
          <p:cNvPr id="556" name="Google Shape;556;p50"/>
          <p:cNvSpPr txBox="1"/>
          <p:nvPr>
            <p:ph idx="2" type="title"/>
          </p:nvPr>
        </p:nvSpPr>
        <p:spPr>
          <a:xfrm>
            <a:off x="5532575" y="1308700"/>
            <a:ext cx="3033000" cy="48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Information Privilege</a:t>
            </a:r>
            <a:endParaRPr/>
          </a:p>
        </p:txBody>
      </p:sp>
      <p:sp>
        <p:nvSpPr>
          <p:cNvPr id="557" name="Google Shape;557;p50"/>
          <p:cNvSpPr txBox="1"/>
          <p:nvPr>
            <p:ph idx="3" type="subTitle"/>
          </p:nvPr>
        </p:nvSpPr>
        <p:spPr>
          <a:xfrm>
            <a:off x="5478200" y="1770625"/>
            <a:ext cx="3033000" cy="1880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Levels of access to scholarly research</a:t>
            </a:r>
            <a:endParaRPr/>
          </a:p>
          <a:p>
            <a:pPr indent="-317500" lvl="0" marL="457200" rtl="0" algn="l">
              <a:spcBef>
                <a:spcPts val="0"/>
              </a:spcBef>
              <a:spcAft>
                <a:spcPts val="0"/>
              </a:spcAft>
              <a:buSzPts val="1400"/>
              <a:buChar char="●"/>
            </a:pPr>
            <a:r>
              <a:rPr lang="en"/>
              <a:t>Equally important!</a:t>
            </a:r>
            <a:endParaRPr/>
          </a:p>
          <a:p>
            <a:pPr indent="-317500" lvl="0" marL="457200" rtl="0" algn="l">
              <a:spcBef>
                <a:spcPts val="0"/>
              </a:spcBef>
              <a:spcAft>
                <a:spcPts val="0"/>
              </a:spcAft>
              <a:buSzPts val="1400"/>
              <a:buChar char="●"/>
            </a:pPr>
            <a:r>
              <a:rPr lang="en"/>
              <a:t>Open access movements are much needed to break down barriers</a:t>
            </a:r>
            <a:endParaRPr/>
          </a:p>
          <a:p>
            <a:pPr indent="0" lvl="0" marL="0" rtl="0" algn="l">
              <a:spcBef>
                <a:spcPts val="0"/>
              </a:spcBef>
              <a:spcAft>
                <a:spcPts val="0"/>
              </a:spcAft>
              <a:buNone/>
            </a:pPr>
            <a:r>
              <a:t/>
            </a:r>
            <a:endParaRPr/>
          </a:p>
        </p:txBody>
      </p:sp>
      <p:sp>
        <p:nvSpPr>
          <p:cNvPr id="558" name="Google Shape;558;p50"/>
          <p:cNvSpPr txBox="1"/>
          <p:nvPr>
            <p:ph idx="7" type="subTitle"/>
          </p:nvPr>
        </p:nvSpPr>
        <p:spPr>
          <a:xfrm>
            <a:off x="1605650" y="1791400"/>
            <a:ext cx="3033000" cy="623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Named this for lack of better term</a:t>
            </a:r>
            <a:endParaRPr/>
          </a:p>
          <a:p>
            <a:pPr indent="-317500" lvl="0" marL="457200" rtl="0" algn="l">
              <a:spcBef>
                <a:spcPts val="0"/>
              </a:spcBef>
              <a:spcAft>
                <a:spcPts val="0"/>
              </a:spcAft>
              <a:buSzPts val="1400"/>
              <a:buChar char="●"/>
            </a:pPr>
            <a:r>
              <a:rPr lang="en"/>
              <a:t>What are the practices of using the library?</a:t>
            </a:r>
            <a:endParaRPr/>
          </a:p>
          <a:p>
            <a:pPr indent="-317500" lvl="0" marL="457200" rtl="0" algn="l">
              <a:spcBef>
                <a:spcPts val="0"/>
              </a:spcBef>
              <a:spcAft>
                <a:spcPts val="0"/>
              </a:spcAft>
              <a:buSzPts val="1400"/>
              <a:buChar char="●"/>
            </a:pPr>
            <a:r>
              <a:rPr lang="en"/>
              <a:t>What are the </a:t>
            </a:r>
            <a:r>
              <a:rPr lang="en"/>
              <a:t>social, cultural, familial, and personal values that are associated with those practices?</a:t>
            </a:r>
            <a:endParaRPr/>
          </a:p>
        </p:txBody>
      </p:sp>
      <p:sp>
        <p:nvSpPr>
          <p:cNvPr id="559" name="Google Shape;559;p50"/>
          <p:cNvSpPr/>
          <p:nvPr/>
        </p:nvSpPr>
        <p:spPr>
          <a:xfrm>
            <a:off x="4721000" y="11847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50"/>
          <p:cNvSpPr/>
          <p:nvPr/>
        </p:nvSpPr>
        <p:spPr>
          <a:xfrm>
            <a:off x="766100" y="1184795"/>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61" name="Google Shape;561;p50"/>
          <p:cNvGrpSpPr/>
          <p:nvPr/>
        </p:nvGrpSpPr>
        <p:grpSpPr>
          <a:xfrm>
            <a:off x="4852883" y="1329511"/>
            <a:ext cx="493418" cy="441086"/>
            <a:chOff x="7402362" y="3681535"/>
            <a:chExt cx="402757" cy="372728"/>
          </a:xfrm>
        </p:grpSpPr>
        <p:sp>
          <p:nvSpPr>
            <p:cNvPr id="562" name="Google Shape;562;p50"/>
            <p:cNvSpPr/>
            <p:nvPr/>
          </p:nvSpPr>
          <p:spPr>
            <a:xfrm>
              <a:off x="7471248" y="3681535"/>
              <a:ext cx="333871" cy="303763"/>
            </a:xfrm>
            <a:custGeom>
              <a:rect b="b" l="l" r="r" t="t"/>
              <a:pathLst>
                <a:path extrusionOk="0" h="11562" w="12708">
                  <a:moveTo>
                    <a:pt x="6341" y="0"/>
                  </a:moveTo>
                  <a:cubicBezTo>
                    <a:pt x="4868" y="0"/>
                    <a:pt x="3393" y="562"/>
                    <a:pt x="2268" y="1687"/>
                  </a:cubicBezTo>
                  <a:cubicBezTo>
                    <a:pt x="0" y="3955"/>
                    <a:pt x="21" y="7624"/>
                    <a:pt x="2296" y="9871"/>
                  </a:cubicBezTo>
                  <a:cubicBezTo>
                    <a:pt x="2407" y="9982"/>
                    <a:pt x="2518" y="10086"/>
                    <a:pt x="2636" y="10184"/>
                  </a:cubicBezTo>
                  <a:cubicBezTo>
                    <a:pt x="3718" y="11105"/>
                    <a:pt x="5049" y="11561"/>
                    <a:pt x="6375" y="11561"/>
                  </a:cubicBezTo>
                  <a:cubicBezTo>
                    <a:pt x="7854" y="11561"/>
                    <a:pt x="9327" y="10994"/>
                    <a:pt x="10446" y="9871"/>
                  </a:cubicBezTo>
                  <a:cubicBezTo>
                    <a:pt x="12576" y="7749"/>
                    <a:pt x="12707" y="4343"/>
                    <a:pt x="10758" y="2061"/>
                  </a:cubicBezTo>
                  <a:cubicBezTo>
                    <a:pt x="10661" y="1943"/>
                    <a:pt x="10557" y="1832"/>
                    <a:pt x="10446" y="1721"/>
                  </a:cubicBezTo>
                  <a:cubicBezTo>
                    <a:pt x="9320" y="574"/>
                    <a:pt x="7831" y="0"/>
                    <a:pt x="634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50"/>
            <p:cNvSpPr/>
            <p:nvPr/>
          </p:nvSpPr>
          <p:spPr>
            <a:xfrm>
              <a:off x="7540502" y="3735683"/>
              <a:ext cx="236741" cy="236558"/>
            </a:xfrm>
            <a:custGeom>
              <a:rect b="b" l="l" r="r" t="t"/>
              <a:pathLst>
                <a:path extrusionOk="0" h="9004" w="9011">
                  <a:moveTo>
                    <a:pt x="8122" y="0"/>
                  </a:moveTo>
                  <a:lnTo>
                    <a:pt x="0" y="8123"/>
                  </a:lnTo>
                  <a:cubicBezTo>
                    <a:pt x="423" y="8483"/>
                    <a:pt x="895" y="8781"/>
                    <a:pt x="1401" y="9003"/>
                  </a:cubicBezTo>
                  <a:lnTo>
                    <a:pt x="9010" y="1401"/>
                  </a:lnTo>
                  <a:cubicBezTo>
                    <a:pt x="8781" y="888"/>
                    <a:pt x="8483" y="416"/>
                    <a:pt x="8122" y="0"/>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50"/>
            <p:cNvSpPr/>
            <p:nvPr/>
          </p:nvSpPr>
          <p:spPr>
            <a:xfrm>
              <a:off x="7472693" y="3728274"/>
              <a:ext cx="283585" cy="256998"/>
            </a:xfrm>
            <a:custGeom>
              <a:rect b="b" l="l" r="r" t="t"/>
              <a:pathLst>
                <a:path extrusionOk="0" h="9782" w="10794">
                  <a:moveTo>
                    <a:pt x="9427" y="8869"/>
                  </a:moveTo>
                  <a:cubicBezTo>
                    <a:pt x="9426" y="8870"/>
                    <a:pt x="9424" y="8871"/>
                    <a:pt x="9423" y="8872"/>
                  </a:cubicBezTo>
                  <a:lnTo>
                    <a:pt x="9423" y="8872"/>
                  </a:lnTo>
                  <a:cubicBezTo>
                    <a:pt x="9422" y="8873"/>
                    <a:pt x="9421" y="8875"/>
                    <a:pt x="9420" y="8876"/>
                  </a:cubicBezTo>
                  <a:lnTo>
                    <a:pt x="9427" y="8869"/>
                  </a:lnTo>
                  <a:close/>
                  <a:moveTo>
                    <a:pt x="4560" y="0"/>
                  </a:moveTo>
                  <a:cubicBezTo>
                    <a:pt x="3489" y="0"/>
                    <a:pt x="2412" y="298"/>
                    <a:pt x="1457" y="907"/>
                  </a:cubicBezTo>
                  <a:cubicBezTo>
                    <a:pt x="1" y="3189"/>
                    <a:pt x="327" y="6178"/>
                    <a:pt x="2241" y="8092"/>
                  </a:cubicBezTo>
                  <a:cubicBezTo>
                    <a:pt x="2352" y="8203"/>
                    <a:pt x="2463" y="8307"/>
                    <a:pt x="2574" y="8405"/>
                  </a:cubicBezTo>
                  <a:cubicBezTo>
                    <a:pt x="3647" y="9316"/>
                    <a:pt x="4980" y="9782"/>
                    <a:pt x="6320" y="9782"/>
                  </a:cubicBezTo>
                  <a:cubicBezTo>
                    <a:pt x="7394" y="9782"/>
                    <a:pt x="8472" y="9482"/>
                    <a:pt x="9423" y="8872"/>
                  </a:cubicBezTo>
                  <a:lnTo>
                    <a:pt x="9423" y="8872"/>
                  </a:lnTo>
                  <a:cubicBezTo>
                    <a:pt x="10793" y="6736"/>
                    <a:pt x="10605" y="3957"/>
                    <a:pt x="8955" y="2023"/>
                  </a:cubicBezTo>
                  <a:cubicBezTo>
                    <a:pt x="8858" y="1912"/>
                    <a:pt x="8754" y="1794"/>
                    <a:pt x="8643" y="1690"/>
                  </a:cubicBezTo>
                  <a:cubicBezTo>
                    <a:pt x="7529" y="576"/>
                    <a:pt x="6051" y="0"/>
                    <a:pt x="4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50"/>
            <p:cNvSpPr/>
            <p:nvPr/>
          </p:nvSpPr>
          <p:spPr>
            <a:xfrm>
              <a:off x="7508791" y="3711985"/>
              <a:ext cx="251691" cy="243572"/>
            </a:xfrm>
            <a:custGeom>
              <a:rect b="b" l="l" r="r" t="t"/>
              <a:pathLst>
                <a:path extrusionOk="0" h="9271" w="9580">
                  <a:moveTo>
                    <a:pt x="4946" y="1"/>
                  </a:moveTo>
                  <a:cubicBezTo>
                    <a:pt x="4842" y="1"/>
                    <a:pt x="4738" y="7"/>
                    <a:pt x="4641" y="14"/>
                  </a:cubicBezTo>
                  <a:cubicBezTo>
                    <a:pt x="2906" y="125"/>
                    <a:pt x="1381" y="1201"/>
                    <a:pt x="694" y="2796"/>
                  </a:cubicBezTo>
                  <a:cubicBezTo>
                    <a:pt x="0" y="4384"/>
                    <a:pt x="257" y="6229"/>
                    <a:pt x="1360" y="7575"/>
                  </a:cubicBezTo>
                  <a:cubicBezTo>
                    <a:pt x="1561" y="7818"/>
                    <a:pt x="1790" y="8047"/>
                    <a:pt x="2039" y="8248"/>
                  </a:cubicBezTo>
                  <a:cubicBezTo>
                    <a:pt x="2878" y="8922"/>
                    <a:pt x="3906" y="9270"/>
                    <a:pt x="4943" y="9270"/>
                  </a:cubicBezTo>
                  <a:cubicBezTo>
                    <a:pt x="5623" y="9270"/>
                    <a:pt x="6306" y="9121"/>
                    <a:pt x="6943" y="8816"/>
                  </a:cubicBezTo>
                  <a:cubicBezTo>
                    <a:pt x="8553" y="8047"/>
                    <a:pt x="9579" y="6417"/>
                    <a:pt x="9579" y="4634"/>
                  </a:cubicBezTo>
                  <a:cubicBezTo>
                    <a:pt x="9579" y="3247"/>
                    <a:pt x="8955" y="1936"/>
                    <a:pt x="7880" y="1055"/>
                  </a:cubicBezTo>
                  <a:cubicBezTo>
                    <a:pt x="7741" y="937"/>
                    <a:pt x="7595" y="833"/>
                    <a:pt x="7443" y="736"/>
                  </a:cubicBezTo>
                  <a:cubicBezTo>
                    <a:pt x="6694" y="257"/>
                    <a:pt x="5827" y="1"/>
                    <a:pt x="4946"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50"/>
            <p:cNvSpPr/>
            <p:nvPr/>
          </p:nvSpPr>
          <p:spPr>
            <a:xfrm>
              <a:off x="7496575" y="3728248"/>
              <a:ext cx="251323" cy="227310"/>
            </a:xfrm>
            <a:custGeom>
              <a:rect b="b" l="l" r="r" t="t"/>
              <a:pathLst>
                <a:path extrusionOk="0" h="8652" w="9566">
                  <a:moveTo>
                    <a:pt x="3663" y="0"/>
                  </a:moveTo>
                  <a:cubicBezTo>
                    <a:pt x="3458" y="0"/>
                    <a:pt x="3252" y="11"/>
                    <a:pt x="3045" y="34"/>
                  </a:cubicBezTo>
                  <a:cubicBezTo>
                    <a:pt x="444" y="1580"/>
                    <a:pt x="0" y="5159"/>
                    <a:pt x="2137" y="7296"/>
                  </a:cubicBezTo>
                  <a:cubicBezTo>
                    <a:pt x="3053" y="8211"/>
                    <a:pt x="4232" y="8652"/>
                    <a:pt x="5403" y="8652"/>
                  </a:cubicBezTo>
                  <a:cubicBezTo>
                    <a:pt x="6963" y="8652"/>
                    <a:pt x="8508" y="7869"/>
                    <a:pt x="9392" y="6387"/>
                  </a:cubicBezTo>
                  <a:cubicBezTo>
                    <a:pt x="9565" y="4813"/>
                    <a:pt x="9080" y="3231"/>
                    <a:pt x="8053" y="2024"/>
                  </a:cubicBezTo>
                  <a:cubicBezTo>
                    <a:pt x="7949" y="1913"/>
                    <a:pt x="7845" y="1795"/>
                    <a:pt x="7741" y="1691"/>
                  </a:cubicBezTo>
                  <a:cubicBezTo>
                    <a:pt x="6653" y="603"/>
                    <a:pt x="5183" y="0"/>
                    <a:pt x="3663" y="0"/>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50"/>
            <p:cNvSpPr/>
            <p:nvPr/>
          </p:nvSpPr>
          <p:spPr>
            <a:xfrm>
              <a:off x="7511524" y="3731296"/>
              <a:ext cx="221976" cy="232564"/>
            </a:xfrm>
            <a:custGeom>
              <a:rect b="b" l="l" r="r" t="t"/>
              <a:pathLst>
                <a:path extrusionOk="0" h="8852" w="8449">
                  <a:moveTo>
                    <a:pt x="7339" y="1"/>
                  </a:moveTo>
                  <a:lnTo>
                    <a:pt x="0" y="7339"/>
                  </a:lnTo>
                  <a:cubicBezTo>
                    <a:pt x="139" y="7866"/>
                    <a:pt x="340" y="8373"/>
                    <a:pt x="597" y="8851"/>
                  </a:cubicBezTo>
                  <a:lnTo>
                    <a:pt x="1935" y="7513"/>
                  </a:lnTo>
                  <a:lnTo>
                    <a:pt x="8449" y="1000"/>
                  </a:lnTo>
                  <a:cubicBezTo>
                    <a:pt x="8247" y="750"/>
                    <a:pt x="8025" y="521"/>
                    <a:pt x="7776" y="320"/>
                  </a:cubicBezTo>
                  <a:cubicBezTo>
                    <a:pt x="7637" y="202"/>
                    <a:pt x="7491" y="98"/>
                    <a:pt x="7339" y="1"/>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50"/>
            <p:cNvSpPr/>
            <p:nvPr/>
          </p:nvSpPr>
          <p:spPr>
            <a:xfrm>
              <a:off x="7519721" y="3712169"/>
              <a:ext cx="144157" cy="136696"/>
            </a:xfrm>
            <a:custGeom>
              <a:rect b="b" l="l" r="r" t="t"/>
              <a:pathLst>
                <a:path extrusionOk="0" h="5203" w="5487">
                  <a:moveTo>
                    <a:pt x="4530" y="0"/>
                  </a:moveTo>
                  <a:cubicBezTo>
                    <a:pt x="4426" y="0"/>
                    <a:pt x="4322" y="7"/>
                    <a:pt x="4225" y="14"/>
                  </a:cubicBezTo>
                  <a:lnTo>
                    <a:pt x="0" y="4232"/>
                  </a:lnTo>
                  <a:cubicBezTo>
                    <a:pt x="91" y="4571"/>
                    <a:pt x="215" y="4897"/>
                    <a:pt x="382" y="5203"/>
                  </a:cubicBezTo>
                  <a:lnTo>
                    <a:pt x="5487" y="98"/>
                  </a:lnTo>
                  <a:cubicBezTo>
                    <a:pt x="5175" y="35"/>
                    <a:pt x="4849" y="0"/>
                    <a:pt x="4530" y="0"/>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50"/>
            <p:cNvSpPr/>
            <p:nvPr/>
          </p:nvSpPr>
          <p:spPr>
            <a:xfrm>
              <a:off x="7502039" y="3706442"/>
              <a:ext cx="276466" cy="254686"/>
            </a:xfrm>
            <a:custGeom>
              <a:rect b="b" l="l" r="r" t="t"/>
              <a:pathLst>
                <a:path extrusionOk="0" h="9694" w="10523">
                  <a:moveTo>
                    <a:pt x="5203" y="434"/>
                  </a:moveTo>
                  <a:cubicBezTo>
                    <a:pt x="6375" y="434"/>
                    <a:pt x="7492" y="898"/>
                    <a:pt x="8324" y="1724"/>
                  </a:cubicBezTo>
                  <a:cubicBezTo>
                    <a:pt x="9808" y="3215"/>
                    <a:pt x="10044" y="5545"/>
                    <a:pt x="8872" y="7300"/>
                  </a:cubicBezTo>
                  <a:cubicBezTo>
                    <a:pt x="8035" y="8555"/>
                    <a:pt x="6642" y="9259"/>
                    <a:pt x="5203" y="9259"/>
                  </a:cubicBezTo>
                  <a:cubicBezTo>
                    <a:pt x="4638" y="9259"/>
                    <a:pt x="4065" y="9150"/>
                    <a:pt x="3517" y="8923"/>
                  </a:cubicBezTo>
                  <a:cubicBezTo>
                    <a:pt x="1568" y="8119"/>
                    <a:pt x="465" y="6052"/>
                    <a:pt x="875" y="3992"/>
                  </a:cubicBezTo>
                  <a:cubicBezTo>
                    <a:pt x="1284" y="1925"/>
                    <a:pt x="3094" y="434"/>
                    <a:pt x="5203" y="434"/>
                  </a:cubicBezTo>
                  <a:close/>
                  <a:moveTo>
                    <a:pt x="5207" y="0"/>
                  </a:moveTo>
                  <a:cubicBezTo>
                    <a:pt x="4584" y="0"/>
                    <a:pt x="3954" y="120"/>
                    <a:pt x="3351" y="371"/>
                  </a:cubicBezTo>
                  <a:cubicBezTo>
                    <a:pt x="1214" y="1252"/>
                    <a:pt x="1" y="3520"/>
                    <a:pt x="451" y="5788"/>
                  </a:cubicBezTo>
                  <a:cubicBezTo>
                    <a:pt x="895" y="8056"/>
                    <a:pt x="2886" y="9693"/>
                    <a:pt x="5203" y="9693"/>
                  </a:cubicBezTo>
                  <a:cubicBezTo>
                    <a:pt x="5211" y="9693"/>
                    <a:pt x="5220" y="9693"/>
                    <a:pt x="5228" y="9693"/>
                  </a:cubicBezTo>
                  <a:cubicBezTo>
                    <a:pt x="6502" y="9693"/>
                    <a:pt x="7727" y="9181"/>
                    <a:pt x="8629" y="8278"/>
                  </a:cubicBezTo>
                  <a:cubicBezTo>
                    <a:pt x="10266" y="6641"/>
                    <a:pt x="10523" y="4082"/>
                    <a:pt x="9240" y="2154"/>
                  </a:cubicBezTo>
                  <a:cubicBezTo>
                    <a:pt x="8319" y="775"/>
                    <a:pt x="6788" y="0"/>
                    <a:pt x="52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50"/>
            <p:cNvSpPr/>
            <p:nvPr/>
          </p:nvSpPr>
          <p:spPr>
            <a:xfrm>
              <a:off x="7402362" y="3750580"/>
              <a:ext cx="333871" cy="303684"/>
            </a:xfrm>
            <a:custGeom>
              <a:rect b="b" l="l" r="r" t="t"/>
              <a:pathLst>
                <a:path extrusionOk="0" h="11559" w="12708">
                  <a:moveTo>
                    <a:pt x="6339" y="0"/>
                  </a:moveTo>
                  <a:cubicBezTo>
                    <a:pt x="4863" y="0"/>
                    <a:pt x="3387" y="562"/>
                    <a:pt x="2262" y="1688"/>
                  </a:cubicBezTo>
                  <a:cubicBezTo>
                    <a:pt x="0" y="3949"/>
                    <a:pt x="14" y="7625"/>
                    <a:pt x="2296" y="9865"/>
                  </a:cubicBezTo>
                  <a:cubicBezTo>
                    <a:pt x="2407" y="9976"/>
                    <a:pt x="2518" y="10080"/>
                    <a:pt x="2629" y="10177"/>
                  </a:cubicBezTo>
                  <a:cubicBezTo>
                    <a:pt x="3711" y="11101"/>
                    <a:pt x="5041" y="11558"/>
                    <a:pt x="6368" y="11558"/>
                  </a:cubicBezTo>
                  <a:cubicBezTo>
                    <a:pt x="7850" y="11558"/>
                    <a:pt x="9327" y="10989"/>
                    <a:pt x="10446" y="9865"/>
                  </a:cubicBezTo>
                  <a:lnTo>
                    <a:pt x="10446" y="9872"/>
                  </a:lnTo>
                  <a:cubicBezTo>
                    <a:pt x="12569" y="7743"/>
                    <a:pt x="12708" y="4344"/>
                    <a:pt x="10758" y="2055"/>
                  </a:cubicBezTo>
                  <a:cubicBezTo>
                    <a:pt x="10654" y="1937"/>
                    <a:pt x="10557" y="1826"/>
                    <a:pt x="10446" y="1715"/>
                  </a:cubicBezTo>
                  <a:cubicBezTo>
                    <a:pt x="9318" y="573"/>
                    <a:pt x="7828" y="0"/>
                    <a:pt x="63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50"/>
            <p:cNvSpPr/>
            <p:nvPr/>
          </p:nvSpPr>
          <p:spPr>
            <a:xfrm>
              <a:off x="7471432" y="3804570"/>
              <a:ext cx="236741" cy="236741"/>
            </a:xfrm>
            <a:custGeom>
              <a:rect b="b" l="l" r="r" t="t"/>
              <a:pathLst>
                <a:path extrusionOk="0" h="9011" w="9011">
                  <a:moveTo>
                    <a:pt x="8129" y="0"/>
                  </a:moveTo>
                  <a:lnTo>
                    <a:pt x="0" y="8122"/>
                  </a:lnTo>
                  <a:cubicBezTo>
                    <a:pt x="423" y="8483"/>
                    <a:pt x="895" y="8781"/>
                    <a:pt x="1408" y="9010"/>
                  </a:cubicBezTo>
                  <a:lnTo>
                    <a:pt x="9010" y="1401"/>
                  </a:lnTo>
                  <a:cubicBezTo>
                    <a:pt x="8788" y="895"/>
                    <a:pt x="8490" y="423"/>
                    <a:pt x="8129" y="0"/>
                  </a:cubicBezTo>
                  <a:close/>
                </a:path>
              </a:pathLst>
            </a:custGeom>
            <a:solidFill>
              <a:srgbClr val="FFFFFF">
                <a:alpha val="609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50"/>
            <p:cNvSpPr/>
            <p:nvPr/>
          </p:nvSpPr>
          <p:spPr>
            <a:xfrm>
              <a:off x="7435334" y="3781029"/>
              <a:ext cx="256078" cy="243520"/>
            </a:xfrm>
            <a:custGeom>
              <a:rect b="b" l="l" r="r" t="t"/>
              <a:pathLst>
                <a:path extrusionOk="0" h="9269" w="9747">
                  <a:moveTo>
                    <a:pt x="5117" y="0"/>
                  </a:moveTo>
                  <a:cubicBezTo>
                    <a:pt x="4109" y="0"/>
                    <a:pt x="3101" y="328"/>
                    <a:pt x="2262" y="986"/>
                  </a:cubicBezTo>
                  <a:cubicBezTo>
                    <a:pt x="556" y="2318"/>
                    <a:pt x="1" y="4656"/>
                    <a:pt x="930" y="6618"/>
                  </a:cubicBezTo>
                  <a:cubicBezTo>
                    <a:pt x="1705" y="8262"/>
                    <a:pt x="3357" y="9269"/>
                    <a:pt x="5120" y="9269"/>
                  </a:cubicBezTo>
                  <a:cubicBezTo>
                    <a:pt x="5455" y="9269"/>
                    <a:pt x="5795" y="9232"/>
                    <a:pt x="6133" y="9157"/>
                  </a:cubicBezTo>
                  <a:cubicBezTo>
                    <a:pt x="8248" y="8679"/>
                    <a:pt x="9746" y="6799"/>
                    <a:pt x="9746" y="4635"/>
                  </a:cubicBezTo>
                  <a:cubicBezTo>
                    <a:pt x="9746" y="3247"/>
                    <a:pt x="9122" y="1930"/>
                    <a:pt x="8054" y="1049"/>
                  </a:cubicBezTo>
                  <a:cubicBezTo>
                    <a:pt x="7201" y="351"/>
                    <a:pt x="6159" y="0"/>
                    <a:pt x="5117"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50"/>
            <p:cNvSpPr/>
            <p:nvPr/>
          </p:nvSpPr>
          <p:spPr>
            <a:xfrm>
              <a:off x="7435701" y="3780924"/>
              <a:ext cx="211231" cy="198962"/>
            </a:xfrm>
            <a:custGeom>
              <a:rect b="b" l="l" r="r" t="t"/>
              <a:pathLst>
                <a:path extrusionOk="0" h="7573" w="8040">
                  <a:moveTo>
                    <a:pt x="5097" y="1"/>
                  </a:moveTo>
                  <a:cubicBezTo>
                    <a:pt x="3906" y="1"/>
                    <a:pt x="2718" y="458"/>
                    <a:pt x="1818" y="1358"/>
                  </a:cubicBezTo>
                  <a:cubicBezTo>
                    <a:pt x="133" y="3043"/>
                    <a:pt x="1" y="5735"/>
                    <a:pt x="1520" y="7573"/>
                  </a:cubicBezTo>
                  <a:lnTo>
                    <a:pt x="1520" y="7573"/>
                  </a:lnTo>
                  <a:lnTo>
                    <a:pt x="8040" y="1053"/>
                  </a:lnTo>
                  <a:cubicBezTo>
                    <a:pt x="7180" y="348"/>
                    <a:pt x="6137" y="1"/>
                    <a:pt x="509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50"/>
            <p:cNvSpPr/>
            <p:nvPr/>
          </p:nvSpPr>
          <p:spPr>
            <a:xfrm>
              <a:off x="7452122" y="3785417"/>
              <a:ext cx="174949" cy="174791"/>
            </a:xfrm>
            <a:custGeom>
              <a:rect b="b" l="l" r="r" t="t"/>
              <a:pathLst>
                <a:path extrusionOk="0" h="6653" w="6659">
                  <a:moveTo>
                    <a:pt x="5688" y="1"/>
                  </a:moveTo>
                  <a:lnTo>
                    <a:pt x="0" y="5682"/>
                  </a:lnTo>
                  <a:cubicBezTo>
                    <a:pt x="97" y="6014"/>
                    <a:pt x="222" y="6340"/>
                    <a:pt x="388" y="6653"/>
                  </a:cubicBezTo>
                  <a:lnTo>
                    <a:pt x="6659" y="382"/>
                  </a:lnTo>
                  <a:cubicBezTo>
                    <a:pt x="6354" y="216"/>
                    <a:pt x="6028" y="91"/>
                    <a:pt x="5688" y="1"/>
                  </a:cubicBezTo>
                  <a:close/>
                </a:path>
              </a:pathLst>
            </a:custGeom>
            <a:solidFill>
              <a:srgbClr val="FFFFFF">
                <a:alpha val="333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50"/>
            <p:cNvSpPr/>
            <p:nvPr/>
          </p:nvSpPr>
          <p:spPr>
            <a:xfrm>
              <a:off x="7432969" y="3775407"/>
              <a:ext cx="276466" cy="254791"/>
            </a:xfrm>
            <a:custGeom>
              <a:rect b="b" l="l" r="r" t="t"/>
              <a:pathLst>
                <a:path extrusionOk="0" h="9698" w="10523">
                  <a:moveTo>
                    <a:pt x="5229" y="437"/>
                  </a:moveTo>
                  <a:cubicBezTo>
                    <a:pt x="6392" y="437"/>
                    <a:pt x="7505" y="901"/>
                    <a:pt x="8324" y="1727"/>
                  </a:cubicBezTo>
                  <a:cubicBezTo>
                    <a:pt x="9815" y="3212"/>
                    <a:pt x="10044" y="5549"/>
                    <a:pt x="8879" y="7297"/>
                  </a:cubicBezTo>
                  <a:cubicBezTo>
                    <a:pt x="8036" y="8554"/>
                    <a:pt x="6642" y="9262"/>
                    <a:pt x="5203" y="9262"/>
                  </a:cubicBezTo>
                  <a:cubicBezTo>
                    <a:pt x="4640" y="9262"/>
                    <a:pt x="4070" y="9153"/>
                    <a:pt x="3524" y="8927"/>
                  </a:cubicBezTo>
                  <a:cubicBezTo>
                    <a:pt x="1575" y="8123"/>
                    <a:pt x="472" y="6056"/>
                    <a:pt x="882" y="3989"/>
                  </a:cubicBezTo>
                  <a:cubicBezTo>
                    <a:pt x="1291" y="1922"/>
                    <a:pt x="3101" y="437"/>
                    <a:pt x="5203" y="437"/>
                  </a:cubicBezTo>
                  <a:cubicBezTo>
                    <a:pt x="5212" y="437"/>
                    <a:pt x="5220" y="437"/>
                    <a:pt x="5229" y="437"/>
                  </a:cubicBezTo>
                  <a:close/>
                  <a:moveTo>
                    <a:pt x="5204" y="0"/>
                  </a:moveTo>
                  <a:cubicBezTo>
                    <a:pt x="4583" y="0"/>
                    <a:pt x="3954" y="119"/>
                    <a:pt x="3351" y="368"/>
                  </a:cubicBezTo>
                  <a:cubicBezTo>
                    <a:pt x="1215" y="1256"/>
                    <a:pt x="1" y="3524"/>
                    <a:pt x="452" y="5792"/>
                  </a:cubicBezTo>
                  <a:cubicBezTo>
                    <a:pt x="902" y="8060"/>
                    <a:pt x="2893" y="9697"/>
                    <a:pt x="5203" y="9697"/>
                  </a:cubicBezTo>
                  <a:cubicBezTo>
                    <a:pt x="6493" y="9697"/>
                    <a:pt x="7728" y="9191"/>
                    <a:pt x="8636" y="8275"/>
                  </a:cubicBezTo>
                  <a:cubicBezTo>
                    <a:pt x="10266" y="6645"/>
                    <a:pt x="10523" y="4079"/>
                    <a:pt x="9240" y="2157"/>
                  </a:cubicBezTo>
                  <a:cubicBezTo>
                    <a:pt x="8319" y="773"/>
                    <a:pt x="6786" y="0"/>
                    <a:pt x="52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50"/>
            <p:cNvSpPr/>
            <p:nvPr/>
          </p:nvSpPr>
          <p:spPr>
            <a:xfrm>
              <a:off x="7528286" y="3838093"/>
              <a:ext cx="82758" cy="129418"/>
            </a:xfrm>
            <a:custGeom>
              <a:rect b="b" l="l" r="r" t="t"/>
              <a:pathLst>
                <a:path extrusionOk="0" h="4926" w="3150">
                  <a:moveTo>
                    <a:pt x="1575" y="0"/>
                  </a:moveTo>
                  <a:cubicBezTo>
                    <a:pt x="722" y="0"/>
                    <a:pt x="14" y="604"/>
                    <a:pt x="14" y="1339"/>
                  </a:cubicBezTo>
                  <a:cubicBezTo>
                    <a:pt x="14" y="2081"/>
                    <a:pt x="715" y="2678"/>
                    <a:pt x="1575" y="2678"/>
                  </a:cubicBezTo>
                  <a:cubicBezTo>
                    <a:pt x="2199" y="2678"/>
                    <a:pt x="2705" y="3087"/>
                    <a:pt x="2705" y="3579"/>
                  </a:cubicBezTo>
                  <a:cubicBezTo>
                    <a:pt x="2705" y="4079"/>
                    <a:pt x="2199" y="4488"/>
                    <a:pt x="1575" y="4488"/>
                  </a:cubicBezTo>
                  <a:cubicBezTo>
                    <a:pt x="958" y="4488"/>
                    <a:pt x="451" y="4079"/>
                    <a:pt x="451" y="3579"/>
                  </a:cubicBezTo>
                  <a:cubicBezTo>
                    <a:pt x="465" y="3423"/>
                    <a:pt x="349" y="3345"/>
                    <a:pt x="233" y="3345"/>
                  </a:cubicBezTo>
                  <a:cubicBezTo>
                    <a:pt x="117" y="3345"/>
                    <a:pt x="0" y="3423"/>
                    <a:pt x="14" y="3579"/>
                  </a:cubicBezTo>
                  <a:cubicBezTo>
                    <a:pt x="14" y="4322"/>
                    <a:pt x="715" y="4925"/>
                    <a:pt x="1575" y="4925"/>
                  </a:cubicBezTo>
                  <a:cubicBezTo>
                    <a:pt x="2442" y="4925"/>
                    <a:pt x="3136" y="4322"/>
                    <a:pt x="3136" y="3579"/>
                  </a:cubicBezTo>
                  <a:cubicBezTo>
                    <a:pt x="3136" y="2844"/>
                    <a:pt x="2442" y="2241"/>
                    <a:pt x="1575" y="2241"/>
                  </a:cubicBezTo>
                  <a:cubicBezTo>
                    <a:pt x="958" y="2241"/>
                    <a:pt x="451" y="1838"/>
                    <a:pt x="451" y="1339"/>
                  </a:cubicBezTo>
                  <a:cubicBezTo>
                    <a:pt x="451" y="840"/>
                    <a:pt x="958" y="437"/>
                    <a:pt x="1575" y="437"/>
                  </a:cubicBezTo>
                  <a:cubicBezTo>
                    <a:pt x="2199" y="437"/>
                    <a:pt x="2705" y="840"/>
                    <a:pt x="2705" y="1339"/>
                  </a:cubicBezTo>
                  <a:cubicBezTo>
                    <a:pt x="2692" y="1499"/>
                    <a:pt x="2806" y="1578"/>
                    <a:pt x="2921" y="1578"/>
                  </a:cubicBezTo>
                  <a:cubicBezTo>
                    <a:pt x="3035" y="1578"/>
                    <a:pt x="3149" y="1499"/>
                    <a:pt x="3136" y="1339"/>
                  </a:cubicBezTo>
                  <a:cubicBezTo>
                    <a:pt x="3136" y="604"/>
                    <a:pt x="2435" y="0"/>
                    <a:pt x="157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50"/>
            <p:cNvSpPr/>
            <p:nvPr/>
          </p:nvSpPr>
          <p:spPr>
            <a:xfrm>
              <a:off x="7563622" y="3825798"/>
              <a:ext cx="12164" cy="153353"/>
            </a:xfrm>
            <a:custGeom>
              <a:rect b="b" l="l" r="r" t="t"/>
              <a:pathLst>
                <a:path extrusionOk="0" h="5837" w="463">
                  <a:moveTo>
                    <a:pt x="232" y="0"/>
                  </a:moveTo>
                  <a:cubicBezTo>
                    <a:pt x="117" y="0"/>
                    <a:pt x="1" y="80"/>
                    <a:pt x="15" y="239"/>
                  </a:cubicBezTo>
                  <a:lnTo>
                    <a:pt x="15" y="5622"/>
                  </a:lnTo>
                  <a:cubicBezTo>
                    <a:pt x="15" y="5740"/>
                    <a:pt x="112" y="5837"/>
                    <a:pt x="230" y="5837"/>
                  </a:cubicBezTo>
                  <a:cubicBezTo>
                    <a:pt x="355" y="5837"/>
                    <a:pt x="452" y="5740"/>
                    <a:pt x="445" y="5622"/>
                  </a:cubicBezTo>
                  <a:lnTo>
                    <a:pt x="445" y="239"/>
                  </a:lnTo>
                  <a:cubicBezTo>
                    <a:pt x="462" y="80"/>
                    <a:pt x="348" y="0"/>
                    <a:pt x="2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8" name="Google Shape;578;p50"/>
          <p:cNvGrpSpPr/>
          <p:nvPr/>
        </p:nvGrpSpPr>
        <p:grpSpPr>
          <a:xfrm>
            <a:off x="889340" y="1356372"/>
            <a:ext cx="510721" cy="414062"/>
            <a:chOff x="3952456" y="1524280"/>
            <a:chExt cx="370195" cy="300154"/>
          </a:xfrm>
        </p:grpSpPr>
        <p:sp>
          <p:nvSpPr>
            <p:cNvPr id="579" name="Google Shape;579;p50"/>
            <p:cNvSpPr/>
            <p:nvPr/>
          </p:nvSpPr>
          <p:spPr>
            <a:xfrm>
              <a:off x="3952456" y="1550482"/>
              <a:ext cx="370195" cy="248064"/>
            </a:xfrm>
            <a:custGeom>
              <a:rect b="b" l="l" r="r" t="t"/>
              <a:pathLst>
                <a:path extrusionOk="0" h="16568" w="24725">
                  <a:moveTo>
                    <a:pt x="484" y="1"/>
                  </a:moveTo>
                  <a:cubicBezTo>
                    <a:pt x="211" y="1"/>
                    <a:pt x="0" y="232"/>
                    <a:pt x="0" y="505"/>
                  </a:cubicBezTo>
                  <a:lnTo>
                    <a:pt x="0" y="16063"/>
                  </a:lnTo>
                  <a:cubicBezTo>
                    <a:pt x="0" y="16337"/>
                    <a:pt x="211" y="16568"/>
                    <a:pt x="484" y="16568"/>
                  </a:cubicBezTo>
                  <a:lnTo>
                    <a:pt x="24241" y="16568"/>
                  </a:lnTo>
                  <a:cubicBezTo>
                    <a:pt x="24515" y="16568"/>
                    <a:pt x="24725" y="16337"/>
                    <a:pt x="24725" y="16063"/>
                  </a:cubicBezTo>
                  <a:lnTo>
                    <a:pt x="24725" y="15138"/>
                  </a:lnTo>
                  <a:lnTo>
                    <a:pt x="24725" y="505"/>
                  </a:lnTo>
                  <a:cubicBezTo>
                    <a:pt x="24725" y="232"/>
                    <a:pt x="24515" y="1"/>
                    <a:pt x="2424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50"/>
            <p:cNvSpPr/>
            <p:nvPr/>
          </p:nvSpPr>
          <p:spPr>
            <a:xfrm>
              <a:off x="3977955" y="1550482"/>
              <a:ext cx="344697" cy="226669"/>
            </a:xfrm>
            <a:custGeom>
              <a:rect b="b" l="l" r="r" t="t"/>
              <a:pathLst>
                <a:path extrusionOk="0" h="15139" w="23022">
                  <a:moveTo>
                    <a:pt x="21" y="1"/>
                  </a:moveTo>
                  <a:lnTo>
                    <a:pt x="21" y="14634"/>
                  </a:lnTo>
                  <a:cubicBezTo>
                    <a:pt x="0" y="14907"/>
                    <a:pt x="232" y="15138"/>
                    <a:pt x="505" y="15138"/>
                  </a:cubicBezTo>
                  <a:lnTo>
                    <a:pt x="23022" y="15138"/>
                  </a:lnTo>
                  <a:lnTo>
                    <a:pt x="23022" y="505"/>
                  </a:lnTo>
                  <a:cubicBezTo>
                    <a:pt x="23022" y="232"/>
                    <a:pt x="22812" y="1"/>
                    <a:pt x="22538" y="1"/>
                  </a:cubicBezTo>
                  <a:close/>
                </a:path>
              </a:pathLst>
            </a:custGeom>
            <a:solidFill>
              <a:srgbClr val="FFFFFF">
                <a:alpha val="1580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50"/>
            <p:cNvSpPr/>
            <p:nvPr/>
          </p:nvSpPr>
          <p:spPr>
            <a:xfrm>
              <a:off x="3990232" y="1524280"/>
              <a:ext cx="294644" cy="251613"/>
            </a:xfrm>
            <a:custGeom>
              <a:rect b="b" l="l" r="r" t="t"/>
              <a:pathLst>
                <a:path extrusionOk="0" h="16805" w="19679">
                  <a:moveTo>
                    <a:pt x="4933" y="0"/>
                  </a:moveTo>
                  <a:cubicBezTo>
                    <a:pt x="3281" y="0"/>
                    <a:pt x="1628" y="347"/>
                    <a:pt x="84" y="1036"/>
                  </a:cubicBezTo>
                  <a:cubicBezTo>
                    <a:pt x="42" y="1057"/>
                    <a:pt x="0" y="1099"/>
                    <a:pt x="0" y="1141"/>
                  </a:cubicBezTo>
                  <a:lnTo>
                    <a:pt x="0" y="16615"/>
                  </a:lnTo>
                  <a:cubicBezTo>
                    <a:pt x="0" y="16688"/>
                    <a:pt x="79" y="16745"/>
                    <a:pt x="142" y="16745"/>
                  </a:cubicBezTo>
                  <a:cubicBezTo>
                    <a:pt x="151" y="16745"/>
                    <a:pt x="160" y="16744"/>
                    <a:pt x="168" y="16741"/>
                  </a:cubicBezTo>
                  <a:cubicBezTo>
                    <a:pt x="1684" y="16071"/>
                    <a:pt x="3301" y="15739"/>
                    <a:pt x="4918" y="15739"/>
                  </a:cubicBezTo>
                  <a:cubicBezTo>
                    <a:pt x="6597" y="15739"/>
                    <a:pt x="8276" y="16097"/>
                    <a:pt x="9840" y="16804"/>
                  </a:cubicBezTo>
                  <a:cubicBezTo>
                    <a:pt x="11404" y="16097"/>
                    <a:pt x="13082" y="15739"/>
                    <a:pt x="14762" y="15739"/>
                  </a:cubicBezTo>
                  <a:cubicBezTo>
                    <a:pt x="16378" y="15739"/>
                    <a:pt x="17995" y="16071"/>
                    <a:pt x="19511" y="16741"/>
                  </a:cubicBezTo>
                  <a:cubicBezTo>
                    <a:pt x="19519" y="16744"/>
                    <a:pt x="19528" y="16745"/>
                    <a:pt x="19537" y="16745"/>
                  </a:cubicBezTo>
                  <a:cubicBezTo>
                    <a:pt x="19600" y="16745"/>
                    <a:pt x="19679" y="16688"/>
                    <a:pt x="19679" y="16615"/>
                  </a:cubicBezTo>
                  <a:lnTo>
                    <a:pt x="19679" y="1141"/>
                  </a:lnTo>
                  <a:cubicBezTo>
                    <a:pt x="19679" y="1099"/>
                    <a:pt x="19637" y="1057"/>
                    <a:pt x="19595" y="1036"/>
                  </a:cubicBezTo>
                  <a:cubicBezTo>
                    <a:pt x="18051" y="347"/>
                    <a:pt x="16398" y="0"/>
                    <a:pt x="14747" y="0"/>
                  </a:cubicBezTo>
                  <a:cubicBezTo>
                    <a:pt x="13071" y="0"/>
                    <a:pt x="11396" y="358"/>
                    <a:pt x="9840" y="1078"/>
                  </a:cubicBezTo>
                  <a:cubicBezTo>
                    <a:pt x="8283" y="358"/>
                    <a:pt x="6609" y="0"/>
                    <a:pt x="49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50"/>
            <p:cNvSpPr/>
            <p:nvPr/>
          </p:nvSpPr>
          <p:spPr>
            <a:xfrm>
              <a:off x="4003138" y="1524430"/>
              <a:ext cx="281738" cy="230367"/>
            </a:xfrm>
            <a:custGeom>
              <a:rect b="b" l="l" r="r" t="t"/>
              <a:pathLst>
                <a:path extrusionOk="0" h="15386" w="18817">
                  <a:moveTo>
                    <a:pt x="13885" y="1"/>
                  </a:moveTo>
                  <a:cubicBezTo>
                    <a:pt x="12209" y="1"/>
                    <a:pt x="10534" y="358"/>
                    <a:pt x="8978" y="1068"/>
                  </a:cubicBezTo>
                  <a:cubicBezTo>
                    <a:pt x="7423" y="360"/>
                    <a:pt x="5747" y="5"/>
                    <a:pt x="4069" y="5"/>
                  </a:cubicBezTo>
                  <a:cubicBezTo>
                    <a:pt x="2706" y="5"/>
                    <a:pt x="1343" y="239"/>
                    <a:pt x="42" y="711"/>
                  </a:cubicBezTo>
                  <a:lnTo>
                    <a:pt x="0" y="711"/>
                  </a:lnTo>
                  <a:lnTo>
                    <a:pt x="0" y="15196"/>
                  </a:lnTo>
                  <a:cubicBezTo>
                    <a:pt x="0" y="15262"/>
                    <a:pt x="51" y="15315"/>
                    <a:pt x="114" y="15315"/>
                  </a:cubicBezTo>
                  <a:cubicBezTo>
                    <a:pt x="132" y="15315"/>
                    <a:pt x="150" y="15311"/>
                    <a:pt x="168" y="15301"/>
                  </a:cubicBezTo>
                  <a:cubicBezTo>
                    <a:pt x="1858" y="14556"/>
                    <a:pt x="3381" y="14304"/>
                    <a:pt x="4666" y="14304"/>
                  </a:cubicBezTo>
                  <a:cubicBezTo>
                    <a:pt x="7332" y="14304"/>
                    <a:pt x="8978" y="15386"/>
                    <a:pt x="8978" y="15386"/>
                  </a:cubicBezTo>
                  <a:cubicBezTo>
                    <a:pt x="10765" y="14671"/>
                    <a:pt x="12657" y="14313"/>
                    <a:pt x="14570" y="14313"/>
                  </a:cubicBezTo>
                  <a:cubicBezTo>
                    <a:pt x="14626" y="14313"/>
                    <a:pt x="14682" y="14312"/>
                    <a:pt x="14738" y="14312"/>
                  </a:cubicBezTo>
                  <a:cubicBezTo>
                    <a:pt x="16131" y="14312"/>
                    <a:pt x="17503" y="14563"/>
                    <a:pt x="18817" y="15028"/>
                  </a:cubicBezTo>
                  <a:lnTo>
                    <a:pt x="18817" y="1131"/>
                  </a:lnTo>
                  <a:cubicBezTo>
                    <a:pt x="18817" y="1089"/>
                    <a:pt x="18775" y="1047"/>
                    <a:pt x="18733" y="1047"/>
                  </a:cubicBezTo>
                  <a:cubicBezTo>
                    <a:pt x="17189" y="348"/>
                    <a:pt x="15536" y="1"/>
                    <a:pt x="13885"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50"/>
            <p:cNvSpPr/>
            <p:nvPr/>
          </p:nvSpPr>
          <p:spPr>
            <a:xfrm>
              <a:off x="4137547" y="1524280"/>
              <a:ext cx="147329" cy="230517"/>
            </a:xfrm>
            <a:custGeom>
              <a:rect b="b" l="l" r="r" t="t"/>
              <a:pathLst>
                <a:path extrusionOk="0" h="15396" w="9840">
                  <a:moveTo>
                    <a:pt x="4908" y="0"/>
                  </a:moveTo>
                  <a:cubicBezTo>
                    <a:pt x="3232" y="0"/>
                    <a:pt x="1557" y="358"/>
                    <a:pt x="1" y="1078"/>
                  </a:cubicBezTo>
                  <a:lnTo>
                    <a:pt x="1" y="15396"/>
                  </a:lnTo>
                  <a:cubicBezTo>
                    <a:pt x="1788" y="14681"/>
                    <a:pt x="3680" y="14323"/>
                    <a:pt x="5593" y="14323"/>
                  </a:cubicBezTo>
                  <a:cubicBezTo>
                    <a:pt x="5649" y="14323"/>
                    <a:pt x="5705" y="14322"/>
                    <a:pt x="5761" y="14322"/>
                  </a:cubicBezTo>
                  <a:cubicBezTo>
                    <a:pt x="7154" y="14322"/>
                    <a:pt x="8526" y="14573"/>
                    <a:pt x="9840" y="15038"/>
                  </a:cubicBezTo>
                  <a:lnTo>
                    <a:pt x="9840" y="1141"/>
                  </a:lnTo>
                  <a:cubicBezTo>
                    <a:pt x="9840" y="1099"/>
                    <a:pt x="9798" y="1057"/>
                    <a:pt x="9756" y="1036"/>
                  </a:cubicBezTo>
                  <a:cubicBezTo>
                    <a:pt x="8212" y="347"/>
                    <a:pt x="6559" y="0"/>
                    <a:pt x="490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50"/>
            <p:cNvSpPr/>
            <p:nvPr/>
          </p:nvSpPr>
          <p:spPr>
            <a:xfrm>
              <a:off x="4137547" y="1766430"/>
              <a:ext cx="25828" cy="58003"/>
            </a:xfrm>
            <a:custGeom>
              <a:rect b="b" l="l" r="r" t="t"/>
              <a:pathLst>
                <a:path extrusionOk="0" h="3874" w="1725">
                  <a:moveTo>
                    <a:pt x="1725" y="0"/>
                  </a:moveTo>
                  <a:cubicBezTo>
                    <a:pt x="1136" y="148"/>
                    <a:pt x="547" y="379"/>
                    <a:pt x="1" y="631"/>
                  </a:cubicBezTo>
                  <a:lnTo>
                    <a:pt x="1" y="3743"/>
                  </a:lnTo>
                  <a:cubicBezTo>
                    <a:pt x="1" y="3819"/>
                    <a:pt x="67" y="3873"/>
                    <a:pt x="127" y="3873"/>
                  </a:cubicBezTo>
                  <a:cubicBezTo>
                    <a:pt x="150" y="3873"/>
                    <a:pt x="172" y="3865"/>
                    <a:pt x="190" y="3848"/>
                  </a:cubicBezTo>
                  <a:lnTo>
                    <a:pt x="799" y="3364"/>
                  </a:lnTo>
                  <a:cubicBezTo>
                    <a:pt x="821" y="3343"/>
                    <a:pt x="847" y="3333"/>
                    <a:pt x="876" y="3333"/>
                  </a:cubicBezTo>
                  <a:cubicBezTo>
                    <a:pt x="905" y="3333"/>
                    <a:pt x="936" y="3343"/>
                    <a:pt x="968" y="3364"/>
                  </a:cubicBezTo>
                  <a:lnTo>
                    <a:pt x="1514" y="3827"/>
                  </a:lnTo>
                  <a:cubicBezTo>
                    <a:pt x="1541" y="3847"/>
                    <a:pt x="1573" y="3857"/>
                    <a:pt x="1603" y="3857"/>
                  </a:cubicBezTo>
                  <a:cubicBezTo>
                    <a:pt x="1666" y="3857"/>
                    <a:pt x="1725" y="3814"/>
                    <a:pt x="1725" y="3743"/>
                  </a:cubicBezTo>
                  <a:lnTo>
                    <a:pt x="1725"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51"/>
          <p:cNvSpPr txBox="1"/>
          <p:nvPr>
            <p:ph idx="1" type="subTitle"/>
          </p:nvPr>
        </p:nvSpPr>
        <p:spPr>
          <a:xfrm>
            <a:off x="613875" y="2494800"/>
            <a:ext cx="3852000" cy="797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t>Use the QR code or go to</a:t>
            </a:r>
            <a:endParaRPr/>
          </a:p>
          <a:p>
            <a:pPr indent="0" lvl="0" marL="0" rtl="0" algn="r">
              <a:spcBef>
                <a:spcPts val="0"/>
              </a:spcBef>
              <a:spcAft>
                <a:spcPts val="0"/>
              </a:spcAft>
              <a:buClr>
                <a:schemeClr val="dk1"/>
              </a:buClr>
              <a:buSzPts val="1100"/>
              <a:buFont typeface="Arial"/>
              <a:buNone/>
            </a:pPr>
            <a:r>
              <a:rPr lang="en"/>
              <a:t>https://tinyurl.com/ycymvzr6</a:t>
            </a:r>
            <a:endParaRPr/>
          </a:p>
        </p:txBody>
      </p:sp>
      <p:sp>
        <p:nvSpPr>
          <p:cNvPr id="590" name="Google Shape;590;p51"/>
          <p:cNvSpPr txBox="1"/>
          <p:nvPr>
            <p:ph type="title"/>
          </p:nvPr>
        </p:nvSpPr>
        <p:spPr>
          <a:xfrm>
            <a:off x="451150" y="1851000"/>
            <a:ext cx="3852000" cy="6438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a:t>Download</a:t>
            </a:r>
            <a:r>
              <a:rPr lang="en"/>
              <a:t> </a:t>
            </a:r>
            <a:r>
              <a:rPr b="1" lang="en"/>
              <a:t>here</a:t>
            </a:r>
            <a:endParaRPr b="1"/>
          </a:p>
        </p:txBody>
      </p:sp>
      <p:pic>
        <p:nvPicPr>
          <p:cNvPr id="591" name="Google Shape;591;p51"/>
          <p:cNvPicPr preferRelativeResize="0"/>
          <p:nvPr/>
        </p:nvPicPr>
        <p:blipFill>
          <a:blip r:embed="rId3">
            <a:alphaModFix/>
          </a:blip>
          <a:stretch>
            <a:fillRect/>
          </a:stretch>
        </p:blipFill>
        <p:spPr>
          <a:xfrm>
            <a:off x="4572000" y="580150"/>
            <a:ext cx="1531200" cy="1980989"/>
          </a:xfrm>
          <a:prstGeom prst="rect">
            <a:avLst/>
          </a:prstGeom>
          <a:noFill/>
          <a:ln cap="flat" cmpd="sng" w="9525">
            <a:solidFill>
              <a:schemeClr val="lt1"/>
            </a:solidFill>
            <a:prstDash val="solid"/>
            <a:round/>
            <a:headEnd len="sm" w="sm" type="none"/>
            <a:tailEnd len="sm" w="sm" type="none"/>
          </a:ln>
        </p:spPr>
      </p:pic>
      <p:pic>
        <p:nvPicPr>
          <p:cNvPr id="592" name="Google Shape;592;p51"/>
          <p:cNvPicPr preferRelativeResize="0"/>
          <p:nvPr/>
        </p:nvPicPr>
        <p:blipFill>
          <a:blip r:embed="rId4">
            <a:alphaModFix/>
          </a:blip>
          <a:stretch>
            <a:fillRect/>
          </a:stretch>
        </p:blipFill>
        <p:spPr>
          <a:xfrm>
            <a:off x="5940100" y="1311550"/>
            <a:ext cx="1531200" cy="1980974"/>
          </a:xfrm>
          <a:prstGeom prst="rect">
            <a:avLst/>
          </a:prstGeom>
          <a:noFill/>
          <a:ln cap="flat" cmpd="sng" w="9525">
            <a:solidFill>
              <a:schemeClr val="lt1"/>
            </a:solidFill>
            <a:prstDash val="solid"/>
            <a:round/>
            <a:headEnd len="sm" w="sm" type="none"/>
            <a:tailEnd len="sm" w="sm" type="none"/>
          </a:ln>
        </p:spPr>
      </p:pic>
      <p:pic>
        <p:nvPicPr>
          <p:cNvPr id="593" name="Google Shape;593;p51"/>
          <p:cNvPicPr preferRelativeResize="0"/>
          <p:nvPr/>
        </p:nvPicPr>
        <p:blipFill>
          <a:blip r:embed="rId5">
            <a:alphaModFix/>
          </a:blip>
          <a:stretch>
            <a:fillRect/>
          </a:stretch>
        </p:blipFill>
        <p:spPr>
          <a:xfrm>
            <a:off x="7365475" y="1927950"/>
            <a:ext cx="1492923" cy="1931448"/>
          </a:xfrm>
          <a:prstGeom prst="rect">
            <a:avLst/>
          </a:prstGeom>
          <a:noFill/>
          <a:ln cap="flat" cmpd="sng" w="9525">
            <a:solidFill>
              <a:schemeClr val="lt1"/>
            </a:solidFill>
            <a:prstDash val="solid"/>
            <a:round/>
            <a:headEnd len="sm" w="sm" type="none"/>
            <a:tailEnd len="sm" w="sm" type="none"/>
          </a:ln>
        </p:spPr>
      </p:pic>
      <p:pic>
        <p:nvPicPr>
          <p:cNvPr id="594" name="Google Shape;594;p51"/>
          <p:cNvPicPr preferRelativeResize="0"/>
          <p:nvPr/>
        </p:nvPicPr>
        <p:blipFill>
          <a:blip r:embed="rId6">
            <a:alphaModFix/>
          </a:blip>
          <a:stretch>
            <a:fillRect/>
          </a:stretch>
        </p:blipFill>
        <p:spPr>
          <a:xfrm>
            <a:off x="1712438" y="3292500"/>
            <a:ext cx="1654874" cy="16548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4"/>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Land Acknowledgement</a:t>
            </a:r>
            <a:endParaRPr b="1"/>
          </a:p>
        </p:txBody>
      </p:sp>
      <p:sp>
        <p:nvSpPr>
          <p:cNvPr id="291" name="Google Shape;291;p34"/>
          <p:cNvSpPr txBox="1"/>
          <p:nvPr/>
        </p:nvSpPr>
        <p:spPr>
          <a:xfrm>
            <a:off x="985350" y="1290800"/>
            <a:ext cx="7094400" cy="363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hlink"/>
              </a:buClr>
              <a:buSzPts val="1100"/>
              <a:buFont typeface="Arial"/>
              <a:buNone/>
            </a:pPr>
            <a:r>
              <a:rPr lang="en">
                <a:latin typeface="Archivo"/>
                <a:ea typeface="Archivo"/>
                <a:cs typeface="Archivo"/>
                <a:sym typeface="Archivo"/>
              </a:rPr>
              <a:t>Miami University is located within the traditional homelands of the Myaamia and Shawnee people, who along with other indigenous groups ceded these lands to the United States in the first Treaty of Greenville in 1795. The Miami people, whose name our university carries, were forcibly removed from these homelands in 1846.</a:t>
            </a:r>
            <a:endParaRPr>
              <a:latin typeface="Archivo"/>
              <a:ea typeface="Archivo"/>
              <a:cs typeface="Archivo"/>
              <a:sym typeface="Archivo"/>
            </a:endParaRPr>
          </a:p>
          <a:p>
            <a:pPr indent="0" lvl="0" marL="0" rtl="0" algn="l">
              <a:spcBef>
                <a:spcPts val="0"/>
              </a:spcBef>
              <a:spcAft>
                <a:spcPts val="0"/>
              </a:spcAft>
              <a:buClr>
                <a:schemeClr val="hlink"/>
              </a:buClr>
              <a:buSzPts val="1100"/>
              <a:buFont typeface="Arial"/>
              <a:buNone/>
            </a:pPr>
            <a:r>
              <a:t/>
            </a:r>
            <a:endParaRPr>
              <a:latin typeface="Archivo"/>
              <a:ea typeface="Archivo"/>
              <a:cs typeface="Archivo"/>
              <a:sym typeface="Archivo"/>
            </a:endParaRPr>
          </a:p>
          <a:p>
            <a:pPr indent="0" lvl="0" marL="0" rtl="0" algn="l">
              <a:spcBef>
                <a:spcPts val="0"/>
              </a:spcBef>
              <a:spcAft>
                <a:spcPts val="0"/>
              </a:spcAft>
              <a:buClr>
                <a:schemeClr val="hlink"/>
              </a:buClr>
              <a:buSzPts val="1100"/>
              <a:buFont typeface="Arial"/>
              <a:buNone/>
            </a:pPr>
            <a:r>
              <a:rPr lang="en">
                <a:latin typeface="Archivo"/>
                <a:ea typeface="Archivo"/>
                <a:cs typeface="Archivo"/>
                <a:sym typeface="Archivo"/>
              </a:rPr>
              <a:t>In 1972, a relationship between Miami University and the Miami Tribe of Oklahoma began and evolved into a reciprocal partnership, including the creation of the Myaamia Center at Miami University in 2001. The work of the Myaamia Center serves the Miami Tribe community and is dedicated to the revitalization of Miami language and culture and to restoring that knowledge to the Myaamia people.</a:t>
            </a:r>
            <a:endParaRPr>
              <a:latin typeface="Archivo"/>
              <a:ea typeface="Archivo"/>
              <a:cs typeface="Archivo"/>
              <a:sym typeface="Archivo"/>
            </a:endParaRPr>
          </a:p>
          <a:p>
            <a:pPr indent="0" lvl="0" marL="0" rtl="0" algn="l">
              <a:spcBef>
                <a:spcPts val="0"/>
              </a:spcBef>
              <a:spcAft>
                <a:spcPts val="0"/>
              </a:spcAft>
              <a:buClr>
                <a:schemeClr val="hlink"/>
              </a:buClr>
              <a:buSzPts val="1100"/>
              <a:buFont typeface="Arial"/>
              <a:buNone/>
            </a:pPr>
            <a:r>
              <a:t/>
            </a:r>
            <a:endParaRPr>
              <a:latin typeface="Archivo"/>
              <a:ea typeface="Archivo"/>
              <a:cs typeface="Archivo"/>
              <a:sym typeface="Archivo"/>
            </a:endParaRPr>
          </a:p>
          <a:p>
            <a:pPr indent="0" lvl="0" marL="0" rtl="0" algn="l">
              <a:spcBef>
                <a:spcPts val="0"/>
              </a:spcBef>
              <a:spcAft>
                <a:spcPts val="0"/>
              </a:spcAft>
              <a:buClr>
                <a:schemeClr val="hlink"/>
              </a:buClr>
              <a:buSzPts val="1100"/>
              <a:buFont typeface="Arial"/>
              <a:buNone/>
            </a:pPr>
            <a:r>
              <a:rPr lang="en">
                <a:latin typeface="Archivo"/>
                <a:ea typeface="Archivo"/>
                <a:cs typeface="Archivo"/>
                <a:sym typeface="Archivo"/>
              </a:rPr>
              <a:t>Miami University and the Miami Tribe are proud of this work and of the more than 140 Myaamia students who have attended Miami since 1991 through the Myaamia Heritage Award Program. </a:t>
            </a:r>
            <a:endParaRPr>
              <a:latin typeface="Archivo"/>
              <a:ea typeface="Archivo"/>
              <a:cs typeface="Archivo"/>
              <a:sym typeface="Archivo"/>
            </a:endParaRPr>
          </a:p>
          <a:p>
            <a:pPr indent="0" lvl="0" marL="0" rtl="0" algn="l">
              <a:spcBef>
                <a:spcPts val="0"/>
              </a:spcBef>
              <a:spcAft>
                <a:spcPts val="0"/>
              </a:spcAft>
              <a:buNone/>
            </a:pPr>
            <a:r>
              <a:t/>
            </a:r>
            <a:endParaRPr>
              <a:latin typeface="Archivo"/>
              <a:ea typeface="Archivo"/>
              <a:cs typeface="Archivo"/>
              <a:sym typeface="Archivo"/>
            </a:endParaRPr>
          </a:p>
          <a:p>
            <a:pPr indent="0" lvl="0" marL="0" rtl="0" algn="l">
              <a:spcBef>
                <a:spcPts val="0"/>
              </a:spcBef>
              <a:spcAft>
                <a:spcPts val="0"/>
              </a:spcAft>
              <a:buNone/>
            </a:pPr>
            <a:r>
              <a:rPr lang="en">
                <a:latin typeface="Archivo"/>
                <a:ea typeface="Archivo"/>
                <a:cs typeface="Archivo"/>
                <a:sym typeface="Archivo"/>
              </a:rPr>
              <a:t>For more information: </a:t>
            </a:r>
            <a:r>
              <a:rPr b="1" lang="en">
                <a:latin typeface="Archivo"/>
                <a:ea typeface="Archivo"/>
                <a:cs typeface="Archivo"/>
                <a:sym typeface="Archivo"/>
              </a:rPr>
              <a:t>miamioh.edu/miami-tribe-relations/</a:t>
            </a:r>
            <a:endParaRPr b="1">
              <a:latin typeface="Archivo"/>
              <a:ea typeface="Archivo"/>
              <a:cs typeface="Archivo"/>
              <a:sym typeface="Archiv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52"/>
          <p:cNvSpPr/>
          <p:nvPr/>
        </p:nvSpPr>
        <p:spPr>
          <a:xfrm>
            <a:off x="4161425" y="1382058"/>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52"/>
          <p:cNvSpPr/>
          <p:nvPr/>
        </p:nvSpPr>
        <p:spPr>
          <a:xfrm>
            <a:off x="6848483" y="1395770"/>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52"/>
          <p:cNvSpPr/>
          <p:nvPr/>
        </p:nvSpPr>
        <p:spPr>
          <a:xfrm>
            <a:off x="1538317" y="138208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52"/>
          <p:cNvSpPr txBox="1"/>
          <p:nvPr>
            <p:ph type="title"/>
          </p:nvPr>
        </p:nvSpPr>
        <p:spPr>
          <a:xfrm>
            <a:off x="773767" y="2246608"/>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Time</a:t>
            </a:r>
            <a:endParaRPr/>
          </a:p>
        </p:txBody>
      </p:sp>
      <p:sp>
        <p:nvSpPr>
          <p:cNvPr id="603" name="Google Shape;603;p52"/>
          <p:cNvSpPr txBox="1"/>
          <p:nvPr>
            <p:ph idx="1" type="subTitle"/>
          </p:nvPr>
        </p:nvSpPr>
        <p:spPr>
          <a:xfrm>
            <a:off x="773775" y="2562949"/>
            <a:ext cx="2286300" cy="1127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Fully participating in this activity takes time for both the reflection and the discussion</a:t>
            </a:r>
            <a:endParaRPr/>
          </a:p>
        </p:txBody>
      </p:sp>
      <p:sp>
        <p:nvSpPr>
          <p:cNvPr id="604" name="Google Shape;604;p52"/>
          <p:cNvSpPr txBox="1"/>
          <p:nvPr>
            <p:ph idx="2" type="title"/>
          </p:nvPr>
        </p:nvSpPr>
        <p:spPr>
          <a:xfrm>
            <a:off x="3485450" y="2246607"/>
            <a:ext cx="22863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Usefulness</a:t>
            </a:r>
            <a:endParaRPr/>
          </a:p>
        </p:txBody>
      </p:sp>
      <p:sp>
        <p:nvSpPr>
          <p:cNvPr id="605" name="Google Shape;605;p52"/>
          <p:cNvSpPr txBox="1"/>
          <p:nvPr>
            <p:ph idx="3" type="subTitle"/>
          </p:nvPr>
        </p:nvSpPr>
        <p:spPr>
          <a:xfrm>
            <a:off x="3428850" y="2562975"/>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Colleagues have noted that the activity is </a:t>
            </a:r>
            <a:r>
              <a:rPr lang="en"/>
              <a:t>meaningful</a:t>
            </a:r>
            <a:r>
              <a:rPr lang="en"/>
              <a:t>: </a:t>
            </a:r>
            <a:endParaRPr/>
          </a:p>
          <a:p>
            <a:pPr indent="0" lvl="0" marL="0" rtl="0" algn="ctr">
              <a:spcBef>
                <a:spcPts val="0"/>
              </a:spcBef>
              <a:spcAft>
                <a:spcPts val="0"/>
              </a:spcAft>
              <a:buClr>
                <a:schemeClr val="dk1"/>
              </a:buClr>
              <a:buSzPts val="1100"/>
              <a:buFont typeface="Arial"/>
              <a:buNone/>
            </a:pPr>
            <a:r>
              <a:rPr lang="en">
                <a:latin typeface="Kodchasan"/>
                <a:ea typeface="Kodchasan"/>
                <a:cs typeface="Kodchasan"/>
                <a:sym typeface="Kodchasan"/>
              </a:rPr>
              <a:t>“It was the realization that not everyone sees the library as a safe place. I...always felt like I belonged there. I assumed everyone had similar experiences.”</a:t>
            </a:r>
            <a:endParaRPr>
              <a:latin typeface="Kodchasan"/>
              <a:ea typeface="Kodchasan"/>
              <a:cs typeface="Kodchasan"/>
              <a:sym typeface="Kodchasan"/>
            </a:endParaRPr>
          </a:p>
        </p:txBody>
      </p:sp>
      <p:sp>
        <p:nvSpPr>
          <p:cNvPr id="606" name="Google Shape;606;p52"/>
          <p:cNvSpPr txBox="1"/>
          <p:nvPr>
            <p:ph idx="4" type="title"/>
          </p:nvPr>
        </p:nvSpPr>
        <p:spPr>
          <a:xfrm>
            <a:off x="6083924" y="2246600"/>
            <a:ext cx="2460600" cy="468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Work in Progress</a:t>
            </a:r>
            <a:endParaRPr/>
          </a:p>
        </p:txBody>
      </p:sp>
      <p:sp>
        <p:nvSpPr>
          <p:cNvPr id="607" name="Google Shape;607;p52"/>
          <p:cNvSpPr txBox="1"/>
          <p:nvPr>
            <p:ph idx="5" type="subTitle"/>
          </p:nvPr>
        </p:nvSpPr>
        <p:spPr>
          <a:xfrm>
            <a:off x="6083933" y="2562977"/>
            <a:ext cx="2286300" cy="63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We welcome suggestions and additional questions to add, resources to consider, or additional context to provide. </a:t>
            </a:r>
            <a:endParaRPr/>
          </a:p>
        </p:txBody>
      </p:sp>
      <p:sp>
        <p:nvSpPr>
          <p:cNvPr id="608" name="Google Shape;608;p52"/>
          <p:cNvSpPr txBox="1"/>
          <p:nvPr>
            <p:ph idx="6"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Major </a:t>
            </a:r>
            <a:r>
              <a:rPr b="1" lang="en"/>
              <a:t>takeaway</a:t>
            </a:r>
            <a:r>
              <a:rPr b="1" lang="en"/>
              <a:t>s</a:t>
            </a:r>
            <a:endParaRPr b="1"/>
          </a:p>
        </p:txBody>
      </p:sp>
      <p:grpSp>
        <p:nvGrpSpPr>
          <p:cNvPr id="609" name="Google Shape;609;p52"/>
          <p:cNvGrpSpPr/>
          <p:nvPr/>
        </p:nvGrpSpPr>
        <p:grpSpPr>
          <a:xfrm>
            <a:off x="6990286" y="1597460"/>
            <a:ext cx="473594" cy="402319"/>
            <a:chOff x="6657846" y="2007591"/>
            <a:chExt cx="348103" cy="295714"/>
          </a:xfrm>
        </p:grpSpPr>
        <p:sp>
          <p:nvSpPr>
            <p:cNvPr id="610" name="Google Shape;610;p52"/>
            <p:cNvSpPr/>
            <p:nvPr/>
          </p:nvSpPr>
          <p:spPr>
            <a:xfrm>
              <a:off x="6820186" y="2082984"/>
              <a:ext cx="179224" cy="163153"/>
            </a:xfrm>
            <a:custGeom>
              <a:rect b="b" l="l" r="r" t="t"/>
              <a:pathLst>
                <a:path extrusionOk="0" h="6213" w="6825">
                  <a:moveTo>
                    <a:pt x="4298" y="1"/>
                  </a:moveTo>
                  <a:lnTo>
                    <a:pt x="2987" y="1006"/>
                  </a:lnTo>
                  <a:lnTo>
                    <a:pt x="1896" y="642"/>
                  </a:lnTo>
                  <a:lnTo>
                    <a:pt x="1" y="2183"/>
                  </a:lnTo>
                  <a:lnTo>
                    <a:pt x="2920" y="6212"/>
                  </a:lnTo>
                  <a:lnTo>
                    <a:pt x="6824" y="3437"/>
                  </a:lnTo>
                  <a:lnTo>
                    <a:pt x="4298"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52"/>
            <p:cNvSpPr/>
            <p:nvPr/>
          </p:nvSpPr>
          <p:spPr>
            <a:xfrm>
              <a:off x="6900620" y="2007591"/>
              <a:ext cx="105329" cy="193431"/>
            </a:xfrm>
            <a:custGeom>
              <a:rect b="b" l="l" r="r" t="t"/>
              <a:pathLst>
                <a:path extrusionOk="0" h="7366" w="4011">
                  <a:moveTo>
                    <a:pt x="4010" y="1"/>
                  </a:moveTo>
                  <a:lnTo>
                    <a:pt x="115" y="2767"/>
                  </a:lnTo>
                  <a:cubicBezTo>
                    <a:pt x="19" y="2834"/>
                    <a:pt x="0" y="2968"/>
                    <a:pt x="67" y="3063"/>
                  </a:cubicBezTo>
                  <a:lnTo>
                    <a:pt x="3340" y="7284"/>
                  </a:lnTo>
                  <a:cubicBezTo>
                    <a:pt x="3384" y="7339"/>
                    <a:pt x="3444" y="7365"/>
                    <a:pt x="3505" y="7365"/>
                  </a:cubicBezTo>
                  <a:cubicBezTo>
                    <a:pt x="3550" y="7365"/>
                    <a:pt x="3596" y="7351"/>
                    <a:pt x="3637" y="7322"/>
                  </a:cubicBezTo>
                  <a:lnTo>
                    <a:pt x="4010" y="7025"/>
                  </a:lnTo>
                  <a:lnTo>
                    <a:pt x="401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52"/>
            <p:cNvSpPr/>
            <p:nvPr/>
          </p:nvSpPr>
          <p:spPr>
            <a:xfrm>
              <a:off x="6972494" y="2152862"/>
              <a:ext cx="32930" cy="48292"/>
            </a:xfrm>
            <a:custGeom>
              <a:rect b="b" l="l" r="r" t="t"/>
              <a:pathLst>
                <a:path extrusionOk="0" h="1839" w="1254">
                  <a:moveTo>
                    <a:pt x="1254" y="1"/>
                  </a:moveTo>
                  <a:lnTo>
                    <a:pt x="0" y="977"/>
                  </a:lnTo>
                  <a:lnTo>
                    <a:pt x="594" y="1761"/>
                  </a:lnTo>
                  <a:cubicBezTo>
                    <a:pt x="632" y="1811"/>
                    <a:pt x="692" y="1838"/>
                    <a:pt x="755" y="1838"/>
                  </a:cubicBezTo>
                  <a:cubicBezTo>
                    <a:pt x="801" y="1838"/>
                    <a:pt x="849" y="1823"/>
                    <a:pt x="890" y="1790"/>
                  </a:cubicBezTo>
                  <a:lnTo>
                    <a:pt x="1254" y="1503"/>
                  </a:lnTo>
                  <a:lnTo>
                    <a:pt x="125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52"/>
            <p:cNvSpPr/>
            <p:nvPr/>
          </p:nvSpPr>
          <p:spPr>
            <a:xfrm>
              <a:off x="6832003" y="2137027"/>
              <a:ext cx="136237" cy="90439"/>
            </a:xfrm>
            <a:custGeom>
              <a:rect b="b" l="l" r="r" t="t"/>
              <a:pathLst>
                <a:path extrusionOk="0" h="3444" w="5188">
                  <a:moveTo>
                    <a:pt x="594" y="1"/>
                  </a:moveTo>
                  <a:lnTo>
                    <a:pt x="0" y="1092"/>
                  </a:lnTo>
                  <a:lnTo>
                    <a:pt x="4183" y="3369"/>
                  </a:lnTo>
                  <a:cubicBezTo>
                    <a:pt x="4274" y="3419"/>
                    <a:pt x="4373" y="3443"/>
                    <a:pt x="4472" y="3443"/>
                  </a:cubicBezTo>
                  <a:cubicBezTo>
                    <a:pt x="4694" y="3443"/>
                    <a:pt x="4912" y="3323"/>
                    <a:pt x="5025" y="3111"/>
                  </a:cubicBezTo>
                  <a:cubicBezTo>
                    <a:pt x="5188" y="2814"/>
                    <a:pt x="5073" y="2441"/>
                    <a:pt x="4776" y="2278"/>
                  </a:cubicBezTo>
                  <a:lnTo>
                    <a:pt x="59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52"/>
            <p:cNvSpPr/>
            <p:nvPr/>
          </p:nvSpPr>
          <p:spPr>
            <a:xfrm>
              <a:off x="6885284" y="2182509"/>
              <a:ext cx="79935" cy="44957"/>
            </a:xfrm>
            <a:custGeom>
              <a:rect b="b" l="l" r="r" t="t"/>
              <a:pathLst>
                <a:path extrusionOk="0" h="1712" w="3044">
                  <a:moveTo>
                    <a:pt x="268" y="1"/>
                  </a:moveTo>
                  <a:lnTo>
                    <a:pt x="0" y="460"/>
                  </a:lnTo>
                  <a:lnTo>
                    <a:pt x="2154" y="1637"/>
                  </a:lnTo>
                  <a:cubicBezTo>
                    <a:pt x="2250" y="1688"/>
                    <a:pt x="2352" y="1712"/>
                    <a:pt x="2452" y="1712"/>
                  </a:cubicBezTo>
                  <a:cubicBezTo>
                    <a:pt x="2710" y="1712"/>
                    <a:pt x="2954" y="1552"/>
                    <a:pt x="3044" y="1283"/>
                  </a:cubicBezTo>
                  <a:lnTo>
                    <a:pt x="3044" y="1283"/>
                  </a:lnTo>
                  <a:cubicBezTo>
                    <a:pt x="2976" y="1307"/>
                    <a:pt x="2905" y="1319"/>
                    <a:pt x="2834" y="1319"/>
                  </a:cubicBezTo>
                  <a:cubicBezTo>
                    <a:pt x="2735" y="1319"/>
                    <a:pt x="2635" y="1295"/>
                    <a:pt x="2546" y="1245"/>
                  </a:cubicBezTo>
                  <a:lnTo>
                    <a:pt x="268"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52"/>
            <p:cNvSpPr/>
            <p:nvPr/>
          </p:nvSpPr>
          <p:spPr>
            <a:xfrm>
              <a:off x="6806872" y="2160661"/>
              <a:ext cx="136237" cy="90229"/>
            </a:xfrm>
            <a:custGeom>
              <a:rect b="b" l="l" r="r" t="t"/>
              <a:pathLst>
                <a:path extrusionOk="0" h="3436" w="5188">
                  <a:moveTo>
                    <a:pt x="594" y="0"/>
                  </a:moveTo>
                  <a:lnTo>
                    <a:pt x="0" y="1091"/>
                  </a:lnTo>
                  <a:lnTo>
                    <a:pt x="4183" y="3359"/>
                  </a:lnTo>
                  <a:cubicBezTo>
                    <a:pt x="4276" y="3411"/>
                    <a:pt x="4379" y="3435"/>
                    <a:pt x="4480" y="3435"/>
                  </a:cubicBezTo>
                  <a:cubicBezTo>
                    <a:pt x="4699" y="3435"/>
                    <a:pt x="4914" y="3320"/>
                    <a:pt x="5025" y="3111"/>
                  </a:cubicBezTo>
                  <a:cubicBezTo>
                    <a:pt x="5187" y="2804"/>
                    <a:pt x="5073" y="2431"/>
                    <a:pt x="4776" y="2268"/>
                  </a:cubicBezTo>
                  <a:lnTo>
                    <a:pt x="5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52"/>
            <p:cNvSpPr/>
            <p:nvPr/>
          </p:nvSpPr>
          <p:spPr>
            <a:xfrm>
              <a:off x="6868688" y="2211920"/>
              <a:ext cx="71165" cy="38944"/>
            </a:xfrm>
            <a:custGeom>
              <a:rect b="b" l="l" r="r" t="t"/>
              <a:pathLst>
                <a:path extrusionOk="0" h="1483" w="2710">
                  <a:moveTo>
                    <a:pt x="240" y="1"/>
                  </a:moveTo>
                  <a:lnTo>
                    <a:pt x="1" y="422"/>
                  </a:lnTo>
                  <a:lnTo>
                    <a:pt x="1819" y="1407"/>
                  </a:lnTo>
                  <a:cubicBezTo>
                    <a:pt x="1913" y="1458"/>
                    <a:pt x="2014" y="1482"/>
                    <a:pt x="2114" y="1482"/>
                  </a:cubicBezTo>
                  <a:cubicBezTo>
                    <a:pt x="2371" y="1482"/>
                    <a:pt x="2620" y="1325"/>
                    <a:pt x="2709" y="1063"/>
                  </a:cubicBezTo>
                  <a:lnTo>
                    <a:pt x="2709" y="1063"/>
                  </a:lnTo>
                  <a:cubicBezTo>
                    <a:pt x="2623" y="1099"/>
                    <a:pt x="2533" y="1118"/>
                    <a:pt x="2444" y="1118"/>
                  </a:cubicBezTo>
                  <a:cubicBezTo>
                    <a:pt x="2344" y="1118"/>
                    <a:pt x="2245" y="1094"/>
                    <a:pt x="2154" y="1044"/>
                  </a:cubicBezTo>
                  <a:lnTo>
                    <a:pt x="240"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52"/>
            <p:cNvSpPr/>
            <p:nvPr/>
          </p:nvSpPr>
          <p:spPr>
            <a:xfrm>
              <a:off x="6781741" y="2184032"/>
              <a:ext cx="136237" cy="90334"/>
            </a:xfrm>
            <a:custGeom>
              <a:rect b="b" l="l" r="r" t="t"/>
              <a:pathLst>
                <a:path extrusionOk="0" h="3440" w="5188">
                  <a:moveTo>
                    <a:pt x="594" y="0"/>
                  </a:moveTo>
                  <a:lnTo>
                    <a:pt x="0" y="1091"/>
                  </a:lnTo>
                  <a:lnTo>
                    <a:pt x="4183" y="3359"/>
                  </a:lnTo>
                  <a:cubicBezTo>
                    <a:pt x="4277" y="3414"/>
                    <a:pt x="4379" y="3440"/>
                    <a:pt x="4481" y="3440"/>
                  </a:cubicBezTo>
                  <a:cubicBezTo>
                    <a:pt x="4700" y="3440"/>
                    <a:pt x="4914" y="3320"/>
                    <a:pt x="5025" y="3111"/>
                  </a:cubicBezTo>
                  <a:cubicBezTo>
                    <a:pt x="5187" y="2814"/>
                    <a:pt x="5073" y="2441"/>
                    <a:pt x="4776" y="2268"/>
                  </a:cubicBezTo>
                  <a:lnTo>
                    <a:pt x="5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52"/>
            <p:cNvSpPr/>
            <p:nvPr/>
          </p:nvSpPr>
          <p:spPr>
            <a:xfrm>
              <a:off x="6852354" y="2240570"/>
              <a:ext cx="61842" cy="33770"/>
            </a:xfrm>
            <a:custGeom>
              <a:rect b="b" l="l" r="r" t="t"/>
              <a:pathLst>
                <a:path extrusionOk="0" h="1286" w="2355">
                  <a:moveTo>
                    <a:pt x="240" y="1"/>
                  </a:moveTo>
                  <a:lnTo>
                    <a:pt x="1" y="402"/>
                  </a:lnTo>
                  <a:lnTo>
                    <a:pt x="1484" y="1206"/>
                  </a:lnTo>
                  <a:cubicBezTo>
                    <a:pt x="1580" y="1260"/>
                    <a:pt x="1684" y="1286"/>
                    <a:pt x="1786" y="1286"/>
                  </a:cubicBezTo>
                  <a:cubicBezTo>
                    <a:pt x="2029" y="1286"/>
                    <a:pt x="2261" y="1143"/>
                    <a:pt x="2355" y="900"/>
                  </a:cubicBezTo>
                  <a:lnTo>
                    <a:pt x="2355" y="900"/>
                  </a:lnTo>
                  <a:cubicBezTo>
                    <a:pt x="2280" y="929"/>
                    <a:pt x="2201" y="944"/>
                    <a:pt x="2122" y="944"/>
                  </a:cubicBezTo>
                  <a:cubicBezTo>
                    <a:pt x="2021" y="944"/>
                    <a:pt x="1920" y="920"/>
                    <a:pt x="1829" y="871"/>
                  </a:cubicBezTo>
                  <a:lnTo>
                    <a:pt x="240" y="1"/>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52"/>
            <p:cNvSpPr/>
            <p:nvPr/>
          </p:nvSpPr>
          <p:spPr>
            <a:xfrm>
              <a:off x="6756610" y="2207404"/>
              <a:ext cx="136237" cy="90413"/>
            </a:xfrm>
            <a:custGeom>
              <a:rect b="b" l="l" r="r" t="t"/>
              <a:pathLst>
                <a:path extrusionOk="0" h="3443" w="5188">
                  <a:moveTo>
                    <a:pt x="594" y="0"/>
                  </a:moveTo>
                  <a:lnTo>
                    <a:pt x="0" y="1091"/>
                  </a:lnTo>
                  <a:lnTo>
                    <a:pt x="4173" y="3369"/>
                  </a:lnTo>
                  <a:cubicBezTo>
                    <a:pt x="4267" y="3419"/>
                    <a:pt x="4369" y="3443"/>
                    <a:pt x="4469" y="3443"/>
                  </a:cubicBezTo>
                  <a:cubicBezTo>
                    <a:pt x="4694" y="3443"/>
                    <a:pt x="4912" y="3323"/>
                    <a:pt x="5025" y="3111"/>
                  </a:cubicBezTo>
                  <a:cubicBezTo>
                    <a:pt x="5187" y="2814"/>
                    <a:pt x="5073" y="2441"/>
                    <a:pt x="4776" y="2278"/>
                  </a:cubicBezTo>
                  <a:lnTo>
                    <a:pt x="59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52"/>
            <p:cNvSpPr/>
            <p:nvPr/>
          </p:nvSpPr>
          <p:spPr>
            <a:xfrm>
              <a:off x="6836021" y="2267723"/>
              <a:ext cx="53308" cy="29989"/>
            </a:xfrm>
            <a:custGeom>
              <a:rect b="b" l="l" r="r" t="t"/>
              <a:pathLst>
                <a:path extrusionOk="0" h="1142" w="2030">
                  <a:moveTo>
                    <a:pt x="259" y="0"/>
                  </a:moveTo>
                  <a:lnTo>
                    <a:pt x="1" y="440"/>
                  </a:lnTo>
                  <a:lnTo>
                    <a:pt x="1149" y="1072"/>
                  </a:lnTo>
                  <a:cubicBezTo>
                    <a:pt x="1243" y="1119"/>
                    <a:pt x="1344" y="1142"/>
                    <a:pt x="1444" y="1142"/>
                  </a:cubicBezTo>
                  <a:cubicBezTo>
                    <a:pt x="1666" y="1142"/>
                    <a:pt x="1879" y="1028"/>
                    <a:pt x="1991" y="823"/>
                  </a:cubicBezTo>
                  <a:cubicBezTo>
                    <a:pt x="2001" y="794"/>
                    <a:pt x="2020" y="766"/>
                    <a:pt x="2029" y="737"/>
                  </a:cubicBezTo>
                  <a:lnTo>
                    <a:pt x="2029" y="737"/>
                  </a:lnTo>
                  <a:cubicBezTo>
                    <a:pt x="1965" y="760"/>
                    <a:pt x="1898" y="770"/>
                    <a:pt x="1831" y="770"/>
                  </a:cubicBezTo>
                  <a:cubicBezTo>
                    <a:pt x="1728" y="770"/>
                    <a:pt x="1625" y="745"/>
                    <a:pt x="1532" y="699"/>
                  </a:cubicBezTo>
                  <a:lnTo>
                    <a:pt x="259" y="0"/>
                  </a:ln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52"/>
            <p:cNvSpPr/>
            <p:nvPr/>
          </p:nvSpPr>
          <p:spPr>
            <a:xfrm>
              <a:off x="6674180" y="2094564"/>
              <a:ext cx="173421" cy="157087"/>
            </a:xfrm>
            <a:custGeom>
              <a:rect b="b" l="l" r="r" t="t"/>
              <a:pathLst>
                <a:path extrusionOk="0" h="5982" w="6604">
                  <a:moveTo>
                    <a:pt x="2067" y="0"/>
                  </a:moveTo>
                  <a:lnTo>
                    <a:pt x="0" y="3723"/>
                  </a:lnTo>
                  <a:lnTo>
                    <a:pt x="4230" y="5982"/>
                  </a:lnTo>
                  <a:lnTo>
                    <a:pt x="6604" y="1618"/>
                  </a:lnTo>
                  <a:lnTo>
                    <a:pt x="4508" y="737"/>
                  </a:lnTo>
                  <a:cubicBezTo>
                    <a:pt x="4479" y="718"/>
                    <a:pt x="4441" y="718"/>
                    <a:pt x="4403" y="718"/>
                  </a:cubicBezTo>
                  <a:lnTo>
                    <a:pt x="3570" y="814"/>
                  </a:lnTo>
                  <a:cubicBezTo>
                    <a:pt x="3557" y="816"/>
                    <a:pt x="3544" y="817"/>
                    <a:pt x="3532" y="817"/>
                  </a:cubicBezTo>
                  <a:cubicBezTo>
                    <a:pt x="3497" y="817"/>
                    <a:pt x="3464" y="809"/>
                    <a:pt x="3436" y="795"/>
                  </a:cubicBezTo>
                  <a:lnTo>
                    <a:pt x="206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52"/>
            <p:cNvSpPr/>
            <p:nvPr/>
          </p:nvSpPr>
          <p:spPr>
            <a:xfrm>
              <a:off x="6657846" y="2031488"/>
              <a:ext cx="107587" cy="185606"/>
            </a:xfrm>
            <a:custGeom>
              <a:rect b="b" l="l" r="r" t="t"/>
              <a:pathLst>
                <a:path extrusionOk="0" h="7068" w="4097">
                  <a:moveTo>
                    <a:pt x="0" y="0"/>
                  </a:moveTo>
                  <a:lnTo>
                    <a:pt x="0" y="6336"/>
                  </a:lnTo>
                  <a:lnTo>
                    <a:pt x="1196" y="7034"/>
                  </a:lnTo>
                  <a:cubicBezTo>
                    <a:pt x="1235" y="7057"/>
                    <a:pt x="1278" y="7068"/>
                    <a:pt x="1319" y="7068"/>
                  </a:cubicBezTo>
                  <a:cubicBezTo>
                    <a:pt x="1400" y="7068"/>
                    <a:pt x="1478" y="7027"/>
                    <a:pt x="1522" y="6958"/>
                  </a:cubicBezTo>
                  <a:lnTo>
                    <a:pt x="4029" y="2603"/>
                  </a:lnTo>
                  <a:cubicBezTo>
                    <a:pt x="4096" y="2488"/>
                    <a:pt x="4048" y="2345"/>
                    <a:pt x="3943" y="2287"/>
                  </a:cubicBezTo>
                  <a:lnTo>
                    <a:pt x="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52"/>
            <p:cNvSpPr/>
            <p:nvPr/>
          </p:nvSpPr>
          <p:spPr>
            <a:xfrm>
              <a:off x="6657846" y="2031488"/>
              <a:ext cx="82693" cy="173684"/>
            </a:xfrm>
            <a:custGeom>
              <a:rect b="b" l="l" r="r" t="t"/>
              <a:pathLst>
                <a:path extrusionOk="0" h="6614" w="3149">
                  <a:moveTo>
                    <a:pt x="0" y="0"/>
                  </a:moveTo>
                  <a:lnTo>
                    <a:pt x="0" y="6336"/>
                  </a:lnTo>
                  <a:lnTo>
                    <a:pt x="469" y="6613"/>
                  </a:lnTo>
                  <a:lnTo>
                    <a:pt x="3149" y="1828"/>
                  </a:lnTo>
                  <a:lnTo>
                    <a:pt x="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52"/>
            <p:cNvSpPr/>
            <p:nvPr/>
          </p:nvSpPr>
          <p:spPr>
            <a:xfrm>
              <a:off x="6657846" y="2162158"/>
              <a:ext cx="51785" cy="54752"/>
            </a:xfrm>
            <a:custGeom>
              <a:rect b="b" l="l" r="r" t="t"/>
              <a:pathLst>
                <a:path extrusionOk="0" h="2085" w="1972">
                  <a:moveTo>
                    <a:pt x="0" y="1"/>
                  </a:moveTo>
                  <a:lnTo>
                    <a:pt x="0" y="1360"/>
                  </a:lnTo>
                  <a:lnTo>
                    <a:pt x="1196" y="2058"/>
                  </a:lnTo>
                  <a:cubicBezTo>
                    <a:pt x="1233" y="2076"/>
                    <a:pt x="1272" y="2085"/>
                    <a:pt x="1310" y="2085"/>
                  </a:cubicBezTo>
                  <a:cubicBezTo>
                    <a:pt x="1394" y="2085"/>
                    <a:pt x="1476" y="2044"/>
                    <a:pt x="1522" y="1972"/>
                  </a:cubicBezTo>
                  <a:lnTo>
                    <a:pt x="1972" y="1197"/>
                  </a:lnTo>
                  <a:lnTo>
                    <a:pt x="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52"/>
            <p:cNvSpPr/>
            <p:nvPr/>
          </p:nvSpPr>
          <p:spPr>
            <a:xfrm>
              <a:off x="6657846" y="2162158"/>
              <a:ext cx="27153" cy="43014"/>
            </a:xfrm>
            <a:custGeom>
              <a:rect b="b" l="l" r="r" t="t"/>
              <a:pathLst>
                <a:path extrusionOk="0" h="1638" w="1034">
                  <a:moveTo>
                    <a:pt x="0" y="1"/>
                  </a:moveTo>
                  <a:lnTo>
                    <a:pt x="0" y="1360"/>
                  </a:lnTo>
                  <a:lnTo>
                    <a:pt x="469" y="1637"/>
                  </a:lnTo>
                  <a:lnTo>
                    <a:pt x="1034" y="632"/>
                  </a:lnTo>
                  <a:lnTo>
                    <a:pt x="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52"/>
            <p:cNvSpPr/>
            <p:nvPr/>
          </p:nvSpPr>
          <p:spPr>
            <a:xfrm>
              <a:off x="6710104" y="2184557"/>
              <a:ext cx="73160" cy="58665"/>
            </a:xfrm>
            <a:custGeom>
              <a:rect b="b" l="l" r="r" t="t"/>
              <a:pathLst>
                <a:path extrusionOk="0" h="2234" w="2786">
                  <a:moveTo>
                    <a:pt x="2085" y="0"/>
                  </a:moveTo>
                  <a:cubicBezTo>
                    <a:pt x="1955" y="0"/>
                    <a:pt x="1825" y="41"/>
                    <a:pt x="1714" y="124"/>
                  </a:cubicBezTo>
                  <a:lnTo>
                    <a:pt x="345" y="1110"/>
                  </a:lnTo>
                  <a:cubicBezTo>
                    <a:pt x="58" y="1310"/>
                    <a:pt x="1" y="1703"/>
                    <a:pt x="202" y="1980"/>
                  </a:cubicBezTo>
                  <a:cubicBezTo>
                    <a:pt x="322" y="2147"/>
                    <a:pt x="511" y="2234"/>
                    <a:pt x="703" y="2234"/>
                  </a:cubicBezTo>
                  <a:cubicBezTo>
                    <a:pt x="832" y="2234"/>
                    <a:pt x="961" y="2195"/>
                    <a:pt x="1073" y="2114"/>
                  </a:cubicBezTo>
                  <a:lnTo>
                    <a:pt x="2441" y="1129"/>
                  </a:lnTo>
                  <a:cubicBezTo>
                    <a:pt x="2728" y="918"/>
                    <a:pt x="2786" y="516"/>
                    <a:pt x="2566" y="239"/>
                  </a:cubicBezTo>
                  <a:lnTo>
                    <a:pt x="2575" y="239"/>
                  </a:lnTo>
                  <a:cubicBezTo>
                    <a:pt x="2452" y="82"/>
                    <a:pt x="2269" y="0"/>
                    <a:pt x="208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52"/>
            <p:cNvSpPr/>
            <p:nvPr/>
          </p:nvSpPr>
          <p:spPr>
            <a:xfrm>
              <a:off x="6713386" y="2185529"/>
              <a:ext cx="69878" cy="57536"/>
            </a:xfrm>
            <a:custGeom>
              <a:rect b="b" l="l" r="r" t="t"/>
              <a:pathLst>
                <a:path extrusionOk="0" h="2191" w="2661">
                  <a:moveTo>
                    <a:pt x="2182" y="1"/>
                  </a:moveTo>
                  <a:lnTo>
                    <a:pt x="2182" y="1"/>
                  </a:lnTo>
                  <a:cubicBezTo>
                    <a:pt x="2288" y="269"/>
                    <a:pt x="2201" y="565"/>
                    <a:pt x="1972" y="738"/>
                  </a:cubicBezTo>
                  <a:lnTo>
                    <a:pt x="594" y="1733"/>
                  </a:lnTo>
                  <a:cubicBezTo>
                    <a:pt x="488" y="1809"/>
                    <a:pt x="365" y="1849"/>
                    <a:pt x="239" y="1849"/>
                  </a:cubicBezTo>
                  <a:cubicBezTo>
                    <a:pt x="159" y="1849"/>
                    <a:pt x="78" y="1833"/>
                    <a:pt x="0" y="1800"/>
                  </a:cubicBezTo>
                  <a:lnTo>
                    <a:pt x="0" y="1800"/>
                  </a:lnTo>
                  <a:cubicBezTo>
                    <a:pt x="102" y="2048"/>
                    <a:pt x="339" y="2190"/>
                    <a:pt x="583" y="2190"/>
                  </a:cubicBezTo>
                  <a:cubicBezTo>
                    <a:pt x="705" y="2190"/>
                    <a:pt x="829" y="2154"/>
                    <a:pt x="938" y="2077"/>
                  </a:cubicBezTo>
                  <a:lnTo>
                    <a:pt x="2316" y="1082"/>
                  </a:lnTo>
                  <a:cubicBezTo>
                    <a:pt x="2594" y="881"/>
                    <a:pt x="2661" y="479"/>
                    <a:pt x="2450" y="202"/>
                  </a:cubicBezTo>
                  <a:cubicBezTo>
                    <a:pt x="2374" y="115"/>
                    <a:pt x="2288" y="49"/>
                    <a:pt x="2182"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52"/>
            <p:cNvSpPr/>
            <p:nvPr/>
          </p:nvSpPr>
          <p:spPr>
            <a:xfrm>
              <a:off x="6738018" y="2210266"/>
              <a:ext cx="65099" cy="52888"/>
            </a:xfrm>
            <a:custGeom>
              <a:rect b="b" l="l" r="r" t="t"/>
              <a:pathLst>
                <a:path extrusionOk="0" h="2014" w="2479">
                  <a:moveTo>
                    <a:pt x="1768" y="1"/>
                  </a:moveTo>
                  <a:cubicBezTo>
                    <a:pt x="1642" y="1"/>
                    <a:pt x="1515" y="40"/>
                    <a:pt x="1407" y="121"/>
                  </a:cubicBezTo>
                  <a:lnTo>
                    <a:pt x="354" y="887"/>
                  </a:lnTo>
                  <a:cubicBezTo>
                    <a:pt x="67" y="1088"/>
                    <a:pt x="0" y="1489"/>
                    <a:pt x="211" y="1767"/>
                  </a:cubicBezTo>
                  <a:cubicBezTo>
                    <a:pt x="332" y="1929"/>
                    <a:pt x="519" y="2014"/>
                    <a:pt x="710" y="2014"/>
                  </a:cubicBezTo>
                  <a:cubicBezTo>
                    <a:pt x="835" y="2014"/>
                    <a:pt x="962" y="1977"/>
                    <a:pt x="1072" y="1901"/>
                  </a:cubicBezTo>
                  <a:lnTo>
                    <a:pt x="2134" y="1126"/>
                  </a:lnTo>
                  <a:cubicBezTo>
                    <a:pt x="2421" y="925"/>
                    <a:pt x="2479" y="523"/>
                    <a:pt x="2259" y="245"/>
                  </a:cubicBezTo>
                  <a:cubicBezTo>
                    <a:pt x="2139" y="86"/>
                    <a:pt x="1955" y="1"/>
                    <a:pt x="176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52"/>
            <p:cNvSpPr/>
            <p:nvPr/>
          </p:nvSpPr>
          <p:spPr>
            <a:xfrm>
              <a:off x="6741274" y="2211421"/>
              <a:ext cx="61842" cy="51732"/>
            </a:xfrm>
            <a:custGeom>
              <a:rect b="b" l="l" r="r" t="t"/>
              <a:pathLst>
                <a:path extrusionOk="0" h="1970" w="2355">
                  <a:moveTo>
                    <a:pt x="1876" y="0"/>
                  </a:moveTo>
                  <a:lnTo>
                    <a:pt x="1876" y="0"/>
                  </a:lnTo>
                  <a:cubicBezTo>
                    <a:pt x="1982" y="268"/>
                    <a:pt x="1895" y="575"/>
                    <a:pt x="1666" y="737"/>
                  </a:cubicBezTo>
                  <a:lnTo>
                    <a:pt x="603" y="1512"/>
                  </a:lnTo>
                  <a:cubicBezTo>
                    <a:pt x="495" y="1591"/>
                    <a:pt x="364" y="1631"/>
                    <a:pt x="231" y="1631"/>
                  </a:cubicBezTo>
                  <a:cubicBezTo>
                    <a:pt x="153" y="1631"/>
                    <a:pt x="75" y="1617"/>
                    <a:pt x="1" y="1589"/>
                  </a:cubicBezTo>
                  <a:lnTo>
                    <a:pt x="1" y="1589"/>
                  </a:lnTo>
                  <a:cubicBezTo>
                    <a:pt x="20" y="1637"/>
                    <a:pt x="48" y="1685"/>
                    <a:pt x="77" y="1723"/>
                  </a:cubicBezTo>
                  <a:cubicBezTo>
                    <a:pt x="204" y="1885"/>
                    <a:pt x="394" y="1970"/>
                    <a:pt x="583" y="1970"/>
                  </a:cubicBezTo>
                  <a:cubicBezTo>
                    <a:pt x="708" y="1970"/>
                    <a:pt x="832" y="1933"/>
                    <a:pt x="938" y="1857"/>
                  </a:cubicBezTo>
                  <a:lnTo>
                    <a:pt x="2010" y="1082"/>
                  </a:lnTo>
                  <a:cubicBezTo>
                    <a:pt x="2288" y="881"/>
                    <a:pt x="2355" y="479"/>
                    <a:pt x="2135" y="201"/>
                  </a:cubicBezTo>
                  <a:cubicBezTo>
                    <a:pt x="2068" y="115"/>
                    <a:pt x="1982" y="48"/>
                    <a:pt x="1876"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52"/>
            <p:cNvSpPr/>
            <p:nvPr/>
          </p:nvSpPr>
          <p:spPr>
            <a:xfrm>
              <a:off x="6765906" y="2236263"/>
              <a:ext cx="57063" cy="47084"/>
            </a:xfrm>
            <a:custGeom>
              <a:rect b="b" l="l" r="r" t="t"/>
              <a:pathLst>
                <a:path extrusionOk="0" h="1793" w="2173">
                  <a:moveTo>
                    <a:pt x="1466" y="1"/>
                  </a:moveTo>
                  <a:cubicBezTo>
                    <a:pt x="1338" y="1"/>
                    <a:pt x="1210" y="39"/>
                    <a:pt x="1101" y="117"/>
                  </a:cubicBezTo>
                  <a:lnTo>
                    <a:pt x="345" y="662"/>
                  </a:lnTo>
                  <a:cubicBezTo>
                    <a:pt x="67" y="863"/>
                    <a:pt x="0" y="1256"/>
                    <a:pt x="201" y="1533"/>
                  </a:cubicBezTo>
                  <a:cubicBezTo>
                    <a:pt x="324" y="1702"/>
                    <a:pt x="517" y="1793"/>
                    <a:pt x="712" y="1793"/>
                  </a:cubicBezTo>
                  <a:cubicBezTo>
                    <a:pt x="837" y="1793"/>
                    <a:pt x="964" y="1755"/>
                    <a:pt x="1072" y="1677"/>
                  </a:cubicBezTo>
                  <a:lnTo>
                    <a:pt x="1828" y="1122"/>
                  </a:lnTo>
                  <a:cubicBezTo>
                    <a:pt x="2115" y="921"/>
                    <a:pt x="2173" y="519"/>
                    <a:pt x="1962" y="241"/>
                  </a:cubicBezTo>
                  <a:cubicBezTo>
                    <a:pt x="1837" y="82"/>
                    <a:pt x="1652" y="1"/>
                    <a:pt x="146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52"/>
            <p:cNvSpPr/>
            <p:nvPr/>
          </p:nvSpPr>
          <p:spPr>
            <a:xfrm>
              <a:off x="6769163" y="2237051"/>
              <a:ext cx="53807" cy="46296"/>
            </a:xfrm>
            <a:custGeom>
              <a:rect b="b" l="l" r="r" t="t"/>
              <a:pathLst>
                <a:path extrusionOk="0" h="1763" w="2049">
                  <a:moveTo>
                    <a:pt x="1551" y="1"/>
                  </a:moveTo>
                  <a:lnTo>
                    <a:pt x="1551" y="1"/>
                  </a:lnTo>
                  <a:cubicBezTo>
                    <a:pt x="1637" y="259"/>
                    <a:pt x="1551" y="556"/>
                    <a:pt x="1331" y="718"/>
                  </a:cubicBezTo>
                  <a:lnTo>
                    <a:pt x="565" y="1264"/>
                  </a:lnTo>
                  <a:cubicBezTo>
                    <a:pt x="457" y="1340"/>
                    <a:pt x="327" y="1383"/>
                    <a:pt x="196" y="1383"/>
                  </a:cubicBezTo>
                  <a:cubicBezTo>
                    <a:pt x="131" y="1383"/>
                    <a:pt x="65" y="1372"/>
                    <a:pt x="1" y="1350"/>
                  </a:cubicBezTo>
                  <a:lnTo>
                    <a:pt x="1" y="1350"/>
                  </a:lnTo>
                  <a:cubicBezTo>
                    <a:pt x="20" y="1398"/>
                    <a:pt x="39" y="1455"/>
                    <a:pt x="77" y="1503"/>
                  </a:cubicBezTo>
                  <a:cubicBezTo>
                    <a:pt x="200" y="1672"/>
                    <a:pt x="393" y="1763"/>
                    <a:pt x="588" y="1763"/>
                  </a:cubicBezTo>
                  <a:cubicBezTo>
                    <a:pt x="713" y="1763"/>
                    <a:pt x="840" y="1725"/>
                    <a:pt x="948" y="1647"/>
                  </a:cubicBezTo>
                  <a:lnTo>
                    <a:pt x="1704" y="1092"/>
                  </a:lnTo>
                  <a:cubicBezTo>
                    <a:pt x="1991" y="891"/>
                    <a:pt x="2049" y="489"/>
                    <a:pt x="1838" y="211"/>
                  </a:cubicBezTo>
                  <a:cubicBezTo>
                    <a:pt x="1762" y="115"/>
                    <a:pt x="1657" y="48"/>
                    <a:pt x="1551"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52"/>
            <p:cNvSpPr/>
            <p:nvPr/>
          </p:nvSpPr>
          <p:spPr>
            <a:xfrm>
              <a:off x="6793794" y="2262156"/>
              <a:ext cx="49027" cy="41149"/>
            </a:xfrm>
            <a:custGeom>
              <a:rect b="b" l="l" r="r" t="t"/>
              <a:pathLst>
                <a:path extrusionOk="0" h="1567" w="1867">
                  <a:moveTo>
                    <a:pt x="1159" y="0"/>
                  </a:moveTo>
                  <a:cubicBezTo>
                    <a:pt x="1032" y="0"/>
                    <a:pt x="904" y="39"/>
                    <a:pt x="795" y="116"/>
                  </a:cubicBezTo>
                  <a:lnTo>
                    <a:pt x="345" y="442"/>
                  </a:lnTo>
                  <a:cubicBezTo>
                    <a:pt x="58" y="643"/>
                    <a:pt x="1" y="1035"/>
                    <a:pt x="202" y="1313"/>
                  </a:cubicBezTo>
                  <a:cubicBezTo>
                    <a:pt x="322" y="1479"/>
                    <a:pt x="511" y="1566"/>
                    <a:pt x="703" y="1566"/>
                  </a:cubicBezTo>
                  <a:cubicBezTo>
                    <a:pt x="832" y="1566"/>
                    <a:pt x="961" y="1527"/>
                    <a:pt x="1073" y="1447"/>
                  </a:cubicBezTo>
                  <a:lnTo>
                    <a:pt x="1522" y="1121"/>
                  </a:lnTo>
                  <a:cubicBezTo>
                    <a:pt x="1810" y="920"/>
                    <a:pt x="1867" y="518"/>
                    <a:pt x="1647" y="241"/>
                  </a:cubicBezTo>
                  <a:cubicBezTo>
                    <a:pt x="1528" y="82"/>
                    <a:pt x="1344" y="0"/>
                    <a:pt x="115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52"/>
            <p:cNvSpPr/>
            <p:nvPr/>
          </p:nvSpPr>
          <p:spPr>
            <a:xfrm>
              <a:off x="6797313" y="2263180"/>
              <a:ext cx="45509" cy="40125"/>
            </a:xfrm>
            <a:custGeom>
              <a:rect b="b" l="l" r="r" t="t"/>
              <a:pathLst>
                <a:path extrusionOk="0" h="1528" w="1733">
                  <a:moveTo>
                    <a:pt x="1254" y="1"/>
                  </a:moveTo>
                  <a:lnTo>
                    <a:pt x="1254" y="1"/>
                  </a:lnTo>
                  <a:cubicBezTo>
                    <a:pt x="1360" y="269"/>
                    <a:pt x="1264" y="566"/>
                    <a:pt x="1044" y="728"/>
                  </a:cubicBezTo>
                  <a:lnTo>
                    <a:pt x="585" y="1054"/>
                  </a:lnTo>
                  <a:cubicBezTo>
                    <a:pt x="476" y="1132"/>
                    <a:pt x="348" y="1172"/>
                    <a:pt x="221" y="1172"/>
                  </a:cubicBezTo>
                  <a:cubicBezTo>
                    <a:pt x="146" y="1172"/>
                    <a:pt x="72" y="1158"/>
                    <a:pt x="1" y="1130"/>
                  </a:cubicBezTo>
                  <a:lnTo>
                    <a:pt x="1" y="1130"/>
                  </a:lnTo>
                  <a:cubicBezTo>
                    <a:pt x="95" y="1383"/>
                    <a:pt x="332" y="1527"/>
                    <a:pt x="576" y="1527"/>
                  </a:cubicBezTo>
                  <a:cubicBezTo>
                    <a:pt x="701" y="1527"/>
                    <a:pt x="828" y="1489"/>
                    <a:pt x="939" y="1408"/>
                  </a:cubicBezTo>
                  <a:lnTo>
                    <a:pt x="1398" y="1082"/>
                  </a:lnTo>
                  <a:cubicBezTo>
                    <a:pt x="1676" y="881"/>
                    <a:pt x="1733" y="479"/>
                    <a:pt x="1522" y="202"/>
                  </a:cubicBezTo>
                  <a:cubicBezTo>
                    <a:pt x="1455" y="116"/>
                    <a:pt x="1360" y="39"/>
                    <a:pt x="1254"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52"/>
            <p:cNvSpPr/>
            <p:nvPr/>
          </p:nvSpPr>
          <p:spPr>
            <a:xfrm>
              <a:off x="6799335" y="2099843"/>
              <a:ext cx="70639" cy="108848"/>
            </a:xfrm>
            <a:custGeom>
              <a:rect b="b" l="l" r="r" t="t"/>
              <a:pathLst>
                <a:path extrusionOk="0" h="4145" w="2690">
                  <a:moveTo>
                    <a:pt x="574" y="0"/>
                  </a:moveTo>
                  <a:cubicBezTo>
                    <a:pt x="479" y="0"/>
                    <a:pt x="393" y="67"/>
                    <a:pt x="374" y="163"/>
                  </a:cubicBezTo>
                  <a:lnTo>
                    <a:pt x="0" y="1665"/>
                  </a:lnTo>
                  <a:lnTo>
                    <a:pt x="0" y="3321"/>
                  </a:lnTo>
                  <a:cubicBezTo>
                    <a:pt x="0" y="3771"/>
                    <a:pt x="364" y="4144"/>
                    <a:pt x="823" y="4144"/>
                  </a:cubicBezTo>
                  <a:cubicBezTo>
                    <a:pt x="1283" y="4144"/>
                    <a:pt x="1656" y="3771"/>
                    <a:pt x="1656" y="3321"/>
                  </a:cubicBezTo>
                  <a:lnTo>
                    <a:pt x="1656" y="2077"/>
                  </a:lnTo>
                  <a:lnTo>
                    <a:pt x="2690" y="10"/>
                  </a:lnTo>
                  <a:lnTo>
                    <a:pt x="57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52"/>
            <p:cNvSpPr/>
            <p:nvPr/>
          </p:nvSpPr>
          <p:spPr>
            <a:xfrm>
              <a:off x="6799335" y="2100053"/>
              <a:ext cx="29936" cy="108638"/>
            </a:xfrm>
            <a:custGeom>
              <a:rect b="b" l="l" r="r" t="t"/>
              <a:pathLst>
                <a:path extrusionOk="0" h="4137" w="1140">
                  <a:moveTo>
                    <a:pt x="556" y="1"/>
                  </a:moveTo>
                  <a:cubicBezTo>
                    <a:pt x="468" y="1"/>
                    <a:pt x="391" y="65"/>
                    <a:pt x="374" y="155"/>
                  </a:cubicBezTo>
                  <a:lnTo>
                    <a:pt x="0" y="1657"/>
                  </a:lnTo>
                  <a:lnTo>
                    <a:pt x="0" y="3313"/>
                  </a:lnTo>
                  <a:cubicBezTo>
                    <a:pt x="0" y="3763"/>
                    <a:pt x="364" y="4136"/>
                    <a:pt x="823" y="4136"/>
                  </a:cubicBezTo>
                  <a:cubicBezTo>
                    <a:pt x="929" y="4136"/>
                    <a:pt x="1034" y="4117"/>
                    <a:pt x="1139" y="4079"/>
                  </a:cubicBezTo>
                  <a:cubicBezTo>
                    <a:pt x="823" y="3945"/>
                    <a:pt x="622" y="3648"/>
                    <a:pt x="622" y="3313"/>
                  </a:cubicBezTo>
                  <a:lnTo>
                    <a:pt x="622" y="1657"/>
                  </a:lnTo>
                  <a:lnTo>
                    <a:pt x="1034" y="2"/>
                  </a:lnTo>
                  <a:lnTo>
                    <a:pt x="574" y="2"/>
                  </a:lnTo>
                  <a:cubicBezTo>
                    <a:pt x="568" y="1"/>
                    <a:pt x="562" y="1"/>
                    <a:pt x="556"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6" name="Google Shape;636;p52"/>
          <p:cNvGrpSpPr/>
          <p:nvPr/>
        </p:nvGrpSpPr>
        <p:grpSpPr>
          <a:xfrm>
            <a:off x="1744067" y="1587812"/>
            <a:ext cx="345720" cy="345720"/>
            <a:chOff x="5873617" y="2309901"/>
            <a:chExt cx="345720" cy="345720"/>
          </a:xfrm>
        </p:grpSpPr>
        <p:sp>
          <p:nvSpPr>
            <p:cNvPr id="637" name="Google Shape;637;p52"/>
            <p:cNvSpPr/>
            <p:nvPr/>
          </p:nvSpPr>
          <p:spPr>
            <a:xfrm>
              <a:off x="5873617" y="2309901"/>
              <a:ext cx="345720" cy="345720"/>
            </a:xfrm>
            <a:custGeom>
              <a:rect b="b" l="l" r="r" t="t"/>
              <a:pathLst>
                <a:path extrusionOk="0" h="13159" w="13159">
                  <a:moveTo>
                    <a:pt x="6583" y="1"/>
                  </a:moveTo>
                  <a:cubicBezTo>
                    <a:pt x="2949" y="1"/>
                    <a:pt x="1" y="2942"/>
                    <a:pt x="1" y="6576"/>
                  </a:cubicBezTo>
                  <a:cubicBezTo>
                    <a:pt x="1" y="10211"/>
                    <a:pt x="2949" y="13159"/>
                    <a:pt x="6583" y="13159"/>
                  </a:cubicBezTo>
                  <a:cubicBezTo>
                    <a:pt x="10218" y="13159"/>
                    <a:pt x="13159" y="10211"/>
                    <a:pt x="13159" y="6576"/>
                  </a:cubicBezTo>
                  <a:cubicBezTo>
                    <a:pt x="13159" y="2942"/>
                    <a:pt x="10218" y="1"/>
                    <a:pt x="658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52"/>
            <p:cNvSpPr/>
            <p:nvPr/>
          </p:nvSpPr>
          <p:spPr>
            <a:xfrm>
              <a:off x="5899496" y="2335779"/>
              <a:ext cx="293963" cy="293963"/>
            </a:xfrm>
            <a:custGeom>
              <a:rect b="b" l="l" r="r" t="t"/>
              <a:pathLst>
                <a:path extrusionOk="0" h="11189" w="11189">
                  <a:moveTo>
                    <a:pt x="5598" y="1"/>
                  </a:moveTo>
                  <a:cubicBezTo>
                    <a:pt x="2505" y="1"/>
                    <a:pt x="1" y="2504"/>
                    <a:pt x="1" y="5591"/>
                  </a:cubicBezTo>
                  <a:cubicBezTo>
                    <a:pt x="1" y="8685"/>
                    <a:pt x="2505" y="11189"/>
                    <a:pt x="5598" y="11189"/>
                  </a:cubicBezTo>
                  <a:cubicBezTo>
                    <a:pt x="8685" y="11189"/>
                    <a:pt x="11189" y="8685"/>
                    <a:pt x="11189" y="5591"/>
                  </a:cubicBezTo>
                  <a:cubicBezTo>
                    <a:pt x="11189" y="2504"/>
                    <a:pt x="8685" y="1"/>
                    <a:pt x="559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52"/>
            <p:cNvSpPr/>
            <p:nvPr/>
          </p:nvSpPr>
          <p:spPr>
            <a:xfrm>
              <a:off x="6041288" y="2356088"/>
              <a:ext cx="10404" cy="131888"/>
            </a:xfrm>
            <a:custGeom>
              <a:rect b="b" l="l" r="r" t="t"/>
              <a:pathLst>
                <a:path extrusionOk="0" h="5020" w="396">
                  <a:moveTo>
                    <a:pt x="198" y="1"/>
                  </a:moveTo>
                  <a:cubicBezTo>
                    <a:pt x="99" y="1"/>
                    <a:pt x="0" y="67"/>
                    <a:pt x="0" y="199"/>
                  </a:cubicBezTo>
                  <a:lnTo>
                    <a:pt x="0" y="4818"/>
                  </a:lnTo>
                  <a:cubicBezTo>
                    <a:pt x="0" y="4929"/>
                    <a:pt x="90" y="5019"/>
                    <a:pt x="201" y="5019"/>
                  </a:cubicBezTo>
                  <a:cubicBezTo>
                    <a:pt x="305" y="5019"/>
                    <a:pt x="395" y="4929"/>
                    <a:pt x="395" y="4818"/>
                  </a:cubicBezTo>
                  <a:lnTo>
                    <a:pt x="395" y="199"/>
                  </a:lnTo>
                  <a:cubicBezTo>
                    <a:pt x="395" y="67"/>
                    <a:pt x="297" y="1"/>
                    <a:pt x="198"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52"/>
            <p:cNvSpPr/>
            <p:nvPr/>
          </p:nvSpPr>
          <p:spPr>
            <a:xfrm>
              <a:off x="6039449" y="2477546"/>
              <a:ext cx="135435" cy="10430"/>
            </a:xfrm>
            <a:custGeom>
              <a:rect b="b" l="l" r="r" t="t"/>
              <a:pathLst>
                <a:path extrusionOk="0" h="397" w="5155">
                  <a:moveTo>
                    <a:pt x="271" y="1"/>
                  </a:moveTo>
                  <a:cubicBezTo>
                    <a:pt x="1" y="1"/>
                    <a:pt x="1" y="396"/>
                    <a:pt x="271" y="396"/>
                  </a:cubicBezTo>
                  <a:lnTo>
                    <a:pt x="4891" y="396"/>
                  </a:lnTo>
                  <a:cubicBezTo>
                    <a:pt x="5154" y="396"/>
                    <a:pt x="5154" y="1"/>
                    <a:pt x="489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52"/>
            <p:cNvSpPr/>
            <p:nvPr/>
          </p:nvSpPr>
          <p:spPr>
            <a:xfrm>
              <a:off x="5935778" y="2372035"/>
              <a:ext cx="275178" cy="257970"/>
            </a:xfrm>
            <a:custGeom>
              <a:rect b="b" l="l" r="r" t="t"/>
              <a:pathLst>
                <a:path extrusionOk="0" h="9819" w="10474">
                  <a:moveTo>
                    <a:pt x="7893" y="1"/>
                  </a:moveTo>
                  <a:cubicBezTo>
                    <a:pt x="9815" y="2213"/>
                    <a:pt x="9697" y="5543"/>
                    <a:pt x="7623" y="7617"/>
                  </a:cubicBezTo>
                  <a:cubicBezTo>
                    <a:pt x="6532" y="8704"/>
                    <a:pt x="5100" y="9254"/>
                    <a:pt x="3664" y="9254"/>
                  </a:cubicBezTo>
                  <a:cubicBezTo>
                    <a:pt x="2361" y="9254"/>
                    <a:pt x="1056" y="8801"/>
                    <a:pt x="0" y="7887"/>
                  </a:cubicBezTo>
                  <a:lnTo>
                    <a:pt x="0" y="7887"/>
                  </a:lnTo>
                  <a:cubicBezTo>
                    <a:pt x="1112" y="9170"/>
                    <a:pt x="2669" y="9818"/>
                    <a:pt x="4229" y="9818"/>
                  </a:cubicBezTo>
                  <a:cubicBezTo>
                    <a:pt x="5657" y="9818"/>
                    <a:pt x="7088" y="9275"/>
                    <a:pt x="8185" y="8179"/>
                  </a:cubicBezTo>
                  <a:cubicBezTo>
                    <a:pt x="10474" y="5883"/>
                    <a:pt x="10342" y="2123"/>
                    <a:pt x="7893" y="1"/>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52"/>
            <p:cNvSpPr/>
            <p:nvPr/>
          </p:nvSpPr>
          <p:spPr>
            <a:xfrm>
              <a:off x="5918097" y="2477546"/>
              <a:ext cx="21333" cy="10430"/>
            </a:xfrm>
            <a:custGeom>
              <a:rect b="b" l="l" r="r" t="t"/>
              <a:pathLst>
                <a:path extrusionOk="0" h="397" w="812">
                  <a:moveTo>
                    <a:pt x="264" y="1"/>
                  </a:moveTo>
                  <a:cubicBezTo>
                    <a:pt x="0" y="1"/>
                    <a:pt x="0" y="396"/>
                    <a:pt x="264" y="396"/>
                  </a:cubicBezTo>
                  <a:lnTo>
                    <a:pt x="548" y="396"/>
                  </a:lnTo>
                  <a:cubicBezTo>
                    <a:pt x="812" y="396"/>
                    <a:pt x="812" y="1"/>
                    <a:pt x="54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52"/>
            <p:cNvSpPr/>
            <p:nvPr/>
          </p:nvSpPr>
          <p:spPr>
            <a:xfrm>
              <a:off x="6041288" y="2591542"/>
              <a:ext cx="10404" cy="17970"/>
            </a:xfrm>
            <a:custGeom>
              <a:rect b="b" l="l" r="r" t="t"/>
              <a:pathLst>
                <a:path extrusionOk="0" h="684" w="396">
                  <a:moveTo>
                    <a:pt x="198" y="0"/>
                  </a:moveTo>
                  <a:cubicBezTo>
                    <a:pt x="99" y="0"/>
                    <a:pt x="0" y="66"/>
                    <a:pt x="0" y="198"/>
                  </a:cubicBezTo>
                  <a:lnTo>
                    <a:pt x="0" y="483"/>
                  </a:lnTo>
                  <a:cubicBezTo>
                    <a:pt x="0" y="594"/>
                    <a:pt x="90" y="684"/>
                    <a:pt x="201" y="684"/>
                  </a:cubicBezTo>
                  <a:cubicBezTo>
                    <a:pt x="305" y="684"/>
                    <a:pt x="395" y="594"/>
                    <a:pt x="395" y="483"/>
                  </a:cubicBezTo>
                  <a:lnTo>
                    <a:pt x="395" y="198"/>
                  </a:lnTo>
                  <a:cubicBezTo>
                    <a:pt x="395" y="66"/>
                    <a:pt x="297" y="0"/>
                    <a:pt x="19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52"/>
            <p:cNvSpPr/>
            <p:nvPr/>
          </p:nvSpPr>
          <p:spPr>
            <a:xfrm>
              <a:off x="5953144" y="2391556"/>
              <a:ext cx="19836" cy="15869"/>
            </a:xfrm>
            <a:custGeom>
              <a:rect b="b" l="l" r="r" t="t"/>
              <a:pathLst>
                <a:path extrusionOk="0" h="604" w="755">
                  <a:moveTo>
                    <a:pt x="285" y="0"/>
                  </a:moveTo>
                  <a:cubicBezTo>
                    <a:pt x="133" y="0"/>
                    <a:pt x="0" y="196"/>
                    <a:pt x="144" y="340"/>
                  </a:cubicBezTo>
                  <a:lnTo>
                    <a:pt x="345" y="541"/>
                  </a:lnTo>
                  <a:cubicBezTo>
                    <a:pt x="379" y="583"/>
                    <a:pt x="435" y="603"/>
                    <a:pt x="484" y="603"/>
                  </a:cubicBezTo>
                  <a:cubicBezTo>
                    <a:pt x="664" y="603"/>
                    <a:pt x="754" y="388"/>
                    <a:pt x="629" y="264"/>
                  </a:cubicBezTo>
                  <a:lnTo>
                    <a:pt x="421" y="62"/>
                  </a:lnTo>
                  <a:cubicBezTo>
                    <a:pt x="379" y="19"/>
                    <a:pt x="331" y="0"/>
                    <a:pt x="2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52"/>
            <p:cNvSpPr/>
            <p:nvPr/>
          </p:nvSpPr>
          <p:spPr>
            <a:xfrm>
              <a:off x="6119686" y="2557939"/>
              <a:ext cx="19652" cy="15869"/>
            </a:xfrm>
            <a:custGeom>
              <a:rect b="b" l="l" r="r" t="t"/>
              <a:pathLst>
                <a:path extrusionOk="0" h="604" w="748">
                  <a:moveTo>
                    <a:pt x="285" y="1"/>
                  </a:moveTo>
                  <a:cubicBezTo>
                    <a:pt x="131" y="1"/>
                    <a:pt x="0" y="202"/>
                    <a:pt x="144" y="347"/>
                  </a:cubicBezTo>
                  <a:lnTo>
                    <a:pt x="345" y="548"/>
                  </a:lnTo>
                  <a:cubicBezTo>
                    <a:pt x="380" y="582"/>
                    <a:pt x="429" y="603"/>
                    <a:pt x="484" y="603"/>
                  </a:cubicBezTo>
                  <a:cubicBezTo>
                    <a:pt x="658" y="603"/>
                    <a:pt x="748" y="388"/>
                    <a:pt x="623" y="263"/>
                  </a:cubicBezTo>
                  <a:lnTo>
                    <a:pt x="422" y="62"/>
                  </a:lnTo>
                  <a:cubicBezTo>
                    <a:pt x="379" y="19"/>
                    <a:pt x="331" y="1"/>
                    <a:pt x="28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52"/>
            <p:cNvSpPr/>
            <p:nvPr/>
          </p:nvSpPr>
          <p:spPr>
            <a:xfrm>
              <a:off x="6120185" y="2391556"/>
              <a:ext cx="19652" cy="15869"/>
            </a:xfrm>
            <a:custGeom>
              <a:rect b="b" l="l" r="r" t="t"/>
              <a:pathLst>
                <a:path extrusionOk="0" h="604" w="748">
                  <a:moveTo>
                    <a:pt x="466" y="0"/>
                  </a:moveTo>
                  <a:cubicBezTo>
                    <a:pt x="419" y="0"/>
                    <a:pt x="370" y="19"/>
                    <a:pt x="326" y="62"/>
                  </a:cubicBezTo>
                  <a:lnTo>
                    <a:pt x="125" y="264"/>
                  </a:lnTo>
                  <a:cubicBezTo>
                    <a:pt x="0" y="388"/>
                    <a:pt x="84" y="603"/>
                    <a:pt x="264" y="603"/>
                  </a:cubicBezTo>
                  <a:cubicBezTo>
                    <a:pt x="313" y="603"/>
                    <a:pt x="368" y="583"/>
                    <a:pt x="403" y="541"/>
                  </a:cubicBezTo>
                  <a:lnTo>
                    <a:pt x="604" y="340"/>
                  </a:lnTo>
                  <a:cubicBezTo>
                    <a:pt x="747" y="196"/>
                    <a:pt x="618" y="0"/>
                    <a:pt x="46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52"/>
            <p:cNvSpPr/>
            <p:nvPr/>
          </p:nvSpPr>
          <p:spPr>
            <a:xfrm>
              <a:off x="5953617" y="2557939"/>
              <a:ext cx="19862" cy="15869"/>
            </a:xfrm>
            <a:custGeom>
              <a:rect b="b" l="l" r="r" t="t"/>
              <a:pathLst>
                <a:path extrusionOk="0" h="604" w="756">
                  <a:moveTo>
                    <a:pt x="465" y="1"/>
                  </a:moveTo>
                  <a:cubicBezTo>
                    <a:pt x="418" y="1"/>
                    <a:pt x="370" y="19"/>
                    <a:pt x="327" y="62"/>
                  </a:cubicBezTo>
                  <a:lnTo>
                    <a:pt x="126" y="263"/>
                  </a:lnTo>
                  <a:cubicBezTo>
                    <a:pt x="1" y="388"/>
                    <a:pt x="91" y="603"/>
                    <a:pt x="264" y="603"/>
                  </a:cubicBezTo>
                  <a:cubicBezTo>
                    <a:pt x="320" y="603"/>
                    <a:pt x="368" y="582"/>
                    <a:pt x="403" y="548"/>
                  </a:cubicBezTo>
                  <a:lnTo>
                    <a:pt x="611" y="347"/>
                  </a:lnTo>
                  <a:cubicBezTo>
                    <a:pt x="755" y="202"/>
                    <a:pt x="620" y="1"/>
                    <a:pt x="46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52"/>
            <p:cNvSpPr/>
            <p:nvPr/>
          </p:nvSpPr>
          <p:spPr>
            <a:xfrm>
              <a:off x="5927056" y="2429887"/>
              <a:ext cx="21859" cy="13425"/>
            </a:xfrm>
            <a:custGeom>
              <a:rect b="b" l="l" r="r" t="t"/>
              <a:pathLst>
                <a:path extrusionOk="0" h="511" w="832">
                  <a:moveTo>
                    <a:pt x="289" y="0"/>
                  </a:moveTo>
                  <a:cubicBezTo>
                    <a:pt x="98" y="0"/>
                    <a:pt x="1" y="295"/>
                    <a:pt x="214" y="386"/>
                  </a:cubicBezTo>
                  <a:lnTo>
                    <a:pt x="478" y="497"/>
                  </a:lnTo>
                  <a:cubicBezTo>
                    <a:pt x="499" y="504"/>
                    <a:pt x="526" y="511"/>
                    <a:pt x="554" y="511"/>
                  </a:cubicBezTo>
                  <a:cubicBezTo>
                    <a:pt x="769" y="511"/>
                    <a:pt x="831" y="213"/>
                    <a:pt x="630" y="129"/>
                  </a:cubicBezTo>
                  <a:lnTo>
                    <a:pt x="374" y="18"/>
                  </a:lnTo>
                  <a:cubicBezTo>
                    <a:pt x="344" y="6"/>
                    <a:pt x="316" y="0"/>
                    <a:pt x="28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52"/>
            <p:cNvSpPr/>
            <p:nvPr/>
          </p:nvSpPr>
          <p:spPr>
            <a:xfrm>
              <a:off x="6143751" y="2522077"/>
              <a:ext cx="21832" cy="13452"/>
            </a:xfrm>
            <a:custGeom>
              <a:rect b="b" l="l" r="r" t="t"/>
              <a:pathLst>
                <a:path extrusionOk="0" h="512" w="831">
                  <a:moveTo>
                    <a:pt x="287" y="0"/>
                  </a:moveTo>
                  <a:cubicBezTo>
                    <a:pt x="97" y="0"/>
                    <a:pt x="1" y="289"/>
                    <a:pt x="213" y="380"/>
                  </a:cubicBezTo>
                  <a:lnTo>
                    <a:pt x="477" y="491"/>
                  </a:lnTo>
                  <a:cubicBezTo>
                    <a:pt x="498" y="505"/>
                    <a:pt x="525" y="512"/>
                    <a:pt x="553" y="512"/>
                  </a:cubicBezTo>
                  <a:cubicBezTo>
                    <a:pt x="768" y="512"/>
                    <a:pt x="831" y="213"/>
                    <a:pt x="629" y="130"/>
                  </a:cubicBezTo>
                  <a:lnTo>
                    <a:pt x="373" y="19"/>
                  </a:lnTo>
                  <a:cubicBezTo>
                    <a:pt x="343" y="6"/>
                    <a:pt x="314" y="0"/>
                    <a:pt x="28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52"/>
            <p:cNvSpPr/>
            <p:nvPr/>
          </p:nvSpPr>
          <p:spPr>
            <a:xfrm>
              <a:off x="6084822" y="2365730"/>
              <a:ext cx="15816" cy="17261"/>
            </a:xfrm>
            <a:custGeom>
              <a:rect b="b" l="l" r="r" t="t"/>
              <a:pathLst>
                <a:path extrusionOk="0" h="657" w="602">
                  <a:moveTo>
                    <a:pt x="345" y="0"/>
                  </a:moveTo>
                  <a:cubicBezTo>
                    <a:pt x="275" y="0"/>
                    <a:pt x="204" y="37"/>
                    <a:pt x="167" y="123"/>
                  </a:cubicBezTo>
                  <a:lnTo>
                    <a:pt x="56" y="386"/>
                  </a:lnTo>
                  <a:cubicBezTo>
                    <a:pt x="1" y="511"/>
                    <a:pt x="98" y="657"/>
                    <a:pt x="237" y="657"/>
                  </a:cubicBezTo>
                  <a:cubicBezTo>
                    <a:pt x="320" y="657"/>
                    <a:pt x="389" y="608"/>
                    <a:pt x="424" y="539"/>
                  </a:cubicBezTo>
                  <a:lnTo>
                    <a:pt x="535" y="276"/>
                  </a:lnTo>
                  <a:cubicBezTo>
                    <a:pt x="602" y="119"/>
                    <a:pt x="473" y="0"/>
                    <a:pt x="34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52"/>
            <p:cNvSpPr/>
            <p:nvPr/>
          </p:nvSpPr>
          <p:spPr>
            <a:xfrm>
              <a:off x="5992632" y="2582399"/>
              <a:ext cx="15816" cy="17287"/>
            </a:xfrm>
            <a:custGeom>
              <a:rect b="b" l="l" r="r" t="t"/>
              <a:pathLst>
                <a:path extrusionOk="0" h="658" w="602">
                  <a:moveTo>
                    <a:pt x="350" y="0"/>
                  </a:moveTo>
                  <a:cubicBezTo>
                    <a:pt x="280" y="0"/>
                    <a:pt x="211" y="37"/>
                    <a:pt x="174" y="123"/>
                  </a:cubicBezTo>
                  <a:lnTo>
                    <a:pt x="56" y="387"/>
                  </a:lnTo>
                  <a:cubicBezTo>
                    <a:pt x="0" y="511"/>
                    <a:pt x="97" y="657"/>
                    <a:pt x="243" y="657"/>
                  </a:cubicBezTo>
                  <a:cubicBezTo>
                    <a:pt x="319" y="657"/>
                    <a:pt x="396" y="609"/>
                    <a:pt x="423" y="539"/>
                  </a:cubicBezTo>
                  <a:lnTo>
                    <a:pt x="534" y="276"/>
                  </a:lnTo>
                  <a:cubicBezTo>
                    <a:pt x="601" y="119"/>
                    <a:pt x="475" y="0"/>
                    <a:pt x="3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52"/>
            <p:cNvSpPr/>
            <p:nvPr/>
          </p:nvSpPr>
          <p:spPr>
            <a:xfrm>
              <a:off x="5994445" y="2364758"/>
              <a:ext cx="15527" cy="17524"/>
            </a:xfrm>
            <a:custGeom>
              <a:rect b="b" l="l" r="r" t="t"/>
              <a:pathLst>
                <a:path extrusionOk="0" h="667" w="591">
                  <a:moveTo>
                    <a:pt x="255" y="1"/>
                  </a:moveTo>
                  <a:cubicBezTo>
                    <a:pt x="129" y="1"/>
                    <a:pt x="1" y="118"/>
                    <a:pt x="63" y="278"/>
                  </a:cubicBezTo>
                  <a:lnTo>
                    <a:pt x="174" y="541"/>
                  </a:lnTo>
                  <a:cubicBezTo>
                    <a:pt x="202" y="611"/>
                    <a:pt x="271" y="659"/>
                    <a:pt x="354" y="666"/>
                  </a:cubicBezTo>
                  <a:cubicBezTo>
                    <a:pt x="493" y="666"/>
                    <a:pt x="590" y="521"/>
                    <a:pt x="542" y="389"/>
                  </a:cubicBezTo>
                  <a:lnTo>
                    <a:pt x="431" y="125"/>
                  </a:lnTo>
                  <a:cubicBezTo>
                    <a:pt x="396" y="38"/>
                    <a:pt x="326" y="1"/>
                    <a:pt x="2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52"/>
            <p:cNvSpPr/>
            <p:nvPr/>
          </p:nvSpPr>
          <p:spPr>
            <a:xfrm>
              <a:off x="6082641" y="2583161"/>
              <a:ext cx="15527" cy="17419"/>
            </a:xfrm>
            <a:custGeom>
              <a:rect b="b" l="l" r="r" t="t"/>
              <a:pathLst>
                <a:path extrusionOk="0" h="663" w="591">
                  <a:moveTo>
                    <a:pt x="254" y="1"/>
                  </a:moveTo>
                  <a:cubicBezTo>
                    <a:pt x="129" y="1"/>
                    <a:pt x="1" y="119"/>
                    <a:pt x="63" y="274"/>
                  </a:cubicBezTo>
                  <a:lnTo>
                    <a:pt x="174" y="538"/>
                  </a:lnTo>
                  <a:cubicBezTo>
                    <a:pt x="202" y="614"/>
                    <a:pt x="271" y="663"/>
                    <a:pt x="354" y="663"/>
                  </a:cubicBezTo>
                  <a:cubicBezTo>
                    <a:pt x="493" y="663"/>
                    <a:pt x="590" y="524"/>
                    <a:pt x="542" y="392"/>
                  </a:cubicBezTo>
                  <a:lnTo>
                    <a:pt x="431" y="129"/>
                  </a:lnTo>
                  <a:cubicBezTo>
                    <a:pt x="396" y="39"/>
                    <a:pt x="325" y="1"/>
                    <a:pt x="2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52"/>
            <p:cNvSpPr/>
            <p:nvPr/>
          </p:nvSpPr>
          <p:spPr>
            <a:xfrm>
              <a:off x="6144776" y="2431936"/>
              <a:ext cx="22069" cy="13399"/>
            </a:xfrm>
            <a:custGeom>
              <a:rect b="b" l="l" r="r" t="t"/>
              <a:pathLst>
                <a:path extrusionOk="0" h="510" w="840">
                  <a:moveTo>
                    <a:pt x="552" y="1"/>
                  </a:moveTo>
                  <a:cubicBezTo>
                    <a:pt x="527" y="1"/>
                    <a:pt x="500" y="6"/>
                    <a:pt x="473" y="17"/>
                  </a:cubicBezTo>
                  <a:lnTo>
                    <a:pt x="209" y="128"/>
                  </a:lnTo>
                  <a:cubicBezTo>
                    <a:pt x="1" y="204"/>
                    <a:pt x="63" y="509"/>
                    <a:pt x="285" y="509"/>
                  </a:cubicBezTo>
                  <a:cubicBezTo>
                    <a:pt x="306" y="509"/>
                    <a:pt x="334" y="502"/>
                    <a:pt x="355" y="495"/>
                  </a:cubicBezTo>
                  <a:lnTo>
                    <a:pt x="618" y="384"/>
                  </a:lnTo>
                  <a:cubicBezTo>
                    <a:pt x="839" y="298"/>
                    <a:pt x="745" y="1"/>
                    <a:pt x="55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52"/>
            <p:cNvSpPr/>
            <p:nvPr/>
          </p:nvSpPr>
          <p:spPr>
            <a:xfrm>
              <a:off x="5926530" y="2520081"/>
              <a:ext cx="21964" cy="13268"/>
            </a:xfrm>
            <a:custGeom>
              <a:rect b="b" l="l" r="r" t="t"/>
              <a:pathLst>
                <a:path extrusionOk="0" h="505" w="836">
                  <a:moveTo>
                    <a:pt x="553" y="1"/>
                  </a:moveTo>
                  <a:cubicBezTo>
                    <a:pt x="527" y="1"/>
                    <a:pt x="499" y="6"/>
                    <a:pt x="470" y="19"/>
                  </a:cubicBezTo>
                  <a:lnTo>
                    <a:pt x="206" y="123"/>
                  </a:lnTo>
                  <a:cubicBezTo>
                    <a:pt x="1" y="205"/>
                    <a:pt x="59" y="504"/>
                    <a:pt x="275" y="504"/>
                  </a:cubicBezTo>
                  <a:cubicBezTo>
                    <a:pt x="278" y="504"/>
                    <a:pt x="280" y="504"/>
                    <a:pt x="283" y="504"/>
                  </a:cubicBezTo>
                  <a:lnTo>
                    <a:pt x="276" y="504"/>
                  </a:lnTo>
                  <a:cubicBezTo>
                    <a:pt x="303" y="504"/>
                    <a:pt x="331" y="504"/>
                    <a:pt x="352" y="490"/>
                  </a:cubicBezTo>
                  <a:lnTo>
                    <a:pt x="616" y="386"/>
                  </a:lnTo>
                  <a:cubicBezTo>
                    <a:pt x="835" y="301"/>
                    <a:pt x="744" y="1"/>
                    <a:pt x="55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6" name="Google Shape;656;p52"/>
          <p:cNvGrpSpPr/>
          <p:nvPr/>
        </p:nvGrpSpPr>
        <p:grpSpPr>
          <a:xfrm>
            <a:off x="4342841" y="1575738"/>
            <a:ext cx="394376" cy="369812"/>
            <a:chOff x="3017166" y="3216013"/>
            <a:chExt cx="394376" cy="369812"/>
          </a:xfrm>
        </p:grpSpPr>
        <p:sp>
          <p:nvSpPr>
            <p:cNvPr id="657" name="Google Shape;657;p52"/>
            <p:cNvSpPr/>
            <p:nvPr/>
          </p:nvSpPr>
          <p:spPr>
            <a:xfrm>
              <a:off x="3017166" y="3216013"/>
              <a:ext cx="394376" cy="369812"/>
            </a:xfrm>
            <a:custGeom>
              <a:rect b="b" l="l" r="r" t="t"/>
              <a:pathLst>
                <a:path extrusionOk="0" h="14076" w="15011">
                  <a:moveTo>
                    <a:pt x="7502" y="0"/>
                  </a:moveTo>
                  <a:cubicBezTo>
                    <a:pt x="7359" y="0"/>
                    <a:pt x="7217" y="78"/>
                    <a:pt x="7151" y="234"/>
                  </a:cubicBezTo>
                  <a:lnTo>
                    <a:pt x="5251" y="4646"/>
                  </a:lnTo>
                  <a:lnTo>
                    <a:pt x="472" y="5089"/>
                  </a:lnTo>
                  <a:cubicBezTo>
                    <a:pt x="132" y="5117"/>
                    <a:pt x="0" y="5533"/>
                    <a:pt x="250" y="5755"/>
                  </a:cubicBezTo>
                  <a:lnTo>
                    <a:pt x="3864" y="8925"/>
                  </a:lnTo>
                  <a:lnTo>
                    <a:pt x="2802" y="13607"/>
                  </a:lnTo>
                  <a:cubicBezTo>
                    <a:pt x="2748" y="13863"/>
                    <a:pt x="2953" y="14075"/>
                    <a:pt x="3185" y="14075"/>
                  </a:cubicBezTo>
                  <a:cubicBezTo>
                    <a:pt x="3249" y="14075"/>
                    <a:pt x="3315" y="14059"/>
                    <a:pt x="3378" y="14023"/>
                  </a:cubicBezTo>
                  <a:lnTo>
                    <a:pt x="7505" y="11568"/>
                  </a:lnTo>
                  <a:lnTo>
                    <a:pt x="11632" y="14023"/>
                  </a:lnTo>
                  <a:cubicBezTo>
                    <a:pt x="11695" y="14059"/>
                    <a:pt x="11761" y="14075"/>
                    <a:pt x="11825" y="14075"/>
                  </a:cubicBezTo>
                  <a:cubicBezTo>
                    <a:pt x="12056" y="14075"/>
                    <a:pt x="12261" y="13863"/>
                    <a:pt x="12201" y="13607"/>
                  </a:cubicBezTo>
                  <a:lnTo>
                    <a:pt x="11147" y="8925"/>
                  </a:lnTo>
                  <a:lnTo>
                    <a:pt x="14753" y="5755"/>
                  </a:lnTo>
                  <a:cubicBezTo>
                    <a:pt x="15010" y="5533"/>
                    <a:pt x="14871" y="5117"/>
                    <a:pt x="14538" y="5089"/>
                  </a:cubicBezTo>
                  <a:lnTo>
                    <a:pt x="9752" y="4646"/>
                  </a:lnTo>
                  <a:lnTo>
                    <a:pt x="7852" y="234"/>
                  </a:lnTo>
                  <a:cubicBezTo>
                    <a:pt x="7786" y="78"/>
                    <a:pt x="7644" y="0"/>
                    <a:pt x="750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52"/>
            <p:cNvSpPr/>
            <p:nvPr/>
          </p:nvSpPr>
          <p:spPr>
            <a:xfrm>
              <a:off x="3017166" y="3216013"/>
              <a:ext cx="231093" cy="369812"/>
            </a:xfrm>
            <a:custGeom>
              <a:rect b="b" l="l" r="r" t="t"/>
              <a:pathLst>
                <a:path extrusionOk="0" h="14076" w="8796">
                  <a:moveTo>
                    <a:pt x="7502" y="0"/>
                  </a:moveTo>
                  <a:cubicBezTo>
                    <a:pt x="7359" y="0"/>
                    <a:pt x="7217" y="78"/>
                    <a:pt x="7151" y="234"/>
                  </a:cubicBezTo>
                  <a:lnTo>
                    <a:pt x="5251" y="4646"/>
                  </a:lnTo>
                  <a:lnTo>
                    <a:pt x="472" y="5089"/>
                  </a:lnTo>
                  <a:cubicBezTo>
                    <a:pt x="132" y="5117"/>
                    <a:pt x="0" y="5533"/>
                    <a:pt x="250" y="5755"/>
                  </a:cubicBezTo>
                  <a:lnTo>
                    <a:pt x="3864" y="8925"/>
                  </a:lnTo>
                  <a:lnTo>
                    <a:pt x="2802" y="13607"/>
                  </a:lnTo>
                  <a:cubicBezTo>
                    <a:pt x="2748" y="13863"/>
                    <a:pt x="2953" y="14075"/>
                    <a:pt x="3185" y="14075"/>
                  </a:cubicBezTo>
                  <a:cubicBezTo>
                    <a:pt x="3249" y="14075"/>
                    <a:pt x="3315" y="14059"/>
                    <a:pt x="3378" y="14023"/>
                  </a:cubicBezTo>
                  <a:lnTo>
                    <a:pt x="4294" y="13475"/>
                  </a:lnTo>
                  <a:cubicBezTo>
                    <a:pt x="4425" y="8225"/>
                    <a:pt x="6867" y="4528"/>
                    <a:pt x="8795" y="2412"/>
                  </a:cubicBezTo>
                  <a:lnTo>
                    <a:pt x="7859" y="234"/>
                  </a:lnTo>
                  <a:cubicBezTo>
                    <a:pt x="7789" y="78"/>
                    <a:pt x="7646" y="0"/>
                    <a:pt x="7502"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53"/>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53"/>
          <p:cNvSpPr txBox="1"/>
          <p:nvPr>
            <p:ph idx="2" type="title"/>
          </p:nvPr>
        </p:nvSpPr>
        <p:spPr>
          <a:xfrm>
            <a:off x="778250" y="2439650"/>
            <a:ext cx="78108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Next</a:t>
            </a:r>
            <a:r>
              <a:rPr lang="en"/>
              <a:t> </a:t>
            </a:r>
            <a:r>
              <a:rPr b="1" lang="en"/>
              <a:t>Steps</a:t>
            </a:r>
            <a:endParaRPr b="1"/>
          </a:p>
        </p:txBody>
      </p:sp>
      <p:sp>
        <p:nvSpPr>
          <p:cNvPr id="665" name="Google Shape;665;p53"/>
          <p:cNvSpPr txBox="1"/>
          <p:nvPr>
            <p:ph type="title"/>
          </p:nvPr>
        </p:nvSpPr>
        <p:spPr>
          <a:xfrm>
            <a:off x="3724325" y="1090850"/>
            <a:ext cx="16308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05</a:t>
            </a:r>
            <a:endParaRPr/>
          </a:p>
        </p:txBody>
      </p:sp>
      <p:sp>
        <p:nvSpPr>
          <p:cNvPr id="666" name="Google Shape;666;p53"/>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Our conclusions, feedback from group members, and future plans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54"/>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Feedback from </a:t>
            </a:r>
            <a:r>
              <a:rPr b="1" lang="en"/>
              <a:t>group members</a:t>
            </a:r>
            <a:endParaRPr b="1"/>
          </a:p>
        </p:txBody>
      </p:sp>
      <p:graphicFrame>
        <p:nvGraphicFramePr>
          <p:cNvPr id="672" name="Google Shape;672;p54"/>
          <p:cNvGraphicFramePr/>
          <p:nvPr/>
        </p:nvGraphicFramePr>
        <p:xfrm>
          <a:off x="821788" y="1349263"/>
          <a:ext cx="3000000" cy="3000000"/>
        </p:xfrm>
        <a:graphic>
          <a:graphicData uri="http://schemas.openxmlformats.org/drawingml/2006/table">
            <a:tbl>
              <a:tblPr>
                <a:noFill/>
                <a:tableStyleId>{96C06F83-1BCA-4D60-83AB-DD99D9E03E8B}</a:tableStyleId>
              </a:tblPr>
              <a:tblGrid>
                <a:gridCol w="7369750"/>
              </a:tblGrid>
              <a:tr h="487650">
                <a:tc>
                  <a:txBody>
                    <a:bodyPr/>
                    <a:lstStyle/>
                    <a:p>
                      <a:pPr indent="0" lvl="0" marL="0" rtl="0" algn="l">
                        <a:spcBef>
                          <a:spcPts val="0"/>
                        </a:spcBef>
                        <a:spcAft>
                          <a:spcPts val="0"/>
                        </a:spcAft>
                        <a:buNone/>
                      </a:pPr>
                      <a:r>
                        <a:rPr b="1" lang="en" sz="2000">
                          <a:solidFill>
                            <a:schemeClr val="dk1"/>
                          </a:solidFill>
                          <a:latin typeface="Kodchasan"/>
                          <a:ea typeface="Kodchasan"/>
                          <a:cs typeface="Kodchasan"/>
                          <a:sym typeface="Kodchasan"/>
                        </a:rPr>
                        <a:t>Response</a:t>
                      </a:r>
                      <a:r>
                        <a:rPr b="1" lang="en" sz="2000">
                          <a:solidFill>
                            <a:schemeClr val="dk1"/>
                          </a:solidFill>
                          <a:latin typeface="Kodchasan"/>
                          <a:ea typeface="Kodchasan"/>
                          <a:cs typeface="Kodchasan"/>
                          <a:sym typeface="Kodchasan"/>
                        </a:rPr>
                        <a:t> 1:</a:t>
                      </a:r>
                      <a:endParaRPr b="1" sz="2000">
                        <a:solidFill>
                          <a:schemeClr val="dk1"/>
                        </a:solidFill>
                        <a:latin typeface="Kodchasan"/>
                        <a:ea typeface="Kodchasan"/>
                        <a:cs typeface="Kodchasan"/>
                        <a:sym typeface="Kodchasan"/>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2"/>
                    </a:solidFill>
                  </a:tcPr>
                </a:tc>
              </a:tr>
              <a:tr h="487650">
                <a:tc>
                  <a:txBody>
                    <a:bodyPr/>
                    <a:lstStyle/>
                    <a:p>
                      <a:pPr indent="0" lvl="0" marL="0" rtl="0" algn="l">
                        <a:spcBef>
                          <a:spcPts val="0"/>
                        </a:spcBef>
                        <a:spcAft>
                          <a:spcPts val="0"/>
                        </a:spcAft>
                        <a:buNone/>
                      </a:pPr>
                      <a:r>
                        <a:rPr lang="en" sz="1100">
                          <a:solidFill>
                            <a:schemeClr val="dk1"/>
                          </a:solidFill>
                          <a:latin typeface="Archivo"/>
                          <a:ea typeface="Archivo"/>
                          <a:cs typeface="Archivo"/>
                          <a:sym typeface="Archivo"/>
                        </a:rPr>
                        <a:t>The accountability, honestly. It's so easy to let things fall off your plate when you're busy but having a community of practice is motivation for it not to fall off.</a:t>
                      </a:r>
                      <a:endParaRPr>
                        <a:solidFill>
                          <a:schemeClr val="dk1"/>
                        </a:solidFill>
                        <a:latin typeface="Archivo"/>
                        <a:ea typeface="Archivo"/>
                        <a:cs typeface="Archivo"/>
                        <a:sym typeface="Archivo"/>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487650">
                <a:tc>
                  <a:txBody>
                    <a:bodyPr/>
                    <a:lstStyle/>
                    <a:p>
                      <a:pPr indent="0" lvl="0" marL="0" rtl="0" algn="l">
                        <a:spcBef>
                          <a:spcPts val="0"/>
                        </a:spcBef>
                        <a:spcAft>
                          <a:spcPts val="0"/>
                        </a:spcAft>
                        <a:buClr>
                          <a:schemeClr val="hlink"/>
                        </a:buClr>
                        <a:buSzPts val="1100"/>
                        <a:buFont typeface="Arial"/>
                        <a:buNone/>
                      </a:pPr>
                      <a:r>
                        <a:rPr b="1" lang="en" sz="2000">
                          <a:solidFill>
                            <a:schemeClr val="dk1"/>
                          </a:solidFill>
                          <a:latin typeface="Kodchasan"/>
                          <a:ea typeface="Kodchasan"/>
                          <a:cs typeface="Kodchasan"/>
                          <a:sym typeface="Kodchasan"/>
                        </a:rPr>
                        <a:t>Response</a:t>
                      </a:r>
                      <a:r>
                        <a:rPr b="1" lang="en" sz="2000">
                          <a:solidFill>
                            <a:schemeClr val="dk1"/>
                          </a:solidFill>
                          <a:latin typeface="Kodchasan"/>
                          <a:ea typeface="Kodchasan"/>
                          <a:cs typeface="Kodchasan"/>
                          <a:sym typeface="Kodchasan"/>
                        </a:rPr>
                        <a:t> 2:</a:t>
                      </a:r>
                      <a:endParaRPr b="1" sz="2000">
                        <a:solidFill>
                          <a:schemeClr val="dk1"/>
                        </a:solidFill>
                        <a:latin typeface="Montserrat"/>
                        <a:ea typeface="Montserrat"/>
                        <a:cs typeface="Montserrat"/>
                        <a:sym typeface="Montserrat"/>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2"/>
                    </a:solidFill>
                  </a:tcPr>
                </a:tc>
              </a:tr>
              <a:tr h="487650">
                <a:tc>
                  <a:txBody>
                    <a:bodyPr/>
                    <a:lstStyle/>
                    <a:p>
                      <a:pPr indent="0" lvl="0" marL="0" rtl="0" algn="l">
                        <a:spcBef>
                          <a:spcPts val="0"/>
                        </a:spcBef>
                        <a:spcAft>
                          <a:spcPts val="0"/>
                        </a:spcAft>
                        <a:buClr>
                          <a:schemeClr val="hlink"/>
                        </a:buClr>
                        <a:buSzPts val="1100"/>
                        <a:buFont typeface="Arial"/>
                        <a:buNone/>
                      </a:pPr>
                      <a:r>
                        <a:rPr lang="en">
                          <a:solidFill>
                            <a:schemeClr val="dk1"/>
                          </a:solidFill>
                          <a:latin typeface="Archivo"/>
                          <a:ea typeface="Archivo"/>
                          <a:cs typeface="Archivo"/>
                          <a:sym typeface="Archivo"/>
                        </a:rPr>
                        <a:t>It's a helpful reminder to consider inclusivity when planning and reflecting on my teaching.</a:t>
                      </a:r>
                      <a:endParaRPr>
                        <a:solidFill>
                          <a:schemeClr val="dk1"/>
                        </a:solidFill>
                        <a:latin typeface="Archivo"/>
                        <a:ea typeface="Archivo"/>
                        <a:cs typeface="Archivo"/>
                        <a:sym typeface="Archivo"/>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487650">
                <a:tc>
                  <a:txBody>
                    <a:bodyPr/>
                    <a:lstStyle/>
                    <a:p>
                      <a:pPr indent="0" lvl="0" marL="0" rtl="0" algn="l">
                        <a:spcBef>
                          <a:spcPts val="0"/>
                        </a:spcBef>
                        <a:spcAft>
                          <a:spcPts val="0"/>
                        </a:spcAft>
                        <a:buClr>
                          <a:schemeClr val="hlink"/>
                        </a:buClr>
                        <a:buSzPts val="1100"/>
                        <a:buFont typeface="Arial"/>
                        <a:buNone/>
                      </a:pPr>
                      <a:r>
                        <a:rPr b="1" lang="en" sz="2000">
                          <a:solidFill>
                            <a:schemeClr val="dk1"/>
                          </a:solidFill>
                          <a:latin typeface="Kodchasan"/>
                          <a:ea typeface="Kodchasan"/>
                          <a:cs typeface="Kodchasan"/>
                          <a:sym typeface="Kodchasan"/>
                        </a:rPr>
                        <a:t>Response</a:t>
                      </a:r>
                      <a:r>
                        <a:rPr b="1" lang="en" sz="2000">
                          <a:solidFill>
                            <a:schemeClr val="dk1"/>
                          </a:solidFill>
                          <a:latin typeface="Kodchasan"/>
                          <a:ea typeface="Kodchasan"/>
                          <a:cs typeface="Kodchasan"/>
                          <a:sym typeface="Kodchasan"/>
                        </a:rPr>
                        <a:t> 3:</a:t>
                      </a:r>
                      <a:endParaRPr b="1" sz="2000">
                        <a:solidFill>
                          <a:schemeClr val="dk1"/>
                        </a:solidFill>
                        <a:latin typeface="Montserrat"/>
                        <a:ea typeface="Montserrat"/>
                        <a:cs typeface="Montserrat"/>
                        <a:sym typeface="Montserrat"/>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2"/>
                    </a:solidFill>
                  </a:tcPr>
                </a:tc>
              </a:tr>
              <a:tr h="487650">
                <a:tc>
                  <a:txBody>
                    <a:bodyPr/>
                    <a:lstStyle/>
                    <a:p>
                      <a:pPr indent="0" lvl="0" marL="0" rtl="0" algn="l">
                        <a:spcBef>
                          <a:spcPts val="0"/>
                        </a:spcBef>
                        <a:spcAft>
                          <a:spcPts val="0"/>
                        </a:spcAft>
                        <a:buClr>
                          <a:schemeClr val="hlink"/>
                        </a:buClr>
                        <a:buSzPts val="1100"/>
                        <a:buFont typeface="Arial"/>
                        <a:buNone/>
                      </a:pPr>
                      <a:r>
                        <a:rPr lang="en">
                          <a:solidFill>
                            <a:schemeClr val="dk1"/>
                          </a:solidFill>
                          <a:latin typeface="Archivo"/>
                          <a:ea typeface="Archivo"/>
                          <a:cs typeface="Archivo"/>
                          <a:sym typeface="Archivo"/>
                        </a:rPr>
                        <a:t>[The biggest challenge for participating] is the time involved.</a:t>
                      </a:r>
                      <a:endParaRPr>
                        <a:solidFill>
                          <a:schemeClr val="dk1"/>
                        </a:solidFill>
                        <a:latin typeface="Archivo"/>
                        <a:ea typeface="Archivo"/>
                        <a:cs typeface="Archivo"/>
                        <a:sym typeface="Archivo"/>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p55"/>
          <p:cNvSpPr txBox="1"/>
          <p:nvPr>
            <p:ph type="title"/>
          </p:nvPr>
        </p:nvSpPr>
        <p:spPr>
          <a:xfrm>
            <a:off x="720000" y="540000"/>
            <a:ext cx="45036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Ideas </a:t>
            </a:r>
            <a:endParaRPr/>
          </a:p>
        </p:txBody>
      </p:sp>
      <p:sp>
        <p:nvSpPr>
          <p:cNvPr id="678" name="Google Shape;678;p55"/>
          <p:cNvSpPr txBox="1"/>
          <p:nvPr>
            <p:ph idx="1" type="subTitle"/>
          </p:nvPr>
        </p:nvSpPr>
        <p:spPr>
          <a:xfrm rot="-458">
            <a:off x="944250" y="1174801"/>
            <a:ext cx="4503600" cy="283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More journal discussions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Open discussion on DEI issues we are seeing in our daily work or library specialty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Group ideation for values/mission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Collage activity for our values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Work with the new Library-wide DEI committee and strategic planning group</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56"/>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56"/>
          <p:cNvSpPr txBox="1"/>
          <p:nvPr>
            <p:ph idx="2" type="title"/>
          </p:nvPr>
        </p:nvSpPr>
        <p:spPr>
          <a:xfrm>
            <a:off x="778250" y="2439650"/>
            <a:ext cx="78108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Your Turn! </a:t>
            </a:r>
            <a:r>
              <a:rPr b="1" lang="en"/>
              <a:t>Discussion</a:t>
            </a:r>
            <a:endParaRPr b="1"/>
          </a:p>
        </p:txBody>
      </p:sp>
      <p:sp>
        <p:nvSpPr>
          <p:cNvPr id="685" name="Google Shape;685;p56"/>
          <p:cNvSpPr txBox="1"/>
          <p:nvPr>
            <p:ph type="title"/>
          </p:nvPr>
        </p:nvSpPr>
        <p:spPr>
          <a:xfrm>
            <a:off x="3724325" y="1090850"/>
            <a:ext cx="16308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06</a:t>
            </a:r>
            <a:endParaRPr/>
          </a:p>
        </p:txBody>
      </p:sp>
      <p:sp>
        <p:nvSpPr>
          <p:cNvPr id="686" name="Google Shape;686;p56"/>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What other ideas do you have?</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0" name="Shape 690"/>
        <p:cNvGrpSpPr/>
        <p:nvPr/>
      </p:nvGrpSpPr>
      <p:grpSpPr>
        <a:xfrm>
          <a:off x="0" y="0"/>
          <a:ext cx="0" cy="0"/>
          <a:chOff x="0" y="0"/>
          <a:chExt cx="0" cy="0"/>
        </a:xfrm>
      </p:grpSpPr>
      <p:sp>
        <p:nvSpPr>
          <p:cNvPr id="691" name="Google Shape;691;p57"/>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Brainstorm/</a:t>
            </a:r>
            <a:r>
              <a:rPr b="1" lang="en"/>
              <a:t>Discussion</a:t>
            </a:r>
            <a:endParaRPr b="1"/>
          </a:p>
        </p:txBody>
      </p:sp>
      <p:sp>
        <p:nvSpPr>
          <p:cNvPr id="692" name="Google Shape;692;p57"/>
          <p:cNvSpPr txBox="1"/>
          <p:nvPr>
            <p:ph idx="1" type="subTitle"/>
          </p:nvPr>
        </p:nvSpPr>
        <p:spPr>
          <a:xfrm rot="-584">
            <a:off x="720000" y="1542752"/>
            <a:ext cx="7069500" cy="2463900"/>
          </a:xfrm>
          <a:prstGeom prst="rect">
            <a:avLst/>
          </a:prstGeom>
        </p:spPr>
        <p:txBody>
          <a:bodyPr anchorCtr="0" anchor="t" bIns="91425" lIns="91425" spcFirstLastPara="1" rIns="91425" wrap="square" tIns="91425">
            <a:noAutofit/>
          </a:bodyPr>
          <a:lstStyle/>
          <a:p>
            <a:pPr indent="-317500" lvl="0" marL="457200" rtl="0" algn="l">
              <a:spcBef>
                <a:spcPts val="1000"/>
              </a:spcBef>
              <a:spcAft>
                <a:spcPts val="0"/>
              </a:spcAft>
              <a:buSzPts val="1400"/>
              <a:buChar char="●"/>
            </a:pPr>
            <a:r>
              <a:rPr lang="en"/>
              <a:t>What have you done to foster critical pedagogy practices or </a:t>
            </a:r>
            <a:r>
              <a:rPr lang="en"/>
              <a:t>critical</a:t>
            </a:r>
            <a:r>
              <a:rPr lang="en"/>
              <a:t> librarianship at your institution?</a:t>
            </a:r>
            <a:endParaRPr/>
          </a:p>
          <a:p>
            <a:pPr indent="-317500" lvl="0" marL="457200" rtl="0" algn="l">
              <a:spcBef>
                <a:spcPts val="1600"/>
              </a:spcBef>
              <a:spcAft>
                <a:spcPts val="0"/>
              </a:spcAft>
              <a:buSzPts val="1400"/>
              <a:buChar char="●"/>
            </a:pPr>
            <a:r>
              <a:rPr lang="en"/>
              <a:t>How might you expand on any of these activities?</a:t>
            </a:r>
            <a:endParaRPr/>
          </a:p>
          <a:p>
            <a:pPr indent="0" lvl="0" marL="0" rtl="0" algn="l">
              <a:spcBef>
                <a:spcPts val="160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6" name="Shape 696"/>
        <p:cNvGrpSpPr/>
        <p:nvPr/>
      </p:nvGrpSpPr>
      <p:grpSpPr>
        <a:xfrm>
          <a:off x="0" y="0"/>
          <a:ext cx="0" cy="0"/>
          <a:chOff x="0" y="0"/>
          <a:chExt cx="0" cy="0"/>
        </a:xfrm>
      </p:grpSpPr>
      <p:sp>
        <p:nvSpPr>
          <p:cNvPr id="697" name="Google Shape;697;p58"/>
          <p:cNvSpPr txBox="1"/>
          <p:nvPr>
            <p:ph type="ctrTitle"/>
          </p:nvPr>
        </p:nvSpPr>
        <p:spPr>
          <a:xfrm>
            <a:off x="2003400" y="539950"/>
            <a:ext cx="5137200" cy="1450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Thanks!</a:t>
            </a:r>
            <a:endParaRPr/>
          </a:p>
        </p:txBody>
      </p:sp>
      <p:sp>
        <p:nvSpPr>
          <p:cNvPr id="698" name="Google Shape;698;p58"/>
          <p:cNvSpPr txBox="1"/>
          <p:nvPr>
            <p:ph idx="1" type="subTitle"/>
          </p:nvPr>
        </p:nvSpPr>
        <p:spPr>
          <a:xfrm>
            <a:off x="3090000" y="1859875"/>
            <a:ext cx="2964000" cy="125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t>Do you have any questions?</a:t>
            </a:r>
            <a:endParaRPr/>
          </a:p>
          <a:p>
            <a:pPr indent="0" lvl="0" marL="0" rtl="0" algn="ctr">
              <a:spcBef>
                <a:spcPts val="1000"/>
              </a:spcBef>
              <a:spcAft>
                <a:spcPts val="0"/>
              </a:spcAft>
              <a:buNone/>
            </a:pPr>
            <a:r>
              <a:rPr lang="en" u="sng">
                <a:solidFill>
                  <a:schemeClr val="hlink"/>
                </a:solidFill>
                <a:hlinkClick r:id="rId3"/>
              </a:rPr>
              <a:t>pricesb@miamioh.edu</a:t>
            </a:r>
            <a:endParaRPr/>
          </a:p>
          <a:p>
            <a:pPr indent="0" lvl="0" marL="0" rtl="0" algn="ctr">
              <a:spcBef>
                <a:spcPts val="0"/>
              </a:spcBef>
              <a:spcAft>
                <a:spcPts val="0"/>
              </a:spcAft>
              <a:buNone/>
            </a:pPr>
            <a:r>
              <a:rPr lang="en" u="sng">
                <a:solidFill>
                  <a:schemeClr val="hlink"/>
                </a:solidFill>
                <a:hlinkClick r:id="rId4"/>
              </a:rPr>
              <a:t>morgan55@miamioh.edu</a:t>
            </a:r>
            <a:r>
              <a:rPr lang="en"/>
              <a:t> </a:t>
            </a:r>
            <a:endParaRPr/>
          </a:p>
          <a:p>
            <a:pPr indent="0" lvl="0" marL="0" rtl="0" algn="ctr">
              <a:spcBef>
                <a:spcPts val="0"/>
              </a:spcBef>
              <a:spcAft>
                <a:spcPts val="0"/>
              </a:spcAft>
              <a:buNone/>
            </a:pPr>
            <a:r>
              <a:t/>
            </a:r>
            <a:endParaRPr/>
          </a:p>
        </p:txBody>
      </p:sp>
      <p:sp>
        <p:nvSpPr>
          <p:cNvPr id="699" name="Google Shape;699;p58"/>
          <p:cNvSpPr txBox="1"/>
          <p:nvPr>
            <p:ph idx="4294967295" type="subTitle"/>
          </p:nvPr>
        </p:nvSpPr>
        <p:spPr>
          <a:xfrm rot="-1283">
            <a:off x="2963700" y="4247283"/>
            <a:ext cx="3216600" cy="35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200"/>
              <a:t>Please keep this slide as attribution</a:t>
            </a:r>
            <a:endParaRPr sz="1200"/>
          </a:p>
        </p:txBody>
      </p:sp>
      <p:grpSp>
        <p:nvGrpSpPr>
          <p:cNvPr id="700" name="Google Shape;700;p58"/>
          <p:cNvGrpSpPr/>
          <p:nvPr/>
        </p:nvGrpSpPr>
        <p:grpSpPr>
          <a:xfrm>
            <a:off x="827123" y="1685007"/>
            <a:ext cx="1289209" cy="1253396"/>
            <a:chOff x="1359225" y="3290650"/>
            <a:chExt cx="800950" cy="778700"/>
          </a:xfrm>
        </p:grpSpPr>
        <p:sp>
          <p:nvSpPr>
            <p:cNvPr id="701" name="Google Shape;701;p58"/>
            <p:cNvSpPr/>
            <p:nvPr/>
          </p:nvSpPr>
          <p:spPr>
            <a:xfrm>
              <a:off x="1359225" y="3290650"/>
              <a:ext cx="800950" cy="778700"/>
            </a:xfrm>
            <a:custGeom>
              <a:rect b="b" l="l" r="r" t="t"/>
              <a:pathLst>
                <a:path extrusionOk="0" h="31148" w="32038">
                  <a:moveTo>
                    <a:pt x="15334" y="0"/>
                  </a:moveTo>
                  <a:cubicBezTo>
                    <a:pt x="14230" y="0"/>
                    <a:pt x="13124" y="120"/>
                    <a:pt x="12036" y="368"/>
                  </a:cubicBezTo>
                  <a:cubicBezTo>
                    <a:pt x="4977" y="1978"/>
                    <a:pt x="1" y="8600"/>
                    <a:pt x="203" y="15807"/>
                  </a:cubicBezTo>
                  <a:cubicBezTo>
                    <a:pt x="228" y="16686"/>
                    <a:pt x="329" y="17564"/>
                    <a:pt x="505" y="18428"/>
                  </a:cubicBezTo>
                  <a:cubicBezTo>
                    <a:pt x="758" y="19666"/>
                    <a:pt x="1165" y="20872"/>
                    <a:pt x="1718" y="22009"/>
                  </a:cubicBezTo>
                  <a:cubicBezTo>
                    <a:pt x="3557" y="25788"/>
                    <a:pt x="6856" y="28863"/>
                    <a:pt x="10824" y="30287"/>
                  </a:cubicBezTo>
                  <a:cubicBezTo>
                    <a:pt x="12453" y="30872"/>
                    <a:pt x="14173" y="31147"/>
                    <a:pt x="15898" y="31147"/>
                  </a:cubicBezTo>
                  <a:cubicBezTo>
                    <a:pt x="17481" y="31147"/>
                    <a:pt x="19069" y="30916"/>
                    <a:pt x="20595" y="30480"/>
                  </a:cubicBezTo>
                  <a:cubicBezTo>
                    <a:pt x="23049" y="29779"/>
                    <a:pt x="25349" y="28486"/>
                    <a:pt x="27136" y="26662"/>
                  </a:cubicBezTo>
                  <a:cubicBezTo>
                    <a:pt x="30878" y="22844"/>
                    <a:pt x="32038" y="17296"/>
                    <a:pt x="30842" y="12248"/>
                  </a:cubicBezTo>
                  <a:cubicBezTo>
                    <a:pt x="30461" y="10639"/>
                    <a:pt x="29839" y="9083"/>
                    <a:pt x="28988" y="7649"/>
                  </a:cubicBezTo>
                  <a:cubicBezTo>
                    <a:pt x="26174" y="2915"/>
                    <a:pt x="20785" y="0"/>
                    <a:pt x="15334" y="0"/>
                  </a:cubicBezTo>
                  <a:close/>
                </a:path>
              </a:pathLst>
            </a:custGeom>
            <a:solidFill>
              <a:schemeClr val="accent5"/>
            </a:solidFill>
            <a:ln>
              <a:noFill/>
            </a:ln>
            <a:effectLst>
              <a:outerShdw rotWithShape="0" algn="bl" dir="3480000" dist="47625">
                <a:srgbClr val="000000">
                  <a:alpha val="2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58"/>
            <p:cNvSpPr/>
            <p:nvPr/>
          </p:nvSpPr>
          <p:spPr>
            <a:xfrm>
              <a:off x="1426275" y="3352175"/>
              <a:ext cx="666950" cy="666875"/>
            </a:xfrm>
            <a:custGeom>
              <a:rect b="b" l="l" r="r" t="t"/>
              <a:pathLst>
                <a:path extrusionOk="0" h="26675" w="26678">
                  <a:moveTo>
                    <a:pt x="13338" y="0"/>
                  </a:moveTo>
                  <a:cubicBezTo>
                    <a:pt x="12857" y="0"/>
                    <a:pt x="12382" y="24"/>
                    <a:pt x="11916" y="78"/>
                  </a:cubicBezTo>
                  <a:lnTo>
                    <a:pt x="11911" y="78"/>
                  </a:lnTo>
                  <a:cubicBezTo>
                    <a:pt x="11818" y="85"/>
                    <a:pt x="11722" y="96"/>
                    <a:pt x="11630" y="107"/>
                  </a:cubicBezTo>
                  <a:cubicBezTo>
                    <a:pt x="10017" y="314"/>
                    <a:pt x="8497" y="810"/>
                    <a:pt x="7119" y="1542"/>
                  </a:cubicBezTo>
                  <a:cubicBezTo>
                    <a:pt x="7058" y="1571"/>
                    <a:pt x="6997" y="1603"/>
                    <a:pt x="6939" y="1635"/>
                  </a:cubicBezTo>
                  <a:lnTo>
                    <a:pt x="6936" y="1635"/>
                  </a:lnTo>
                  <a:cubicBezTo>
                    <a:pt x="6879" y="1667"/>
                    <a:pt x="6821" y="1699"/>
                    <a:pt x="6765" y="1731"/>
                  </a:cubicBezTo>
                  <a:cubicBezTo>
                    <a:pt x="6258" y="2017"/>
                    <a:pt x="5769" y="2339"/>
                    <a:pt x="5305" y="2691"/>
                  </a:cubicBezTo>
                  <a:cubicBezTo>
                    <a:pt x="5105" y="2838"/>
                    <a:pt x="4912" y="2996"/>
                    <a:pt x="4723" y="3156"/>
                  </a:cubicBezTo>
                  <a:cubicBezTo>
                    <a:pt x="1917" y="5534"/>
                    <a:pt x="109" y="9046"/>
                    <a:pt x="5" y="12984"/>
                  </a:cubicBezTo>
                  <a:cubicBezTo>
                    <a:pt x="1" y="13102"/>
                    <a:pt x="1" y="13221"/>
                    <a:pt x="1" y="13338"/>
                  </a:cubicBezTo>
                  <a:cubicBezTo>
                    <a:pt x="1" y="15305"/>
                    <a:pt x="424" y="17170"/>
                    <a:pt x="1190" y="18853"/>
                  </a:cubicBezTo>
                  <a:cubicBezTo>
                    <a:pt x="2059" y="20765"/>
                    <a:pt x="3366" y="22436"/>
                    <a:pt x="4986" y="23734"/>
                  </a:cubicBezTo>
                  <a:cubicBezTo>
                    <a:pt x="7271" y="25576"/>
                    <a:pt x="10176" y="26675"/>
                    <a:pt x="13337" y="26675"/>
                  </a:cubicBezTo>
                  <a:cubicBezTo>
                    <a:pt x="14683" y="26675"/>
                    <a:pt x="15982" y="26476"/>
                    <a:pt x="17207" y="26105"/>
                  </a:cubicBezTo>
                  <a:cubicBezTo>
                    <a:pt x="18052" y="25852"/>
                    <a:pt x="18867" y="25513"/>
                    <a:pt x="19630" y="25099"/>
                  </a:cubicBezTo>
                  <a:cubicBezTo>
                    <a:pt x="19833" y="24988"/>
                    <a:pt x="20033" y="24877"/>
                    <a:pt x="20229" y="24756"/>
                  </a:cubicBezTo>
                  <a:cubicBezTo>
                    <a:pt x="20315" y="24706"/>
                    <a:pt x="20396" y="24655"/>
                    <a:pt x="20478" y="24602"/>
                  </a:cubicBezTo>
                  <a:cubicBezTo>
                    <a:pt x="20552" y="24555"/>
                    <a:pt x="20624" y="24509"/>
                    <a:pt x="20696" y="24459"/>
                  </a:cubicBezTo>
                  <a:cubicBezTo>
                    <a:pt x="20806" y="24387"/>
                    <a:pt x="20916" y="24313"/>
                    <a:pt x="21025" y="24234"/>
                  </a:cubicBezTo>
                  <a:cubicBezTo>
                    <a:pt x="21274" y="24059"/>
                    <a:pt x="21516" y="23874"/>
                    <a:pt x="21752" y="23681"/>
                  </a:cubicBezTo>
                  <a:cubicBezTo>
                    <a:pt x="21835" y="23616"/>
                    <a:pt x="21917" y="23548"/>
                    <a:pt x="21995" y="23481"/>
                  </a:cubicBezTo>
                  <a:cubicBezTo>
                    <a:pt x="22099" y="23392"/>
                    <a:pt x="22203" y="23302"/>
                    <a:pt x="22302" y="23209"/>
                  </a:cubicBezTo>
                  <a:cubicBezTo>
                    <a:pt x="22711" y="22839"/>
                    <a:pt x="23101" y="22439"/>
                    <a:pt x="23462" y="22018"/>
                  </a:cubicBezTo>
                  <a:cubicBezTo>
                    <a:pt x="23532" y="21936"/>
                    <a:pt x="23604" y="21851"/>
                    <a:pt x="23672" y="21765"/>
                  </a:cubicBezTo>
                  <a:cubicBezTo>
                    <a:pt x="23725" y="21705"/>
                    <a:pt x="23775" y="21641"/>
                    <a:pt x="23821" y="21580"/>
                  </a:cubicBezTo>
                  <a:lnTo>
                    <a:pt x="23832" y="21565"/>
                  </a:lnTo>
                  <a:cubicBezTo>
                    <a:pt x="23874" y="21512"/>
                    <a:pt x="23917" y="21458"/>
                    <a:pt x="23957" y="21405"/>
                  </a:cubicBezTo>
                  <a:cubicBezTo>
                    <a:pt x="24016" y="21323"/>
                    <a:pt x="24082" y="21240"/>
                    <a:pt x="24142" y="21156"/>
                  </a:cubicBezTo>
                  <a:cubicBezTo>
                    <a:pt x="24242" y="21020"/>
                    <a:pt x="24339" y="20880"/>
                    <a:pt x="24432" y="20742"/>
                  </a:cubicBezTo>
                  <a:cubicBezTo>
                    <a:pt x="24625" y="20452"/>
                    <a:pt x="24806" y="20160"/>
                    <a:pt x="24975" y="19857"/>
                  </a:cubicBezTo>
                  <a:cubicBezTo>
                    <a:pt x="24982" y="19847"/>
                    <a:pt x="24985" y="19836"/>
                    <a:pt x="24992" y="19825"/>
                  </a:cubicBezTo>
                  <a:cubicBezTo>
                    <a:pt x="25056" y="19711"/>
                    <a:pt x="25118" y="19596"/>
                    <a:pt x="25178" y="19479"/>
                  </a:cubicBezTo>
                  <a:cubicBezTo>
                    <a:pt x="25310" y="19226"/>
                    <a:pt x="25435" y="18969"/>
                    <a:pt x="25549" y="18705"/>
                  </a:cubicBezTo>
                  <a:cubicBezTo>
                    <a:pt x="25606" y="18579"/>
                    <a:pt x="25659" y="18452"/>
                    <a:pt x="25713" y="18323"/>
                  </a:cubicBezTo>
                  <a:cubicBezTo>
                    <a:pt x="25713" y="18316"/>
                    <a:pt x="25717" y="18312"/>
                    <a:pt x="25717" y="18308"/>
                  </a:cubicBezTo>
                  <a:cubicBezTo>
                    <a:pt x="25770" y="18172"/>
                    <a:pt x="25820" y="18041"/>
                    <a:pt x="25870" y="17905"/>
                  </a:cubicBezTo>
                  <a:cubicBezTo>
                    <a:pt x="25914" y="17790"/>
                    <a:pt x="25953" y="17681"/>
                    <a:pt x="25988" y="17566"/>
                  </a:cubicBezTo>
                  <a:cubicBezTo>
                    <a:pt x="26021" y="17477"/>
                    <a:pt x="26050" y="17384"/>
                    <a:pt x="26077" y="17292"/>
                  </a:cubicBezTo>
                  <a:cubicBezTo>
                    <a:pt x="26105" y="17195"/>
                    <a:pt x="26139" y="17096"/>
                    <a:pt x="26164" y="16996"/>
                  </a:cubicBezTo>
                  <a:cubicBezTo>
                    <a:pt x="26196" y="16885"/>
                    <a:pt x="26227" y="16771"/>
                    <a:pt x="26255" y="16657"/>
                  </a:cubicBezTo>
                  <a:cubicBezTo>
                    <a:pt x="26531" y="15597"/>
                    <a:pt x="26673" y="14486"/>
                    <a:pt x="26673" y="13341"/>
                  </a:cubicBezTo>
                  <a:cubicBezTo>
                    <a:pt x="26677" y="12267"/>
                    <a:pt x="26552" y="11228"/>
                    <a:pt x="26313" y="10232"/>
                  </a:cubicBezTo>
                  <a:cubicBezTo>
                    <a:pt x="26295" y="10158"/>
                    <a:pt x="26278" y="10086"/>
                    <a:pt x="26255" y="10011"/>
                  </a:cubicBezTo>
                  <a:lnTo>
                    <a:pt x="26255" y="10007"/>
                  </a:lnTo>
                  <a:lnTo>
                    <a:pt x="26209" y="9836"/>
                  </a:lnTo>
                  <a:cubicBezTo>
                    <a:pt x="25748" y="8123"/>
                    <a:pt x="24949" y="6549"/>
                    <a:pt x="23889" y="5183"/>
                  </a:cubicBezTo>
                  <a:lnTo>
                    <a:pt x="23889" y="5179"/>
                  </a:lnTo>
                  <a:cubicBezTo>
                    <a:pt x="23860" y="5139"/>
                    <a:pt x="23828" y="5105"/>
                    <a:pt x="23800" y="5065"/>
                  </a:cubicBezTo>
                  <a:cubicBezTo>
                    <a:pt x="23282" y="4412"/>
                    <a:pt x="22708" y="3808"/>
                    <a:pt x="22077" y="3270"/>
                  </a:cubicBezTo>
                  <a:cubicBezTo>
                    <a:pt x="22027" y="3223"/>
                    <a:pt x="21980" y="3181"/>
                    <a:pt x="21931" y="3140"/>
                  </a:cubicBezTo>
                  <a:cubicBezTo>
                    <a:pt x="21881" y="3097"/>
                    <a:pt x="21834" y="3062"/>
                    <a:pt x="21785" y="3015"/>
                  </a:cubicBezTo>
                  <a:lnTo>
                    <a:pt x="21780" y="3015"/>
                  </a:lnTo>
                  <a:cubicBezTo>
                    <a:pt x="21155" y="2501"/>
                    <a:pt x="20492" y="2044"/>
                    <a:pt x="19781" y="1660"/>
                  </a:cubicBezTo>
                  <a:cubicBezTo>
                    <a:pt x="19709" y="1616"/>
                    <a:pt x="19639" y="1582"/>
                    <a:pt x="19567" y="1542"/>
                  </a:cubicBezTo>
                  <a:lnTo>
                    <a:pt x="19563" y="1542"/>
                  </a:lnTo>
                  <a:cubicBezTo>
                    <a:pt x="19481" y="1495"/>
                    <a:pt x="19407" y="1453"/>
                    <a:pt x="19324" y="1417"/>
                  </a:cubicBezTo>
                  <a:lnTo>
                    <a:pt x="19320" y="1413"/>
                  </a:lnTo>
                  <a:cubicBezTo>
                    <a:pt x="19317" y="1413"/>
                    <a:pt x="19317" y="1409"/>
                    <a:pt x="19317" y="1409"/>
                  </a:cubicBezTo>
                  <a:cubicBezTo>
                    <a:pt x="18566" y="1039"/>
                    <a:pt x="17782" y="728"/>
                    <a:pt x="16961" y="499"/>
                  </a:cubicBezTo>
                  <a:cubicBezTo>
                    <a:pt x="16897" y="481"/>
                    <a:pt x="16835" y="465"/>
                    <a:pt x="16772" y="449"/>
                  </a:cubicBezTo>
                  <a:lnTo>
                    <a:pt x="16768" y="449"/>
                  </a:lnTo>
                  <a:cubicBezTo>
                    <a:pt x="16718" y="434"/>
                    <a:pt x="16668" y="420"/>
                    <a:pt x="16618" y="405"/>
                  </a:cubicBezTo>
                  <a:lnTo>
                    <a:pt x="16597" y="405"/>
                  </a:lnTo>
                  <a:cubicBezTo>
                    <a:pt x="15836" y="209"/>
                    <a:pt x="15048" y="81"/>
                    <a:pt x="14241" y="32"/>
                  </a:cubicBezTo>
                  <a:cubicBezTo>
                    <a:pt x="14178" y="27"/>
                    <a:pt x="14116" y="24"/>
                    <a:pt x="14052" y="21"/>
                  </a:cubicBezTo>
                  <a:cubicBezTo>
                    <a:pt x="13995" y="17"/>
                    <a:pt x="13935" y="13"/>
                    <a:pt x="13878" y="11"/>
                  </a:cubicBezTo>
                  <a:lnTo>
                    <a:pt x="13870" y="11"/>
                  </a:lnTo>
                  <a:cubicBezTo>
                    <a:pt x="13695" y="2"/>
                    <a:pt x="13516" y="0"/>
                    <a:pt x="13338" y="0"/>
                  </a:cubicBezTo>
                  <a:close/>
                </a:path>
              </a:pathLst>
            </a:custGeom>
            <a:solidFill>
              <a:srgbClr val="000000">
                <a:alpha val="12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58"/>
            <p:cNvSpPr/>
            <p:nvPr/>
          </p:nvSpPr>
          <p:spPr>
            <a:xfrm>
              <a:off x="1413975" y="3339750"/>
              <a:ext cx="666875" cy="666900"/>
            </a:xfrm>
            <a:custGeom>
              <a:rect b="b" l="l" r="r" t="t"/>
              <a:pathLst>
                <a:path extrusionOk="0" h="26676" w="26675">
                  <a:moveTo>
                    <a:pt x="13339" y="0"/>
                  </a:moveTo>
                  <a:cubicBezTo>
                    <a:pt x="12857" y="0"/>
                    <a:pt x="12382" y="25"/>
                    <a:pt x="11916" y="79"/>
                  </a:cubicBezTo>
                  <a:lnTo>
                    <a:pt x="11912" y="79"/>
                  </a:lnTo>
                  <a:cubicBezTo>
                    <a:pt x="11819" y="87"/>
                    <a:pt x="11723" y="97"/>
                    <a:pt x="11630" y="108"/>
                  </a:cubicBezTo>
                  <a:cubicBezTo>
                    <a:pt x="10017" y="316"/>
                    <a:pt x="8497" y="811"/>
                    <a:pt x="7119" y="1543"/>
                  </a:cubicBezTo>
                  <a:cubicBezTo>
                    <a:pt x="7058" y="1571"/>
                    <a:pt x="6997" y="1603"/>
                    <a:pt x="6940" y="1636"/>
                  </a:cubicBezTo>
                  <a:lnTo>
                    <a:pt x="6936" y="1636"/>
                  </a:lnTo>
                  <a:cubicBezTo>
                    <a:pt x="6879" y="1668"/>
                    <a:pt x="6823" y="1700"/>
                    <a:pt x="6765" y="1732"/>
                  </a:cubicBezTo>
                  <a:cubicBezTo>
                    <a:pt x="6258" y="2018"/>
                    <a:pt x="5769" y="2339"/>
                    <a:pt x="5305" y="2693"/>
                  </a:cubicBezTo>
                  <a:cubicBezTo>
                    <a:pt x="5105" y="2839"/>
                    <a:pt x="4912" y="2995"/>
                    <a:pt x="4723" y="3156"/>
                  </a:cubicBezTo>
                  <a:cubicBezTo>
                    <a:pt x="1917" y="5532"/>
                    <a:pt x="107" y="9045"/>
                    <a:pt x="5" y="12984"/>
                  </a:cubicBezTo>
                  <a:cubicBezTo>
                    <a:pt x="1" y="13101"/>
                    <a:pt x="1" y="13220"/>
                    <a:pt x="1" y="13338"/>
                  </a:cubicBezTo>
                  <a:cubicBezTo>
                    <a:pt x="1" y="15304"/>
                    <a:pt x="426" y="17171"/>
                    <a:pt x="1190" y="18852"/>
                  </a:cubicBezTo>
                  <a:cubicBezTo>
                    <a:pt x="2059" y="20766"/>
                    <a:pt x="3366" y="22436"/>
                    <a:pt x="4986" y="23733"/>
                  </a:cubicBezTo>
                  <a:cubicBezTo>
                    <a:pt x="7271" y="25576"/>
                    <a:pt x="10176" y="26675"/>
                    <a:pt x="13338" y="26675"/>
                  </a:cubicBezTo>
                  <a:cubicBezTo>
                    <a:pt x="14683" y="26675"/>
                    <a:pt x="15983" y="26474"/>
                    <a:pt x="17206" y="26103"/>
                  </a:cubicBezTo>
                  <a:cubicBezTo>
                    <a:pt x="18052" y="25850"/>
                    <a:pt x="18866" y="25511"/>
                    <a:pt x="19630" y="25098"/>
                  </a:cubicBezTo>
                  <a:cubicBezTo>
                    <a:pt x="19832" y="24986"/>
                    <a:pt x="20033" y="24875"/>
                    <a:pt x="20228" y="24754"/>
                  </a:cubicBezTo>
                  <a:cubicBezTo>
                    <a:pt x="20314" y="24703"/>
                    <a:pt x="20395" y="24654"/>
                    <a:pt x="20478" y="24600"/>
                  </a:cubicBezTo>
                  <a:cubicBezTo>
                    <a:pt x="20552" y="24553"/>
                    <a:pt x="20624" y="24506"/>
                    <a:pt x="20696" y="24457"/>
                  </a:cubicBezTo>
                  <a:cubicBezTo>
                    <a:pt x="20807" y="24386"/>
                    <a:pt x="20917" y="24311"/>
                    <a:pt x="21025" y="24232"/>
                  </a:cubicBezTo>
                  <a:cubicBezTo>
                    <a:pt x="21274" y="24057"/>
                    <a:pt x="21517" y="23872"/>
                    <a:pt x="21752" y="23679"/>
                  </a:cubicBezTo>
                  <a:cubicBezTo>
                    <a:pt x="21835" y="23615"/>
                    <a:pt x="21917" y="23548"/>
                    <a:pt x="21996" y="23480"/>
                  </a:cubicBezTo>
                  <a:cubicBezTo>
                    <a:pt x="22099" y="23390"/>
                    <a:pt x="22201" y="23301"/>
                    <a:pt x="22303" y="23208"/>
                  </a:cubicBezTo>
                  <a:cubicBezTo>
                    <a:pt x="22712" y="22838"/>
                    <a:pt x="23102" y="22438"/>
                    <a:pt x="23462" y="22017"/>
                  </a:cubicBezTo>
                  <a:cubicBezTo>
                    <a:pt x="23532" y="21935"/>
                    <a:pt x="23604" y="21850"/>
                    <a:pt x="23672" y="21763"/>
                  </a:cubicBezTo>
                  <a:cubicBezTo>
                    <a:pt x="23725" y="21704"/>
                    <a:pt x="23776" y="21639"/>
                    <a:pt x="23823" y="21579"/>
                  </a:cubicBezTo>
                  <a:cubicBezTo>
                    <a:pt x="23869" y="21521"/>
                    <a:pt x="23915" y="21461"/>
                    <a:pt x="23958" y="21403"/>
                  </a:cubicBezTo>
                  <a:cubicBezTo>
                    <a:pt x="24018" y="21321"/>
                    <a:pt x="24083" y="21239"/>
                    <a:pt x="24143" y="21154"/>
                  </a:cubicBezTo>
                  <a:cubicBezTo>
                    <a:pt x="24244" y="21018"/>
                    <a:pt x="24340" y="20880"/>
                    <a:pt x="24433" y="20740"/>
                  </a:cubicBezTo>
                  <a:cubicBezTo>
                    <a:pt x="24626" y="20452"/>
                    <a:pt x="24809" y="20160"/>
                    <a:pt x="24976" y="19856"/>
                  </a:cubicBezTo>
                  <a:cubicBezTo>
                    <a:pt x="24983" y="19846"/>
                    <a:pt x="24987" y="19833"/>
                    <a:pt x="24994" y="19823"/>
                  </a:cubicBezTo>
                  <a:cubicBezTo>
                    <a:pt x="25057" y="19710"/>
                    <a:pt x="25119" y="19595"/>
                    <a:pt x="25180" y="19477"/>
                  </a:cubicBezTo>
                  <a:cubicBezTo>
                    <a:pt x="25311" y="19225"/>
                    <a:pt x="25435" y="18967"/>
                    <a:pt x="25550" y="18704"/>
                  </a:cubicBezTo>
                  <a:cubicBezTo>
                    <a:pt x="25608" y="18579"/>
                    <a:pt x="25661" y="18450"/>
                    <a:pt x="25714" y="18322"/>
                  </a:cubicBezTo>
                  <a:cubicBezTo>
                    <a:pt x="25714" y="18314"/>
                    <a:pt x="25718" y="18311"/>
                    <a:pt x="25718" y="18307"/>
                  </a:cubicBezTo>
                  <a:cubicBezTo>
                    <a:pt x="25771" y="18171"/>
                    <a:pt x="25823" y="18040"/>
                    <a:pt x="25873" y="17904"/>
                  </a:cubicBezTo>
                  <a:cubicBezTo>
                    <a:pt x="25916" y="17789"/>
                    <a:pt x="25954" y="17680"/>
                    <a:pt x="25990" y="17565"/>
                  </a:cubicBezTo>
                  <a:cubicBezTo>
                    <a:pt x="26021" y="17476"/>
                    <a:pt x="26050" y="17383"/>
                    <a:pt x="26078" y="17290"/>
                  </a:cubicBezTo>
                  <a:cubicBezTo>
                    <a:pt x="26108" y="17194"/>
                    <a:pt x="26140" y="17095"/>
                    <a:pt x="26165" y="16994"/>
                  </a:cubicBezTo>
                  <a:cubicBezTo>
                    <a:pt x="26197" y="16883"/>
                    <a:pt x="26229" y="16769"/>
                    <a:pt x="26257" y="16655"/>
                  </a:cubicBezTo>
                  <a:cubicBezTo>
                    <a:pt x="26531" y="15595"/>
                    <a:pt x="26674" y="14485"/>
                    <a:pt x="26674" y="13339"/>
                  </a:cubicBezTo>
                  <a:cubicBezTo>
                    <a:pt x="26674" y="12269"/>
                    <a:pt x="26549" y="11231"/>
                    <a:pt x="26312" y="10233"/>
                  </a:cubicBezTo>
                  <a:cubicBezTo>
                    <a:pt x="26293" y="10156"/>
                    <a:pt x="26277" y="10084"/>
                    <a:pt x="26255" y="10010"/>
                  </a:cubicBezTo>
                  <a:lnTo>
                    <a:pt x="26255" y="10006"/>
                  </a:lnTo>
                  <a:lnTo>
                    <a:pt x="26208" y="9836"/>
                  </a:lnTo>
                  <a:cubicBezTo>
                    <a:pt x="25747" y="8122"/>
                    <a:pt x="24947" y="6549"/>
                    <a:pt x="23887" y="5182"/>
                  </a:cubicBezTo>
                  <a:lnTo>
                    <a:pt x="23887" y="5178"/>
                  </a:lnTo>
                  <a:cubicBezTo>
                    <a:pt x="23859" y="5139"/>
                    <a:pt x="23828" y="5104"/>
                    <a:pt x="23799" y="5065"/>
                  </a:cubicBezTo>
                  <a:cubicBezTo>
                    <a:pt x="23281" y="4411"/>
                    <a:pt x="22707" y="3808"/>
                    <a:pt x="22075" y="3270"/>
                  </a:cubicBezTo>
                  <a:cubicBezTo>
                    <a:pt x="22026" y="3223"/>
                    <a:pt x="21979" y="3179"/>
                    <a:pt x="21929" y="3140"/>
                  </a:cubicBezTo>
                  <a:cubicBezTo>
                    <a:pt x="21880" y="3098"/>
                    <a:pt x="21833" y="3062"/>
                    <a:pt x="21783" y="3015"/>
                  </a:cubicBezTo>
                  <a:lnTo>
                    <a:pt x="21779" y="3015"/>
                  </a:lnTo>
                  <a:cubicBezTo>
                    <a:pt x="21155" y="2500"/>
                    <a:pt x="20491" y="2044"/>
                    <a:pt x="19782" y="1659"/>
                  </a:cubicBezTo>
                  <a:cubicBezTo>
                    <a:pt x="19711" y="1616"/>
                    <a:pt x="19639" y="1581"/>
                    <a:pt x="19568" y="1542"/>
                  </a:cubicBezTo>
                  <a:lnTo>
                    <a:pt x="19563" y="1542"/>
                  </a:lnTo>
                  <a:cubicBezTo>
                    <a:pt x="19481" y="1495"/>
                    <a:pt x="19407" y="1451"/>
                    <a:pt x="19324" y="1417"/>
                  </a:cubicBezTo>
                  <a:lnTo>
                    <a:pt x="19320" y="1413"/>
                  </a:lnTo>
                  <a:cubicBezTo>
                    <a:pt x="19317" y="1413"/>
                    <a:pt x="19317" y="1409"/>
                    <a:pt x="19317" y="1409"/>
                  </a:cubicBezTo>
                  <a:cubicBezTo>
                    <a:pt x="18568" y="1038"/>
                    <a:pt x="17783" y="728"/>
                    <a:pt x="16961" y="499"/>
                  </a:cubicBezTo>
                  <a:cubicBezTo>
                    <a:pt x="16897" y="483"/>
                    <a:pt x="16836" y="464"/>
                    <a:pt x="16772" y="449"/>
                  </a:cubicBezTo>
                  <a:lnTo>
                    <a:pt x="16768" y="449"/>
                  </a:lnTo>
                  <a:cubicBezTo>
                    <a:pt x="16719" y="436"/>
                    <a:pt x="16668" y="421"/>
                    <a:pt x="16619" y="406"/>
                  </a:cubicBezTo>
                  <a:lnTo>
                    <a:pt x="16598" y="406"/>
                  </a:lnTo>
                  <a:cubicBezTo>
                    <a:pt x="15838" y="211"/>
                    <a:pt x="15049" y="82"/>
                    <a:pt x="14242" y="32"/>
                  </a:cubicBezTo>
                  <a:cubicBezTo>
                    <a:pt x="14178" y="28"/>
                    <a:pt x="14116" y="25"/>
                    <a:pt x="14053" y="21"/>
                  </a:cubicBezTo>
                  <a:cubicBezTo>
                    <a:pt x="13995" y="18"/>
                    <a:pt x="13936" y="15"/>
                    <a:pt x="13878" y="11"/>
                  </a:cubicBezTo>
                  <a:lnTo>
                    <a:pt x="13870" y="11"/>
                  </a:lnTo>
                  <a:cubicBezTo>
                    <a:pt x="13696" y="4"/>
                    <a:pt x="13518" y="0"/>
                    <a:pt x="1333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58"/>
            <p:cNvSpPr/>
            <p:nvPr/>
          </p:nvSpPr>
          <p:spPr>
            <a:xfrm>
              <a:off x="1413975" y="3638325"/>
              <a:ext cx="490775" cy="368350"/>
            </a:xfrm>
            <a:custGeom>
              <a:rect b="b" l="l" r="r" t="t"/>
              <a:pathLst>
                <a:path extrusionOk="0" h="14734" w="19631">
                  <a:moveTo>
                    <a:pt x="4806" y="0"/>
                  </a:moveTo>
                  <a:cubicBezTo>
                    <a:pt x="2637" y="0"/>
                    <a:pt x="850" y="420"/>
                    <a:pt x="5" y="1042"/>
                  </a:cubicBezTo>
                  <a:cubicBezTo>
                    <a:pt x="1" y="1160"/>
                    <a:pt x="1" y="1278"/>
                    <a:pt x="1" y="1396"/>
                  </a:cubicBezTo>
                  <a:cubicBezTo>
                    <a:pt x="1" y="3363"/>
                    <a:pt x="426" y="5230"/>
                    <a:pt x="1190" y="6911"/>
                  </a:cubicBezTo>
                  <a:cubicBezTo>
                    <a:pt x="2059" y="8824"/>
                    <a:pt x="3366" y="10494"/>
                    <a:pt x="4986" y="11792"/>
                  </a:cubicBezTo>
                  <a:cubicBezTo>
                    <a:pt x="7271" y="13635"/>
                    <a:pt x="10176" y="14733"/>
                    <a:pt x="13338" y="14733"/>
                  </a:cubicBezTo>
                  <a:cubicBezTo>
                    <a:pt x="14683" y="14733"/>
                    <a:pt x="15983" y="14533"/>
                    <a:pt x="17206" y="14162"/>
                  </a:cubicBezTo>
                  <a:cubicBezTo>
                    <a:pt x="18052" y="13908"/>
                    <a:pt x="18866" y="13569"/>
                    <a:pt x="19630" y="13156"/>
                  </a:cubicBezTo>
                  <a:cubicBezTo>
                    <a:pt x="19558" y="10661"/>
                    <a:pt x="18856" y="7100"/>
                    <a:pt x="15936" y="4201"/>
                  </a:cubicBezTo>
                  <a:cubicBezTo>
                    <a:pt x="12808" y="1095"/>
                    <a:pt x="8309" y="0"/>
                    <a:pt x="480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58"/>
            <p:cNvSpPr/>
            <p:nvPr/>
          </p:nvSpPr>
          <p:spPr>
            <a:xfrm>
              <a:off x="1443600" y="3743300"/>
              <a:ext cx="400550" cy="263375"/>
            </a:xfrm>
            <a:custGeom>
              <a:rect b="b" l="l" r="r" t="t"/>
              <a:pathLst>
                <a:path extrusionOk="0" h="10535" w="16022">
                  <a:moveTo>
                    <a:pt x="9447" y="0"/>
                  </a:moveTo>
                  <a:cubicBezTo>
                    <a:pt x="6172" y="0"/>
                    <a:pt x="2077" y="673"/>
                    <a:pt x="1" y="2689"/>
                  </a:cubicBezTo>
                  <a:lnTo>
                    <a:pt x="5" y="2712"/>
                  </a:lnTo>
                  <a:cubicBezTo>
                    <a:pt x="874" y="4625"/>
                    <a:pt x="2181" y="6295"/>
                    <a:pt x="3801" y="7593"/>
                  </a:cubicBezTo>
                  <a:cubicBezTo>
                    <a:pt x="6086" y="9436"/>
                    <a:pt x="8991" y="10534"/>
                    <a:pt x="12153" y="10534"/>
                  </a:cubicBezTo>
                  <a:cubicBezTo>
                    <a:pt x="13498" y="10534"/>
                    <a:pt x="14798" y="10334"/>
                    <a:pt x="16021" y="9963"/>
                  </a:cubicBezTo>
                  <a:cubicBezTo>
                    <a:pt x="15857" y="6851"/>
                    <a:pt x="15300" y="980"/>
                    <a:pt x="13365" y="417"/>
                  </a:cubicBezTo>
                  <a:cubicBezTo>
                    <a:pt x="13363" y="412"/>
                    <a:pt x="13363" y="412"/>
                    <a:pt x="13358" y="412"/>
                  </a:cubicBezTo>
                  <a:cubicBezTo>
                    <a:pt x="12483" y="165"/>
                    <a:pt x="11065" y="0"/>
                    <a:pt x="944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58"/>
            <p:cNvSpPr/>
            <p:nvPr/>
          </p:nvSpPr>
          <p:spPr>
            <a:xfrm>
              <a:off x="1538625" y="3727525"/>
              <a:ext cx="531775" cy="279125"/>
            </a:xfrm>
            <a:custGeom>
              <a:rect b="b" l="l" r="r" t="t"/>
              <a:pathLst>
                <a:path extrusionOk="0" h="11165" w="21271">
                  <a:moveTo>
                    <a:pt x="15698" y="0"/>
                  </a:moveTo>
                  <a:cubicBezTo>
                    <a:pt x="14131" y="0"/>
                    <a:pt x="12522" y="225"/>
                    <a:pt x="10950" y="632"/>
                  </a:cubicBezTo>
                  <a:cubicBezTo>
                    <a:pt x="10482" y="753"/>
                    <a:pt x="10022" y="889"/>
                    <a:pt x="9566" y="1046"/>
                  </a:cubicBezTo>
                  <a:cubicBezTo>
                    <a:pt x="5418" y="2423"/>
                    <a:pt x="1710" y="5057"/>
                    <a:pt x="0" y="8222"/>
                  </a:cubicBezTo>
                  <a:cubicBezTo>
                    <a:pt x="2285" y="10065"/>
                    <a:pt x="5190" y="11164"/>
                    <a:pt x="8352" y="11164"/>
                  </a:cubicBezTo>
                  <a:cubicBezTo>
                    <a:pt x="9697" y="11164"/>
                    <a:pt x="10997" y="10963"/>
                    <a:pt x="12220" y="10592"/>
                  </a:cubicBezTo>
                  <a:cubicBezTo>
                    <a:pt x="13066" y="10339"/>
                    <a:pt x="13880" y="10000"/>
                    <a:pt x="14644" y="9587"/>
                  </a:cubicBezTo>
                  <a:cubicBezTo>
                    <a:pt x="14846" y="9475"/>
                    <a:pt x="15047" y="9364"/>
                    <a:pt x="15242" y="9243"/>
                  </a:cubicBezTo>
                  <a:cubicBezTo>
                    <a:pt x="15328" y="9192"/>
                    <a:pt x="15409" y="9143"/>
                    <a:pt x="15492" y="9089"/>
                  </a:cubicBezTo>
                  <a:cubicBezTo>
                    <a:pt x="15566" y="9042"/>
                    <a:pt x="15638" y="8995"/>
                    <a:pt x="15710" y="8946"/>
                  </a:cubicBezTo>
                  <a:cubicBezTo>
                    <a:pt x="15821" y="8875"/>
                    <a:pt x="15931" y="8800"/>
                    <a:pt x="16039" y="8721"/>
                  </a:cubicBezTo>
                  <a:cubicBezTo>
                    <a:pt x="16288" y="8546"/>
                    <a:pt x="16531" y="8361"/>
                    <a:pt x="16766" y="8168"/>
                  </a:cubicBezTo>
                  <a:cubicBezTo>
                    <a:pt x="16849" y="8104"/>
                    <a:pt x="16931" y="8037"/>
                    <a:pt x="17010" y="7969"/>
                  </a:cubicBezTo>
                  <a:cubicBezTo>
                    <a:pt x="17113" y="7879"/>
                    <a:pt x="17215" y="7790"/>
                    <a:pt x="17317" y="7697"/>
                  </a:cubicBezTo>
                  <a:cubicBezTo>
                    <a:pt x="17726" y="7327"/>
                    <a:pt x="18116" y="6927"/>
                    <a:pt x="18476" y="6506"/>
                  </a:cubicBezTo>
                  <a:cubicBezTo>
                    <a:pt x="18546" y="6424"/>
                    <a:pt x="18618" y="6339"/>
                    <a:pt x="18686" y="6252"/>
                  </a:cubicBezTo>
                  <a:cubicBezTo>
                    <a:pt x="18786" y="6136"/>
                    <a:pt x="18879" y="6013"/>
                    <a:pt x="18972" y="5892"/>
                  </a:cubicBezTo>
                  <a:cubicBezTo>
                    <a:pt x="19032" y="5810"/>
                    <a:pt x="19097" y="5728"/>
                    <a:pt x="19157" y="5643"/>
                  </a:cubicBezTo>
                  <a:cubicBezTo>
                    <a:pt x="19258" y="5507"/>
                    <a:pt x="19354" y="5369"/>
                    <a:pt x="19447" y="5229"/>
                  </a:cubicBezTo>
                  <a:cubicBezTo>
                    <a:pt x="19640" y="4941"/>
                    <a:pt x="19823" y="4649"/>
                    <a:pt x="19990" y="4345"/>
                  </a:cubicBezTo>
                  <a:cubicBezTo>
                    <a:pt x="19997" y="4335"/>
                    <a:pt x="20001" y="4322"/>
                    <a:pt x="20008" y="4312"/>
                  </a:cubicBezTo>
                  <a:cubicBezTo>
                    <a:pt x="20071" y="4199"/>
                    <a:pt x="20133" y="4084"/>
                    <a:pt x="20194" y="3966"/>
                  </a:cubicBezTo>
                  <a:cubicBezTo>
                    <a:pt x="20325" y="3714"/>
                    <a:pt x="20449" y="3456"/>
                    <a:pt x="20564" y="3193"/>
                  </a:cubicBezTo>
                  <a:cubicBezTo>
                    <a:pt x="20622" y="3068"/>
                    <a:pt x="20675" y="2939"/>
                    <a:pt x="20728" y="2811"/>
                  </a:cubicBezTo>
                  <a:cubicBezTo>
                    <a:pt x="20728" y="2803"/>
                    <a:pt x="20732" y="2800"/>
                    <a:pt x="20732" y="2796"/>
                  </a:cubicBezTo>
                  <a:cubicBezTo>
                    <a:pt x="20785" y="2660"/>
                    <a:pt x="20837" y="2529"/>
                    <a:pt x="20887" y="2393"/>
                  </a:cubicBezTo>
                  <a:cubicBezTo>
                    <a:pt x="20930" y="2278"/>
                    <a:pt x="20968" y="2169"/>
                    <a:pt x="21004" y="2054"/>
                  </a:cubicBezTo>
                  <a:cubicBezTo>
                    <a:pt x="21035" y="1965"/>
                    <a:pt x="21064" y="1872"/>
                    <a:pt x="21092" y="1779"/>
                  </a:cubicBezTo>
                  <a:cubicBezTo>
                    <a:pt x="21122" y="1683"/>
                    <a:pt x="21154" y="1584"/>
                    <a:pt x="21179" y="1483"/>
                  </a:cubicBezTo>
                  <a:cubicBezTo>
                    <a:pt x="21211" y="1372"/>
                    <a:pt x="21243" y="1258"/>
                    <a:pt x="21271" y="1144"/>
                  </a:cubicBezTo>
                  <a:cubicBezTo>
                    <a:pt x="20508" y="784"/>
                    <a:pt x="19694" y="512"/>
                    <a:pt x="18848" y="328"/>
                  </a:cubicBezTo>
                  <a:cubicBezTo>
                    <a:pt x="18606" y="272"/>
                    <a:pt x="18360" y="225"/>
                    <a:pt x="18113" y="186"/>
                  </a:cubicBezTo>
                  <a:cubicBezTo>
                    <a:pt x="17970" y="161"/>
                    <a:pt x="17828" y="140"/>
                    <a:pt x="17682" y="122"/>
                  </a:cubicBezTo>
                  <a:cubicBezTo>
                    <a:pt x="17345" y="79"/>
                    <a:pt x="17011" y="48"/>
                    <a:pt x="16667" y="30"/>
                  </a:cubicBezTo>
                  <a:cubicBezTo>
                    <a:pt x="16346" y="10"/>
                    <a:pt x="16023" y="0"/>
                    <a:pt x="15698"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58"/>
            <p:cNvSpPr/>
            <p:nvPr/>
          </p:nvSpPr>
          <p:spPr>
            <a:xfrm>
              <a:off x="1977475" y="3585775"/>
              <a:ext cx="94300" cy="293525"/>
            </a:xfrm>
            <a:custGeom>
              <a:rect b="b" l="l" r="r" t="t"/>
              <a:pathLst>
                <a:path extrusionOk="0" h="11741" w="3772">
                  <a:moveTo>
                    <a:pt x="3667" y="0"/>
                  </a:moveTo>
                  <a:cubicBezTo>
                    <a:pt x="3667" y="0"/>
                    <a:pt x="3456" y="182"/>
                    <a:pt x="3220" y="414"/>
                  </a:cubicBezTo>
                  <a:cubicBezTo>
                    <a:pt x="3105" y="527"/>
                    <a:pt x="2963" y="670"/>
                    <a:pt x="2798" y="831"/>
                  </a:cubicBezTo>
                  <a:cubicBezTo>
                    <a:pt x="2635" y="992"/>
                    <a:pt x="2478" y="1200"/>
                    <a:pt x="2292" y="1409"/>
                  </a:cubicBezTo>
                  <a:cubicBezTo>
                    <a:pt x="2198" y="1520"/>
                    <a:pt x="2103" y="1631"/>
                    <a:pt x="2003" y="1749"/>
                  </a:cubicBezTo>
                  <a:cubicBezTo>
                    <a:pt x="1906" y="1870"/>
                    <a:pt x="1821" y="2001"/>
                    <a:pt x="1725" y="2134"/>
                  </a:cubicBezTo>
                  <a:cubicBezTo>
                    <a:pt x="1531" y="2401"/>
                    <a:pt x="1327" y="2683"/>
                    <a:pt x="1157" y="3003"/>
                  </a:cubicBezTo>
                  <a:cubicBezTo>
                    <a:pt x="1066" y="3160"/>
                    <a:pt x="978" y="3321"/>
                    <a:pt x="886" y="3486"/>
                  </a:cubicBezTo>
                  <a:cubicBezTo>
                    <a:pt x="808" y="3656"/>
                    <a:pt x="731" y="3831"/>
                    <a:pt x="653" y="4006"/>
                  </a:cubicBezTo>
                  <a:lnTo>
                    <a:pt x="536" y="4270"/>
                  </a:lnTo>
                  <a:cubicBezTo>
                    <a:pt x="501" y="4363"/>
                    <a:pt x="476" y="4454"/>
                    <a:pt x="443" y="4547"/>
                  </a:cubicBezTo>
                  <a:lnTo>
                    <a:pt x="262" y="5115"/>
                  </a:lnTo>
                  <a:cubicBezTo>
                    <a:pt x="250" y="5164"/>
                    <a:pt x="240" y="5210"/>
                    <a:pt x="229" y="5261"/>
                  </a:cubicBezTo>
                  <a:lnTo>
                    <a:pt x="229" y="5266"/>
                  </a:lnTo>
                  <a:cubicBezTo>
                    <a:pt x="194" y="5440"/>
                    <a:pt x="155" y="5615"/>
                    <a:pt x="126" y="5794"/>
                  </a:cubicBezTo>
                  <a:cubicBezTo>
                    <a:pt x="95" y="5957"/>
                    <a:pt x="68" y="6123"/>
                    <a:pt x="58" y="6290"/>
                  </a:cubicBezTo>
                  <a:cubicBezTo>
                    <a:pt x="1" y="6682"/>
                    <a:pt x="15" y="7075"/>
                    <a:pt x="19" y="7456"/>
                  </a:cubicBezTo>
                  <a:cubicBezTo>
                    <a:pt x="30" y="7557"/>
                    <a:pt x="37" y="7649"/>
                    <a:pt x="43" y="7746"/>
                  </a:cubicBezTo>
                  <a:lnTo>
                    <a:pt x="43" y="7750"/>
                  </a:lnTo>
                  <a:cubicBezTo>
                    <a:pt x="51" y="7839"/>
                    <a:pt x="62" y="7927"/>
                    <a:pt x="68" y="8013"/>
                  </a:cubicBezTo>
                  <a:cubicBezTo>
                    <a:pt x="87" y="8196"/>
                    <a:pt x="123" y="8371"/>
                    <a:pt x="151" y="8541"/>
                  </a:cubicBezTo>
                  <a:cubicBezTo>
                    <a:pt x="208" y="8885"/>
                    <a:pt x="295" y="9203"/>
                    <a:pt x="373" y="9491"/>
                  </a:cubicBezTo>
                  <a:cubicBezTo>
                    <a:pt x="459" y="9779"/>
                    <a:pt x="544" y="10040"/>
                    <a:pt x="634" y="10266"/>
                  </a:cubicBezTo>
                  <a:cubicBezTo>
                    <a:pt x="713" y="10498"/>
                    <a:pt x="802" y="10691"/>
                    <a:pt x="866" y="10851"/>
                  </a:cubicBezTo>
                  <a:cubicBezTo>
                    <a:pt x="995" y="11151"/>
                    <a:pt x="1284" y="11741"/>
                    <a:pt x="1284" y="11741"/>
                  </a:cubicBezTo>
                  <a:lnTo>
                    <a:pt x="1894" y="10901"/>
                  </a:lnTo>
                  <a:cubicBezTo>
                    <a:pt x="2087" y="10612"/>
                    <a:pt x="2270" y="10320"/>
                    <a:pt x="2437" y="10016"/>
                  </a:cubicBezTo>
                  <a:cubicBezTo>
                    <a:pt x="2365" y="9895"/>
                    <a:pt x="2280" y="9751"/>
                    <a:pt x="2195" y="9580"/>
                  </a:cubicBezTo>
                  <a:cubicBezTo>
                    <a:pt x="2094" y="9395"/>
                    <a:pt x="1998" y="9185"/>
                    <a:pt x="1894" y="8953"/>
                  </a:cubicBezTo>
                  <a:cubicBezTo>
                    <a:pt x="1794" y="8718"/>
                    <a:pt x="1691" y="8465"/>
                    <a:pt x="1608" y="8190"/>
                  </a:cubicBezTo>
                  <a:cubicBezTo>
                    <a:pt x="1570" y="8051"/>
                    <a:pt x="1518" y="7912"/>
                    <a:pt x="1483" y="7766"/>
                  </a:cubicBezTo>
                  <a:cubicBezTo>
                    <a:pt x="1451" y="7615"/>
                    <a:pt x="1419" y="7465"/>
                    <a:pt x="1387" y="7312"/>
                  </a:cubicBezTo>
                  <a:cubicBezTo>
                    <a:pt x="1347" y="7001"/>
                    <a:pt x="1290" y="6677"/>
                    <a:pt x="1298" y="6344"/>
                  </a:cubicBezTo>
                  <a:cubicBezTo>
                    <a:pt x="1290" y="6229"/>
                    <a:pt x="1290" y="6116"/>
                    <a:pt x="1294" y="6001"/>
                  </a:cubicBezTo>
                  <a:cubicBezTo>
                    <a:pt x="1300" y="5780"/>
                    <a:pt x="1325" y="5560"/>
                    <a:pt x="1344" y="5334"/>
                  </a:cubicBezTo>
                  <a:lnTo>
                    <a:pt x="1436" y="4828"/>
                  </a:lnTo>
                  <a:cubicBezTo>
                    <a:pt x="1454" y="4744"/>
                    <a:pt x="1465" y="4657"/>
                    <a:pt x="1486" y="4574"/>
                  </a:cubicBezTo>
                  <a:lnTo>
                    <a:pt x="1560" y="4328"/>
                  </a:lnTo>
                  <a:cubicBezTo>
                    <a:pt x="1609" y="4164"/>
                    <a:pt x="1656" y="3999"/>
                    <a:pt x="1706" y="3839"/>
                  </a:cubicBezTo>
                  <a:cubicBezTo>
                    <a:pt x="1771" y="3681"/>
                    <a:pt x="1836" y="3524"/>
                    <a:pt x="1899" y="3374"/>
                  </a:cubicBezTo>
                  <a:cubicBezTo>
                    <a:pt x="2014" y="3060"/>
                    <a:pt x="2171" y="2778"/>
                    <a:pt x="2317" y="2507"/>
                  </a:cubicBezTo>
                  <a:cubicBezTo>
                    <a:pt x="2391" y="2371"/>
                    <a:pt x="2457" y="2235"/>
                    <a:pt x="2531" y="2114"/>
                  </a:cubicBezTo>
                  <a:cubicBezTo>
                    <a:pt x="2613" y="1989"/>
                    <a:pt x="2689" y="1871"/>
                    <a:pt x="2764" y="1760"/>
                  </a:cubicBezTo>
                  <a:cubicBezTo>
                    <a:pt x="2917" y="1536"/>
                    <a:pt x="3041" y="1318"/>
                    <a:pt x="3181" y="1147"/>
                  </a:cubicBezTo>
                  <a:cubicBezTo>
                    <a:pt x="3317" y="972"/>
                    <a:pt x="3434" y="820"/>
                    <a:pt x="3534" y="694"/>
                  </a:cubicBezTo>
                  <a:cubicBezTo>
                    <a:pt x="3639" y="563"/>
                    <a:pt x="3717" y="462"/>
                    <a:pt x="3771" y="394"/>
                  </a:cubicBezTo>
                  <a:cubicBezTo>
                    <a:pt x="3752" y="319"/>
                    <a:pt x="3736" y="246"/>
                    <a:pt x="3714" y="174"/>
                  </a:cubicBezTo>
                  <a:lnTo>
                    <a:pt x="3714" y="171"/>
                  </a:lnTo>
                  <a:lnTo>
                    <a:pt x="366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58"/>
            <p:cNvSpPr/>
            <p:nvPr/>
          </p:nvSpPr>
          <p:spPr>
            <a:xfrm>
              <a:off x="1583125" y="3378300"/>
              <a:ext cx="428250" cy="407900"/>
            </a:xfrm>
            <a:custGeom>
              <a:rect b="b" l="l" r="r" t="t"/>
              <a:pathLst>
                <a:path extrusionOk="0" h="16316" w="17130">
                  <a:moveTo>
                    <a:pt x="354" y="0"/>
                  </a:moveTo>
                  <a:cubicBezTo>
                    <a:pt x="293" y="28"/>
                    <a:pt x="232" y="60"/>
                    <a:pt x="175" y="93"/>
                  </a:cubicBezTo>
                  <a:lnTo>
                    <a:pt x="172" y="93"/>
                  </a:lnTo>
                  <a:cubicBezTo>
                    <a:pt x="114" y="125"/>
                    <a:pt x="58" y="157"/>
                    <a:pt x="0" y="189"/>
                  </a:cubicBezTo>
                  <a:lnTo>
                    <a:pt x="0" y="193"/>
                  </a:lnTo>
                  <a:cubicBezTo>
                    <a:pt x="5" y="215"/>
                    <a:pt x="7" y="242"/>
                    <a:pt x="11" y="275"/>
                  </a:cubicBezTo>
                  <a:cubicBezTo>
                    <a:pt x="25" y="314"/>
                    <a:pt x="39" y="361"/>
                    <a:pt x="58" y="415"/>
                  </a:cubicBezTo>
                  <a:cubicBezTo>
                    <a:pt x="130" y="614"/>
                    <a:pt x="283" y="853"/>
                    <a:pt x="522" y="1099"/>
                  </a:cubicBezTo>
                  <a:cubicBezTo>
                    <a:pt x="1001" y="1599"/>
                    <a:pt x="1797" y="2110"/>
                    <a:pt x="2774" y="2642"/>
                  </a:cubicBezTo>
                  <a:cubicBezTo>
                    <a:pt x="3748" y="3181"/>
                    <a:pt x="4916" y="3734"/>
                    <a:pt x="6122" y="4380"/>
                  </a:cubicBezTo>
                  <a:cubicBezTo>
                    <a:pt x="6720" y="4709"/>
                    <a:pt x="7341" y="5038"/>
                    <a:pt x="7881" y="5476"/>
                  </a:cubicBezTo>
                  <a:cubicBezTo>
                    <a:pt x="8170" y="5690"/>
                    <a:pt x="8466" y="5909"/>
                    <a:pt x="8759" y="6130"/>
                  </a:cubicBezTo>
                  <a:cubicBezTo>
                    <a:pt x="9036" y="6359"/>
                    <a:pt x="9290" y="6605"/>
                    <a:pt x="9557" y="6844"/>
                  </a:cubicBezTo>
                  <a:cubicBezTo>
                    <a:pt x="10096" y="7297"/>
                    <a:pt x="10574" y="7850"/>
                    <a:pt x="11062" y="8364"/>
                  </a:cubicBezTo>
                  <a:cubicBezTo>
                    <a:pt x="11312" y="8618"/>
                    <a:pt x="11526" y="8899"/>
                    <a:pt x="11744" y="9171"/>
                  </a:cubicBezTo>
                  <a:lnTo>
                    <a:pt x="11874" y="9332"/>
                  </a:lnTo>
                  <a:cubicBezTo>
                    <a:pt x="12048" y="9549"/>
                    <a:pt x="12224" y="9763"/>
                    <a:pt x="12391" y="9974"/>
                  </a:cubicBezTo>
                  <a:cubicBezTo>
                    <a:pt x="12474" y="10084"/>
                    <a:pt x="12552" y="10198"/>
                    <a:pt x="12630" y="10309"/>
                  </a:cubicBezTo>
                  <a:cubicBezTo>
                    <a:pt x="12939" y="10741"/>
                    <a:pt x="13229" y="11169"/>
                    <a:pt x="13510" y="11572"/>
                  </a:cubicBezTo>
                  <a:cubicBezTo>
                    <a:pt x="13832" y="12104"/>
                    <a:pt x="14132" y="12602"/>
                    <a:pt x="14410" y="13067"/>
                  </a:cubicBezTo>
                  <a:cubicBezTo>
                    <a:pt x="14580" y="13400"/>
                    <a:pt x="14741" y="13711"/>
                    <a:pt x="14887" y="13999"/>
                  </a:cubicBezTo>
                  <a:lnTo>
                    <a:pt x="14891" y="13999"/>
                  </a:lnTo>
                  <a:cubicBezTo>
                    <a:pt x="14955" y="14130"/>
                    <a:pt x="15025" y="14256"/>
                    <a:pt x="15085" y="14377"/>
                  </a:cubicBezTo>
                  <a:cubicBezTo>
                    <a:pt x="15294" y="14762"/>
                    <a:pt x="15424" y="15122"/>
                    <a:pt x="15552" y="15408"/>
                  </a:cubicBezTo>
                  <a:cubicBezTo>
                    <a:pt x="15665" y="15675"/>
                    <a:pt x="15756" y="15889"/>
                    <a:pt x="15819" y="16044"/>
                  </a:cubicBezTo>
                  <a:lnTo>
                    <a:pt x="15819" y="16047"/>
                  </a:lnTo>
                  <a:cubicBezTo>
                    <a:pt x="15895" y="16222"/>
                    <a:pt x="15934" y="16315"/>
                    <a:pt x="15934" y="16315"/>
                  </a:cubicBezTo>
                  <a:lnTo>
                    <a:pt x="17130" y="15837"/>
                  </a:lnTo>
                  <a:cubicBezTo>
                    <a:pt x="17130" y="15837"/>
                    <a:pt x="16968" y="15496"/>
                    <a:pt x="16690" y="14894"/>
                  </a:cubicBezTo>
                  <a:cubicBezTo>
                    <a:pt x="16583" y="14677"/>
                    <a:pt x="16479" y="14424"/>
                    <a:pt x="16340" y="14152"/>
                  </a:cubicBezTo>
                  <a:lnTo>
                    <a:pt x="16336" y="14152"/>
                  </a:lnTo>
                  <a:cubicBezTo>
                    <a:pt x="16283" y="14046"/>
                    <a:pt x="16226" y="13938"/>
                    <a:pt x="16158" y="13828"/>
                  </a:cubicBezTo>
                  <a:cubicBezTo>
                    <a:pt x="16108" y="13741"/>
                    <a:pt x="16056" y="13653"/>
                    <a:pt x="16007" y="13560"/>
                  </a:cubicBezTo>
                  <a:lnTo>
                    <a:pt x="16007" y="13556"/>
                  </a:lnTo>
                  <a:cubicBezTo>
                    <a:pt x="15822" y="13227"/>
                    <a:pt x="15622" y="12866"/>
                    <a:pt x="15401" y="12485"/>
                  </a:cubicBezTo>
                  <a:cubicBezTo>
                    <a:pt x="15300" y="12331"/>
                    <a:pt x="15197" y="12174"/>
                    <a:pt x="15090" y="12014"/>
                  </a:cubicBezTo>
                  <a:cubicBezTo>
                    <a:pt x="14876" y="11682"/>
                    <a:pt x="14644" y="11329"/>
                    <a:pt x="14405" y="10965"/>
                  </a:cubicBezTo>
                  <a:cubicBezTo>
                    <a:pt x="14365" y="10911"/>
                    <a:pt x="14327" y="10862"/>
                    <a:pt x="14287" y="10808"/>
                  </a:cubicBezTo>
                  <a:cubicBezTo>
                    <a:pt x="13934" y="10341"/>
                    <a:pt x="13570" y="9844"/>
                    <a:pt x="13181" y="9351"/>
                  </a:cubicBezTo>
                  <a:cubicBezTo>
                    <a:pt x="12949" y="9084"/>
                    <a:pt x="12713" y="8817"/>
                    <a:pt x="12478" y="8541"/>
                  </a:cubicBezTo>
                  <a:cubicBezTo>
                    <a:pt x="12239" y="8270"/>
                    <a:pt x="12006" y="7988"/>
                    <a:pt x="11735" y="7735"/>
                  </a:cubicBezTo>
                  <a:cubicBezTo>
                    <a:pt x="11207" y="7217"/>
                    <a:pt x="10700" y="6672"/>
                    <a:pt x="10094" y="6201"/>
                  </a:cubicBezTo>
                  <a:cubicBezTo>
                    <a:pt x="9801" y="5962"/>
                    <a:pt x="9515" y="5705"/>
                    <a:pt x="9219" y="5481"/>
                  </a:cubicBezTo>
                  <a:cubicBezTo>
                    <a:pt x="8915" y="5274"/>
                    <a:pt x="8617" y="5066"/>
                    <a:pt x="8316" y="4863"/>
                  </a:cubicBezTo>
                  <a:cubicBezTo>
                    <a:pt x="8144" y="4735"/>
                    <a:pt x="7966" y="4618"/>
                    <a:pt x="7788" y="4507"/>
                  </a:cubicBezTo>
                  <a:cubicBezTo>
                    <a:pt x="7495" y="4328"/>
                    <a:pt x="7199" y="4172"/>
                    <a:pt x="6904" y="4025"/>
                  </a:cubicBezTo>
                  <a:cubicBezTo>
                    <a:pt x="6743" y="3940"/>
                    <a:pt x="6584" y="3862"/>
                    <a:pt x="6428" y="3783"/>
                  </a:cubicBezTo>
                  <a:cubicBezTo>
                    <a:pt x="5177" y="3176"/>
                    <a:pt x="3994" y="2668"/>
                    <a:pt x="3013" y="2177"/>
                  </a:cubicBezTo>
                  <a:cubicBezTo>
                    <a:pt x="2040" y="1691"/>
                    <a:pt x="1254" y="1224"/>
                    <a:pt x="822" y="803"/>
                  </a:cubicBezTo>
                  <a:cubicBezTo>
                    <a:pt x="605" y="595"/>
                    <a:pt x="479" y="399"/>
                    <a:pt x="429" y="278"/>
                  </a:cubicBezTo>
                  <a:cubicBezTo>
                    <a:pt x="415" y="251"/>
                    <a:pt x="404" y="225"/>
                    <a:pt x="397" y="204"/>
                  </a:cubicBezTo>
                  <a:cubicBezTo>
                    <a:pt x="389" y="170"/>
                    <a:pt x="382" y="143"/>
                    <a:pt x="378" y="121"/>
                  </a:cubicBezTo>
                  <a:cubicBezTo>
                    <a:pt x="368" y="68"/>
                    <a:pt x="362" y="28"/>
                    <a:pt x="35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58"/>
            <p:cNvSpPr/>
            <p:nvPr/>
          </p:nvSpPr>
          <p:spPr>
            <a:xfrm>
              <a:off x="1704675" y="3341775"/>
              <a:ext cx="73450" cy="153600"/>
            </a:xfrm>
            <a:custGeom>
              <a:rect b="b" l="l" r="r" t="t"/>
              <a:pathLst>
                <a:path extrusionOk="0" h="6144" w="2938">
                  <a:moveTo>
                    <a:pt x="283" y="1"/>
                  </a:moveTo>
                  <a:cubicBezTo>
                    <a:pt x="190" y="8"/>
                    <a:pt x="93" y="20"/>
                    <a:pt x="1" y="29"/>
                  </a:cubicBezTo>
                  <a:cubicBezTo>
                    <a:pt x="19" y="77"/>
                    <a:pt x="39" y="151"/>
                    <a:pt x="69" y="243"/>
                  </a:cubicBezTo>
                  <a:cubicBezTo>
                    <a:pt x="129" y="429"/>
                    <a:pt x="244" y="694"/>
                    <a:pt x="401" y="976"/>
                  </a:cubicBezTo>
                  <a:cubicBezTo>
                    <a:pt x="716" y="1546"/>
                    <a:pt x="1215" y="2226"/>
                    <a:pt x="1522" y="2977"/>
                  </a:cubicBezTo>
                  <a:cubicBezTo>
                    <a:pt x="1603" y="3163"/>
                    <a:pt x="1672" y="3356"/>
                    <a:pt x="1732" y="3545"/>
                  </a:cubicBezTo>
                  <a:cubicBezTo>
                    <a:pt x="1786" y="3735"/>
                    <a:pt x="1843" y="3921"/>
                    <a:pt x="1878" y="4105"/>
                  </a:cubicBezTo>
                  <a:cubicBezTo>
                    <a:pt x="1922" y="4291"/>
                    <a:pt x="1950" y="4470"/>
                    <a:pt x="1971" y="4645"/>
                  </a:cubicBezTo>
                  <a:cubicBezTo>
                    <a:pt x="1996" y="4815"/>
                    <a:pt x="2012" y="4976"/>
                    <a:pt x="2021" y="5130"/>
                  </a:cubicBezTo>
                  <a:cubicBezTo>
                    <a:pt x="2031" y="5258"/>
                    <a:pt x="2038" y="5379"/>
                    <a:pt x="2038" y="5491"/>
                  </a:cubicBezTo>
                  <a:cubicBezTo>
                    <a:pt x="2045" y="5637"/>
                    <a:pt x="2045" y="5762"/>
                    <a:pt x="2045" y="5865"/>
                  </a:cubicBezTo>
                  <a:lnTo>
                    <a:pt x="2045" y="6143"/>
                  </a:lnTo>
                  <a:lnTo>
                    <a:pt x="2937" y="6128"/>
                  </a:lnTo>
                  <a:cubicBezTo>
                    <a:pt x="2937" y="6128"/>
                    <a:pt x="2931" y="6072"/>
                    <a:pt x="2924" y="5972"/>
                  </a:cubicBezTo>
                  <a:cubicBezTo>
                    <a:pt x="2920" y="5933"/>
                    <a:pt x="2913" y="5883"/>
                    <a:pt x="2909" y="5826"/>
                  </a:cubicBezTo>
                  <a:cubicBezTo>
                    <a:pt x="2892" y="5633"/>
                    <a:pt x="2867" y="5358"/>
                    <a:pt x="2810" y="5033"/>
                  </a:cubicBezTo>
                  <a:cubicBezTo>
                    <a:pt x="2789" y="4869"/>
                    <a:pt x="2749" y="4691"/>
                    <a:pt x="2702" y="4505"/>
                  </a:cubicBezTo>
                  <a:cubicBezTo>
                    <a:pt x="2668" y="4320"/>
                    <a:pt x="2614" y="4126"/>
                    <a:pt x="2546" y="3927"/>
                  </a:cubicBezTo>
                  <a:cubicBezTo>
                    <a:pt x="2493" y="3727"/>
                    <a:pt x="2407" y="3528"/>
                    <a:pt x="2329" y="3324"/>
                  </a:cubicBezTo>
                  <a:cubicBezTo>
                    <a:pt x="2282" y="3213"/>
                    <a:pt x="2232" y="3102"/>
                    <a:pt x="2178" y="2996"/>
                  </a:cubicBezTo>
                  <a:cubicBezTo>
                    <a:pt x="2136" y="2903"/>
                    <a:pt x="2092" y="2814"/>
                    <a:pt x="2043" y="2727"/>
                  </a:cubicBezTo>
                  <a:cubicBezTo>
                    <a:pt x="1629" y="1938"/>
                    <a:pt x="1053" y="1292"/>
                    <a:pt x="708" y="783"/>
                  </a:cubicBezTo>
                  <a:cubicBezTo>
                    <a:pt x="533" y="525"/>
                    <a:pt x="418" y="311"/>
                    <a:pt x="343" y="151"/>
                  </a:cubicBezTo>
                  <a:cubicBezTo>
                    <a:pt x="321" y="94"/>
                    <a:pt x="300" y="44"/>
                    <a:pt x="2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58"/>
            <p:cNvSpPr/>
            <p:nvPr/>
          </p:nvSpPr>
          <p:spPr>
            <a:xfrm>
              <a:off x="1828900" y="3349975"/>
              <a:ext cx="141400" cy="335150"/>
            </a:xfrm>
            <a:custGeom>
              <a:rect b="b" l="l" r="r" t="t"/>
              <a:pathLst>
                <a:path extrusionOk="0" h="13406" w="5656">
                  <a:moveTo>
                    <a:pt x="1" y="1"/>
                  </a:moveTo>
                  <a:cubicBezTo>
                    <a:pt x="1" y="1"/>
                    <a:pt x="4" y="110"/>
                    <a:pt x="11" y="221"/>
                  </a:cubicBezTo>
                  <a:cubicBezTo>
                    <a:pt x="29" y="350"/>
                    <a:pt x="64" y="532"/>
                    <a:pt x="143" y="728"/>
                  </a:cubicBezTo>
                  <a:cubicBezTo>
                    <a:pt x="289" y="1135"/>
                    <a:pt x="588" y="1650"/>
                    <a:pt x="988" y="2228"/>
                  </a:cubicBezTo>
                  <a:cubicBezTo>
                    <a:pt x="1264" y="2631"/>
                    <a:pt x="1588" y="3063"/>
                    <a:pt x="1938" y="3524"/>
                  </a:cubicBezTo>
                  <a:cubicBezTo>
                    <a:pt x="1945" y="3535"/>
                    <a:pt x="1956" y="3546"/>
                    <a:pt x="1966" y="3560"/>
                  </a:cubicBezTo>
                  <a:cubicBezTo>
                    <a:pt x="2110" y="3749"/>
                    <a:pt x="2257" y="3942"/>
                    <a:pt x="2406" y="4137"/>
                  </a:cubicBezTo>
                  <a:cubicBezTo>
                    <a:pt x="2928" y="4826"/>
                    <a:pt x="3484" y="5557"/>
                    <a:pt x="3959" y="6318"/>
                  </a:cubicBezTo>
                  <a:cubicBezTo>
                    <a:pt x="4194" y="6700"/>
                    <a:pt x="4404" y="7094"/>
                    <a:pt x="4548" y="7478"/>
                  </a:cubicBezTo>
                  <a:cubicBezTo>
                    <a:pt x="4616" y="7670"/>
                    <a:pt x="4673" y="7859"/>
                    <a:pt x="4684" y="8039"/>
                  </a:cubicBezTo>
                  <a:cubicBezTo>
                    <a:pt x="4707" y="8259"/>
                    <a:pt x="4729" y="8480"/>
                    <a:pt x="4754" y="8694"/>
                  </a:cubicBezTo>
                  <a:cubicBezTo>
                    <a:pt x="4777" y="8910"/>
                    <a:pt x="4754" y="9098"/>
                    <a:pt x="4758" y="9294"/>
                  </a:cubicBezTo>
                  <a:cubicBezTo>
                    <a:pt x="4758" y="9486"/>
                    <a:pt x="4762" y="9672"/>
                    <a:pt x="4739" y="9865"/>
                  </a:cubicBezTo>
                  <a:cubicBezTo>
                    <a:pt x="4709" y="10247"/>
                    <a:pt x="4684" y="10608"/>
                    <a:pt x="4626" y="10938"/>
                  </a:cubicBezTo>
                  <a:cubicBezTo>
                    <a:pt x="4582" y="11275"/>
                    <a:pt x="4525" y="11578"/>
                    <a:pt x="4472" y="11846"/>
                  </a:cubicBezTo>
                  <a:cubicBezTo>
                    <a:pt x="4464" y="11882"/>
                    <a:pt x="4461" y="11913"/>
                    <a:pt x="4454" y="11946"/>
                  </a:cubicBezTo>
                  <a:cubicBezTo>
                    <a:pt x="4411" y="12174"/>
                    <a:pt x="4357" y="12371"/>
                    <a:pt x="4321" y="12539"/>
                  </a:cubicBezTo>
                  <a:cubicBezTo>
                    <a:pt x="4279" y="12728"/>
                    <a:pt x="4236" y="12874"/>
                    <a:pt x="4211" y="12977"/>
                  </a:cubicBezTo>
                  <a:cubicBezTo>
                    <a:pt x="4183" y="13073"/>
                    <a:pt x="4168" y="13123"/>
                    <a:pt x="4168" y="13123"/>
                  </a:cubicBezTo>
                  <a:lnTo>
                    <a:pt x="5202" y="13405"/>
                  </a:lnTo>
                  <a:cubicBezTo>
                    <a:pt x="5202" y="13405"/>
                    <a:pt x="5213" y="13345"/>
                    <a:pt x="5242" y="13230"/>
                  </a:cubicBezTo>
                  <a:cubicBezTo>
                    <a:pt x="5245" y="13206"/>
                    <a:pt x="5253" y="13181"/>
                    <a:pt x="5256" y="13152"/>
                  </a:cubicBezTo>
                  <a:cubicBezTo>
                    <a:pt x="5279" y="13047"/>
                    <a:pt x="5306" y="12912"/>
                    <a:pt x="5338" y="12756"/>
                  </a:cubicBezTo>
                  <a:cubicBezTo>
                    <a:pt x="5372" y="12551"/>
                    <a:pt x="5425" y="12305"/>
                    <a:pt x="5460" y="12017"/>
                  </a:cubicBezTo>
                  <a:cubicBezTo>
                    <a:pt x="5503" y="11730"/>
                    <a:pt x="5549" y="11408"/>
                    <a:pt x="5577" y="11052"/>
                  </a:cubicBezTo>
                  <a:cubicBezTo>
                    <a:pt x="5620" y="10700"/>
                    <a:pt x="5630" y="10311"/>
                    <a:pt x="5645" y="9901"/>
                  </a:cubicBezTo>
                  <a:cubicBezTo>
                    <a:pt x="5655" y="9700"/>
                    <a:pt x="5645" y="9479"/>
                    <a:pt x="5636" y="9253"/>
                  </a:cubicBezTo>
                  <a:cubicBezTo>
                    <a:pt x="5622" y="9031"/>
                    <a:pt x="5625" y="8792"/>
                    <a:pt x="5593" y="8578"/>
                  </a:cubicBezTo>
                  <a:cubicBezTo>
                    <a:pt x="5557" y="8364"/>
                    <a:pt x="5525" y="8147"/>
                    <a:pt x="5490" y="7929"/>
                  </a:cubicBezTo>
                  <a:cubicBezTo>
                    <a:pt x="5458" y="7661"/>
                    <a:pt x="5368" y="7418"/>
                    <a:pt x="5276" y="7190"/>
                  </a:cubicBezTo>
                  <a:cubicBezTo>
                    <a:pt x="5079" y="6734"/>
                    <a:pt x="4826" y="6320"/>
                    <a:pt x="4558" y="5927"/>
                  </a:cubicBezTo>
                  <a:cubicBezTo>
                    <a:pt x="4380" y="5670"/>
                    <a:pt x="4198" y="5420"/>
                    <a:pt x="4009" y="5178"/>
                  </a:cubicBezTo>
                  <a:cubicBezTo>
                    <a:pt x="3688" y="4761"/>
                    <a:pt x="3359" y="4361"/>
                    <a:pt x="3038" y="3979"/>
                  </a:cubicBezTo>
                  <a:cubicBezTo>
                    <a:pt x="2981" y="3909"/>
                    <a:pt x="2920" y="3841"/>
                    <a:pt x="2863" y="3769"/>
                  </a:cubicBezTo>
                  <a:cubicBezTo>
                    <a:pt x="2304" y="3108"/>
                    <a:pt x="1785" y="2495"/>
                    <a:pt x="1371" y="1953"/>
                  </a:cubicBezTo>
                  <a:cubicBezTo>
                    <a:pt x="957" y="1410"/>
                    <a:pt x="650" y="932"/>
                    <a:pt x="504" y="582"/>
                  </a:cubicBezTo>
                  <a:cubicBezTo>
                    <a:pt x="465" y="496"/>
                    <a:pt x="442" y="418"/>
                    <a:pt x="418" y="350"/>
                  </a:cubicBezTo>
                  <a:cubicBezTo>
                    <a:pt x="399" y="290"/>
                    <a:pt x="389" y="236"/>
                    <a:pt x="374" y="194"/>
                  </a:cubicBezTo>
                  <a:cubicBezTo>
                    <a:pt x="372" y="153"/>
                    <a:pt x="368" y="117"/>
                    <a:pt x="364" y="92"/>
                  </a:cubicBezTo>
                  <a:cubicBezTo>
                    <a:pt x="300" y="76"/>
                    <a:pt x="239" y="58"/>
                    <a:pt x="175" y="43"/>
                  </a:cubicBezTo>
                  <a:lnTo>
                    <a:pt x="171" y="43"/>
                  </a:lnTo>
                  <a:cubicBezTo>
                    <a:pt x="122" y="29"/>
                    <a:pt x="71" y="15"/>
                    <a:pt x="2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58"/>
            <p:cNvSpPr/>
            <p:nvPr/>
          </p:nvSpPr>
          <p:spPr>
            <a:xfrm>
              <a:off x="1707425" y="3562025"/>
              <a:ext cx="215325" cy="78475"/>
            </a:xfrm>
            <a:custGeom>
              <a:rect b="b" l="l" r="r" t="t"/>
              <a:pathLst>
                <a:path extrusionOk="0" h="3139" w="8613">
                  <a:moveTo>
                    <a:pt x="0" y="0"/>
                  </a:moveTo>
                  <a:cubicBezTo>
                    <a:pt x="0" y="0"/>
                    <a:pt x="100" y="99"/>
                    <a:pt x="271" y="273"/>
                  </a:cubicBezTo>
                  <a:cubicBezTo>
                    <a:pt x="453" y="435"/>
                    <a:pt x="714" y="673"/>
                    <a:pt x="1064" y="910"/>
                  </a:cubicBezTo>
                  <a:cubicBezTo>
                    <a:pt x="1412" y="1153"/>
                    <a:pt x="1842" y="1401"/>
                    <a:pt x="2329" y="1617"/>
                  </a:cubicBezTo>
                  <a:cubicBezTo>
                    <a:pt x="2815" y="1834"/>
                    <a:pt x="3355" y="2015"/>
                    <a:pt x="3906" y="2158"/>
                  </a:cubicBezTo>
                  <a:cubicBezTo>
                    <a:pt x="5004" y="2448"/>
                    <a:pt x="6140" y="2574"/>
                    <a:pt x="6928" y="2740"/>
                  </a:cubicBezTo>
                  <a:cubicBezTo>
                    <a:pt x="7321" y="2820"/>
                    <a:pt x="7619" y="2925"/>
                    <a:pt x="7753" y="3014"/>
                  </a:cubicBezTo>
                  <a:cubicBezTo>
                    <a:pt x="7884" y="3104"/>
                    <a:pt x="7875" y="3138"/>
                    <a:pt x="7883" y="3138"/>
                  </a:cubicBezTo>
                  <a:cubicBezTo>
                    <a:pt x="7884" y="3138"/>
                    <a:pt x="7884" y="3138"/>
                    <a:pt x="7884" y="3138"/>
                  </a:cubicBezTo>
                  <a:lnTo>
                    <a:pt x="8613" y="2622"/>
                  </a:lnTo>
                  <a:cubicBezTo>
                    <a:pt x="8613" y="2622"/>
                    <a:pt x="8574" y="2578"/>
                    <a:pt x="8500" y="2499"/>
                  </a:cubicBezTo>
                  <a:cubicBezTo>
                    <a:pt x="8424" y="2423"/>
                    <a:pt x="8305" y="2334"/>
                    <a:pt x="8156" y="2261"/>
                  </a:cubicBezTo>
                  <a:cubicBezTo>
                    <a:pt x="7862" y="2116"/>
                    <a:pt x="7477" y="2042"/>
                    <a:pt x="7045" y="1995"/>
                  </a:cubicBezTo>
                  <a:cubicBezTo>
                    <a:pt x="6180" y="1904"/>
                    <a:pt x="5082" y="1894"/>
                    <a:pt x="3995" y="1719"/>
                  </a:cubicBezTo>
                  <a:cubicBezTo>
                    <a:pt x="3454" y="1635"/>
                    <a:pt x="2918" y="1515"/>
                    <a:pt x="2430" y="1352"/>
                  </a:cubicBezTo>
                  <a:cubicBezTo>
                    <a:pt x="1942" y="1191"/>
                    <a:pt x="1500" y="993"/>
                    <a:pt x="1138" y="792"/>
                  </a:cubicBezTo>
                  <a:cubicBezTo>
                    <a:pt x="773" y="594"/>
                    <a:pt x="494" y="386"/>
                    <a:pt x="298" y="242"/>
                  </a:cubicBezTo>
                  <a:cubicBezTo>
                    <a:pt x="108" y="89"/>
                    <a:pt x="0" y="0"/>
                    <a:pt x="0" y="0"/>
                  </a:cubicBezTo>
                  <a:close/>
                </a:path>
              </a:pathLst>
            </a:custGeom>
            <a:solidFill>
              <a:srgbClr val="4C3E0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58"/>
            <p:cNvSpPr/>
            <p:nvPr/>
          </p:nvSpPr>
          <p:spPr>
            <a:xfrm>
              <a:off x="1778275" y="3359800"/>
              <a:ext cx="48575" cy="137175"/>
            </a:xfrm>
            <a:custGeom>
              <a:rect b="b" l="l" r="r" t="t"/>
              <a:pathLst>
                <a:path extrusionOk="0" h="5487" w="1943">
                  <a:moveTo>
                    <a:pt x="1267" y="0"/>
                  </a:moveTo>
                  <a:lnTo>
                    <a:pt x="1267" y="0"/>
                  </a:lnTo>
                  <a:cubicBezTo>
                    <a:pt x="800" y="985"/>
                    <a:pt x="1" y="3640"/>
                    <a:pt x="951" y="5487"/>
                  </a:cubicBezTo>
                  <a:cubicBezTo>
                    <a:pt x="1507" y="4923"/>
                    <a:pt x="1942" y="1977"/>
                    <a:pt x="1267"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58"/>
            <p:cNvSpPr/>
            <p:nvPr/>
          </p:nvSpPr>
          <p:spPr>
            <a:xfrm>
              <a:off x="1682450" y="3350975"/>
              <a:ext cx="33825" cy="101075"/>
            </a:xfrm>
            <a:custGeom>
              <a:rect b="b" l="l" r="r" t="t"/>
              <a:pathLst>
                <a:path extrusionOk="0" h="4043" w="1353">
                  <a:moveTo>
                    <a:pt x="172" y="0"/>
                  </a:moveTo>
                  <a:cubicBezTo>
                    <a:pt x="36" y="809"/>
                    <a:pt x="0" y="2896"/>
                    <a:pt x="1065" y="4042"/>
                  </a:cubicBezTo>
                  <a:cubicBezTo>
                    <a:pt x="1352" y="3520"/>
                    <a:pt x="1064" y="1298"/>
                    <a:pt x="172"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58"/>
            <p:cNvSpPr/>
            <p:nvPr/>
          </p:nvSpPr>
          <p:spPr>
            <a:xfrm>
              <a:off x="1529100" y="3448625"/>
              <a:ext cx="109500" cy="63450"/>
            </a:xfrm>
            <a:custGeom>
              <a:rect b="b" l="l" r="r" t="t"/>
              <a:pathLst>
                <a:path extrusionOk="0" h="2538" w="4380">
                  <a:moveTo>
                    <a:pt x="4202" y="1"/>
                  </a:moveTo>
                  <a:cubicBezTo>
                    <a:pt x="3202" y="1"/>
                    <a:pt x="889" y="1098"/>
                    <a:pt x="0" y="2537"/>
                  </a:cubicBezTo>
                  <a:cubicBezTo>
                    <a:pt x="1114" y="2409"/>
                    <a:pt x="3750" y="1699"/>
                    <a:pt x="4380" y="15"/>
                  </a:cubicBezTo>
                  <a:cubicBezTo>
                    <a:pt x="4326" y="6"/>
                    <a:pt x="4267" y="1"/>
                    <a:pt x="4202"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58"/>
            <p:cNvSpPr/>
            <p:nvPr/>
          </p:nvSpPr>
          <p:spPr>
            <a:xfrm>
              <a:off x="1654850" y="3603575"/>
              <a:ext cx="98875" cy="26200"/>
            </a:xfrm>
            <a:custGeom>
              <a:rect b="b" l="l" r="r" t="t"/>
              <a:pathLst>
                <a:path extrusionOk="0" h="1048" w="3955">
                  <a:moveTo>
                    <a:pt x="2908" y="1"/>
                  </a:moveTo>
                  <a:cubicBezTo>
                    <a:pt x="1969" y="1"/>
                    <a:pt x="715" y="271"/>
                    <a:pt x="1" y="880"/>
                  </a:cubicBezTo>
                  <a:cubicBezTo>
                    <a:pt x="356" y="965"/>
                    <a:pt x="916" y="1047"/>
                    <a:pt x="1515" y="1047"/>
                  </a:cubicBezTo>
                  <a:cubicBezTo>
                    <a:pt x="2434" y="1047"/>
                    <a:pt x="3446" y="854"/>
                    <a:pt x="3954" y="182"/>
                  </a:cubicBezTo>
                  <a:cubicBezTo>
                    <a:pt x="3743" y="64"/>
                    <a:pt x="3362" y="1"/>
                    <a:pt x="2908"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58"/>
            <p:cNvSpPr/>
            <p:nvPr/>
          </p:nvSpPr>
          <p:spPr>
            <a:xfrm>
              <a:off x="1724850" y="3624950"/>
              <a:ext cx="90200" cy="26850"/>
            </a:xfrm>
            <a:custGeom>
              <a:rect b="b" l="l" r="r" t="t"/>
              <a:pathLst>
                <a:path extrusionOk="0" h="1074" w="3608">
                  <a:moveTo>
                    <a:pt x="2974" y="1"/>
                  </a:moveTo>
                  <a:cubicBezTo>
                    <a:pt x="2116" y="1"/>
                    <a:pt x="761" y="336"/>
                    <a:pt x="1" y="1011"/>
                  </a:cubicBezTo>
                  <a:cubicBezTo>
                    <a:pt x="218" y="1046"/>
                    <a:pt x="522" y="1073"/>
                    <a:pt x="867" y="1073"/>
                  </a:cubicBezTo>
                  <a:cubicBezTo>
                    <a:pt x="1795" y="1073"/>
                    <a:pt x="3014" y="875"/>
                    <a:pt x="3607" y="102"/>
                  </a:cubicBezTo>
                  <a:cubicBezTo>
                    <a:pt x="3470" y="35"/>
                    <a:pt x="3247" y="1"/>
                    <a:pt x="297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58"/>
            <p:cNvSpPr/>
            <p:nvPr/>
          </p:nvSpPr>
          <p:spPr>
            <a:xfrm>
              <a:off x="1844125" y="3486150"/>
              <a:ext cx="90975" cy="42175"/>
            </a:xfrm>
            <a:custGeom>
              <a:rect b="b" l="l" r="r" t="t"/>
              <a:pathLst>
                <a:path extrusionOk="0" h="1687" w="3639">
                  <a:moveTo>
                    <a:pt x="104" y="1"/>
                  </a:moveTo>
                  <a:cubicBezTo>
                    <a:pt x="69" y="1"/>
                    <a:pt x="35" y="1"/>
                    <a:pt x="0" y="3"/>
                  </a:cubicBezTo>
                  <a:cubicBezTo>
                    <a:pt x="520" y="566"/>
                    <a:pt x="1896" y="1686"/>
                    <a:pt x="3195" y="1686"/>
                  </a:cubicBezTo>
                  <a:cubicBezTo>
                    <a:pt x="3344" y="1686"/>
                    <a:pt x="3493" y="1672"/>
                    <a:pt x="3638" y="1639"/>
                  </a:cubicBezTo>
                  <a:cubicBezTo>
                    <a:pt x="3366" y="1057"/>
                    <a:pt x="1543" y="1"/>
                    <a:pt x="10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58"/>
            <p:cNvSpPr/>
            <p:nvPr/>
          </p:nvSpPr>
          <p:spPr>
            <a:xfrm>
              <a:off x="1664525" y="3516275"/>
              <a:ext cx="67875" cy="63625"/>
            </a:xfrm>
            <a:custGeom>
              <a:rect b="b" l="l" r="r" t="t"/>
              <a:pathLst>
                <a:path extrusionOk="0" h="2545" w="2715">
                  <a:moveTo>
                    <a:pt x="0" y="0"/>
                  </a:moveTo>
                  <a:lnTo>
                    <a:pt x="0" y="0"/>
                  </a:lnTo>
                  <a:cubicBezTo>
                    <a:pt x="325" y="747"/>
                    <a:pt x="1383" y="2431"/>
                    <a:pt x="2714" y="2544"/>
                  </a:cubicBezTo>
                  <a:cubicBezTo>
                    <a:pt x="2642" y="1914"/>
                    <a:pt x="1289" y="362"/>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58"/>
            <p:cNvSpPr/>
            <p:nvPr/>
          </p:nvSpPr>
          <p:spPr>
            <a:xfrm>
              <a:off x="1964050" y="3466425"/>
              <a:ext cx="47125" cy="81650"/>
            </a:xfrm>
            <a:custGeom>
              <a:rect b="b" l="l" r="r" t="t"/>
              <a:pathLst>
                <a:path extrusionOk="0" h="3266" w="1885">
                  <a:moveTo>
                    <a:pt x="1796" y="0"/>
                  </a:moveTo>
                  <a:cubicBezTo>
                    <a:pt x="1157" y="593"/>
                    <a:pt x="0" y="2023"/>
                    <a:pt x="276" y="3266"/>
                  </a:cubicBezTo>
                  <a:cubicBezTo>
                    <a:pt x="828" y="3020"/>
                    <a:pt x="1825" y="1424"/>
                    <a:pt x="1884" y="118"/>
                  </a:cubicBezTo>
                  <a:lnTo>
                    <a:pt x="1884" y="114"/>
                  </a:lnTo>
                  <a:cubicBezTo>
                    <a:pt x="1856" y="76"/>
                    <a:pt x="1824" y="39"/>
                    <a:pt x="179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58"/>
            <p:cNvSpPr/>
            <p:nvPr/>
          </p:nvSpPr>
          <p:spPr>
            <a:xfrm>
              <a:off x="1532050" y="3407100"/>
              <a:ext cx="61150" cy="37900"/>
            </a:xfrm>
            <a:custGeom>
              <a:rect b="b" l="l" r="r" t="t"/>
              <a:pathLst>
                <a:path extrusionOk="0" h="1516" w="2446">
                  <a:moveTo>
                    <a:pt x="582" y="1"/>
                  </a:moveTo>
                  <a:cubicBezTo>
                    <a:pt x="382" y="147"/>
                    <a:pt x="189" y="303"/>
                    <a:pt x="0" y="463"/>
                  </a:cubicBezTo>
                  <a:cubicBezTo>
                    <a:pt x="596" y="996"/>
                    <a:pt x="1402" y="1516"/>
                    <a:pt x="2198" y="1516"/>
                  </a:cubicBezTo>
                  <a:cubicBezTo>
                    <a:pt x="2280" y="1516"/>
                    <a:pt x="2363" y="1510"/>
                    <a:pt x="2445" y="1499"/>
                  </a:cubicBezTo>
                  <a:cubicBezTo>
                    <a:pt x="2302" y="1095"/>
                    <a:pt x="1499" y="417"/>
                    <a:pt x="582"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58"/>
            <p:cNvSpPr/>
            <p:nvPr/>
          </p:nvSpPr>
          <p:spPr>
            <a:xfrm>
              <a:off x="1798675" y="3629725"/>
              <a:ext cx="60525" cy="71525"/>
            </a:xfrm>
            <a:custGeom>
              <a:rect b="b" l="l" r="r" t="t"/>
              <a:pathLst>
                <a:path extrusionOk="0" h="2861" w="2421">
                  <a:moveTo>
                    <a:pt x="1280" y="0"/>
                  </a:moveTo>
                  <a:cubicBezTo>
                    <a:pt x="741" y="0"/>
                    <a:pt x="162" y="562"/>
                    <a:pt x="83" y="1312"/>
                  </a:cubicBezTo>
                  <a:cubicBezTo>
                    <a:pt x="1" y="2099"/>
                    <a:pt x="383" y="2784"/>
                    <a:pt x="1061" y="2855"/>
                  </a:cubicBezTo>
                  <a:cubicBezTo>
                    <a:pt x="1098" y="2859"/>
                    <a:pt x="1134" y="2861"/>
                    <a:pt x="1170" y="2861"/>
                  </a:cubicBezTo>
                  <a:cubicBezTo>
                    <a:pt x="1794" y="2861"/>
                    <a:pt x="2260" y="2292"/>
                    <a:pt x="2338" y="1547"/>
                  </a:cubicBezTo>
                  <a:cubicBezTo>
                    <a:pt x="2421" y="760"/>
                    <a:pt x="1921" y="64"/>
                    <a:pt x="1359" y="4"/>
                  </a:cubicBezTo>
                  <a:cubicBezTo>
                    <a:pt x="1333" y="2"/>
                    <a:pt x="1307" y="0"/>
                    <a:pt x="128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58"/>
            <p:cNvSpPr/>
            <p:nvPr/>
          </p:nvSpPr>
          <p:spPr>
            <a:xfrm>
              <a:off x="1624625" y="3464300"/>
              <a:ext cx="60500" cy="71525"/>
            </a:xfrm>
            <a:custGeom>
              <a:rect b="b" l="l" r="r" t="t"/>
              <a:pathLst>
                <a:path extrusionOk="0" h="2861" w="2420">
                  <a:moveTo>
                    <a:pt x="1280" y="1"/>
                  </a:moveTo>
                  <a:cubicBezTo>
                    <a:pt x="740" y="1"/>
                    <a:pt x="161" y="563"/>
                    <a:pt x="83" y="1312"/>
                  </a:cubicBezTo>
                  <a:cubicBezTo>
                    <a:pt x="0" y="2099"/>
                    <a:pt x="382" y="2784"/>
                    <a:pt x="1061" y="2855"/>
                  </a:cubicBezTo>
                  <a:cubicBezTo>
                    <a:pt x="1097" y="2859"/>
                    <a:pt x="1133" y="2860"/>
                    <a:pt x="1169" y="2860"/>
                  </a:cubicBezTo>
                  <a:cubicBezTo>
                    <a:pt x="1794" y="2860"/>
                    <a:pt x="2259" y="2291"/>
                    <a:pt x="2337" y="1547"/>
                  </a:cubicBezTo>
                  <a:cubicBezTo>
                    <a:pt x="2420" y="761"/>
                    <a:pt x="1920" y="63"/>
                    <a:pt x="1358" y="5"/>
                  </a:cubicBezTo>
                  <a:cubicBezTo>
                    <a:pt x="1332" y="2"/>
                    <a:pt x="1306" y="1"/>
                    <a:pt x="128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58"/>
            <p:cNvSpPr/>
            <p:nvPr/>
          </p:nvSpPr>
          <p:spPr>
            <a:xfrm>
              <a:off x="1986250" y="3532175"/>
              <a:ext cx="50150" cy="59700"/>
            </a:xfrm>
            <a:custGeom>
              <a:rect b="b" l="l" r="r" t="t"/>
              <a:pathLst>
                <a:path extrusionOk="0" h="2388" w="2006">
                  <a:moveTo>
                    <a:pt x="1063" y="1"/>
                  </a:moveTo>
                  <a:cubicBezTo>
                    <a:pt x="616" y="1"/>
                    <a:pt x="136" y="470"/>
                    <a:pt x="70" y="1096"/>
                  </a:cubicBezTo>
                  <a:cubicBezTo>
                    <a:pt x="0" y="1753"/>
                    <a:pt x="318" y="2324"/>
                    <a:pt x="879" y="2383"/>
                  </a:cubicBezTo>
                  <a:cubicBezTo>
                    <a:pt x="909" y="2386"/>
                    <a:pt x="938" y="2388"/>
                    <a:pt x="967" y="2388"/>
                  </a:cubicBezTo>
                  <a:cubicBezTo>
                    <a:pt x="1484" y="2388"/>
                    <a:pt x="1871" y="1912"/>
                    <a:pt x="1936" y="1290"/>
                  </a:cubicBezTo>
                  <a:cubicBezTo>
                    <a:pt x="2006" y="634"/>
                    <a:pt x="1591" y="53"/>
                    <a:pt x="1127" y="4"/>
                  </a:cubicBezTo>
                  <a:cubicBezTo>
                    <a:pt x="1105" y="2"/>
                    <a:pt x="1084" y="1"/>
                    <a:pt x="106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58"/>
            <p:cNvSpPr/>
            <p:nvPr/>
          </p:nvSpPr>
          <p:spPr>
            <a:xfrm>
              <a:off x="1809675" y="3437675"/>
              <a:ext cx="68925" cy="62400"/>
            </a:xfrm>
            <a:custGeom>
              <a:rect b="b" l="l" r="r" t="t"/>
              <a:pathLst>
                <a:path extrusionOk="0" h="2496" w="2757">
                  <a:moveTo>
                    <a:pt x="2756" y="0"/>
                  </a:moveTo>
                  <a:cubicBezTo>
                    <a:pt x="1987" y="262"/>
                    <a:pt x="222" y="1178"/>
                    <a:pt x="0" y="2496"/>
                  </a:cubicBezTo>
                  <a:cubicBezTo>
                    <a:pt x="635" y="2475"/>
                    <a:pt x="2291" y="1254"/>
                    <a:pt x="275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58"/>
            <p:cNvSpPr/>
            <p:nvPr/>
          </p:nvSpPr>
          <p:spPr>
            <a:xfrm>
              <a:off x="1730450" y="3507700"/>
              <a:ext cx="42950" cy="84625"/>
            </a:xfrm>
            <a:custGeom>
              <a:rect b="b" l="l" r="r" t="t"/>
              <a:pathLst>
                <a:path extrusionOk="0" h="3385" w="1718">
                  <a:moveTo>
                    <a:pt x="0" y="1"/>
                  </a:moveTo>
                  <a:cubicBezTo>
                    <a:pt x="17" y="813"/>
                    <a:pt x="355" y="2774"/>
                    <a:pt x="1544" y="3384"/>
                  </a:cubicBezTo>
                  <a:cubicBezTo>
                    <a:pt x="1717" y="2773"/>
                    <a:pt x="1055" y="826"/>
                    <a:pt x="0"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58"/>
            <p:cNvSpPr/>
            <p:nvPr/>
          </p:nvSpPr>
          <p:spPr>
            <a:xfrm>
              <a:off x="1754275" y="3340075"/>
              <a:ext cx="18675" cy="98450"/>
            </a:xfrm>
            <a:custGeom>
              <a:rect b="b" l="l" r="r" t="t"/>
              <a:pathLst>
                <a:path extrusionOk="0" h="3938" w="747">
                  <a:moveTo>
                    <a:pt x="255" y="1"/>
                  </a:moveTo>
                  <a:lnTo>
                    <a:pt x="252" y="5"/>
                  </a:lnTo>
                  <a:cubicBezTo>
                    <a:pt x="395" y="416"/>
                    <a:pt x="303" y="929"/>
                    <a:pt x="191" y="1525"/>
                  </a:cubicBezTo>
                  <a:cubicBezTo>
                    <a:pt x="125" y="1900"/>
                    <a:pt x="53" y="2303"/>
                    <a:pt x="24" y="2739"/>
                  </a:cubicBezTo>
                  <a:cubicBezTo>
                    <a:pt x="0" y="3113"/>
                    <a:pt x="11" y="3513"/>
                    <a:pt x="89" y="3937"/>
                  </a:cubicBezTo>
                  <a:lnTo>
                    <a:pt x="442" y="3870"/>
                  </a:lnTo>
                  <a:cubicBezTo>
                    <a:pt x="418" y="3748"/>
                    <a:pt x="403" y="3632"/>
                    <a:pt x="393" y="3517"/>
                  </a:cubicBezTo>
                  <a:cubicBezTo>
                    <a:pt x="322" y="2807"/>
                    <a:pt x="440" y="2163"/>
                    <a:pt x="546" y="1589"/>
                  </a:cubicBezTo>
                  <a:cubicBezTo>
                    <a:pt x="654" y="999"/>
                    <a:pt x="747" y="486"/>
                    <a:pt x="628" y="22"/>
                  </a:cubicBezTo>
                  <a:cubicBezTo>
                    <a:pt x="563" y="18"/>
                    <a:pt x="502" y="15"/>
                    <a:pt x="438" y="11"/>
                  </a:cubicBezTo>
                  <a:cubicBezTo>
                    <a:pt x="380" y="7"/>
                    <a:pt x="321" y="5"/>
                    <a:pt x="26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58"/>
            <p:cNvSpPr/>
            <p:nvPr/>
          </p:nvSpPr>
          <p:spPr>
            <a:xfrm>
              <a:off x="1897075" y="3375200"/>
              <a:ext cx="21250" cy="101775"/>
            </a:xfrm>
            <a:custGeom>
              <a:rect b="b" l="l" r="r" t="t"/>
              <a:pathLst>
                <a:path extrusionOk="0" h="4071" w="850">
                  <a:moveTo>
                    <a:pt x="0" y="1"/>
                  </a:moveTo>
                  <a:cubicBezTo>
                    <a:pt x="210" y="436"/>
                    <a:pt x="167" y="932"/>
                    <a:pt x="117" y="1499"/>
                  </a:cubicBezTo>
                  <a:cubicBezTo>
                    <a:pt x="85" y="1878"/>
                    <a:pt x="49" y="2281"/>
                    <a:pt x="89" y="2703"/>
                  </a:cubicBezTo>
                  <a:lnTo>
                    <a:pt x="89" y="2707"/>
                  </a:lnTo>
                  <a:cubicBezTo>
                    <a:pt x="128" y="3113"/>
                    <a:pt x="239" y="3542"/>
                    <a:pt x="488" y="3977"/>
                  </a:cubicBezTo>
                  <a:cubicBezTo>
                    <a:pt x="523" y="4035"/>
                    <a:pt x="581" y="4070"/>
                    <a:pt x="644" y="4070"/>
                  </a:cubicBezTo>
                  <a:cubicBezTo>
                    <a:pt x="673" y="4070"/>
                    <a:pt x="705" y="4060"/>
                    <a:pt x="733" y="4045"/>
                  </a:cubicBezTo>
                  <a:cubicBezTo>
                    <a:pt x="820" y="3996"/>
                    <a:pt x="849" y="3888"/>
                    <a:pt x="800" y="3803"/>
                  </a:cubicBezTo>
                  <a:cubicBezTo>
                    <a:pt x="700" y="3627"/>
                    <a:pt x="626" y="3455"/>
                    <a:pt x="572" y="3284"/>
                  </a:cubicBezTo>
                  <a:cubicBezTo>
                    <a:pt x="375" y="2678"/>
                    <a:pt x="426" y="2096"/>
                    <a:pt x="475" y="1532"/>
                  </a:cubicBezTo>
                  <a:cubicBezTo>
                    <a:pt x="511" y="1083"/>
                    <a:pt x="549" y="653"/>
                    <a:pt x="458" y="244"/>
                  </a:cubicBezTo>
                  <a:cubicBezTo>
                    <a:pt x="387" y="201"/>
                    <a:pt x="315" y="166"/>
                    <a:pt x="244" y="126"/>
                  </a:cubicBezTo>
                  <a:lnTo>
                    <a:pt x="239" y="126"/>
                  </a:lnTo>
                  <a:cubicBezTo>
                    <a:pt x="157" y="79"/>
                    <a:pt x="83" y="36"/>
                    <a:pt x="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8" name="Google Shape;728;p58"/>
            <p:cNvSpPr/>
            <p:nvPr/>
          </p:nvSpPr>
          <p:spPr>
            <a:xfrm>
              <a:off x="1924075" y="3415175"/>
              <a:ext cx="41800" cy="76950"/>
            </a:xfrm>
            <a:custGeom>
              <a:rect b="b" l="l" r="r" t="t"/>
              <a:pathLst>
                <a:path extrusionOk="0" h="3078" w="1672">
                  <a:moveTo>
                    <a:pt x="1375" y="0"/>
                  </a:moveTo>
                  <a:cubicBezTo>
                    <a:pt x="793" y="369"/>
                    <a:pt x="179" y="1418"/>
                    <a:pt x="40" y="2370"/>
                  </a:cubicBezTo>
                  <a:cubicBezTo>
                    <a:pt x="4" y="2617"/>
                    <a:pt x="1" y="2856"/>
                    <a:pt x="36" y="3078"/>
                  </a:cubicBezTo>
                  <a:lnTo>
                    <a:pt x="386" y="3020"/>
                  </a:lnTo>
                  <a:cubicBezTo>
                    <a:pt x="375" y="2946"/>
                    <a:pt x="367" y="2870"/>
                    <a:pt x="367" y="2792"/>
                  </a:cubicBezTo>
                  <a:cubicBezTo>
                    <a:pt x="343" y="1797"/>
                    <a:pt x="1139" y="462"/>
                    <a:pt x="1671" y="255"/>
                  </a:cubicBezTo>
                  <a:cubicBezTo>
                    <a:pt x="1622" y="208"/>
                    <a:pt x="1575" y="165"/>
                    <a:pt x="1525" y="125"/>
                  </a:cubicBezTo>
                  <a:cubicBezTo>
                    <a:pt x="1476" y="83"/>
                    <a:pt x="1429" y="47"/>
                    <a:pt x="1379" y="0"/>
                  </a:cubicBezTo>
                  <a:cubicBezTo>
                    <a:pt x="1379" y="2"/>
                    <a:pt x="1378" y="2"/>
                    <a:pt x="1378" y="2"/>
                  </a:cubicBezTo>
                  <a:cubicBezTo>
                    <a:pt x="1376" y="2"/>
                    <a:pt x="1375" y="0"/>
                    <a:pt x="137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58"/>
            <p:cNvSpPr/>
            <p:nvPr/>
          </p:nvSpPr>
          <p:spPr>
            <a:xfrm>
              <a:off x="1629600" y="3365975"/>
              <a:ext cx="44500" cy="52600"/>
            </a:xfrm>
            <a:custGeom>
              <a:rect b="b" l="l" r="r" t="t"/>
              <a:pathLst>
                <a:path extrusionOk="0" h="2104" w="1780">
                  <a:moveTo>
                    <a:pt x="944" y="1"/>
                  </a:moveTo>
                  <a:cubicBezTo>
                    <a:pt x="547" y="1"/>
                    <a:pt x="120" y="414"/>
                    <a:pt x="62" y="965"/>
                  </a:cubicBezTo>
                  <a:cubicBezTo>
                    <a:pt x="1" y="1543"/>
                    <a:pt x="282" y="2048"/>
                    <a:pt x="781" y="2100"/>
                  </a:cubicBezTo>
                  <a:cubicBezTo>
                    <a:pt x="808" y="2102"/>
                    <a:pt x="833" y="2104"/>
                    <a:pt x="859" y="2104"/>
                  </a:cubicBezTo>
                  <a:cubicBezTo>
                    <a:pt x="1317" y="2104"/>
                    <a:pt x="1661" y="1685"/>
                    <a:pt x="1718" y="1137"/>
                  </a:cubicBezTo>
                  <a:cubicBezTo>
                    <a:pt x="1779" y="560"/>
                    <a:pt x="1412" y="46"/>
                    <a:pt x="1001" y="4"/>
                  </a:cubicBezTo>
                  <a:cubicBezTo>
                    <a:pt x="982" y="2"/>
                    <a:pt x="963" y="1"/>
                    <a:pt x="94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58"/>
            <p:cNvSpPr/>
            <p:nvPr/>
          </p:nvSpPr>
          <p:spPr>
            <a:xfrm>
              <a:off x="1780875" y="3540825"/>
              <a:ext cx="29525" cy="61925"/>
            </a:xfrm>
            <a:custGeom>
              <a:rect b="b" l="l" r="r" t="t"/>
              <a:pathLst>
                <a:path extrusionOk="0" h="2477" w="1181">
                  <a:moveTo>
                    <a:pt x="9" y="1"/>
                  </a:moveTo>
                  <a:cubicBezTo>
                    <a:pt x="1" y="591"/>
                    <a:pt x="197" y="2019"/>
                    <a:pt x="1042" y="2477"/>
                  </a:cubicBezTo>
                  <a:cubicBezTo>
                    <a:pt x="1181" y="2034"/>
                    <a:pt x="750" y="612"/>
                    <a:pt x="9"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58"/>
            <p:cNvSpPr/>
            <p:nvPr/>
          </p:nvSpPr>
          <p:spPr>
            <a:xfrm>
              <a:off x="1881200" y="3535825"/>
              <a:ext cx="63925" cy="37900"/>
            </a:xfrm>
            <a:custGeom>
              <a:rect b="b" l="l" r="r" t="t"/>
              <a:pathLst>
                <a:path extrusionOk="0" h="1516" w="2557">
                  <a:moveTo>
                    <a:pt x="1" y="0"/>
                  </a:moveTo>
                  <a:lnTo>
                    <a:pt x="1" y="0"/>
                  </a:lnTo>
                  <a:cubicBezTo>
                    <a:pt x="365" y="497"/>
                    <a:pt x="1362" y="1515"/>
                    <a:pt x="2322" y="1515"/>
                  </a:cubicBezTo>
                  <a:cubicBezTo>
                    <a:pt x="2400" y="1515"/>
                    <a:pt x="2479" y="1508"/>
                    <a:pt x="2556" y="1494"/>
                  </a:cubicBezTo>
                  <a:cubicBezTo>
                    <a:pt x="2375" y="996"/>
                    <a:pt x="1044" y="21"/>
                    <a:pt x="1"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5"/>
          <p:cNvSpPr/>
          <p:nvPr/>
        </p:nvSpPr>
        <p:spPr>
          <a:xfrm>
            <a:off x="4193400" y="12609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35"/>
          <p:cNvSpPr/>
          <p:nvPr/>
        </p:nvSpPr>
        <p:spPr>
          <a:xfrm>
            <a:off x="6877200" y="12609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5"/>
          <p:cNvSpPr/>
          <p:nvPr/>
        </p:nvSpPr>
        <p:spPr>
          <a:xfrm>
            <a:off x="4193400" y="2970943"/>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5"/>
          <p:cNvSpPr/>
          <p:nvPr/>
        </p:nvSpPr>
        <p:spPr>
          <a:xfrm>
            <a:off x="6877200" y="2970943"/>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5"/>
          <p:cNvSpPr/>
          <p:nvPr/>
        </p:nvSpPr>
        <p:spPr>
          <a:xfrm>
            <a:off x="1509600" y="2970943"/>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5"/>
          <p:cNvSpPr/>
          <p:nvPr/>
        </p:nvSpPr>
        <p:spPr>
          <a:xfrm>
            <a:off x="1509600" y="1260994"/>
            <a:ext cx="757200" cy="7572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5"/>
          <p:cNvSpPr txBox="1"/>
          <p:nvPr>
            <p:ph type="title"/>
          </p:nvPr>
        </p:nvSpPr>
        <p:spPr>
          <a:xfrm rot="987">
            <a:off x="1365600" y="1415738"/>
            <a:ext cx="1045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303" name="Google Shape;303;p35"/>
          <p:cNvSpPr txBox="1"/>
          <p:nvPr>
            <p:ph idx="2" type="title"/>
          </p:nvPr>
        </p:nvSpPr>
        <p:spPr>
          <a:xfrm>
            <a:off x="720000" y="1990652"/>
            <a:ext cx="23364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About the group</a:t>
            </a:r>
            <a:endParaRPr/>
          </a:p>
        </p:txBody>
      </p:sp>
      <p:sp>
        <p:nvSpPr>
          <p:cNvPr id="304" name="Google Shape;304;p35"/>
          <p:cNvSpPr txBox="1"/>
          <p:nvPr>
            <p:ph idx="1" type="subTitle"/>
          </p:nvPr>
        </p:nvSpPr>
        <p:spPr>
          <a:xfrm>
            <a:off x="490525" y="2270513"/>
            <a:ext cx="26361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How and why we started the Inclusive Teaching Interest Group</a:t>
            </a:r>
            <a:endParaRPr/>
          </a:p>
        </p:txBody>
      </p:sp>
      <p:sp>
        <p:nvSpPr>
          <p:cNvPr id="305" name="Google Shape;305;p35"/>
          <p:cNvSpPr txBox="1"/>
          <p:nvPr>
            <p:ph idx="21"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Table of </a:t>
            </a:r>
            <a:r>
              <a:rPr b="1" lang="en"/>
              <a:t>contents</a:t>
            </a:r>
            <a:endParaRPr b="1"/>
          </a:p>
        </p:txBody>
      </p:sp>
      <p:sp>
        <p:nvSpPr>
          <p:cNvPr id="306" name="Google Shape;306;p35"/>
          <p:cNvSpPr txBox="1"/>
          <p:nvPr>
            <p:ph idx="3" type="title"/>
          </p:nvPr>
        </p:nvSpPr>
        <p:spPr>
          <a:xfrm rot="1407">
            <a:off x="1521600" y="3125678"/>
            <a:ext cx="733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307" name="Google Shape;307;p35"/>
          <p:cNvSpPr txBox="1"/>
          <p:nvPr>
            <p:ph idx="4" type="title"/>
          </p:nvPr>
        </p:nvSpPr>
        <p:spPr>
          <a:xfrm>
            <a:off x="720000" y="3705302"/>
            <a:ext cx="23364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Privilege checklist</a:t>
            </a:r>
            <a:endParaRPr/>
          </a:p>
        </p:txBody>
      </p:sp>
      <p:sp>
        <p:nvSpPr>
          <p:cNvPr id="308" name="Google Shape;308;p35"/>
          <p:cNvSpPr txBox="1"/>
          <p:nvPr>
            <p:ph idx="5" type="subTitle"/>
          </p:nvPr>
        </p:nvSpPr>
        <p:spPr>
          <a:xfrm>
            <a:off x="720000" y="4000803"/>
            <a:ext cx="23364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Background and how it works</a:t>
            </a:r>
            <a:endParaRPr/>
          </a:p>
        </p:txBody>
      </p:sp>
      <p:sp>
        <p:nvSpPr>
          <p:cNvPr id="309" name="Google Shape;309;p35"/>
          <p:cNvSpPr txBox="1"/>
          <p:nvPr>
            <p:ph idx="6" type="title"/>
          </p:nvPr>
        </p:nvSpPr>
        <p:spPr>
          <a:xfrm rot="987">
            <a:off x="4049400" y="1415738"/>
            <a:ext cx="1045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310" name="Google Shape;310;p35"/>
          <p:cNvSpPr txBox="1"/>
          <p:nvPr>
            <p:ph idx="7" type="title"/>
          </p:nvPr>
        </p:nvSpPr>
        <p:spPr>
          <a:xfrm>
            <a:off x="3403800" y="1990652"/>
            <a:ext cx="23364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Journal club</a:t>
            </a:r>
            <a:endParaRPr/>
          </a:p>
        </p:txBody>
      </p:sp>
      <p:sp>
        <p:nvSpPr>
          <p:cNvPr id="311" name="Google Shape;311;p35"/>
          <p:cNvSpPr txBox="1"/>
          <p:nvPr>
            <p:ph idx="8" type="subTitle"/>
          </p:nvPr>
        </p:nvSpPr>
        <p:spPr>
          <a:xfrm>
            <a:off x="3403800" y="2286253"/>
            <a:ext cx="23364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What we have discussed as a group</a:t>
            </a:r>
            <a:endParaRPr/>
          </a:p>
        </p:txBody>
      </p:sp>
      <p:sp>
        <p:nvSpPr>
          <p:cNvPr id="312" name="Google Shape;312;p35"/>
          <p:cNvSpPr txBox="1"/>
          <p:nvPr>
            <p:ph idx="9" type="title"/>
          </p:nvPr>
        </p:nvSpPr>
        <p:spPr>
          <a:xfrm rot="987">
            <a:off x="4049400" y="3125679"/>
            <a:ext cx="1045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05</a:t>
            </a:r>
            <a:endParaRPr/>
          </a:p>
        </p:txBody>
      </p:sp>
      <p:sp>
        <p:nvSpPr>
          <p:cNvPr id="313" name="Google Shape;313;p35"/>
          <p:cNvSpPr txBox="1"/>
          <p:nvPr>
            <p:ph idx="13" type="title"/>
          </p:nvPr>
        </p:nvSpPr>
        <p:spPr>
          <a:xfrm>
            <a:off x="3403800" y="3705302"/>
            <a:ext cx="23364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Next Steps</a:t>
            </a:r>
            <a:endParaRPr/>
          </a:p>
        </p:txBody>
      </p:sp>
      <p:sp>
        <p:nvSpPr>
          <p:cNvPr id="314" name="Google Shape;314;p35"/>
          <p:cNvSpPr txBox="1"/>
          <p:nvPr>
            <p:ph idx="14" type="subTitle"/>
          </p:nvPr>
        </p:nvSpPr>
        <p:spPr>
          <a:xfrm>
            <a:off x="3403800" y="4000803"/>
            <a:ext cx="23364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Our conclusions, feedback from group, and future plans</a:t>
            </a:r>
            <a:endParaRPr/>
          </a:p>
        </p:txBody>
      </p:sp>
      <p:sp>
        <p:nvSpPr>
          <p:cNvPr id="315" name="Google Shape;315;p35"/>
          <p:cNvSpPr txBox="1"/>
          <p:nvPr>
            <p:ph idx="15" type="title"/>
          </p:nvPr>
        </p:nvSpPr>
        <p:spPr>
          <a:xfrm rot="987">
            <a:off x="6733200" y="1415738"/>
            <a:ext cx="1045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316" name="Google Shape;316;p35"/>
          <p:cNvSpPr txBox="1"/>
          <p:nvPr>
            <p:ph idx="16" type="title"/>
          </p:nvPr>
        </p:nvSpPr>
        <p:spPr>
          <a:xfrm>
            <a:off x="5836850" y="1990650"/>
            <a:ext cx="30069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Shared Values Workshop</a:t>
            </a:r>
            <a:endParaRPr/>
          </a:p>
        </p:txBody>
      </p:sp>
      <p:sp>
        <p:nvSpPr>
          <p:cNvPr id="317" name="Google Shape;317;p35"/>
          <p:cNvSpPr txBox="1"/>
          <p:nvPr>
            <p:ph idx="17" type="subTitle"/>
          </p:nvPr>
        </p:nvSpPr>
        <p:spPr>
          <a:xfrm>
            <a:off x="6087600" y="2286253"/>
            <a:ext cx="23364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A way to dig into the kind of </a:t>
            </a:r>
            <a:r>
              <a:rPr lang="en"/>
              <a:t>instruction we want to embody</a:t>
            </a:r>
            <a:endParaRPr/>
          </a:p>
        </p:txBody>
      </p:sp>
      <p:sp>
        <p:nvSpPr>
          <p:cNvPr id="318" name="Google Shape;318;p35"/>
          <p:cNvSpPr txBox="1"/>
          <p:nvPr>
            <p:ph idx="18" type="title"/>
          </p:nvPr>
        </p:nvSpPr>
        <p:spPr>
          <a:xfrm rot="987">
            <a:off x="6733200" y="3125679"/>
            <a:ext cx="1045200" cy="44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06</a:t>
            </a:r>
            <a:endParaRPr/>
          </a:p>
        </p:txBody>
      </p:sp>
      <p:sp>
        <p:nvSpPr>
          <p:cNvPr id="319" name="Google Shape;319;p35"/>
          <p:cNvSpPr txBox="1"/>
          <p:nvPr>
            <p:ph idx="19" type="title"/>
          </p:nvPr>
        </p:nvSpPr>
        <p:spPr>
          <a:xfrm>
            <a:off x="6087600" y="3705302"/>
            <a:ext cx="2336400" cy="447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Discussion</a:t>
            </a:r>
            <a:endParaRPr/>
          </a:p>
        </p:txBody>
      </p:sp>
      <p:sp>
        <p:nvSpPr>
          <p:cNvPr id="320" name="Google Shape;320;p35"/>
          <p:cNvSpPr txBox="1"/>
          <p:nvPr>
            <p:ph idx="20" type="subTitle"/>
          </p:nvPr>
        </p:nvSpPr>
        <p:spPr>
          <a:xfrm>
            <a:off x="6087600" y="4000803"/>
            <a:ext cx="2336400" cy="60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We’d like to hear your thoughts and ideas!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36"/>
          <p:cNvSpPr txBox="1"/>
          <p:nvPr>
            <p:ph type="title"/>
          </p:nvPr>
        </p:nvSpPr>
        <p:spPr>
          <a:xfrm>
            <a:off x="1427858" y="1022275"/>
            <a:ext cx="6288300" cy="116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About</a:t>
            </a:r>
            <a:r>
              <a:rPr lang="en"/>
              <a:t> </a:t>
            </a:r>
            <a:r>
              <a:rPr b="1" lang="en"/>
              <a:t>us</a:t>
            </a:r>
            <a:endParaRPr b="1"/>
          </a:p>
        </p:txBody>
      </p:sp>
      <p:sp>
        <p:nvSpPr>
          <p:cNvPr id="326" name="Google Shape;326;p36"/>
          <p:cNvSpPr txBox="1"/>
          <p:nvPr>
            <p:ph idx="1" type="subTitle"/>
          </p:nvPr>
        </p:nvSpPr>
        <p:spPr>
          <a:xfrm>
            <a:off x="1427850" y="2191375"/>
            <a:ext cx="6288300" cy="116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Sarah Nagle - she/her- Creation and Innovation Services Librarian</a:t>
            </a:r>
            <a:endParaRPr/>
          </a:p>
          <a:p>
            <a:pPr indent="0" lvl="0" marL="0" rtl="0" algn="ctr">
              <a:spcBef>
                <a:spcPts val="0"/>
              </a:spcBef>
              <a:spcAft>
                <a:spcPts val="0"/>
              </a:spcAft>
              <a:buClr>
                <a:schemeClr val="dk1"/>
              </a:buClr>
              <a:buSzPts val="1100"/>
              <a:buFont typeface="Arial"/>
              <a:buNone/>
            </a:pPr>
            <a:r>
              <a:rPr lang="en"/>
              <a:t>Abigail Morgan - she/her - Social Sciences Librarian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7"/>
          <p:cNvSpPr/>
          <p:nvPr/>
        </p:nvSpPr>
        <p:spPr>
          <a:xfrm>
            <a:off x="3788525" y="873048"/>
            <a:ext cx="1566600" cy="1566600"/>
          </a:xfrm>
          <a:prstGeom prst="ellipse">
            <a:avLst/>
          </a:prstGeom>
          <a:solidFill>
            <a:schemeClr val="accent5"/>
          </a:solidFill>
          <a:ln>
            <a:noFill/>
          </a:ln>
          <a:effectLst>
            <a:outerShdw rotWithShape="0" algn="bl" dir="3480000" dist="47625">
              <a:schemeClr val="dk1">
                <a:alpha val="25000"/>
              </a:scheme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37"/>
          <p:cNvSpPr txBox="1"/>
          <p:nvPr>
            <p:ph idx="2" type="title"/>
          </p:nvPr>
        </p:nvSpPr>
        <p:spPr>
          <a:xfrm>
            <a:off x="1470275" y="2439650"/>
            <a:ext cx="62031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About the </a:t>
            </a:r>
            <a:r>
              <a:rPr b="1" lang="en"/>
              <a:t>group</a:t>
            </a:r>
            <a:endParaRPr b="1"/>
          </a:p>
        </p:txBody>
      </p:sp>
      <p:sp>
        <p:nvSpPr>
          <p:cNvPr id="333" name="Google Shape;333;p37"/>
          <p:cNvSpPr txBox="1"/>
          <p:nvPr>
            <p:ph type="title"/>
          </p:nvPr>
        </p:nvSpPr>
        <p:spPr>
          <a:xfrm>
            <a:off x="3812675" y="1090850"/>
            <a:ext cx="1518300" cy="113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334" name="Google Shape;334;p37"/>
          <p:cNvSpPr txBox="1"/>
          <p:nvPr>
            <p:ph idx="1" type="subTitle"/>
          </p:nvPr>
        </p:nvSpPr>
        <p:spPr>
          <a:xfrm rot="166">
            <a:off x="1470275" y="3281550"/>
            <a:ext cx="6203100" cy="458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How and why we formed the Inclusive Teaching Interest Group</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38"/>
          <p:cNvSpPr txBox="1"/>
          <p:nvPr>
            <p:ph type="title"/>
          </p:nvPr>
        </p:nvSpPr>
        <p:spPr>
          <a:xfrm>
            <a:off x="720000" y="540000"/>
            <a:ext cx="6348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the </a:t>
            </a:r>
            <a:r>
              <a:rPr b="1" lang="en"/>
              <a:t>Inclusive Teaching Interest Group</a:t>
            </a:r>
            <a:endParaRPr b="1"/>
          </a:p>
        </p:txBody>
      </p:sp>
      <p:sp>
        <p:nvSpPr>
          <p:cNvPr id="340" name="Google Shape;340;p38"/>
          <p:cNvSpPr txBox="1"/>
          <p:nvPr>
            <p:ph idx="1" type="subTitle"/>
          </p:nvPr>
        </p:nvSpPr>
        <p:spPr>
          <a:xfrm rot="-458">
            <a:off x="720000" y="2165149"/>
            <a:ext cx="4503600" cy="131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Began in summer 2020</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Wanted to embed critical pedagogy into our teaching practices in a more meaningful and intentional way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need for a community of practice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Varied instruction </a:t>
            </a:r>
            <a:r>
              <a:rPr lang="en"/>
              <a:t>duties</a:t>
            </a:r>
            <a:r>
              <a:rPr lang="en"/>
              <a:t> (sharing with each other)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9"/>
          <p:cNvSpPr txBox="1"/>
          <p:nvPr>
            <p:ph idx="1" type="subTitle"/>
          </p:nvPr>
        </p:nvSpPr>
        <p:spPr>
          <a:xfrm>
            <a:off x="1804575" y="1652400"/>
            <a:ext cx="5535000" cy="137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a:p>
            <a:pPr indent="0" lvl="0" marL="457200" rtl="0" algn="l">
              <a:spcBef>
                <a:spcPts val="0"/>
              </a:spcBef>
              <a:spcAft>
                <a:spcPts val="0"/>
              </a:spcAft>
              <a:buNone/>
            </a:pPr>
            <a:r>
              <a:rPr lang="en"/>
              <a:t>Liaison librarians x6</a:t>
            </a:r>
            <a:endParaRPr/>
          </a:p>
          <a:p>
            <a:pPr indent="0" lvl="0" marL="457200" rtl="0" algn="l">
              <a:spcBef>
                <a:spcPts val="0"/>
              </a:spcBef>
              <a:spcAft>
                <a:spcPts val="0"/>
              </a:spcAft>
              <a:buNone/>
            </a:pPr>
            <a:r>
              <a:rPr lang="en"/>
              <a:t>Special collections librarians x2</a:t>
            </a:r>
            <a:endParaRPr/>
          </a:p>
          <a:p>
            <a:pPr indent="0" lvl="0" marL="457200" rtl="0" algn="l">
              <a:spcBef>
                <a:spcPts val="0"/>
              </a:spcBef>
              <a:spcAft>
                <a:spcPts val="0"/>
              </a:spcAft>
              <a:buNone/>
            </a:pPr>
            <a:r>
              <a:rPr lang="en"/>
              <a:t>Student success librarians x2</a:t>
            </a:r>
            <a:endParaRPr/>
          </a:p>
          <a:p>
            <a:pPr indent="0" lvl="0" marL="457200" rtl="0" algn="l">
              <a:spcBef>
                <a:spcPts val="0"/>
              </a:spcBef>
              <a:spcAft>
                <a:spcPts val="0"/>
              </a:spcAft>
              <a:buNone/>
            </a:pPr>
            <a:r>
              <a:rPr lang="en"/>
              <a:t>Regional campus librarian</a:t>
            </a:r>
            <a:endParaRPr/>
          </a:p>
          <a:p>
            <a:pPr indent="0" lvl="0" marL="457200" rtl="0" algn="l">
              <a:spcBef>
                <a:spcPts val="0"/>
              </a:spcBef>
              <a:spcAft>
                <a:spcPts val="0"/>
              </a:spcAft>
              <a:buNone/>
            </a:pPr>
            <a:r>
              <a:rPr lang="en"/>
              <a:t>Makerspace librarian</a:t>
            </a:r>
            <a:endParaRPr/>
          </a:p>
        </p:txBody>
      </p:sp>
      <p:sp>
        <p:nvSpPr>
          <p:cNvPr id="346" name="Google Shape;346;p39"/>
          <p:cNvSpPr txBox="1"/>
          <p:nvPr>
            <p:ph type="title"/>
          </p:nvPr>
        </p:nvSpPr>
        <p:spPr>
          <a:xfrm rot="-1118">
            <a:off x="1804425" y="3181565"/>
            <a:ext cx="5535300" cy="604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—Original group</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40"/>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Critical </a:t>
            </a:r>
            <a:r>
              <a:rPr b="1" lang="en"/>
              <a:t>Pedagogy</a:t>
            </a:r>
            <a:endParaRPr b="1"/>
          </a:p>
        </p:txBody>
      </p:sp>
      <p:sp>
        <p:nvSpPr>
          <p:cNvPr id="352" name="Google Shape;352;p40"/>
          <p:cNvSpPr txBox="1"/>
          <p:nvPr>
            <p:ph idx="1" type="subTitle"/>
          </p:nvPr>
        </p:nvSpPr>
        <p:spPr>
          <a:xfrm rot="-458">
            <a:off x="720000" y="1471799"/>
            <a:ext cx="4503600" cy="131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Emphasizes education that helps students t</a:t>
            </a:r>
            <a:r>
              <a:rPr lang="en"/>
              <a:t>ruly see the world for what it is, including the systems of power, then taking action against oppressive elements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Teachers must engage in self-reflection in order to </a:t>
            </a:r>
            <a:r>
              <a:rPr lang="en"/>
              <a:t>identify</a:t>
            </a:r>
            <a:r>
              <a:rPr lang="en"/>
              <a:t> their own positionalities and positions of power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Dialogue (vs. lecture) is the preferred method of gaining knowledge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Students’ lived experiences are seen as valuable and equally important funds of knowledge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1"/>
          <p:cNvSpPr txBox="1"/>
          <p:nvPr>
            <p:ph type="title"/>
          </p:nvPr>
        </p:nvSpPr>
        <p:spPr>
          <a:xfrm>
            <a:off x="720000" y="540000"/>
            <a:ext cx="7704000" cy="63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Critical </a:t>
            </a:r>
            <a:r>
              <a:rPr b="1" lang="en"/>
              <a:t>Information Literacy</a:t>
            </a:r>
            <a:endParaRPr b="1"/>
          </a:p>
        </p:txBody>
      </p:sp>
      <p:sp>
        <p:nvSpPr>
          <p:cNvPr id="358" name="Google Shape;358;p41"/>
          <p:cNvSpPr txBox="1"/>
          <p:nvPr>
            <p:ph idx="1" type="subTitle"/>
          </p:nvPr>
        </p:nvSpPr>
        <p:spPr>
          <a:xfrm rot="-502">
            <a:off x="720000" y="1477880"/>
            <a:ext cx="6167700" cy="19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Encourage critical engagement with information sources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Recognize that all information falls within complex power structures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Students must navigate these power structures any time they engage with information - through creation, consumption, analysis, classification,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Can lead students to </a:t>
            </a:r>
            <a:r>
              <a:rPr lang="en"/>
              <a:t>challenge</a:t>
            </a:r>
            <a:r>
              <a:rPr lang="en"/>
              <a:t> power </a:t>
            </a:r>
            <a:r>
              <a:rPr lang="en"/>
              <a:t>structures</a:t>
            </a:r>
            <a:r>
              <a:rPr lang="en"/>
              <a:t>, </a:t>
            </a:r>
            <a:r>
              <a:rPr lang="en"/>
              <a:t>particularly</a:t>
            </a:r>
            <a:r>
              <a:rPr lang="en"/>
              <a:t> those that oppress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live Harvest Season Project Proposal by Slidesgo">
  <a:themeElements>
    <a:clrScheme name="Simple Light">
      <a:dk1>
        <a:srgbClr val="464040"/>
      </a:dk1>
      <a:lt1>
        <a:srgbClr val="6B830E"/>
      </a:lt1>
      <a:dk2>
        <a:srgbClr val="98AB4F"/>
      </a:dk2>
      <a:lt2>
        <a:srgbClr val="BCCE78"/>
      </a:lt2>
      <a:accent1>
        <a:srgbClr val="E2F0AD"/>
      </a:accent1>
      <a:accent2>
        <a:srgbClr val="E9DFB4"/>
      </a:accent2>
      <a:accent3>
        <a:srgbClr val="FAE68D"/>
      </a:accent3>
      <a:accent4>
        <a:srgbClr val="FDDD4A"/>
      </a:accent4>
      <a:accent5>
        <a:srgbClr val="F8F7E1"/>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