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Advent Pro SemiBold"/>
      <p:regular r:id="rId25"/>
      <p:bold r:id="rId26"/>
      <p:italic r:id="rId27"/>
      <p:boldItalic r:id="rId28"/>
    </p:embeddedFont>
    <p:embeddedFont>
      <p:font typeface="Montserrat"/>
      <p:regular r:id="rId29"/>
      <p:bold r:id="rId30"/>
      <p:italic r:id="rId31"/>
      <p:boldItalic r:id="rId32"/>
    </p:embeddedFont>
    <p:embeddedFont>
      <p:font typeface="Fira Sans Extra Condensed Medium"/>
      <p:regular r:id="rId33"/>
      <p:bold r:id="rId34"/>
      <p:italic r:id="rId35"/>
      <p:boldItalic r:id="rId36"/>
    </p:embeddedFont>
    <p:embeddedFont>
      <p:font typeface="Fira Sans Condensed Medium"/>
      <p:regular r:id="rId37"/>
      <p:bold r:id="rId38"/>
      <p:italic r:id="rId39"/>
      <p:boldItalic r:id="rId40"/>
    </p:embeddedFont>
    <p:embeddedFont>
      <p:font typeface="Maven Pro"/>
      <p:regular r:id="rId41"/>
      <p:bold r:id="rId42"/>
    </p:embeddedFont>
    <p:embeddedFont>
      <p:font typeface="Share Tech"/>
      <p:regular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CondensedMedium-boldItalic.fntdata"/><Relationship Id="rId20" Type="http://schemas.openxmlformats.org/officeDocument/2006/relationships/slide" Target="slides/slide16.xml"/><Relationship Id="rId42" Type="http://schemas.openxmlformats.org/officeDocument/2006/relationships/font" Target="fonts/MavenPro-bold.fntdata"/><Relationship Id="rId41" Type="http://schemas.openxmlformats.org/officeDocument/2006/relationships/font" Target="fonts/MavenPro-regular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schemas.openxmlformats.org/officeDocument/2006/relationships/font" Target="fonts/ShareTech-regular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AdventProSemiBold-bold.fntdata"/><Relationship Id="rId25" Type="http://schemas.openxmlformats.org/officeDocument/2006/relationships/font" Target="fonts/AdventProSemiBold-regular.fntdata"/><Relationship Id="rId28" Type="http://schemas.openxmlformats.org/officeDocument/2006/relationships/font" Target="fonts/AdventProSemiBold-boldItalic.fntdata"/><Relationship Id="rId27" Type="http://schemas.openxmlformats.org/officeDocument/2006/relationships/font" Target="fonts/AdventProSemiBold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7.xml"/><Relationship Id="rId33" Type="http://schemas.openxmlformats.org/officeDocument/2006/relationships/font" Target="fonts/FiraSansExtraCondensedMedium-regular.fntdata"/><Relationship Id="rId10" Type="http://schemas.openxmlformats.org/officeDocument/2006/relationships/slide" Target="slides/slide6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9.xml"/><Relationship Id="rId35" Type="http://schemas.openxmlformats.org/officeDocument/2006/relationships/font" Target="fonts/FiraSansExtraCondensedMedium-italic.fntdata"/><Relationship Id="rId12" Type="http://schemas.openxmlformats.org/officeDocument/2006/relationships/slide" Target="slides/slide8.xml"/><Relationship Id="rId34" Type="http://schemas.openxmlformats.org/officeDocument/2006/relationships/font" Target="fonts/FiraSansExtraCondensedMedium-bold.fntdata"/><Relationship Id="rId15" Type="http://schemas.openxmlformats.org/officeDocument/2006/relationships/slide" Target="slides/slide11.xml"/><Relationship Id="rId37" Type="http://schemas.openxmlformats.org/officeDocument/2006/relationships/font" Target="fonts/FiraSansCondensedMedium-regular.fntdata"/><Relationship Id="rId14" Type="http://schemas.openxmlformats.org/officeDocument/2006/relationships/slide" Target="slides/slide10.xml"/><Relationship Id="rId36" Type="http://schemas.openxmlformats.org/officeDocument/2006/relationships/font" Target="fonts/FiraSansExtraCondensedMedium-boldItalic.fntdata"/><Relationship Id="rId17" Type="http://schemas.openxmlformats.org/officeDocument/2006/relationships/slide" Target="slides/slide13.xml"/><Relationship Id="rId39" Type="http://schemas.openxmlformats.org/officeDocument/2006/relationships/font" Target="fonts/FiraSansCondensedMedium-italic.fntdata"/><Relationship Id="rId16" Type="http://schemas.openxmlformats.org/officeDocument/2006/relationships/slide" Target="slides/slide12.xml"/><Relationship Id="rId38" Type="http://schemas.openxmlformats.org/officeDocument/2006/relationships/font" Target="fonts/FiraSansCondensedMedium-bold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989d8d87c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989d8d87c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9ab96c96f2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9ab96c96f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9aef0bad6b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9aef0bad6b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72c4329eae_4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72c4329eae_4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6c4305b01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6c4305b01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6c4305b01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6c4305b01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9aef0bad6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9aef0bad6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6c60e245bf_1_318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6c60e245bf_1_318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9ab96c96f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9ab96c96f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9ab96c96f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9ab96c96f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9ab96c96f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9ab96c96f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989d8d87c6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989d8d87c6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9ab96c96f2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9ab96c96f2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9cdfc42c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9cdfc42c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9cdfc42cf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9cdfc42cf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9cdfc42cfd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9cdfc42cf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9cdfc42cfd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9cdfc42cfd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9cdfc42cf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9cdfc42cf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9cdfc42cf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9cdfc42cf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6c60e245bf_1_31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6c60e245bf_1_31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561650" y="751888"/>
            <a:ext cx="602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924250" y="2804488"/>
            <a:ext cx="3295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1060456" y="1158638"/>
            <a:ext cx="121198" cy="121434"/>
          </a:xfrm>
          <a:custGeom>
            <a:rect b="b" l="l" r="r" t="t"/>
            <a:pathLst>
              <a:path extrusionOk="0" h="4634" w="4625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9740" y="916059"/>
            <a:ext cx="121434" cy="121434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5257933" y="2452405"/>
            <a:ext cx="57599" cy="57599"/>
          </a:xfrm>
          <a:custGeom>
            <a:rect b="b" l="l" r="r" t="t"/>
            <a:pathLst>
              <a:path extrusionOk="0" fill="none" h="2198" w="2198">
                <a:moveTo>
                  <a:pt x="1" y="1"/>
                </a:moveTo>
                <a:lnTo>
                  <a:pt x="2198" y="1"/>
                </a:lnTo>
                <a:lnTo>
                  <a:pt x="2198" y="2198"/>
                </a:lnTo>
                <a:lnTo>
                  <a:pt x="1" y="2198"/>
                </a:lnTo>
                <a:close/>
              </a:path>
            </a:pathLst>
          </a:custGeom>
          <a:noFill/>
          <a:ln cap="flat" cmpd="sng" w="13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10023" y="4821495"/>
            <a:ext cx="98059" cy="98295"/>
          </a:xfrm>
          <a:custGeom>
            <a:rect b="b" l="l" r="r" t="t"/>
            <a:pathLst>
              <a:path extrusionOk="0" fill="none" h="3751" w="3742">
                <a:moveTo>
                  <a:pt x="1" y="0"/>
                </a:moveTo>
                <a:lnTo>
                  <a:pt x="3742" y="0"/>
                </a:lnTo>
                <a:lnTo>
                  <a:pt x="3742" y="3750"/>
                </a:lnTo>
                <a:lnTo>
                  <a:pt x="1" y="3750"/>
                </a:lnTo>
                <a:close/>
              </a:path>
            </a:pathLst>
          </a:custGeom>
          <a:noFill/>
          <a:ln cap="flat" cmpd="sng" w="29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75669" y="1557059"/>
            <a:ext cx="57834" cy="57599"/>
          </a:xfrm>
          <a:custGeom>
            <a:rect b="b" l="l" r="r" t="t"/>
            <a:pathLst>
              <a:path extrusionOk="0" fill="none" h="2198" w="2207">
                <a:moveTo>
                  <a:pt x="0" y="0"/>
                </a:moveTo>
                <a:lnTo>
                  <a:pt x="2207" y="0"/>
                </a:lnTo>
                <a:lnTo>
                  <a:pt x="2207" y="2197"/>
                </a:lnTo>
                <a:lnTo>
                  <a:pt x="0" y="2197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8263673" y="2953681"/>
            <a:ext cx="104086" cy="104322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" name="Google Shape;17;p2"/>
          <p:cNvGrpSpPr/>
          <p:nvPr/>
        </p:nvGrpSpPr>
        <p:grpSpPr>
          <a:xfrm>
            <a:off x="8263682" y="-434366"/>
            <a:ext cx="188886" cy="1181531"/>
            <a:chOff x="2877432" y="975334"/>
            <a:chExt cx="188886" cy="1181531"/>
          </a:xfrm>
        </p:grpSpPr>
        <p:sp>
          <p:nvSpPr>
            <p:cNvPr id="18" name="Google Shape;18;p2"/>
            <p:cNvSpPr/>
            <p:nvPr/>
          </p:nvSpPr>
          <p:spPr>
            <a:xfrm>
              <a:off x="2877432" y="1968242"/>
              <a:ext cx="188886" cy="188624"/>
            </a:xfrm>
            <a:custGeom>
              <a:rect b="b" l="l" r="r" t="t"/>
              <a:pathLst>
                <a:path extrusionOk="0" fill="none" h="7198" w="7208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905393" y="1452501"/>
              <a:ext cx="133226" cy="133252"/>
            </a:xfrm>
            <a:custGeom>
              <a:rect b="b" l="l" r="r" t="t"/>
              <a:pathLst>
                <a:path extrusionOk="0" fill="none" h="5085" w="5084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931651" y="975334"/>
              <a:ext cx="80476" cy="80711"/>
            </a:xfrm>
            <a:custGeom>
              <a:rect b="b" l="l" r="r" t="t"/>
              <a:pathLst>
                <a:path extrusionOk="0" fill="none" h="3080" w="3071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2"/>
          <p:cNvSpPr/>
          <p:nvPr/>
        </p:nvSpPr>
        <p:spPr>
          <a:xfrm>
            <a:off x="8485996" y="1614632"/>
            <a:ext cx="80502" cy="80476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3090746" y="-533657"/>
            <a:ext cx="98059" cy="1147596"/>
            <a:chOff x="3347921" y="16006"/>
            <a:chExt cx="98059" cy="1147596"/>
          </a:xfrm>
        </p:grpSpPr>
        <p:sp>
          <p:nvSpPr>
            <p:cNvPr id="23" name="Google Shape;23;p2"/>
            <p:cNvSpPr/>
            <p:nvPr/>
          </p:nvSpPr>
          <p:spPr>
            <a:xfrm>
              <a:off x="3347921" y="1065280"/>
              <a:ext cx="98059" cy="98321"/>
            </a:xfrm>
            <a:custGeom>
              <a:rect b="b" l="l" r="r" t="t"/>
              <a:pathLst>
                <a:path extrusionOk="0" fill="none" h="3752" w="3742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cap="flat" cmpd="sng" w="2975">
              <a:solidFill>
                <a:srgbClr val="E898A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392705" y="16006"/>
              <a:ext cx="8464" cy="894665"/>
            </a:xfrm>
            <a:custGeom>
              <a:rect b="b" l="l" r="r" t="t"/>
              <a:pathLst>
                <a:path extrusionOk="0" h="34141" w="323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4892771" y="-340112"/>
            <a:ext cx="121172" cy="760495"/>
            <a:chOff x="5245196" y="3136513"/>
            <a:chExt cx="121172" cy="760495"/>
          </a:xfrm>
        </p:grpSpPr>
        <p:sp>
          <p:nvSpPr>
            <p:cNvPr id="26" name="Google Shape;26;p2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250617" y="2402301"/>
            <a:ext cx="188650" cy="2468354"/>
            <a:chOff x="250617" y="2402301"/>
            <a:chExt cx="188650" cy="2468354"/>
          </a:xfrm>
        </p:grpSpPr>
        <p:sp>
          <p:nvSpPr>
            <p:cNvPr id="29" name="Google Shape;29;p2"/>
            <p:cNvSpPr/>
            <p:nvPr/>
          </p:nvSpPr>
          <p:spPr>
            <a:xfrm>
              <a:off x="250617" y="4681770"/>
              <a:ext cx="188650" cy="188886"/>
            </a:xfrm>
            <a:custGeom>
              <a:rect b="b" l="l" r="r" t="t"/>
              <a:pathLst>
                <a:path extrusionOk="0" fill="none" h="7208" w="7199">
                  <a:moveTo>
                    <a:pt x="0" y="1"/>
                  </a:moveTo>
                  <a:lnTo>
                    <a:pt x="7198" y="1"/>
                  </a:lnTo>
                  <a:lnTo>
                    <a:pt x="7198" y="7207"/>
                  </a:lnTo>
                  <a:lnTo>
                    <a:pt x="0" y="7207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78316" y="4166291"/>
              <a:ext cx="133226" cy="133226"/>
            </a:xfrm>
            <a:custGeom>
              <a:rect b="b" l="l" r="r" t="t"/>
              <a:pathLst>
                <a:path extrusionOk="0" fill="none" h="5084" w="5084">
                  <a:moveTo>
                    <a:pt x="1" y="0"/>
                  </a:moveTo>
                  <a:lnTo>
                    <a:pt x="5084" y="0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04573" y="3689098"/>
              <a:ext cx="80476" cy="80476"/>
            </a:xfrm>
            <a:custGeom>
              <a:rect b="b" l="l" r="r" t="t"/>
              <a:pathLst>
                <a:path extrusionOk="0" fill="none" h="3071" w="3071">
                  <a:moveTo>
                    <a:pt x="1" y="0"/>
                  </a:moveTo>
                  <a:lnTo>
                    <a:pt x="3071" y="0"/>
                  </a:lnTo>
                  <a:lnTo>
                    <a:pt x="3071" y="3071"/>
                  </a:lnTo>
                  <a:lnTo>
                    <a:pt x="1" y="3071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40710" y="2402301"/>
              <a:ext cx="8464" cy="1011487"/>
            </a:xfrm>
            <a:custGeom>
              <a:rect b="b" l="l" r="r" t="t"/>
              <a:pathLst>
                <a:path extrusionOk="0" h="38599" w="323">
                  <a:moveTo>
                    <a:pt x="157" y="1"/>
                  </a:moveTo>
                  <a:lnTo>
                    <a:pt x="0" y="38599"/>
                  </a:lnTo>
                  <a:lnTo>
                    <a:pt x="322" y="38599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8935726" y="10"/>
            <a:ext cx="8464" cy="2519637"/>
          </a:xfrm>
          <a:custGeom>
            <a:rect b="b" l="l" r="r" t="t"/>
            <a:pathLst>
              <a:path extrusionOk="0" h="96151" w="323">
                <a:moveTo>
                  <a:pt x="166" y="0"/>
                </a:moveTo>
                <a:lnTo>
                  <a:pt x="1" y="96150"/>
                </a:lnTo>
                <a:lnTo>
                  <a:pt x="323" y="96150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646863" y="21446"/>
            <a:ext cx="8464" cy="1689069"/>
          </a:xfrm>
          <a:custGeom>
            <a:rect b="b" l="l" r="r" t="t"/>
            <a:pathLst>
              <a:path extrusionOk="0" h="64456" w="323">
                <a:moveTo>
                  <a:pt x="166" y="0"/>
                </a:moveTo>
                <a:lnTo>
                  <a:pt x="1" y="64456"/>
                </a:lnTo>
                <a:lnTo>
                  <a:pt x="322" y="64456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" name="Google Shape;35;p2"/>
          <p:cNvGrpSpPr/>
          <p:nvPr/>
        </p:nvGrpSpPr>
        <p:grpSpPr>
          <a:xfrm>
            <a:off x="2038689" y="173907"/>
            <a:ext cx="57599" cy="831799"/>
            <a:chOff x="2038689" y="173907"/>
            <a:chExt cx="57599" cy="831799"/>
          </a:xfrm>
        </p:grpSpPr>
        <p:sp>
          <p:nvSpPr>
            <p:cNvPr id="36" name="Google Shape;36;p2"/>
            <p:cNvSpPr/>
            <p:nvPr/>
          </p:nvSpPr>
          <p:spPr>
            <a:xfrm>
              <a:off x="2038689" y="947872"/>
              <a:ext cx="57599" cy="57834"/>
            </a:xfrm>
            <a:custGeom>
              <a:rect b="b" l="l" r="r" t="t"/>
              <a:pathLst>
                <a:path extrusionOk="0" fill="none" h="2207" w="2198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cap="flat" cmpd="sng" w="2975">
              <a:solidFill>
                <a:srgbClr val="00CFC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063269" y="173907"/>
              <a:ext cx="8438" cy="692074"/>
            </a:xfrm>
            <a:custGeom>
              <a:rect b="b" l="l" r="r" t="t"/>
              <a:pathLst>
                <a:path extrusionOk="0" h="26410" w="322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/>
          <p:nvPr>
            <p:ph type="ctrTitle"/>
          </p:nvPr>
        </p:nvSpPr>
        <p:spPr>
          <a:xfrm>
            <a:off x="3068675" y="3075325"/>
            <a:ext cx="3055800" cy="5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24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7" name="Google Shape;177;p11"/>
          <p:cNvSpPr txBox="1"/>
          <p:nvPr>
            <p:ph idx="1" type="subTitle"/>
          </p:nvPr>
        </p:nvSpPr>
        <p:spPr>
          <a:xfrm>
            <a:off x="2333000" y="1799075"/>
            <a:ext cx="44781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8" name="Google Shape;178;p11"/>
          <p:cNvSpPr/>
          <p:nvPr/>
        </p:nvSpPr>
        <p:spPr>
          <a:xfrm>
            <a:off x="1621169" y="2890613"/>
            <a:ext cx="121198" cy="121434"/>
          </a:xfrm>
          <a:custGeom>
            <a:rect b="b" l="l" r="r" t="t"/>
            <a:pathLst>
              <a:path extrusionOk="0" h="4634" w="4625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1238740" y="2106884"/>
            <a:ext cx="121434" cy="121434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8710023" y="4821495"/>
            <a:ext cx="98059" cy="98295"/>
          </a:xfrm>
          <a:custGeom>
            <a:rect b="b" l="l" r="r" t="t"/>
            <a:pathLst>
              <a:path extrusionOk="0" fill="none" h="3751" w="3742">
                <a:moveTo>
                  <a:pt x="1" y="0"/>
                </a:moveTo>
                <a:lnTo>
                  <a:pt x="3742" y="0"/>
                </a:lnTo>
                <a:lnTo>
                  <a:pt x="3742" y="3750"/>
                </a:lnTo>
                <a:lnTo>
                  <a:pt x="1" y="3750"/>
                </a:lnTo>
                <a:close/>
              </a:path>
            </a:pathLst>
          </a:custGeom>
          <a:noFill/>
          <a:ln cap="flat" cmpd="sng" w="29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275669" y="1557059"/>
            <a:ext cx="57834" cy="57599"/>
          </a:xfrm>
          <a:custGeom>
            <a:rect b="b" l="l" r="r" t="t"/>
            <a:pathLst>
              <a:path extrusionOk="0" fill="none" h="2198" w="2207">
                <a:moveTo>
                  <a:pt x="0" y="0"/>
                </a:moveTo>
                <a:lnTo>
                  <a:pt x="2207" y="0"/>
                </a:lnTo>
                <a:lnTo>
                  <a:pt x="2207" y="2197"/>
                </a:lnTo>
                <a:lnTo>
                  <a:pt x="0" y="2197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8263673" y="2953681"/>
            <a:ext cx="104086" cy="104322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3" name="Google Shape;183;p11"/>
          <p:cNvGrpSpPr/>
          <p:nvPr/>
        </p:nvGrpSpPr>
        <p:grpSpPr>
          <a:xfrm>
            <a:off x="8217007" y="3576772"/>
            <a:ext cx="188886" cy="1181531"/>
            <a:chOff x="2877432" y="975334"/>
            <a:chExt cx="188886" cy="1181531"/>
          </a:xfrm>
        </p:grpSpPr>
        <p:sp>
          <p:nvSpPr>
            <p:cNvPr id="184" name="Google Shape;184;p11"/>
            <p:cNvSpPr/>
            <p:nvPr/>
          </p:nvSpPr>
          <p:spPr>
            <a:xfrm>
              <a:off x="2877432" y="1968242"/>
              <a:ext cx="188886" cy="188624"/>
            </a:xfrm>
            <a:custGeom>
              <a:rect b="b" l="l" r="r" t="t"/>
              <a:pathLst>
                <a:path extrusionOk="0" fill="none" h="7198" w="7208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1"/>
            <p:cNvSpPr/>
            <p:nvPr/>
          </p:nvSpPr>
          <p:spPr>
            <a:xfrm>
              <a:off x="2905393" y="1452501"/>
              <a:ext cx="133226" cy="133252"/>
            </a:xfrm>
            <a:custGeom>
              <a:rect b="b" l="l" r="r" t="t"/>
              <a:pathLst>
                <a:path extrusionOk="0" fill="none" h="5085" w="5084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1"/>
            <p:cNvSpPr/>
            <p:nvPr/>
          </p:nvSpPr>
          <p:spPr>
            <a:xfrm>
              <a:off x="2931651" y="975334"/>
              <a:ext cx="80476" cy="80711"/>
            </a:xfrm>
            <a:custGeom>
              <a:rect b="b" l="l" r="r" t="t"/>
              <a:pathLst>
                <a:path extrusionOk="0" fill="none" h="3080" w="3071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7" name="Google Shape;187;p11"/>
          <p:cNvSpPr/>
          <p:nvPr/>
        </p:nvSpPr>
        <p:spPr>
          <a:xfrm>
            <a:off x="8718796" y="1164882"/>
            <a:ext cx="80502" cy="80476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" name="Google Shape;188;p11"/>
          <p:cNvGrpSpPr/>
          <p:nvPr/>
        </p:nvGrpSpPr>
        <p:grpSpPr>
          <a:xfrm>
            <a:off x="7519346" y="3243318"/>
            <a:ext cx="98059" cy="1147596"/>
            <a:chOff x="3347921" y="16006"/>
            <a:chExt cx="98059" cy="1147596"/>
          </a:xfrm>
        </p:grpSpPr>
        <p:sp>
          <p:nvSpPr>
            <p:cNvPr id="189" name="Google Shape;189;p11"/>
            <p:cNvSpPr/>
            <p:nvPr/>
          </p:nvSpPr>
          <p:spPr>
            <a:xfrm>
              <a:off x="3347921" y="1065280"/>
              <a:ext cx="98059" cy="98321"/>
            </a:xfrm>
            <a:custGeom>
              <a:rect b="b" l="l" r="r" t="t"/>
              <a:pathLst>
                <a:path extrusionOk="0" fill="none" h="3752" w="3742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cap="flat" cmpd="sng" w="2975">
              <a:solidFill>
                <a:srgbClr val="E898A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1"/>
            <p:cNvSpPr/>
            <p:nvPr/>
          </p:nvSpPr>
          <p:spPr>
            <a:xfrm>
              <a:off x="3392705" y="16006"/>
              <a:ext cx="8464" cy="894665"/>
            </a:xfrm>
            <a:custGeom>
              <a:rect b="b" l="l" r="r" t="t"/>
              <a:pathLst>
                <a:path extrusionOk="0" h="34141" w="323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" name="Google Shape;191;p11"/>
          <p:cNvGrpSpPr/>
          <p:nvPr/>
        </p:nvGrpSpPr>
        <p:grpSpPr>
          <a:xfrm>
            <a:off x="805821" y="2953663"/>
            <a:ext cx="121172" cy="760495"/>
            <a:chOff x="5245196" y="3136513"/>
            <a:chExt cx="121172" cy="760495"/>
          </a:xfrm>
        </p:grpSpPr>
        <p:sp>
          <p:nvSpPr>
            <p:cNvPr id="192" name="Google Shape;192;p11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1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4" name="Google Shape;194;p11"/>
          <p:cNvGrpSpPr/>
          <p:nvPr/>
        </p:nvGrpSpPr>
        <p:grpSpPr>
          <a:xfrm>
            <a:off x="250617" y="2402301"/>
            <a:ext cx="188650" cy="2468354"/>
            <a:chOff x="250617" y="2402301"/>
            <a:chExt cx="188650" cy="2468354"/>
          </a:xfrm>
        </p:grpSpPr>
        <p:sp>
          <p:nvSpPr>
            <p:cNvPr id="195" name="Google Shape;195;p11"/>
            <p:cNvSpPr/>
            <p:nvPr/>
          </p:nvSpPr>
          <p:spPr>
            <a:xfrm>
              <a:off x="250617" y="4681770"/>
              <a:ext cx="188650" cy="188886"/>
            </a:xfrm>
            <a:custGeom>
              <a:rect b="b" l="l" r="r" t="t"/>
              <a:pathLst>
                <a:path extrusionOk="0" fill="none" h="7208" w="7199">
                  <a:moveTo>
                    <a:pt x="0" y="1"/>
                  </a:moveTo>
                  <a:lnTo>
                    <a:pt x="7198" y="1"/>
                  </a:lnTo>
                  <a:lnTo>
                    <a:pt x="7198" y="7207"/>
                  </a:lnTo>
                  <a:lnTo>
                    <a:pt x="0" y="7207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1"/>
            <p:cNvSpPr/>
            <p:nvPr/>
          </p:nvSpPr>
          <p:spPr>
            <a:xfrm>
              <a:off x="278316" y="4166291"/>
              <a:ext cx="133226" cy="133226"/>
            </a:xfrm>
            <a:custGeom>
              <a:rect b="b" l="l" r="r" t="t"/>
              <a:pathLst>
                <a:path extrusionOk="0" fill="none" h="5084" w="5084">
                  <a:moveTo>
                    <a:pt x="1" y="0"/>
                  </a:moveTo>
                  <a:lnTo>
                    <a:pt x="5084" y="0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1"/>
            <p:cNvSpPr/>
            <p:nvPr/>
          </p:nvSpPr>
          <p:spPr>
            <a:xfrm>
              <a:off x="304573" y="3689098"/>
              <a:ext cx="80476" cy="80476"/>
            </a:xfrm>
            <a:custGeom>
              <a:rect b="b" l="l" r="r" t="t"/>
              <a:pathLst>
                <a:path extrusionOk="0" fill="none" h="3071" w="3071">
                  <a:moveTo>
                    <a:pt x="1" y="0"/>
                  </a:moveTo>
                  <a:lnTo>
                    <a:pt x="3071" y="0"/>
                  </a:lnTo>
                  <a:lnTo>
                    <a:pt x="3071" y="3071"/>
                  </a:lnTo>
                  <a:lnTo>
                    <a:pt x="1" y="3071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1"/>
            <p:cNvSpPr/>
            <p:nvPr/>
          </p:nvSpPr>
          <p:spPr>
            <a:xfrm>
              <a:off x="340710" y="2402301"/>
              <a:ext cx="8464" cy="1011487"/>
            </a:xfrm>
            <a:custGeom>
              <a:rect b="b" l="l" r="r" t="t"/>
              <a:pathLst>
                <a:path extrusionOk="0" h="38599" w="323">
                  <a:moveTo>
                    <a:pt x="157" y="1"/>
                  </a:moveTo>
                  <a:lnTo>
                    <a:pt x="0" y="38599"/>
                  </a:lnTo>
                  <a:lnTo>
                    <a:pt x="322" y="38599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1"/>
          <p:cNvSpPr/>
          <p:nvPr/>
        </p:nvSpPr>
        <p:spPr>
          <a:xfrm>
            <a:off x="8307214" y="-383977"/>
            <a:ext cx="8464" cy="2519637"/>
          </a:xfrm>
          <a:custGeom>
            <a:rect b="b" l="l" r="r" t="t"/>
            <a:pathLst>
              <a:path extrusionOk="0" h="96151" w="323">
                <a:moveTo>
                  <a:pt x="166" y="0"/>
                </a:moveTo>
                <a:lnTo>
                  <a:pt x="1" y="96150"/>
                </a:lnTo>
                <a:lnTo>
                  <a:pt x="323" y="96150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1"/>
          <p:cNvSpPr/>
          <p:nvPr/>
        </p:nvSpPr>
        <p:spPr>
          <a:xfrm>
            <a:off x="646863" y="21446"/>
            <a:ext cx="8464" cy="1689069"/>
          </a:xfrm>
          <a:custGeom>
            <a:rect b="b" l="l" r="r" t="t"/>
            <a:pathLst>
              <a:path extrusionOk="0" h="64456" w="323">
                <a:moveTo>
                  <a:pt x="166" y="0"/>
                </a:moveTo>
                <a:lnTo>
                  <a:pt x="1" y="64456"/>
                </a:lnTo>
                <a:lnTo>
                  <a:pt x="322" y="64456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1" name="Google Shape;201;p11"/>
          <p:cNvGrpSpPr/>
          <p:nvPr/>
        </p:nvGrpSpPr>
        <p:grpSpPr>
          <a:xfrm>
            <a:off x="2038689" y="173907"/>
            <a:ext cx="57599" cy="831799"/>
            <a:chOff x="2038689" y="173907"/>
            <a:chExt cx="57599" cy="831799"/>
          </a:xfrm>
        </p:grpSpPr>
        <p:sp>
          <p:nvSpPr>
            <p:cNvPr id="202" name="Google Shape;202;p11"/>
            <p:cNvSpPr/>
            <p:nvPr/>
          </p:nvSpPr>
          <p:spPr>
            <a:xfrm>
              <a:off x="2038689" y="947872"/>
              <a:ext cx="57599" cy="57834"/>
            </a:xfrm>
            <a:custGeom>
              <a:rect b="b" l="l" r="r" t="t"/>
              <a:pathLst>
                <a:path extrusionOk="0" fill="none" h="2207" w="2198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cap="flat" cmpd="sng" w="2975">
              <a:solidFill>
                <a:srgbClr val="00CFC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1"/>
            <p:cNvSpPr/>
            <p:nvPr/>
          </p:nvSpPr>
          <p:spPr>
            <a:xfrm>
              <a:off x="2063269" y="173907"/>
              <a:ext cx="8438" cy="692074"/>
            </a:xfrm>
            <a:custGeom>
              <a:rect b="b" l="l" r="r" t="t"/>
              <a:pathLst>
                <a:path extrusionOk="0" h="26410" w="322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4" name="Google Shape;204;p11"/>
          <p:cNvSpPr/>
          <p:nvPr/>
        </p:nvSpPr>
        <p:spPr>
          <a:xfrm>
            <a:off x="7582340" y="1834534"/>
            <a:ext cx="121434" cy="121434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5" name="Google Shape;205;p11"/>
          <p:cNvGrpSpPr/>
          <p:nvPr/>
        </p:nvGrpSpPr>
        <p:grpSpPr>
          <a:xfrm>
            <a:off x="4920170" y="-496491"/>
            <a:ext cx="188886" cy="1181531"/>
            <a:chOff x="2877432" y="975334"/>
            <a:chExt cx="188886" cy="1181531"/>
          </a:xfrm>
        </p:grpSpPr>
        <p:sp>
          <p:nvSpPr>
            <p:cNvPr id="206" name="Google Shape;206;p11"/>
            <p:cNvSpPr/>
            <p:nvPr/>
          </p:nvSpPr>
          <p:spPr>
            <a:xfrm>
              <a:off x="2877432" y="1968242"/>
              <a:ext cx="188886" cy="188624"/>
            </a:xfrm>
            <a:custGeom>
              <a:rect b="b" l="l" r="r" t="t"/>
              <a:pathLst>
                <a:path extrusionOk="0" fill="none" h="7198" w="7208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cap="flat" cmpd="sng" w="5750">
              <a:solidFill>
                <a:schemeClr val="accent2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1"/>
            <p:cNvSpPr/>
            <p:nvPr/>
          </p:nvSpPr>
          <p:spPr>
            <a:xfrm>
              <a:off x="2905393" y="1452501"/>
              <a:ext cx="133226" cy="133252"/>
            </a:xfrm>
            <a:custGeom>
              <a:rect b="b" l="l" r="r" t="t"/>
              <a:pathLst>
                <a:path extrusionOk="0" fill="none" h="5085" w="5084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cap="flat" cmpd="sng" w="4125">
              <a:solidFill>
                <a:schemeClr val="accent2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1"/>
            <p:cNvSpPr/>
            <p:nvPr/>
          </p:nvSpPr>
          <p:spPr>
            <a:xfrm>
              <a:off x="2931651" y="975334"/>
              <a:ext cx="80476" cy="80711"/>
            </a:xfrm>
            <a:custGeom>
              <a:rect b="b" l="l" r="r" t="t"/>
              <a:pathLst>
                <a:path extrusionOk="0" fill="none" h="3080" w="3071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cap="flat" cmpd="sng" w="2525">
              <a:solidFill>
                <a:schemeClr val="accent2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9" name="Google Shape;209;p11"/>
          <p:cNvSpPr/>
          <p:nvPr/>
        </p:nvSpPr>
        <p:spPr>
          <a:xfrm>
            <a:off x="7084804" y="549572"/>
            <a:ext cx="80476" cy="80476"/>
          </a:xfrm>
          <a:custGeom>
            <a:rect b="b" l="l" r="r" t="t"/>
            <a:pathLst>
              <a:path extrusionOk="0" h="3071" w="3071">
                <a:moveTo>
                  <a:pt x="1" y="1"/>
                </a:moveTo>
                <a:lnTo>
                  <a:pt x="1" y="3071"/>
                </a:lnTo>
                <a:lnTo>
                  <a:pt x="3071" y="3071"/>
                </a:lnTo>
                <a:lnTo>
                  <a:pt x="3071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0" name="Google Shape;210;p11"/>
          <p:cNvGrpSpPr/>
          <p:nvPr/>
        </p:nvGrpSpPr>
        <p:grpSpPr>
          <a:xfrm>
            <a:off x="3030471" y="-223849"/>
            <a:ext cx="121172" cy="760495"/>
            <a:chOff x="5245196" y="3136513"/>
            <a:chExt cx="121172" cy="760495"/>
          </a:xfrm>
        </p:grpSpPr>
        <p:sp>
          <p:nvSpPr>
            <p:cNvPr id="211" name="Google Shape;211;p11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1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3" name="Google Shape;213;p11"/>
          <p:cNvGrpSpPr/>
          <p:nvPr/>
        </p:nvGrpSpPr>
        <p:grpSpPr>
          <a:xfrm>
            <a:off x="2306292" y="2569221"/>
            <a:ext cx="199237" cy="2828935"/>
            <a:chOff x="1608717" y="1280046"/>
            <a:chExt cx="199237" cy="2828935"/>
          </a:xfrm>
        </p:grpSpPr>
        <p:sp>
          <p:nvSpPr>
            <p:cNvPr id="214" name="Google Shape;214;p11"/>
            <p:cNvSpPr/>
            <p:nvPr/>
          </p:nvSpPr>
          <p:spPr>
            <a:xfrm>
              <a:off x="1608717" y="3909744"/>
              <a:ext cx="199237" cy="199237"/>
            </a:xfrm>
            <a:custGeom>
              <a:rect b="b" l="l" r="r" t="t"/>
              <a:pathLst>
                <a:path extrusionOk="0" h="7603" w="7603">
                  <a:moveTo>
                    <a:pt x="0" y="1"/>
                  </a:moveTo>
                  <a:lnTo>
                    <a:pt x="0" y="7602"/>
                  </a:lnTo>
                  <a:lnTo>
                    <a:pt x="7602" y="7602"/>
                  </a:lnTo>
                  <a:lnTo>
                    <a:pt x="7602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1"/>
            <p:cNvSpPr/>
            <p:nvPr/>
          </p:nvSpPr>
          <p:spPr>
            <a:xfrm>
              <a:off x="1656175" y="3269477"/>
              <a:ext cx="104086" cy="104086"/>
            </a:xfrm>
            <a:custGeom>
              <a:rect b="b" l="l" r="r" t="t"/>
              <a:pathLst>
                <a:path extrusionOk="0" h="3972" w="3972">
                  <a:moveTo>
                    <a:pt x="0" y="1"/>
                  </a:moveTo>
                  <a:lnTo>
                    <a:pt x="0" y="3972"/>
                  </a:lnTo>
                  <a:lnTo>
                    <a:pt x="3971" y="3972"/>
                  </a:lnTo>
                  <a:lnTo>
                    <a:pt x="3971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1"/>
            <p:cNvSpPr/>
            <p:nvPr/>
          </p:nvSpPr>
          <p:spPr>
            <a:xfrm>
              <a:off x="1704104" y="1280046"/>
              <a:ext cx="8464" cy="1794099"/>
            </a:xfrm>
            <a:custGeom>
              <a:rect b="b" l="l" r="r" t="t"/>
              <a:pathLst>
                <a:path extrusionOk="0" h="68464" w="323">
                  <a:moveTo>
                    <a:pt x="157" y="0"/>
                  </a:moveTo>
                  <a:lnTo>
                    <a:pt x="0" y="68464"/>
                  </a:lnTo>
                  <a:lnTo>
                    <a:pt x="322" y="684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"/>
          <p:cNvSpPr txBox="1"/>
          <p:nvPr>
            <p:ph hasCustomPrompt="1" type="title"/>
          </p:nvPr>
        </p:nvSpPr>
        <p:spPr>
          <a:xfrm>
            <a:off x="1733725" y="856650"/>
            <a:ext cx="5676600" cy="123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9" name="Google Shape;219;p12"/>
          <p:cNvSpPr txBox="1"/>
          <p:nvPr>
            <p:ph idx="1" type="body"/>
          </p:nvPr>
        </p:nvSpPr>
        <p:spPr>
          <a:xfrm>
            <a:off x="3208075" y="2086950"/>
            <a:ext cx="2727900" cy="7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220" name="Google Shape;220;p12"/>
          <p:cNvGrpSpPr/>
          <p:nvPr/>
        </p:nvGrpSpPr>
        <p:grpSpPr>
          <a:xfrm>
            <a:off x="722446" y="3412541"/>
            <a:ext cx="7699120" cy="1883463"/>
            <a:chOff x="4558950" y="838825"/>
            <a:chExt cx="2813800" cy="688350"/>
          </a:xfrm>
        </p:grpSpPr>
        <p:sp>
          <p:nvSpPr>
            <p:cNvPr id="221" name="Google Shape;221;p12"/>
            <p:cNvSpPr/>
            <p:nvPr/>
          </p:nvSpPr>
          <p:spPr>
            <a:xfrm>
              <a:off x="6067275" y="838825"/>
              <a:ext cx="46025" cy="39525"/>
            </a:xfrm>
            <a:custGeom>
              <a:rect b="b" l="l" r="r" t="t"/>
              <a:pathLst>
                <a:path extrusionOk="0" h="1581" w="1841">
                  <a:moveTo>
                    <a:pt x="1059" y="0"/>
                  </a:moveTo>
                  <a:cubicBezTo>
                    <a:pt x="353" y="0"/>
                    <a:pt x="1" y="857"/>
                    <a:pt x="492" y="1348"/>
                  </a:cubicBezTo>
                  <a:cubicBezTo>
                    <a:pt x="656" y="1508"/>
                    <a:pt x="856" y="1580"/>
                    <a:pt x="1051" y="1580"/>
                  </a:cubicBezTo>
                  <a:cubicBezTo>
                    <a:pt x="1456" y="1580"/>
                    <a:pt x="1840" y="1270"/>
                    <a:pt x="1840" y="794"/>
                  </a:cubicBezTo>
                  <a:cubicBezTo>
                    <a:pt x="1840" y="353"/>
                    <a:pt x="1487" y="0"/>
                    <a:pt x="1059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2"/>
            <p:cNvSpPr/>
            <p:nvPr/>
          </p:nvSpPr>
          <p:spPr>
            <a:xfrm>
              <a:off x="4703850" y="911275"/>
              <a:ext cx="2580700" cy="613375"/>
            </a:xfrm>
            <a:custGeom>
              <a:rect b="b" l="l" r="r" t="t"/>
              <a:pathLst>
                <a:path extrusionOk="0" h="24535" w="103228">
                  <a:moveTo>
                    <a:pt x="47431" y="0"/>
                  </a:moveTo>
                  <a:lnTo>
                    <a:pt x="34779" y="13685"/>
                  </a:lnTo>
                  <a:lnTo>
                    <a:pt x="20906" y="18309"/>
                  </a:lnTo>
                  <a:lnTo>
                    <a:pt x="15412" y="16898"/>
                  </a:lnTo>
                  <a:lnTo>
                    <a:pt x="9061" y="9892"/>
                  </a:lnTo>
                  <a:lnTo>
                    <a:pt x="1" y="24459"/>
                  </a:lnTo>
                  <a:lnTo>
                    <a:pt x="127" y="24534"/>
                  </a:lnTo>
                  <a:lnTo>
                    <a:pt x="9086" y="10131"/>
                  </a:lnTo>
                  <a:lnTo>
                    <a:pt x="15336" y="17024"/>
                  </a:lnTo>
                  <a:lnTo>
                    <a:pt x="20893" y="18448"/>
                  </a:lnTo>
                  <a:lnTo>
                    <a:pt x="20918" y="18461"/>
                  </a:lnTo>
                  <a:lnTo>
                    <a:pt x="34855" y="13811"/>
                  </a:lnTo>
                  <a:lnTo>
                    <a:pt x="47431" y="215"/>
                  </a:lnTo>
                  <a:lnTo>
                    <a:pt x="59099" y="12778"/>
                  </a:lnTo>
                  <a:lnTo>
                    <a:pt x="67479" y="19620"/>
                  </a:lnTo>
                  <a:lnTo>
                    <a:pt x="76513" y="18196"/>
                  </a:lnTo>
                  <a:lnTo>
                    <a:pt x="82209" y="19885"/>
                  </a:lnTo>
                  <a:lnTo>
                    <a:pt x="88661" y="9035"/>
                  </a:lnTo>
                  <a:lnTo>
                    <a:pt x="95138" y="5860"/>
                  </a:lnTo>
                  <a:lnTo>
                    <a:pt x="103101" y="24496"/>
                  </a:lnTo>
                  <a:lnTo>
                    <a:pt x="103227" y="24433"/>
                  </a:lnTo>
                  <a:lnTo>
                    <a:pt x="95213" y="5671"/>
                  </a:lnTo>
                  <a:lnTo>
                    <a:pt x="88585" y="8922"/>
                  </a:lnTo>
                  <a:lnTo>
                    <a:pt x="88560" y="8934"/>
                  </a:lnTo>
                  <a:lnTo>
                    <a:pt x="82146" y="19708"/>
                  </a:lnTo>
                  <a:lnTo>
                    <a:pt x="76539" y="18057"/>
                  </a:lnTo>
                  <a:lnTo>
                    <a:pt x="76513" y="18045"/>
                  </a:lnTo>
                  <a:lnTo>
                    <a:pt x="67529" y="19469"/>
                  </a:lnTo>
                  <a:lnTo>
                    <a:pt x="59187" y="12664"/>
                  </a:lnTo>
                  <a:lnTo>
                    <a:pt x="47431" y="0"/>
                  </a:ln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2"/>
            <p:cNvSpPr/>
            <p:nvPr/>
          </p:nvSpPr>
          <p:spPr>
            <a:xfrm>
              <a:off x="4704175" y="930800"/>
              <a:ext cx="2582575" cy="595725"/>
            </a:xfrm>
            <a:custGeom>
              <a:rect b="b" l="l" r="r" t="t"/>
              <a:pathLst>
                <a:path extrusionOk="0" h="23829" w="103303">
                  <a:moveTo>
                    <a:pt x="67125" y="1"/>
                  </a:moveTo>
                  <a:lnTo>
                    <a:pt x="58065" y="5948"/>
                  </a:lnTo>
                  <a:lnTo>
                    <a:pt x="47115" y="9817"/>
                  </a:lnTo>
                  <a:lnTo>
                    <a:pt x="41747" y="17995"/>
                  </a:lnTo>
                  <a:lnTo>
                    <a:pt x="26941" y="870"/>
                  </a:lnTo>
                  <a:lnTo>
                    <a:pt x="19822" y="13421"/>
                  </a:lnTo>
                  <a:lnTo>
                    <a:pt x="8758" y="16054"/>
                  </a:lnTo>
                  <a:lnTo>
                    <a:pt x="8733" y="16054"/>
                  </a:lnTo>
                  <a:lnTo>
                    <a:pt x="1" y="23665"/>
                  </a:lnTo>
                  <a:lnTo>
                    <a:pt x="101" y="23766"/>
                  </a:lnTo>
                  <a:lnTo>
                    <a:pt x="8809" y="16180"/>
                  </a:lnTo>
                  <a:lnTo>
                    <a:pt x="19885" y="13547"/>
                  </a:lnTo>
                  <a:lnTo>
                    <a:pt x="19910" y="13547"/>
                  </a:lnTo>
                  <a:lnTo>
                    <a:pt x="26966" y="1122"/>
                  </a:lnTo>
                  <a:lnTo>
                    <a:pt x="41697" y="18158"/>
                  </a:lnTo>
                  <a:lnTo>
                    <a:pt x="41760" y="18234"/>
                  </a:lnTo>
                  <a:lnTo>
                    <a:pt x="47203" y="9930"/>
                  </a:lnTo>
                  <a:lnTo>
                    <a:pt x="58116" y="6087"/>
                  </a:lnTo>
                  <a:lnTo>
                    <a:pt x="67088" y="190"/>
                  </a:lnTo>
                  <a:lnTo>
                    <a:pt x="73224" y="8884"/>
                  </a:lnTo>
                  <a:lnTo>
                    <a:pt x="73262" y="8935"/>
                  </a:lnTo>
                  <a:lnTo>
                    <a:pt x="81125" y="5583"/>
                  </a:lnTo>
                  <a:lnTo>
                    <a:pt x="94091" y="13408"/>
                  </a:lnTo>
                  <a:lnTo>
                    <a:pt x="103189" y="23829"/>
                  </a:lnTo>
                  <a:lnTo>
                    <a:pt x="103303" y="23728"/>
                  </a:lnTo>
                  <a:lnTo>
                    <a:pt x="94192" y="13307"/>
                  </a:lnTo>
                  <a:lnTo>
                    <a:pt x="81138" y="5419"/>
                  </a:lnTo>
                  <a:lnTo>
                    <a:pt x="73312" y="8758"/>
                  </a:lnTo>
                  <a:lnTo>
                    <a:pt x="67125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2"/>
            <p:cNvSpPr/>
            <p:nvPr/>
          </p:nvSpPr>
          <p:spPr>
            <a:xfrm>
              <a:off x="4904225" y="1145950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59" y="1"/>
                  </a:moveTo>
                  <a:cubicBezTo>
                    <a:pt x="353" y="1"/>
                    <a:pt x="0" y="845"/>
                    <a:pt x="504" y="1337"/>
                  </a:cubicBezTo>
                  <a:cubicBezTo>
                    <a:pt x="664" y="1501"/>
                    <a:pt x="861" y="1574"/>
                    <a:pt x="1054" y="1574"/>
                  </a:cubicBezTo>
                  <a:cubicBezTo>
                    <a:pt x="1455" y="1574"/>
                    <a:pt x="1840" y="1258"/>
                    <a:pt x="1840" y="782"/>
                  </a:cubicBezTo>
                  <a:cubicBezTo>
                    <a:pt x="1840" y="354"/>
                    <a:pt x="1487" y="1"/>
                    <a:pt x="1059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2"/>
            <p:cNvSpPr/>
            <p:nvPr/>
          </p:nvSpPr>
          <p:spPr>
            <a:xfrm>
              <a:off x="5062350" y="1316075"/>
              <a:ext cx="46025" cy="39350"/>
            </a:xfrm>
            <a:custGeom>
              <a:rect b="b" l="l" r="r" t="t"/>
              <a:pathLst>
                <a:path extrusionOk="0" h="1574" w="1841">
                  <a:moveTo>
                    <a:pt x="1059" y="0"/>
                  </a:moveTo>
                  <a:cubicBezTo>
                    <a:pt x="354" y="0"/>
                    <a:pt x="1" y="845"/>
                    <a:pt x="492" y="1336"/>
                  </a:cubicBezTo>
                  <a:cubicBezTo>
                    <a:pt x="656" y="1500"/>
                    <a:pt x="856" y="1573"/>
                    <a:pt x="1051" y="1573"/>
                  </a:cubicBezTo>
                  <a:cubicBezTo>
                    <a:pt x="1456" y="1573"/>
                    <a:pt x="1841" y="1258"/>
                    <a:pt x="1841" y="782"/>
                  </a:cubicBezTo>
                  <a:cubicBezTo>
                    <a:pt x="1841" y="353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2"/>
            <p:cNvSpPr/>
            <p:nvPr/>
          </p:nvSpPr>
          <p:spPr>
            <a:xfrm>
              <a:off x="5209475" y="1350400"/>
              <a:ext cx="39725" cy="39725"/>
            </a:xfrm>
            <a:custGeom>
              <a:rect b="b" l="l" r="r" t="t"/>
              <a:pathLst>
                <a:path extrusionOk="0" h="1589" w="1589">
                  <a:moveTo>
                    <a:pt x="794" y="1"/>
                  </a:moveTo>
                  <a:cubicBezTo>
                    <a:pt x="353" y="1"/>
                    <a:pt x="0" y="354"/>
                    <a:pt x="0" y="795"/>
                  </a:cubicBezTo>
                  <a:cubicBezTo>
                    <a:pt x="0" y="1223"/>
                    <a:pt x="353" y="1589"/>
                    <a:pt x="794" y="1589"/>
                  </a:cubicBezTo>
                  <a:cubicBezTo>
                    <a:pt x="1235" y="1589"/>
                    <a:pt x="1588" y="1223"/>
                    <a:pt x="1588" y="795"/>
                  </a:cubicBezTo>
                  <a:cubicBezTo>
                    <a:pt x="1588" y="354"/>
                    <a:pt x="1235" y="1"/>
                    <a:pt x="794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2"/>
            <p:cNvSpPr/>
            <p:nvPr/>
          </p:nvSpPr>
          <p:spPr>
            <a:xfrm>
              <a:off x="5173875" y="1248975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59" y="0"/>
                  </a:moveTo>
                  <a:cubicBezTo>
                    <a:pt x="353" y="0"/>
                    <a:pt x="0" y="845"/>
                    <a:pt x="505" y="1349"/>
                  </a:cubicBezTo>
                  <a:cubicBezTo>
                    <a:pt x="663" y="1507"/>
                    <a:pt x="858" y="1578"/>
                    <a:pt x="1049" y="1578"/>
                  </a:cubicBezTo>
                  <a:cubicBezTo>
                    <a:pt x="1452" y="1578"/>
                    <a:pt x="1840" y="1264"/>
                    <a:pt x="1840" y="794"/>
                  </a:cubicBezTo>
                  <a:cubicBezTo>
                    <a:pt x="1840" y="353"/>
                    <a:pt x="1487" y="0"/>
                    <a:pt x="1059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2"/>
            <p:cNvSpPr/>
            <p:nvPr/>
          </p:nvSpPr>
          <p:spPr>
            <a:xfrm>
              <a:off x="5352500" y="938375"/>
              <a:ext cx="46000" cy="39500"/>
            </a:xfrm>
            <a:custGeom>
              <a:rect b="b" l="l" r="r" t="t"/>
              <a:pathLst>
                <a:path extrusionOk="0" h="1580" w="1840">
                  <a:moveTo>
                    <a:pt x="1059" y="0"/>
                  </a:moveTo>
                  <a:cubicBezTo>
                    <a:pt x="353" y="0"/>
                    <a:pt x="0" y="857"/>
                    <a:pt x="504" y="1348"/>
                  </a:cubicBezTo>
                  <a:cubicBezTo>
                    <a:pt x="664" y="1508"/>
                    <a:pt x="861" y="1580"/>
                    <a:pt x="1054" y="1580"/>
                  </a:cubicBezTo>
                  <a:cubicBezTo>
                    <a:pt x="1455" y="1580"/>
                    <a:pt x="1840" y="1270"/>
                    <a:pt x="1840" y="794"/>
                  </a:cubicBezTo>
                  <a:cubicBezTo>
                    <a:pt x="1840" y="353"/>
                    <a:pt x="1487" y="0"/>
                    <a:pt x="1059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2"/>
            <p:cNvSpPr/>
            <p:nvPr/>
          </p:nvSpPr>
          <p:spPr>
            <a:xfrm>
              <a:off x="5722650" y="1358275"/>
              <a:ext cx="46000" cy="39525"/>
            </a:xfrm>
            <a:custGeom>
              <a:rect b="b" l="l" r="r" t="t"/>
              <a:pathLst>
                <a:path extrusionOk="0" h="1581" w="1840">
                  <a:moveTo>
                    <a:pt x="1046" y="1"/>
                  </a:moveTo>
                  <a:cubicBezTo>
                    <a:pt x="353" y="1"/>
                    <a:pt x="0" y="858"/>
                    <a:pt x="492" y="1349"/>
                  </a:cubicBezTo>
                  <a:cubicBezTo>
                    <a:pt x="655" y="1509"/>
                    <a:pt x="855" y="1581"/>
                    <a:pt x="1050" y="1581"/>
                  </a:cubicBezTo>
                  <a:cubicBezTo>
                    <a:pt x="1455" y="1581"/>
                    <a:pt x="1840" y="1271"/>
                    <a:pt x="1840" y="795"/>
                  </a:cubicBezTo>
                  <a:cubicBezTo>
                    <a:pt x="1840" y="354"/>
                    <a:pt x="1487" y="1"/>
                    <a:pt x="1046" y="1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2"/>
            <p:cNvSpPr/>
            <p:nvPr/>
          </p:nvSpPr>
          <p:spPr>
            <a:xfrm>
              <a:off x="5859350" y="1157300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59" y="1"/>
                  </a:moveTo>
                  <a:cubicBezTo>
                    <a:pt x="354" y="1"/>
                    <a:pt x="1" y="845"/>
                    <a:pt x="492" y="1349"/>
                  </a:cubicBezTo>
                  <a:cubicBezTo>
                    <a:pt x="655" y="1507"/>
                    <a:pt x="852" y="1578"/>
                    <a:pt x="1046" y="1578"/>
                  </a:cubicBezTo>
                  <a:cubicBezTo>
                    <a:pt x="1453" y="1578"/>
                    <a:pt x="1841" y="1264"/>
                    <a:pt x="1841" y="794"/>
                  </a:cubicBezTo>
                  <a:cubicBezTo>
                    <a:pt x="1841" y="353"/>
                    <a:pt x="1488" y="1"/>
                    <a:pt x="1059" y="1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2"/>
            <p:cNvSpPr/>
            <p:nvPr/>
          </p:nvSpPr>
          <p:spPr>
            <a:xfrm>
              <a:off x="6131225" y="1060900"/>
              <a:ext cx="46025" cy="39350"/>
            </a:xfrm>
            <a:custGeom>
              <a:rect b="b" l="l" r="r" t="t"/>
              <a:pathLst>
                <a:path extrusionOk="0" h="1574" w="1841">
                  <a:moveTo>
                    <a:pt x="1059" y="1"/>
                  </a:moveTo>
                  <a:cubicBezTo>
                    <a:pt x="353" y="1"/>
                    <a:pt x="1" y="845"/>
                    <a:pt x="492" y="1336"/>
                  </a:cubicBezTo>
                  <a:cubicBezTo>
                    <a:pt x="656" y="1500"/>
                    <a:pt x="856" y="1574"/>
                    <a:pt x="1051" y="1574"/>
                  </a:cubicBezTo>
                  <a:cubicBezTo>
                    <a:pt x="1456" y="1574"/>
                    <a:pt x="1840" y="1258"/>
                    <a:pt x="1840" y="782"/>
                  </a:cubicBezTo>
                  <a:cubicBezTo>
                    <a:pt x="1840" y="341"/>
                    <a:pt x="1487" y="1"/>
                    <a:pt x="1059" y="1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2"/>
            <p:cNvSpPr/>
            <p:nvPr/>
          </p:nvSpPr>
          <p:spPr>
            <a:xfrm>
              <a:off x="6358050" y="914425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59" y="0"/>
                  </a:moveTo>
                  <a:cubicBezTo>
                    <a:pt x="353" y="0"/>
                    <a:pt x="0" y="845"/>
                    <a:pt x="504" y="1336"/>
                  </a:cubicBezTo>
                  <a:cubicBezTo>
                    <a:pt x="664" y="1500"/>
                    <a:pt x="861" y="1573"/>
                    <a:pt x="1054" y="1573"/>
                  </a:cubicBezTo>
                  <a:cubicBezTo>
                    <a:pt x="1455" y="1573"/>
                    <a:pt x="1840" y="1258"/>
                    <a:pt x="1840" y="782"/>
                  </a:cubicBezTo>
                  <a:cubicBezTo>
                    <a:pt x="1840" y="353"/>
                    <a:pt x="1487" y="0"/>
                    <a:pt x="1059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2"/>
            <p:cNvSpPr/>
            <p:nvPr/>
          </p:nvSpPr>
          <p:spPr>
            <a:xfrm>
              <a:off x="6510200" y="1128325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46" y="0"/>
                  </a:moveTo>
                  <a:cubicBezTo>
                    <a:pt x="353" y="0"/>
                    <a:pt x="0" y="845"/>
                    <a:pt x="492" y="1349"/>
                  </a:cubicBezTo>
                  <a:cubicBezTo>
                    <a:pt x="650" y="1507"/>
                    <a:pt x="846" y="1578"/>
                    <a:pt x="1039" y="1578"/>
                  </a:cubicBezTo>
                  <a:cubicBezTo>
                    <a:pt x="1446" y="1578"/>
                    <a:pt x="1840" y="1264"/>
                    <a:pt x="1840" y="794"/>
                  </a:cubicBezTo>
                  <a:cubicBezTo>
                    <a:pt x="1840" y="353"/>
                    <a:pt x="1487" y="0"/>
                    <a:pt x="1046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2"/>
            <p:cNvSpPr/>
            <p:nvPr/>
          </p:nvSpPr>
          <p:spPr>
            <a:xfrm>
              <a:off x="6708025" y="1051150"/>
              <a:ext cx="46025" cy="39425"/>
            </a:xfrm>
            <a:custGeom>
              <a:rect b="b" l="l" r="r" t="t"/>
              <a:pathLst>
                <a:path extrusionOk="0" h="1577" w="1841">
                  <a:moveTo>
                    <a:pt x="1059" y="0"/>
                  </a:moveTo>
                  <a:cubicBezTo>
                    <a:pt x="354" y="0"/>
                    <a:pt x="1" y="844"/>
                    <a:pt x="492" y="1348"/>
                  </a:cubicBezTo>
                  <a:cubicBezTo>
                    <a:pt x="654" y="1506"/>
                    <a:pt x="851" y="1577"/>
                    <a:pt x="1044" y="1577"/>
                  </a:cubicBezTo>
                  <a:cubicBezTo>
                    <a:pt x="1451" y="1577"/>
                    <a:pt x="1840" y="1260"/>
                    <a:pt x="1840" y="781"/>
                  </a:cubicBezTo>
                  <a:cubicBezTo>
                    <a:pt x="1840" y="353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2"/>
            <p:cNvSpPr/>
            <p:nvPr/>
          </p:nvSpPr>
          <p:spPr>
            <a:xfrm>
              <a:off x="7033125" y="1244875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47" y="1"/>
                  </a:moveTo>
                  <a:cubicBezTo>
                    <a:pt x="341" y="1"/>
                    <a:pt x="1" y="858"/>
                    <a:pt x="492" y="1349"/>
                  </a:cubicBezTo>
                  <a:cubicBezTo>
                    <a:pt x="651" y="1507"/>
                    <a:pt x="847" y="1578"/>
                    <a:pt x="1040" y="1578"/>
                  </a:cubicBezTo>
                  <a:cubicBezTo>
                    <a:pt x="1447" y="1578"/>
                    <a:pt x="1841" y="1264"/>
                    <a:pt x="1841" y="795"/>
                  </a:cubicBezTo>
                  <a:cubicBezTo>
                    <a:pt x="1841" y="353"/>
                    <a:pt x="1488" y="1"/>
                    <a:pt x="1047" y="1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2"/>
            <p:cNvSpPr/>
            <p:nvPr/>
          </p:nvSpPr>
          <p:spPr>
            <a:xfrm>
              <a:off x="4898850" y="1313550"/>
              <a:ext cx="46025" cy="39350"/>
            </a:xfrm>
            <a:custGeom>
              <a:rect b="b" l="l" r="r" t="t"/>
              <a:pathLst>
                <a:path extrusionOk="0" h="1574" w="1841">
                  <a:moveTo>
                    <a:pt x="1059" y="1"/>
                  </a:moveTo>
                  <a:cubicBezTo>
                    <a:pt x="354" y="1"/>
                    <a:pt x="1" y="845"/>
                    <a:pt x="492" y="1336"/>
                  </a:cubicBezTo>
                  <a:cubicBezTo>
                    <a:pt x="656" y="1500"/>
                    <a:pt x="856" y="1574"/>
                    <a:pt x="1051" y="1574"/>
                  </a:cubicBezTo>
                  <a:cubicBezTo>
                    <a:pt x="1456" y="1574"/>
                    <a:pt x="1841" y="1258"/>
                    <a:pt x="1841" y="782"/>
                  </a:cubicBezTo>
                  <a:cubicBezTo>
                    <a:pt x="1841" y="341"/>
                    <a:pt x="1488" y="1"/>
                    <a:pt x="1059" y="1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2"/>
            <p:cNvSpPr/>
            <p:nvPr/>
          </p:nvSpPr>
          <p:spPr>
            <a:xfrm>
              <a:off x="5551575" y="1234800"/>
              <a:ext cx="46025" cy="39350"/>
            </a:xfrm>
            <a:custGeom>
              <a:rect b="b" l="l" r="r" t="t"/>
              <a:pathLst>
                <a:path extrusionOk="0" h="1574" w="1841">
                  <a:moveTo>
                    <a:pt x="1059" y="0"/>
                  </a:moveTo>
                  <a:cubicBezTo>
                    <a:pt x="354" y="0"/>
                    <a:pt x="1" y="845"/>
                    <a:pt x="505" y="1336"/>
                  </a:cubicBezTo>
                  <a:cubicBezTo>
                    <a:pt x="665" y="1500"/>
                    <a:pt x="862" y="1573"/>
                    <a:pt x="1055" y="1573"/>
                  </a:cubicBezTo>
                  <a:cubicBezTo>
                    <a:pt x="1456" y="1573"/>
                    <a:pt x="1841" y="1258"/>
                    <a:pt x="1841" y="782"/>
                  </a:cubicBezTo>
                  <a:cubicBezTo>
                    <a:pt x="1841" y="341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2"/>
            <p:cNvSpPr/>
            <p:nvPr/>
          </p:nvSpPr>
          <p:spPr>
            <a:xfrm>
              <a:off x="5887400" y="907725"/>
              <a:ext cx="45075" cy="39575"/>
            </a:xfrm>
            <a:custGeom>
              <a:rect b="b" l="l" r="r" t="t"/>
              <a:pathLst>
                <a:path extrusionOk="0" h="1583" w="1803">
                  <a:moveTo>
                    <a:pt x="896" y="1"/>
                  </a:moveTo>
                  <a:cubicBezTo>
                    <a:pt x="589" y="1"/>
                    <a:pt x="299" y="182"/>
                    <a:pt x="177" y="483"/>
                  </a:cubicBezTo>
                  <a:cubicBezTo>
                    <a:pt x="0" y="886"/>
                    <a:pt x="189" y="1352"/>
                    <a:pt x="593" y="1516"/>
                  </a:cubicBezTo>
                  <a:cubicBezTo>
                    <a:pt x="695" y="1561"/>
                    <a:pt x="802" y="1582"/>
                    <a:pt x="907" y="1582"/>
                  </a:cubicBezTo>
                  <a:cubicBezTo>
                    <a:pt x="1215" y="1582"/>
                    <a:pt x="1507" y="1400"/>
                    <a:pt x="1639" y="1100"/>
                  </a:cubicBezTo>
                  <a:cubicBezTo>
                    <a:pt x="1802" y="697"/>
                    <a:pt x="1613" y="231"/>
                    <a:pt x="1210" y="67"/>
                  </a:cubicBezTo>
                  <a:cubicBezTo>
                    <a:pt x="1107" y="22"/>
                    <a:pt x="1001" y="1"/>
                    <a:pt x="896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2"/>
            <p:cNvSpPr/>
            <p:nvPr/>
          </p:nvSpPr>
          <p:spPr>
            <a:xfrm>
              <a:off x="6166200" y="1209275"/>
              <a:ext cx="39700" cy="39725"/>
            </a:xfrm>
            <a:custGeom>
              <a:rect b="b" l="l" r="r" t="t"/>
              <a:pathLst>
                <a:path extrusionOk="0" h="1589" w="1588">
                  <a:moveTo>
                    <a:pt x="794" y="1"/>
                  </a:moveTo>
                  <a:cubicBezTo>
                    <a:pt x="366" y="1"/>
                    <a:pt x="0" y="354"/>
                    <a:pt x="0" y="795"/>
                  </a:cubicBezTo>
                  <a:cubicBezTo>
                    <a:pt x="0" y="1223"/>
                    <a:pt x="366" y="1588"/>
                    <a:pt x="794" y="1588"/>
                  </a:cubicBezTo>
                  <a:cubicBezTo>
                    <a:pt x="1235" y="1588"/>
                    <a:pt x="1588" y="1223"/>
                    <a:pt x="1588" y="795"/>
                  </a:cubicBezTo>
                  <a:cubicBezTo>
                    <a:pt x="1588" y="354"/>
                    <a:pt x="1235" y="1"/>
                    <a:pt x="794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2"/>
            <p:cNvSpPr/>
            <p:nvPr/>
          </p:nvSpPr>
          <p:spPr>
            <a:xfrm>
              <a:off x="6373800" y="1380650"/>
              <a:ext cx="39700" cy="39400"/>
            </a:xfrm>
            <a:custGeom>
              <a:rect b="b" l="l" r="r" t="t"/>
              <a:pathLst>
                <a:path extrusionOk="0" h="1576" w="1588">
                  <a:moveTo>
                    <a:pt x="794" y="1"/>
                  </a:moveTo>
                  <a:cubicBezTo>
                    <a:pt x="353" y="1"/>
                    <a:pt x="0" y="353"/>
                    <a:pt x="0" y="794"/>
                  </a:cubicBezTo>
                  <a:cubicBezTo>
                    <a:pt x="0" y="1223"/>
                    <a:pt x="353" y="1576"/>
                    <a:pt x="794" y="1576"/>
                  </a:cubicBezTo>
                  <a:cubicBezTo>
                    <a:pt x="1235" y="1576"/>
                    <a:pt x="1588" y="1223"/>
                    <a:pt x="1588" y="794"/>
                  </a:cubicBezTo>
                  <a:cubicBezTo>
                    <a:pt x="1588" y="353"/>
                    <a:pt x="1235" y="1"/>
                    <a:pt x="794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2"/>
            <p:cNvSpPr/>
            <p:nvPr/>
          </p:nvSpPr>
          <p:spPr>
            <a:xfrm>
              <a:off x="6594950" y="1344425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59" y="1"/>
                  </a:moveTo>
                  <a:cubicBezTo>
                    <a:pt x="353" y="1"/>
                    <a:pt x="0" y="845"/>
                    <a:pt x="491" y="1336"/>
                  </a:cubicBezTo>
                  <a:cubicBezTo>
                    <a:pt x="655" y="1500"/>
                    <a:pt x="855" y="1573"/>
                    <a:pt x="1050" y="1573"/>
                  </a:cubicBezTo>
                  <a:cubicBezTo>
                    <a:pt x="1455" y="1573"/>
                    <a:pt x="1840" y="1258"/>
                    <a:pt x="1840" y="782"/>
                  </a:cubicBezTo>
                  <a:cubicBezTo>
                    <a:pt x="1840" y="353"/>
                    <a:pt x="1487" y="1"/>
                    <a:pt x="1059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2"/>
            <p:cNvSpPr/>
            <p:nvPr/>
          </p:nvSpPr>
          <p:spPr>
            <a:xfrm>
              <a:off x="6731025" y="1382850"/>
              <a:ext cx="46025" cy="39475"/>
            </a:xfrm>
            <a:custGeom>
              <a:rect b="b" l="l" r="r" t="t"/>
              <a:pathLst>
                <a:path extrusionOk="0" h="1579" w="1841">
                  <a:moveTo>
                    <a:pt x="1059" y="1"/>
                  </a:moveTo>
                  <a:cubicBezTo>
                    <a:pt x="353" y="1"/>
                    <a:pt x="1" y="858"/>
                    <a:pt x="505" y="1349"/>
                  </a:cubicBezTo>
                  <a:cubicBezTo>
                    <a:pt x="663" y="1507"/>
                    <a:pt x="858" y="1578"/>
                    <a:pt x="1049" y="1578"/>
                  </a:cubicBezTo>
                  <a:cubicBezTo>
                    <a:pt x="1452" y="1578"/>
                    <a:pt x="1840" y="1265"/>
                    <a:pt x="1840" y="795"/>
                  </a:cubicBezTo>
                  <a:cubicBezTo>
                    <a:pt x="1840" y="354"/>
                    <a:pt x="1488" y="1"/>
                    <a:pt x="1059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2"/>
            <p:cNvSpPr/>
            <p:nvPr/>
          </p:nvSpPr>
          <p:spPr>
            <a:xfrm>
              <a:off x="6891700" y="1116350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46" y="1"/>
                  </a:moveTo>
                  <a:cubicBezTo>
                    <a:pt x="353" y="1"/>
                    <a:pt x="0" y="845"/>
                    <a:pt x="491" y="1336"/>
                  </a:cubicBezTo>
                  <a:cubicBezTo>
                    <a:pt x="651" y="1500"/>
                    <a:pt x="850" y="1573"/>
                    <a:pt x="1045" y="1573"/>
                  </a:cubicBezTo>
                  <a:cubicBezTo>
                    <a:pt x="1450" y="1573"/>
                    <a:pt x="1840" y="1258"/>
                    <a:pt x="1840" y="782"/>
                  </a:cubicBezTo>
                  <a:cubicBezTo>
                    <a:pt x="1840" y="353"/>
                    <a:pt x="1487" y="1"/>
                    <a:pt x="1046" y="1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2"/>
            <p:cNvSpPr/>
            <p:nvPr/>
          </p:nvSpPr>
          <p:spPr>
            <a:xfrm>
              <a:off x="7059275" y="1035400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59" y="0"/>
                  </a:moveTo>
                  <a:cubicBezTo>
                    <a:pt x="354" y="0"/>
                    <a:pt x="1" y="844"/>
                    <a:pt x="505" y="1348"/>
                  </a:cubicBezTo>
                  <a:cubicBezTo>
                    <a:pt x="663" y="1507"/>
                    <a:pt x="858" y="1577"/>
                    <a:pt x="1049" y="1577"/>
                  </a:cubicBezTo>
                  <a:cubicBezTo>
                    <a:pt x="1452" y="1577"/>
                    <a:pt x="1840" y="1264"/>
                    <a:pt x="1840" y="794"/>
                  </a:cubicBezTo>
                  <a:cubicBezTo>
                    <a:pt x="1840" y="353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FF99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2"/>
            <p:cNvSpPr/>
            <p:nvPr/>
          </p:nvSpPr>
          <p:spPr>
            <a:xfrm>
              <a:off x="4708275" y="856450"/>
              <a:ext cx="2575650" cy="667875"/>
            </a:xfrm>
            <a:custGeom>
              <a:rect b="b" l="l" r="r" t="t"/>
              <a:pathLst>
                <a:path extrusionOk="0" h="26715" w="103026">
                  <a:moveTo>
                    <a:pt x="55432" y="1"/>
                  </a:moveTo>
                  <a:lnTo>
                    <a:pt x="46271" y="7952"/>
                  </a:lnTo>
                  <a:lnTo>
                    <a:pt x="35938" y="5507"/>
                  </a:lnTo>
                  <a:lnTo>
                    <a:pt x="35913" y="5507"/>
                  </a:lnTo>
                  <a:lnTo>
                    <a:pt x="27294" y="11934"/>
                  </a:lnTo>
                  <a:lnTo>
                    <a:pt x="16382" y="6188"/>
                  </a:lnTo>
                  <a:lnTo>
                    <a:pt x="11480" y="23287"/>
                  </a:lnTo>
                  <a:lnTo>
                    <a:pt x="0" y="26526"/>
                  </a:lnTo>
                  <a:lnTo>
                    <a:pt x="38" y="26664"/>
                  </a:lnTo>
                  <a:lnTo>
                    <a:pt x="11593" y="23401"/>
                  </a:lnTo>
                  <a:lnTo>
                    <a:pt x="16470" y="6389"/>
                  </a:lnTo>
                  <a:lnTo>
                    <a:pt x="27306" y="12098"/>
                  </a:lnTo>
                  <a:lnTo>
                    <a:pt x="35938" y="5659"/>
                  </a:lnTo>
                  <a:lnTo>
                    <a:pt x="46309" y="8103"/>
                  </a:lnTo>
                  <a:lnTo>
                    <a:pt x="55419" y="215"/>
                  </a:lnTo>
                  <a:lnTo>
                    <a:pt x="64958" y="12186"/>
                  </a:lnTo>
                  <a:lnTo>
                    <a:pt x="64970" y="12211"/>
                  </a:lnTo>
                  <a:lnTo>
                    <a:pt x="79663" y="15815"/>
                  </a:lnTo>
                  <a:lnTo>
                    <a:pt x="79714" y="15827"/>
                  </a:lnTo>
                  <a:lnTo>
                    <a:pt x="87186" y="5293"/>
                  </a:lnTo>
                  <a:lnTo>
                    <a:pt x="90815" y="19368"/>
                  </a:lnTo>
                  <a:lnTo>
                    <a:pt x="90815" y="19394"/>
                  </a:lnTo>
                  <a:lnTo>
                    <a:pt x="102950" y="26715"/>
                  </a:lnTo>
                  <a:lnTo>
                    <a:pt x="103025" y="26589"/>
                  </a:lnTo>
                  <a:lnTo>
                    <a:pt x="90941" y="19305"/>
                  </a:lnTo>
                  <a:lnTo>
                    <a:pt x="87249" y="4966"/>
                  </a:lnTo>
                  <a:lnTo>
                    <a:pt x="79651" y="15664"/>
                  </a:lnTo>
                  <a:lnTo>
                    <a:pt x="65046" y="12085"/>
                  </a:lnTo>
                  <a:lnTo>
                    <a:pt x="55432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2"/>
            <p:cNvSpPr/>
            <p:nvPr/>
          </p:nvSpPr>
          <p:spPr>
            <a:xfrm>
              <a:off x="4558950" y="1523350"/>
              <a:ext cx="2813800" cy="3825"/>
            </a:xfrm>
            <a:custGeom>
              <a:rect b="b" l="l" r="r" t="t"/>
              <a:pathLst>
                <a:path extrusionOk="0" h="153" w="112552">
                  <a:moveTo>
                    <a:pt x="1" y="1"/>
                  </a:moveTo>
                  <a:lnTo>
                    <a:pt x="1" y="152"/>
                  </a:lnTo>
                  <a:lnTo>
                    <a:pt x="112552" y="152"/>
                  </a:lnTo>
                  <a:lnTo>
                    <a:pt x="112552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2"/>
            <p:cNvSpPr/>
            <p:nvPr/>
          </p:nvSpPr>
          <p:spPr>
            <a:xfrm>
              <a:off x="4967225" y="1418775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59" y="0"/>
                  </a:moveTo>
                  <a:cubicBezTo>
                    <a:pt x="353" y="0"/>
                    <a:pt x="0" y="845"/>
                    <a:pt x="492" y="1349"/>
                  </a:cubicBezTo>
                  <a:cubicBezTo>
                    <a:pt x="654" y="1506"/>
                    <a:pt x="850" y="1577"/>
                    <a:pt x="1043" y="1577"/>
                  </a:cubicBezTo>
                  <a:cubicBezTo>
                    <a:pt x="1451" y="1577"/>
                    <a:pt x="1840" y="1261"/>
                    <a:pt x="1840" y="782"/>
                  </a:cubicBezTo>
                  <a:cubicBezTo>
                    <a:pt x="1840" y="353"/>
                    <a:pt x="1487" y="0"/>
                    <a:pt x="1059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2"/>
            <p:cNvSpPr/>
            <p:nvPr/>
          </p:nvSpPr>
          <p:spPr>
            <a:xfrm>
              <a:off x="5101172" y="992325"/>
              <a:ext cx="42875" cy="39850"/>
            </a:xfrm>
            <a:custGeom>
              <a:rect b="b" l="l" r="r" t="t"/>
              <a:pathLst>
                <a:path extrusionOk="0" h="1594" w="1715">
                  <a:moveTo>
                    <a:pt x="849" y="1"/>
                  </a:moveTo>
                  <a:cubicBezTo>
                    <a:pt x="810" y="1"/>
                    <a:pt x="771" y="4"/>
                    <a:pt x="731" y="9"/>
                  </a:cubicBezTo>
                  <a:cubicBezTo>
                    <a:pt x="290" y="85"/>
                    <a:pt x="1" y="488"/>
                    <a:pt x="76" y="917"/>
                  </a:cubicBezTo>
                  <a:cubicBezTo>
                    <a:pt x="133" y="1317"/>
                    <a:pt x="482" y="1593"/>
                    <a:pt x="866" y="1593"/>
                  </a:cubicBezTo>
                  <a:cubicBezTo>
                    <a:pt x="905" y="1593"/>
                    <a:pt x="944" y="1590"/>
                    <a:pt x="983" y="1584"/>
                  </a:cubicBezTo>
                  <a:cubicBezTo>
                    <a:pt x="1412" y="1509"/>
                    <a:pt x="1714" y="1106"/>
                    <a:pt x="1639" y="665"/>
                  </a:cubicBezTo>
                  <a:cubicBezTo>
                    <a:pt x="1581" y="276"/>
                    <a:pt x="1233" y="1"/>
                    <a:pt x="849" y="1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2"/>
            <p:cNvSpPr/>
            <p:nvPr/>
          </p:nvSpPr>
          <p:spPr>
            <a:xfrm>
              <a:off x="5364775" y="1136200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46" y="0"/>
                  </a:moveTo>
                  <a:cubicBezTo>
                    <a:pt x="353" y="0"/>
                    <a:pt x="1" y="845"/>
                    <a:pt x="492" y="1349"/>
                  </a:cubicBezTo>
                  <a:cubicBezTo>
                    <a:pt x="654" y="1507"/>
                    <a:pt x="852" y="1578"/>
                    <a:pt x="1045" y="1578"/>
                  </a:cubicBezTo>
                  <a:cubicBezTo>
                    <a:pt x="1452" y="1578"/>
                    <a:pt x="1840" y="1264"/>
                    <a:pt x="1840" y="794"/>
                  </a:cubicBezTo>
                  <a:cubicBezTo>
                    <a:pt x="1840" y="353"/>
                    <a:pt x="1488" y="0"/>
                    <a:pt x="1046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2"/>
            <p:cNvSpPr/>
            <p:nvPr/>
          </p:nvSpPr>
          <p:spPr>
            <a:xfrm>
              <a:off x="5581825" y="976800"/>
              <a:ext cx="46025" cy="39525"/>
            </a:xfrm>
            <a:custGeom>
              <a:rect b="b" l="l" r="r" t="t"/>
              <a:pathLst>
                <a:path extrusionOk="0" h="1581" w="1841">
                  <a:moveTo>
                    <a:pt x="1059" y="0"/>
                  </a:moveTo>
                  <a:cubicBezTo>
                    <a:pt x="353" y="0"/>
                    <a:pt x="1" y="857"/>
                    <a:pt x="505" y="1349"/>
                  </a:cubicBezTo>
                  <a:cubicBezTo>
                    <a:pt x="664" y="1508"/>
                    <a:pt x="861" y="1580"/>
                    <a:pt x="1055" y="1580"/>
                  </a:cubicBezTo>
                  <a:cubicBezTo>
                    <a:pt x="1456" y="1580"/>
                    <a:pt x="1840" y="1270"/>
                    <a:pt x="1840" y="794"/>
                  </a:cubicBezTo>
                  <a:cubicBezTo>
                    <a:pt x="1840" y="353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2"/>
            <p:cNvSpPr/>
            <p:nvPr/>
          </p:nvSpPr>
          <p:spPr>
            <a:xfrm>
              <a:off x="5838875" y="1036025"/>
              <a:ext cx="46025" cy="39450"/>
            </a:xfrm>
            <a:custGeom>
              <a:rect b="b" l="l" r="r" t="t"/>
              <a:pathLst>
                <a:path extrusionOk="0" h="1578" w="1841">
                  <a:moveTo>
                    <a:pt x="1059" y="0"/>
                  </a:moveTo>
                  <a:cubicBezTo>
                    <a:pt x="354" y="0"/>
                    <a:pt x="1" y="845"/>
                    <a:pt x="492" y="1349"/>
                  </a:cubicBezTo>
                  <a:cubicBezTo>
                    <a:pt x="655" y="1507"/>
                    <a:pt x="852" y="1578"/>
                    <a:pt x="1046" y="1578"/>
                  </a:cubicBezTo>
                  <a:cubicBezTo>
                    <a:pt x="1453" y="1578"/>
                    <a:pt x="1841" y="1264"/>
                    <a:pt x="1841" y="794"/>
                  </a:cubicBezTo>
                  <a:cubicBezTo>
                    <a:pt x="1841" y="353"/>
                    <a:pt x="1488" y="0"/>
                    <a:pt x="1059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2"/>
            <p:cNvSpPr/>
            <p:nvPr/>
          </p:nvSpPr>
          <p:spPr>
            <a:xfrm>
              <a:off x="6316150" y="1138400"/>
              <a:ext cx="39700" cy="39400"/>
            </a:xfrm>
            <a:custGeom>
              <a:rect b="b" l="l" r="r" t="t"/>
              <a:pathLst>
                <a:path extrusionOk="0" h="1576" w="1588">
                  <a:moveTo>
                    <a:pt x="794" y="1"/>
                  </a:moveTo>
                  <a:cubicBezTo>
                    <a:pt x="353" y="1"/>
                    <a:pt x="0" y="353"/>
                    <a:pt x="0" y="782"/>
                  </a:cubicBezTo>
                  <a:cubicBezTo>
                    <a:pt x="0" y="1223"/>
                    <a:pt x="353" y="1576"/>
                    <a:pt x="794" y="1576"/>
                  </a:cubicBezTo>
                  <a:cubicBezTo>
                    <a:pt x="1235" y="1576"/>
                    <a:pt x="1588" y="1223"/>
                    <a:pt x="1588" y="782"/>
                  </a:cubicBezTo>
                  <a:cubicBezTo>
                    <a:pt x="1588" y="353"/>
                    <a:pt x="1235" y="1"/>
                    <a:pt x="794" y="1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2"/>
            <p:cNvSpPr/>
            <p:nvPr/>
          </p:nvSpPr>
          <p:spPr>
            <a:xfrm>
              <a:off x="6675275" y="1230075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46" y="0"/>
                  </a:moveTo>
                  <a:cubicBezTo>
                    <a:pt x="353" y="0"/>
                    <a:pt x="0" y="845"/>
                    <a:pt x="492" y="1336"/>
                  </a:cubicBezTo>
                  <a:cubicBezTo>
                    <a:pt x="656" y="1500"/>
                    <a:pt x="856" y="1573"/>
                    <a:pt x="1051" y="1573"/>
                  </a:cubicBezTo>
                  <a:cubicBezTo>
                    <a:pt x="1456" y="1573"/>
                    <a:pt x="1840" y="1258"/>
                    <a:pt x="1840" y="782"/>
                  </a:cubicBezTo>
                  <a:cubicBezTo>
                    <a:pt x="1840" y="353"/>
                    <a:pt x="1487" y="0"/>
                    <a:pt x="1046" y="0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6863325" y="967025"/>
              <a:ext cx="46350" cy="39350"/>
            </a:xfrm>
            <a:custGeom>
              <a:rect b="b" l="l" r="r" t="t"/>
              <a:pathLst>
                <a:path extrusionOk="0" h="1574" w="1854">
                  <a:moveTo>
                    <a:pt x="1059" y="1"/>
                  </a:moveTo>
                  <a:cubicBezTo>
                    <a:pt x="354" y="1"/>
                    <a:pt x="1" y="845"/>
                    <a:pt x="505" y="1336"/>
                  </a:cubicBezTo>
                  <a:cubicBezTo>
                    <a:pt x="665" y="1500"/>
                    <a:pt x="863" y="1574"/>
                    <a:pt x="1058" y="1574"/>
                  </a:cubicBezTo>
                  <a:cubicBezTo>
                    <a:pt x="1463" y="1574"/>
                    <a:pt x="1853" y="1258"/>
                    <a:pt x="1853" y="782"/>
                  </a:cubicBezTo>
                  <a:cubicBezTo>
                    <a:pt x="1853" y="341"/>
                    <a:pt x="1500" y="1"/>
                    <a:pt x="1059" y="1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6956275" y="1323000"/>
              <a:ext cx="46000" cy="39350"/>
            </a:xfrm>
            <a:custGeom>
              <a:rect b="b" l="l" r="r" t="t"/>
              <a:pathLst>
                <a:path extrusionOk="0" h="1574" w="1840">
                  <a:moveTo>
                    <a:pt x="1059" y="1"/>
                  </a:moveTo>
                  <a:cubicBezTo>
                    <a:pt x="353" y="1"/>
                    <a:pt x="0" y="845"/>
                    <a:pt x="504" y="1336"/>
                  </a:cubicBezTo>
                  <a:cubicBezTo>
                    <a:pt x="664" y="1500"/>
                    <a:pt x="861" y="1574"/>
                    <a:pt x="1055" y="1574"/>
                  </a:cubicBezTo>
                  <a:cubicBezTo>
                    <a:pt x="1456" y="1574"/>
                    <a:pt x="1840" y="1258"/>
                    <a:pt x="1840" y="782"/>
                  </a:cubicBezTo>
                  <a:cubicBezTo>
                    <a:pt x="1840" y="354"/>
                    <a:pt x="1487" y="1"/>
                    <a:pt x="1059" y="1"/>
                  </a:cubicBez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3"/>
          <p:cNvSpPr txBox="1"/>
          <p:nvPr>
            <p:ph idx="1" type="subTitle"/>
          </p:nvPr>
        </p:nvSpPr>
        <p:spPr>
          <a:xfrm>
            <a:off x="6429027" y="3829680"/>
            <a:ext cx="24282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58" name="Google Shape;258;p13"/>
          <p:cNvSpPr/>
          <p:nvPr/>
        </p:nvSpPr>
        <p:spPr>
          <a:xfrm>
            <a:off x="7647375" y="94960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3"/>
          <p:cNvSpPr/>
          <p:nvPr/>
        </p:nvSpPr>
        <p:spPr>
          <a:xfrm>
            <a:off x="8985850" y="4116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3"/>
          <p:cNvSpPr/>
          <p:nvPr/>
        </p:nvSpPr>
        <p:spPr>
          <a:xfrm>
            <a:off x="8359450" y="5558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3"/>
          <p:cNvSpPr/>
          <p:nvPr/>
        </p:nvSpPr>
        <p:spPr>
          <a:xfrm>
            <a:off x="9122100" y="7342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3"/>
          <p:cNvSpPr/>
          <p:nvPr/>
        </p:nvSpPr>
        <p:spPr>
          <a:xfrm>
            <a:off x="8798600" y="108865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3"/>
          <p:cNvSpPr/>
          <p:nvPr/>
        </p:nvSpPr>
        <p:spPr>
          <a:xfrm>
            <a:off x="6099342" y="-150600"/>
            <a:ext cx="96045" cy="95462"/>
          </a:xfrm>
          <a:custGeom>
            <a:rect b="b" l="l" r="r" t="t"/>
            <a:pathLst>
              <a:path extrusionOk="0" h="3109" w="3128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3"/>
          <p:cNvSpPr/>
          <p:nvPr/>
        </p:nvSpPr>
        <p:spPr>
          <a:xfrm>
            <a:off x="6702523" y="444536"/>
            <a:ext cx="95493" cy="95462"/>
          </a:xfrm>
          <a:custGeom>
            <a:rect b="b" l="l" r="r" t="t"/>
            <a:pathLst>
              <a:path extrusionOk="0" h="3109" w="311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3"/>
          <p:cNvSpPr/>
          <p:nvPr/>
        </p:nvSpPr>
        <p:spPr>
          <a:xfrm>
            <a:off x="5904975" y="143222"/>
            <a:ext cx="82259" cy="82259"/>
          </a:xfrm>
          <a:custGeom>
            <a:rect b="b" l="l" r="r" t="t"/>
            <a:pathLst>
              <a:path extrusionOk="0" h="2679" w="2679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3"/>
          <p:cNvSpPr/>
          <p:nvPr/>
        </p:nvSpPr>
        <p:spPr>
          <a:xfrm>
            <a:off x="285750" y="4542650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3"/>
          <p:cNvSpPr/>
          <p:nvPr/>
        </p:nvSpPr>
        <p:spPr>
          <a:xfrm>
            <a:off x="439150" y="480340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3"/>
          <p:cNvSpPr txBox="1"/>
          <p:nvPr>
            <p:ph type="ctrTitle"/>
          </p:nvPr>
        </p:nvSpPr>
        <p:spPr>
          <a:xfrm>
            <a:off x="970814" y="3396800"/>
            <a:ext cx="2152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9pPr>
          </a:lstStyle>
          <a:p/>
        </p:txBody>
      </p:sp>
      <p:sp>
        <p:nvSpPr>
          <p:cNvPr id="269" name="Google Shape;269;p13"/>
          <p:cNvSpPr txBox="1"/>
          <p:nvPr>
            <p:ph idx="2" type="subTitle"/>
          </p:nvPr>
        </p:nvSpPr>
        <p:spPr>
          <a:xfrm>
            <a:off x="970814" y="3829680"/>
            <a:ext cx="24282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70" name="Google Shape;270;p13"/>
          <p:cNvSpPr txBox="1"/>
          <p:nvPr>
            <p:ph hasCustomPrompt="1" idx="3" type="title"/>
          </p:nvPr>
        </p:nvSpPr>
        <p:spPr>
          <a:xfrm>
            <a:off x="970814" y="2645887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1" name="Google Shape;271;p13"/>
          <p:cNvSpPr txBox="1"/>
          <p:nvPr>
            <p:ph idx="4" type="ctrTitle"/>
          </p:nvPr>
        </p:nvSpPr>
        <p:spPr>
          <a:xfrm>
            <a:off x="3690348" y="3396800"/>
            <a:ext cx="13866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9pPr>
          </a:lstStyle>
          <a:p/>
        </p:txBody>
      </p:sp>
      <p:sp>
        <p:nvSpPr>
          <p:cNvPr id="272" name="Google Shape;272;p13"/>
          <p:cNvSpPr txBox="1"/>
          <p:nvPr>
            <p:ph idx="5" type="subTitle"/>
          </p:nvPr>
        </p:nvSpPr>
        <p:spPr>
          <a:xfrm>
            <a:off x="3690341" y="3829680"/>
            <a:ext cx="24282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73" name="Google Shape;273;p13"/>
          <p:cNvSpPr txBox="1"/>
          <p:nvPr>
            <p:ph hasCustomPrompt="1" idx="6" type="title"/>
          </p:nvPr>
        </p:nvSpPr>
        <p:spPr>
          <a:xfrm>
            <a:off x="3690341" y="2645887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4" name="Google Shape;274;p13"/>
          <p:cNvSpPr txBox="1"/>
          <p:nvPr>
            <p:ph idx="7" type="ctrTitle"/>
          </p:nvPr>
        </p:nvSpPr>
        <p:spPr>
          <a:xfrm>
            <a:off x="618825" y="411675"/>
            <a:ext cx="4576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8" type="ctrTitle"/>
          </p:nvPr>
        </p:nvSpPr>
        <p:spPr>
          <a:xfrm>
            <a:off x="6428436" y="3377738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hasCustomPrompt="1" idx="9" type="title"/>
          </p:nvPr>
        </p:nvSpPr>
        <p:spPr>
          <a:xfrm>
            <a:off x="6428436" y="2645887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7" name="Google Shape;277;p13"/>
          <p:cNvSpPr txBox="1"/>
          <p:nvPr>
            <p:ph idx="13" type="ctrTitle"/>
          </p:nvPr>
        </p:nvSpPr>
        <p:spPr>
          <a:xfrm>
            <a:off x="6429027" y="3396800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dvent Pro SemiBold"/>
              <a:buNone/>
              <a:defRPr sz="1200">
                <a:solidFill>
                  <a:srgbClr val="000000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"/>
          <p:cNvSpPr txBox="1"/>
          <p:nvPr>
            <p:ph type="ctrTitle"/>
          </p:nvPr>
        </p:nvSpPr>
        <p:spPr>
          <a:xfrm>
            <a:off x="4696481" y="1365079"/>
            <a:ext cx="26556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280" name="Google Shape;280;p14"/>
          <p:cNvSpPr txBox="1"/>
          <p:nvPr>
            <p:ph idx="1" type="subTitle"/>
          </p:nvPr>
        </p:nvSpPr>
        <p:spPr>
          <a:xfrm>
            <a:off x="4696481" y="1835141"/>
            <a:ext cx="3039300" cy="93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81" name="Google Shape;281;p14"/>
          <p:cNvSpPr txBox="1"/>
          <p:nvPr>
            <p:ph idx="2" type="ctrTitle"/>
          </p:nvPr>
        </p:nvSpPr>
        <p:spPr>
          <a:xfrm>
            <a:off x="1900150" y="3127942"/>
            <a:ext cx="24729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282" name="Google Shape;282;p14"/>
          <p:cNvSpPr txBox="1"/>
          <p:nvPr>
            <p:ph idx="3" type="subTitle"/>
          </p:nvPr>
        </p:nvSpPr>
        <p:spPr>
          <a:xfrm>
            <a:off x="1333875" y="3598390"/>
            <a:ext cx="3039300" cy="11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83" name="Google Shape;283;p14"/>
          <p:cNvSpPr/>
          <p:nvPr/>
        </p:nvSpPr>
        <p:spPr>
          <a:xfrm>
            <a:off x="7131388" y="36535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4"/>
          <p:cNvSpPr/>
          <p:nvPr/>
        </p:nvSpPr>
        <p:spPr>
          <a:xfrm>
            <a:off x="8403188" y="2183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4"/>
          <p:cNvSpPr/>
          <p:nvPr/>
        </p:nvSpPr>
        <p:spPr>
          <a:xfrm>
            <a:off x="7776788" y="3625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4"/>
          <p:cNvSpPr/>
          <p:nvPr/>
        </p:nvSpPr>
        <p:spPr>
          <a:xfrm>
            <a:off x="8539438" y="5409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7" name="Google Shape;287;p14"/>
          <p:cNvGrpSpPr/>
          <p:nvPr/>
        </p:nvGrpSpPr>
        <p:grpSpPr>
          <a:xfrm>
            <a:off x="6626134" y="-164562"/>
            <a:ext cx="121172" cy="760495"/>
            <a:chOff x="5245196" y="3136513"/>
            <a:chExt cx="121172" cy="760495"/>
          </a:xfrm>
        </p:grpSpPr>
        <p:sp>
          <p:nvSpPr>
            <p:cNvPr id="288" name="Google Shape;288;p14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0" name="Google Shape;290;p14"/>
          <p:cNvSpPr/>
          <p:nvPr/>
        </p:nvSpPr>
        <p:spPr>
          <a:xfrm>
            <a:off x="318213" y="4418900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4"/>
          <p:cNvSpPr/>
          <p:nvPr/>
        </p:nvSpPr>
        <p:spPr>
          <a:xfrm>
            <a:off x="454463" y="47414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4"/>
          <p:cNvSpPr txBox="1"/>
          <p:nvPr>
            <p:ph idx="4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1_1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"/>
          <p:cNvSpPr/>
          <p:nvPr/>
        </p:nvSpPr>
        <p:spPr>
          <a:xfrm>
            <a:off x="7131388" y="36535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5"/>
          <p:cNvSpPr/>
          <p:nvPr/>
        </p:nvSpPr>
        <p:spPr>
          <a:xfrm>
            <a:off x="8403188" y="2183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5"/>
          <p:cNvSpPr/>
          <p:nvPr/>
        </p:nvSpPr>
        <p:spPr>
          <a:xfrm>
            <a:off x="7776788" y="3625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5"/>
          <p:cNvSpPr/>
          <p:nvPr/>
        </p:nvSpPr>
        <p:spPr>
          <a:xfrm>
            <a:off x="8539438" y="5409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8" name="Google Shape;298;p15"/>
          <p:cNvGrpSpPr/>
          <p:nvPr/>
        </p:nvGrpSpPr>
        <p:grpSpPr>
          <a:xfrm>
            <a:off x="6626134" y="-164562"/>
            <a:ext cx="121172" cy="760495"/>
            <a:chOff x="5245196" y="3136513"/>
            <a:chExt cx="121172" cy="760495"/>
          </a:xfrm>
        </p:grpSpPr>
        <p:sp>
          <p:nvSpPr>
            <p:cNvPr id="299" name="Google Shape;299;p15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5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15"/>
          <p:cNvSpPr/>
          <p:nvPr/>
        </p:nvSpPr>
        <p:spPr>
          <a:xfrm>
            <a:off x="318213" y="4418900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5"/>
          <p:cNvSpPr/>
          <p:nvPr/>
        </p:nvSpPr>
        <p:spPr>
          <a:xfrm>
            <a:off x="454463" y="47414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5"/>
          <p:cNvSpPr txBox="1"/>
          <p:nvPr>
            <p:ph type="ctrTitle"/>
          </p:nvPr>
        </p:nvSpPr>
        <p:spPr>
          <a:xfrm>
            <a:off x="891226" y="1267450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04" name="Google Shape;304;p15"/>
          <p:cNvSpPr txBox="1"/>
          <p:nvPr>
            <p:ph idx="1" type="subTitle"/>
          </p:nvPr>
        </p:nvSpPr>
        <p:spPr>
          <a:xfrm>
            <a:off x="891226" y="3491100"/>
            <a:ext cx="18813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05" name="Google Shape;305;p15"/>
          <p:cNvSpPr txBox="1"/>
          <p:nvPr>
            <p:ph idx="2" type="ctrTitle"/>
          </p:nvPr>
        </p:nvSpPr>
        <p:spPr>
          <a:xfrm>
            <a:off x="3503173" y="1267450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06" name="Google Shape;306;p15"/>
          <p:cNvSpPr txBox="1"/>
          <p:nvPr>
            <p:ph idx="3" type="subTitle"/>
          </p:nvPr>
        </p:nvSpPr>
        <p:spPr>
          <a:xfrm>
            <a:off x="3503173" y="3491100"/>
            <a:ext cx="18813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07" name="Google Shape;307;p15"/>
          <p:cNvSpPr txBox="1"/>
          <p:nvPr>
            <p:ph idx="4" type="ctrTitle"/>
          </p:nvPr>
        </p:nvSpPr>
        <p:spPr>
          <a:xfrm>
            <a:off x="6124594" y="1267450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08" name="Google Shape;308;p15"/>
          <p:cNvSpPr txBox="1"/>
          <p:nvPr>
            <p:ph idx="5" type="subTitle"/>
          </p:nvPr>
        </p:nvSpPr>
        <p:spPr>
          <a:xfrm>
            <a:off x="6124594" y="3491100"/>
            <a:ext cx="18813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09" name="Google Shape;309;p15"/>
          <p:cNvSpPr txBox="1"/>
          <p:nvPr>
            <p:ph idx="6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_1_1"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6"/>
          <p:cNvSpPr txBox="1"/>
          <p:nvPr>
            <p:ph type="ctrTitle"/>
          </p:nvPr>
        </p:nvSpPr>
        <p:spPr>
          <a:xfrm>
            <a:off x="1121525" y="23022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12" name="Google Shape;312;p16"/>
          <p:cNvSpPr txBox="1"/>
          <p:nvPr>
            <p:ph idx="1" type="subTitle"/>
          </p:nvPr>
        </p:nvSpPr>
        <p:spPr>
          <a:xfrm>
            <a:off x="961925" y="1643751"/>
            <a:ext cx="220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13" name="Google Shape;313;p16"/>
          <p:cNvSpPr txBox="1"/>
          <p:nvPr>
            <p:ph idx="2" type="ctrTitle"/>
          </p:nvPr>
        </p:nvSpPr>
        <p:spPr>
          <a:xfrm>
            <a:off x="3628263" y="23022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14" name="Google Shape;314;p16"/>
          <p:cNvSpPr txBox="1"/>
          <p:nvPr>
            <p:ph idx="3" type="subTitle"/>
          </p:nvPr>
        </p:nvSpPr>
        <p:spPr>
          <a:xfrm>
            <a:off x="3468663" y="1643759"/>
            <a:ext cx="220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15" name="Google Shape;315;p16"/>
          <p:cNvSpPr txBox="1"/>
          <p:nvPr>
            <p:ph idx="4" type="ctrTitle"/>
          </p:nvPr>
        </p:nvSpPr>
        <p:spPr>
          <a:xfrm>
            <a:off x="6142624" y="23022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16" name="Google Shape;316;p16"/>
          <p:cNvSpPr txBox="1"/>
          <p:nvPr>
            <p:ph idx="5" type="subTitle"/>
          </p:nvPr>
        </p:nvSpPr>
        <p:spPr>
          <a:xfrm>
            <a:off x="5947924" y="1643751"/>
            <a:ext cx="22707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17" name="Google Shape;317;p16"/>
          <p:cNvSpPr txBox="1"/>
          <p:nvPr>
            <p:ph idx="6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318" name="Google Shape;318;p16"/>
          <p:cNvSpPr txBox="1"/>
          <p:nvPr>
            <p:ph idx="7" type="ctrTitle"/>
          </p:nvPr>
        </p:nvSpPr>
        <p:spPr>
          <a:xfrm>
            <a:off x="1121525" y="41348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19" name="Google Shape;319;p16"/>
          <p:cNvSpPr txBox="1"/>
          <p:nvPr>
            <p:ph idx="8" type="subTitle"/>
          </p:nvPr>
        </p:nvSpPr>
        <p:spPr>
          <a:xfrm>
            <a:off x="961925" y="3479251"/>
            <a:ext cx="220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20" name="Google Shape;320;p16"/>
          <p:cNvSpPr txBox="1"/>
          <p:nvPr>
            <p:ph idx="9" type="ctrTitle"/>
          </p:nvPr>
        </p:nvSpPr>
        <p:spPr>
          <a:xfrm>
            <a:off x="3628263" y="41348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21" name="Google Shape;321;p16"/>
          <p:cNvSpPr txBox="1"/>
          <p:nvPr>
            <p:ph idx="13" type="subTitle"/>
          </p:nvPr>
        </p:nvSpPr>
        <p:spPr>
          <a:xfrm>
            <a:off x="3533613" y="3479251"/>
            <a:ext cx="20706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22" name="Google Shape;322;p16"/>
          <p:cNvSpPr txBox="1"/>
          <p:nvPr>
            <p:ph idx="14" type="ctrTitle"/>
          </p:nvPr>
        </p:nvSpPr>
        <p:spPr>
          <a:xfrm>
            <a:off x="6142624" y="4134800"/>
            <a:ext cx="1881300" cy="4596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6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23" name="Google Shape;323;p16"/>
          <p:cNvSpPr txBox="1"/>
          <p:nvPr>
            <p:ph idx="15" type="subTitle"/>
          </p:nvPr>
        </p:nvSpPr>
        <p:spPr>
          <a:xfrm>
            <a:off x="5947924" y="3479251"/>
            <a:ext cx="22707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24" name="Google Shape;324;p16"/>
          <p:cNvSpPr/>
          <p:nvPr/>
        </p:nvSpPr>
        <p:spPr>
          <a:xfrm>
            <a:off x="7573050" y="27737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6"/>
          <p:cNvSpPr/>
          <p:nvPr/>
        </p:nvSpPr>
        <p:spPr>
          <a:xfrm>
            <a:off x="8985850" y="4116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6"/>
          <p:cNvSpPr/>
          <p:nvPr/>
        </p:nvSpPr>
        <p:spPr>
          <a:xfrm>
            <a:off x="8359450" y="5558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6"/>
          <p:cNvSpPr/>
          <p:nvPr/>
        </p:nvSpPr>
        <p:spPr>
          <a:xfrm>
            <a:off x="9122100" y="7342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6"/>
          <p:cNvSpPr/>
          <p:nvPr/>
        </p:nvSpPr>
        <p:spPr>
          <a:xfrm>
            <a:off x="8798600" y="108865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6"/>
          <p:cNvSpPr/>
          <p:nvPr/>
        </p:nvSpPr>
        <p:spPr>
          <a:xfrm>
            <a:off x="6702523" y="444536"/>
            <a:ext cx="95493" cy="95462"/>
          </a:xfrm>
          <a:custGeom>
            <a:rect b="b" l="l" r="r" t="t"/>
            <a:pathLst>
              <a:path extrusionOk="0" h="3109" w="311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6"/>
          <p:cNvSpPr/>
          <p:nvPr/>
        </p:nvSpPr>
        <p:spPr>
          <a:xfrm>
            <a:off x="5904975" y="143222"/>
            <a:ext cx="82259" cy="82259"/>
          </a:xfrm>
          <a:custGeom>
            <a:rect b="b" l="l" r="r" t="t"/>
            <a:pathLst>
              <a:path extrusionOk="0" h="2679" w="2679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6"/>
          <p:cNvSpPr/>
          <p:nvPr/>
        </p:nvSpPr>
        <p:spPr>
          <a:xfrm>
            <a:off x="303600" y="440172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6"/>
          <p:cNvSpPr/>
          <p:nvPr/>
        </p:nvSpPr>
        <p:spPr>
          <a:xfrm>
            <a:off x="564075" y="475390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"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7"/>
          <p:cNvSpPr txBox="1"/>
          <p:nvPr>
            <p:ph type="ctrTitle"/>
          </p:nvPr>
        </p:nvSpPr>
        <p:spPr>
          <a:xfrm>
            <a:off x="1218541" y="1373195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35" name="Google Shape;335;p17"/>
          <p:cNvSpPr txBox="1"/>
          <p:nvPr>
            <p:ph idx="1" type="subTitle"/>
          </p:nvPr>
        </p:nvSpPr>
        <p:spPr>
          <a:xfrm>
            <a:off x="1218541" y="1865495"/>
            <a:ext cx="18813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36" name="Google Shape;336;p17"/>
          <p:cNvSpPr txBox="1"/>
          <p:nvPr>
            <p:ph idx="2" type="ctrTitle"/>
          </p:nvPr>
        </p:nvSpPr>
        <p:spPr>
          <a:xfrm>
            <a:off x="6054555" y="1373195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37" name="Google Shape;337;p17"/>
          <p:cNvSpPr txBox="1"/>
          <p:nvPr>
            <p:ph idx="3" type="subTitle"/>
          </p:nvPr>
        </p:nvSpPr>
        <p:spPr>
          <a:xfrm>
            <a:off x="6054555" y="1865495"/>
            <a:ext cx="18813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38" name="Google Shape;338;p17"/>
          <p:cNvSpPr txBox="1"/>
          <p:nvPr>
            <p:ph idx="4" type="ctrTitle"/>
          </p:nvPr>
        </p:nvSpPr>
        <p:spPr>
          <a:xfrm>
            <a:off x="1218541" y="277880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39" name="Google Shape;339;p17"/>
          <p:cNvSpPr txBox="1"/>
          <p:nvPr>
            <p:ph idx="5" type="subTitle"/>
          </p:nvPr>
        </p:nvSpPr>
        <p:spPr>
          <a:xfrm>
            <a:off x="1116841" y="3271106"/>
            <a:ext cx="20847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0" name="Google Shape;340;p17"/>
          <p:cNvSpPr txBox="1"/>
          <p:nvPr>
            <p:ph idx="6" type="ctrTitle"/>
          </p:nvPr>
        </p:nvSpPr>
        <p:spPr>
          <a:xfrm>
            <a:off x="6054555" y="277880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341" name="Google Shape;341;p17"/>
          <p:cNvSpPr txBox="1"/>
          <p:nvPr>
            <p:ph idx="7" type="subTitle"/>
          </p:nvPr>
        </p:nvSpPr>
        <p:spPr>
          <a:xfrm>
            <a:off x="6054555" y="3271106"/>
            <a:ext cx="18813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2" name="Google Shape;342;p17"/>
          <p:cNvSpPr txBox="1"/>
          <p:nvPr>
            <p:ph idx="8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343" name="Google Shape;343;p17"/>
          <p:cNvSpPr/>
          <p:nvPr/>
        </p:nvSpPr>
        <p:spPr>
          <a:xfrm>
            <a:off x="7647375" y="94960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7"/>
          <p:cNvSpPr/>
          <p:nvPr/>
        </p:nvSpPr>
        <p:spPr>
          <a:xfrm>
            <a:off x="8985850" y="4116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17"/>
          <p:cNvSpPr/>
          <p:nvPr/>
        </p:nvSpPr>
        <p:spPr>
          <a:xfrm>
            <a:off x="8359450" y="5558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7"/>
          <p:cNvSpPr/>
          <p:nvPr/>
        </p:nvSpPr>
        <p:spPr>
          <a:xfrm>
            <a:off x="9122100" y="7342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7"/>
          <p:cNvSpPr/>
          <p:nvPr/>
        </p:nvSpPr>
        <p:spPr>
          <a:xfrm>
            <a:off x="8798600" y="108865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7"/>
          <p:cNvSpPr/>
          <p:nvPr/>
        </p:nvSpPr>
        <p:spPr>
          <a:xfrm>
            <a:off x="6099342" y="-150600"/>
            <a:ext cx="96045" cy="95462"/>
          </a:xfrm>
          <a:custGeom>
            <a:rect b="b" l="l" r="r" t="t"/>
            <a:pathLst>
              <a:path extrusionOk="0" h="3109" w="3128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7"/>
          <p:cNvSpPr/>
          <p:nvPr/>
        </p:nvSpPr>
        <p:spPr>
          <a:xfrm>
            <a:off x="6702523" y="444536"/>
            <a:ext cx="95493" cy="95462"/>
          </a:xfrm>
          <a:custGeom>
            <a:rect b="b" l="l" r="r" t="t"/>
            <a:pathLst>
              <a:path extrusionOk="0" h="3109" w="311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7"/>
          <p:cNvSpPr/>
          <p:nvPr/>
        </p:nvSpPr>
        <p:spPr>
          <a:xfrm>
            <a:off x="5904975" y="143222"/>
            <a:ext cx="82259" cy="82259"/>
          </a:xfrm>
          <a:custGeom>
            <a:rect b="b" l="l" r="r" t="t"/>
            <a:pathLst>
              <a:path extrusionOk="0" h="2679" w="2679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7"/>
          <p:cNvSpPr/>
          <p:nvPr/>
        </p:nvSpPr>
        <p:spPr>
          <a:xfrm>
            <a:off x="303600" y="440172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7"/>
          <p:cNvSpPr/>
          <p:nvPr/>
        </p:nvSpPr>
        <p:spPr>
          <a:xfrm>
            <a:off x="816650" y="4612675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2_1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8"/>
          <p:cNvSpPr txBox="1"/>
          <p:nvPr>
            <p:ph type="ctrTitle"/>
          </p:nvPr>
        </p:nvSpPr>
        <p:spPr>
          <a:xfrm>
            <a:off x="915161" y="2299544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5" name="Google Shape;355;p18"/>
          <p:cNvSpPr txBox="1"/>
          <p:nvPr>
            <p:ph idx="1" type="subTitle"/>
          </p:nvPr>
        </p:nvSpPr>
        <p:spPr>
          <a:xfrm>
            <a:off x="879139" y="1777397"/>
            <a:ext cx="1917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6" name="Google Shape;356;p18"/>
          <p:cNvSpPr txBox="1"/>
          <p:nvPr>
            <p:ph idx="2" type="ctrTitle"/>
          </p:nvPr>
        </p:nvSpPr>
        <p:spPr>
          <a:xfrm>
            <a:off x="6345518" y="2299544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7" name="Google Shape;357;p18"/>
          <p:cNvSpPr txBox="1"/>
          <p:nvPr>
            <p:ph idx="3" type="subTitle"/>
          </p:nvPr>
        </p:nvSpPr>
        <p:spPr>
          <a:xfrm>
            <a:off x="6345518" y="1777397"/>
            <a:ext cx="1881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8" name="Google Shape;358;p18"/>
          <p:cNvSpPr txBox="1"/>
          <p:nvPr>
            <p:ph idx="4" type="ctrTitle"/>
          </p:nvPr>
        </p:nvSpPr>
        <p:spPr>
          <a:xfrm>
            <a:off x="915161" y="2861525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9" name="Google Shape;359;p18"/>
          <p:cNvSpPr txBox="1"/>
          <p:nvPr>
            <p:ph idx="5" type="subTitle"/>
          </p:nvPr>
        </p:nvSpPr>
        <p:spPr>
          <a:xfrm>
            <a:off x="915161" y="3353275"/>
            <a:ext cx="18813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60" name="Google Shape;360;p18"/>
          <p:cNvSpPr txBox="1"/>
          <p:nvPr>
            <p:ph idx="6" type="ctrTitle"/>
          </p:nvPr>
        </p:nvSpPr>
        <p:spPr>
          <a:xfrm>
            <a:off x="6345518" y="2861525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20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61" name="Google Shape;361;p18"/>
          <p:cNvSpPr txBox="1"/>
          <p:nvPr>
            <p:ph idx="7" type="subTitle"/>
          </p:nvPr>
        </p:nvSpPr>
        <p:spPr>
          <a:xfrm>
            <a:off x="6345518" y="3353275"/>
            <a:ext cx="1656600" cy="6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62" name="Google Shape;362;p18"/>
          <p:cNvSpPr txBox="1"/>
          <p:nvPr>
            <p:ph idx="8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363" name="Google Shape;363;p18"/>
          <p:cNvSpPr/>
          <p:nvPr/>
        </p:nvSpPr>
        <p:spPr>
          <a:xfrm>
            <a:off x="7647375" y="94960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8"/>
          <p:cNvSpPr/>
          <p:nvPr/>
        </p:nvSpPr>
        <p:spPr>
          <a:xfrm>
            <a:off x="8985850" y="4116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8"/>
          <p:cNvSpPr/>
          <p:nvPr/>
        </p:nvSpPr>
        <p:spPr>
          <a:xfrm>
            <a:off x="8359450" y="5558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18"/>
          <p:cNvSpPr/>
          <p:nvPr/>
        </p:nvSpPr>
        <p:spPr>
          <a:xfrm>
            <a:off x="9122100" y="7342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8"/>
          <p:cNvSpPr/>
          <p:nvPr/>
        </p:nvSpPr>
        <p:spPr>
          <a:xfrm>
            <a:off x="8798600" y="108865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8"/>
          <p:cNvSpPr/>
          <p:nvPr/>
        </p:nvSpPr>
        <p:spPr>
          <a:xfrm>
            <a:off x="6099342" y="-150600"/>
            <a:ext cx="96045" cy="95462"/>
          </a:xfrm>
          <a:custGeom>
            <a:rect b="b" l="l" r="r" t="t"/>
            <a:pathLst>
              <a:path extrusionOk="0" h="3109" w="3128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8"/>
          <p:cNvSpPr/>
          <p:nvPr/>
        </p:nvSpPr>
        <p:spPr>
          <a:xfrm>
            <a:off x="6702523" y="444536"/>
            <a:ext cx="95493" cy="95462"/>
          </a:xfrm>
          <a:custGeom>
            <a:rect b="b" l="l" r="r" t="t"/>
            <a:pathLst>
              <a:path extrusionOk="0" h="3109" w="311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18"/>
          <p:cNvSpPr/>
          <p:nvPr/>
        </p:nvSpPr>
        <p:spPr>
          <a:xfrm>
            <a:off x="5904975" y="143222"/>
            <a:ext cx="82259" cy="82259"/>
          </a:xfrm>
          <a:custGeom>
            <a:rect b="b" l="l" r="r" t="t"/>
            <a:pathLst>
              <a:path extrusionOk="0" h="2679" w="2679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18"/>
          <p:cNvSpPr/>
          <p:nvPr/>
        </p:nvSpPr>
        <p:spPr>
          <a:xfrm>
            <a:off x="303600" y="440172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18"/>
          <p:cNvSpPr/>
          <p:nvPr/>
        </p:nvSpPr>
        <p:spPr>
          <a:xfrm>
            <a:off x="816650" y="4612675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9"/>
          <p:cNvSpPr txBox="1"/>
          <p:nvPr>
            <p:ph type="title"/>
          </p:nvPr>
        </p:nvSpPr>
        <p:spPr>
          <a:xfrm>
            <a:off x="2471150" y="1830075"/>
            <a:ext cx="3823200" cy="112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7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5" name="Google Shape;375;p19"/>
          <p:cNvSpPr txBox="1"/>
          <p:nvPr>
            <p:ph idx="1" type="subTitle"/>
          </p:nvPr>
        </p:nvSpPr>
        <p:spPr>
          <a:xfrm>
            <a:off x="2902550" y="540000"/>
            <a:ext cx="2960400" cy="135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76" name="Google Shape;376;p19"/>
          <p:cNvSpPr txBox="1"/>
          <p:nvPr/>
        </p:nvSpPr>
        <p:spPr>
          <a:xfrm>
            <a:off x="2289500" y="3592806"/>
            <a:ext cx="4186500" cy="93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aven Pro"/>
                <a:ea typeface="Maven Pro"/>
                <a:cs typeface="Maven Pro"/>
                <a:sym typeface="Maven Pr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, including icons by </a:t>
            </a:r>
            <a:r>
              <a:rPr lang="en" sz="1000">
                <a:solidFill>
                  <a:schemeClr val="accent2"/>
                </a:solidFill>
                <a:uFill>
                  <a:noFill/>
                </a:uFill>
                <a:latin typeface="Maven Pro"/>
                <a:ea typeface="Maven Pro"/>
                <a:cs typeface="Maven Pro"/>
                <a:sym typeface="Maven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rPr>
              <a:t>, and infographics &amp; images by </a:t>
            </a:r>
            <a:r>
              <a:rPr lang="en" sz="1000">
                <a:solidFill>
                  <a:schemeClr val="accent3"/>
                </a:solidFill>
                <a:uFill>
                  <a:noFill/>
                </a:uFill>
                <a:latin typeface="Maven Pro"/>
                <a:ea typeface="Maven Pro"/>
                <a:cs typeface="Maven Pro"/>
                <a:sym typeface="Maven Pr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000">
              <a:solidFill>
                <a:schemeClr val="accent3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377" name="Google Shape;377;p19"/>
          <p:cNvSpPr/>
          <p:nvPr/>
        </p:nvSpPr>
        <p:spPr>
          <a:xfrm>
            <a:off x="858247" y="1380669"/>
            <a:ext cx="130760" cy="131015"/>
          </a:xfrm>
          <a:custGeom>
            <a:rect b="b" l="l" r="r" t="t"/>
            <a:pathLst>
              <a:path extrusionOk="0" h="4634" w="4625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9"/>
          <p:cNvSpPr/>
          <p:nvPr/>
        </p:nvSpPr>
        <p:spPr>
          <a:xfrm>
            <a:off x="1802448" y="4340187"/>
            <a:ext cx="131015" cy="131015"/>
          </a:xfrm>
          <a:custGeom>
            <a:rect b="b" l="l" r="r" t="t"/>
            <a:pathLst>
              <a:path extrusionOk="0" h="4634" w="4634">
                <a:moveTo>
                  <a:pt x="1" y="0"/>
                </a:moveTo>
                <a:lnTo>
                  <a:pt x="1" y="4633"/>
                </a:lnTo>
                <a:lnTo>
                  <a:pt x="4634" y="4633"/>
                </a:lnTo>
                <a:lnTo>
                  <a:pt x="4634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19"/>
          <p:cNvSpPr/>
          <p:nvPr/>
        </p:nvSpPr>
        <p:spPr>
          <a:xfrm>
            <a:off x="7196621" y="809541"/>
            <a:ext cx="131015" cy="131015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19"/>
          <p:cNvSpPr/>
          <p:nvPr/>
        </p:nvSpPr>
        <p:spPr>
          <a:xfrm>
            <a:off x="7826485" y="4005523"/>
            <a:ext cx="105796" cy="106050"/>
          </a:xfrm>
          <a:custGeom>
            <a:rect b="b" l="l" r="r" t="t"/>
            <a:pathLst>
              <a:path extrusionOk="0" fill="none" h="3751" w="3742">
                <a:moveTo>
                  <a:pt x="1" y="0"/>
                </a:moveTo>
                <a:lnTo>
                  <a:pt x="3742" y="0"/>
                </a:lnTo>
                <a:lnTo>
                  <a:pt x="3742" y="3750"/>
                </a:lnTo>
                <a:lnTo>
                  <a:pt x="1" y="3750"/>
                </a:lnTo>
                <a:close/>
              </a:path>
            </a:pathLst>
          </a:custGeom>
          <a:noFill/>
          <a:ln cap="flat" cmpd="sng" w="29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9"/>
          <p:cNvSpPr/>
          <p:nvPr/>
        </p:nvSpPr>
        <p:spPr>
          <a:xfrm>
            <a:off x="6669747" y="3108456"/>
            <a:ext cx="62397" cy="62397"/>
          </a:xfrm>
          <a:custGeom>
            <a:rect b="b" l="l" r="r" t="t"/>
            <a:pathLst>
              <a:path extrusionOk="0" fill="none" h="2207" w="2207">
                <a:moveTo>
                  <a:pt x="0" y="1"/>
                </a:moveTo>
                <a:lnTo>
                  <a:pt x="2206" y="1"/>
                </a:lnTo>
                <a:lnTo>
                  <a:pt x="2206" y="2207"/>
                </a:lnTo>
                <a:lnTo>
                  <a:pt x="0" y="2207"/>
                </a:lnTo>
                <a:close/>
              </a:path>
            </a:pathLst>
          </a:custGeom>
          <a:noFill/>
          <a:ln cap="flat" cmpd="sng" w="13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9"/>
          <p:cNvSpPr/>
          <p:nvPr/>
        </p:nvSpPr>
        <p:spPr>
          <a:xfrm>
            <a:off x="2127273" y="2530788"/>
            <a:ext cx="112298" cy="112553"/>
          </a:xfrm>
          <a:custGeom>
            <a:rect b="b" l="l" r="r" t="t"/>
            <a:pathLst>
              <a:path extrusionOk="0" fill="none" h="3981" w="3972">
                <a:moveTo>
                  <a:pt x="1" y="1"/>
                </a:moveTo>
                <a:lnTo>
                  <a:pt x="3972" y="1"/>
                </a:lnTo>
                <a:lnTo>
                  <a:pt x="3972" y="3981"/>
                </a:lnTo>
                <a:lnTo>
                  <a:pt x="1" y="3981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9"/>
          <p:cNvSpPr/>
          <p:nvPr/>
        </p:nvSpPr>
        <p:spPr>
          <a:xfrm>
            <a:off x="7418926" y="3240515"/>
            <a:ext cx="112298" cy="112553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9"/>
          <p:cNvSpPr/>
          <p:nvPr/>
        </p:nvSpPr>
        <p:spPr>
          <a:xfrm>
            <a:off x="7751274" y="1218584"/>
            <a:ext cx="86853" cy="86825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5" name="Google Shape;385;p19"/>
          <p:cNvGrpSpPr/>
          <p:nvPr/>
        </p:nvGrpSpPr>
        <p:grpSpPr>
          <a:xfrm>
            <a:off x="6669747" y="-389684"/>
            <a:ext cx="143766" cy="2106420"/>
            <a:chOff x="6780548" y="337714"/>
            <a:chExt cx="133252" cy="1952377"/>
          </a:xfrm>
        </p:grpSpPr>
        <p:sp>
          <p:nvSpPr>
            <p:cNvPr id="386" name="Google Shape;386;p19"/>
            <p:cNvSpPr/>
            <p:nvPr/>
          </p:nvSpPr>
          <p:spPr>
            <a:xfrm>
              <a:off x="6780548" y="2156839"/>
              <a:ext cx="133252" cy="133252"/>
            </a:xfrm>
            <a:custGeom>
              <a:rect b="b" l="l" r="r" t="t"/>
              <a:pathLst>
                <a:path extrusionOk="0" fill="none" h="5085" w="5085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9"/>
            <p:cNvSpPr/>
            <p:nvPr/>
          </p:nvSpPr>
          <p:spPr>
            <a:xfrm>
              <a:off x="6842943" y="337714"/>
              <a:ext cx="8464" cy="1695359"/>
            </a:xfrm>
            <a:custGeom>
              <a:rect b="b" l="l" r="r" t="t"/>
              <a:pathLst>
                <a:path extrusionOk="0" h="64696" w="323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8" name="Google Shape;388;p19"/>
          <p:cNvGrpSpPr/>
          <p:nvPr/>
        </p:nvGrpSpPr>
        <p:grpSpPr>
          <a:xfrm>
            <a:off x="1510029" y="507749"/>
            <a:ext cx="203534" cy="2663107"/>
            <a:chOff x="250617" y="2402301"/>
            <a:chExt cx="188650" cy="2468354"/>
          </a:xfrm>
        </p:grpSpPr>
        <p:sp>
          <p:nvSpPr>
            <p:cNvPr id="389" name="Google Shape;389;p19"/>
            <p:cNvSpPr/>
            <p:nvPr/>
          </p:nvSpPr>
          <p:spPr>
            <a:xfrm>
              <a:off x="250617" y="4681770"/>
              <a:ext cx="188650" cy="188886"/>
            </a:xfrm>
            <a:custGeom>
              <a:rect b="b" l="l" r="r" t="t"/>
              <a:pathLst>
                <a:path extrusionOk="0" fill="none" h="7208" w="7199">
                  <a:moveTo>
                    <a:pt x="0" y="1"/>
                  </a:moveTo>
                  <a:lnTo>
                    <a:pt x="7198" y="1"/>
                  </a:lnTo>
                  <a:lnTo>
                    <a:pt x="7198" y="7207"/>
                  </a:lnTo>
                  <a:lnTo>
                    <a:pt x="0" y="7207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9"/>
            <p:cNvSpPr/>
            <p:nvPr/>
          </p:nvSpPr>
          <p:spPr>
            <a:xfrm>
              <a:off x="278316" y="4166291"/>
              <a:ext cx="133226" cy="133226"/>
            </a:xfrm>
            <a:custGeom>
              <a:rect b="b" l="l" r="r" t="t"/>
              <a:pathLst>
                <a:path extrusionOk="0" fill="none" h="5084" w="5084">
                  <a:moveTo>
                    <a:pt x="1" y="0"/>
                  </a:moveTo>
                  <a:lnTo>
                    <a:pt x="5084" y="0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9"/>
            <p:cNvSpPr/>
            <p:nvPr/>
          </p:nvSpPr>
          <p:spPr>
            <a:xfrm>
              <a:off x="304573" y="3689098"/>
              <a:ext cx="80476" cy="80476"/>
            </a:xfrm>
            <a:custGeom>
              <a:rect b="b" l="l" r="r" t="t"/>
              <a:pathLst>
                <a:path extrusionOk="0" fill="none" h="3071" w="3071">
                  <a:moveTo>
                    <a:pt x="1" y="0"/>
                  </a:moveTo>
                  <a:lnTo>
                    <a:pt x="3071" y="0"/>
                  </a:lnTo>
                  <a:lnTo>
                    <a:pt x="3071" y="3071"/>
                  </a:lnTo>
                  <a:lnTo>
                    <a:pt x="1" y="3071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9"/>
            <p:cNvSpPr/>
            <p:nvPr/>
          </p:nvSpPr>
          <p:spPr>
            <a:xfrm>
              <a:off x="340710" y="2402301"/>
              <a:ext cx="8464" cy="1011487"/>
            </a:xfrm>
            <a:custGeom>
              <a:rect b="b" l="l" r="r" t="t"/>
              <a:pathLst>
                <a:path extrusionOk="0" h="38599" w="323">
                  <a:moveTo>
                    <a:pt x="157" y="1"/>
                  </a:moveTo>
                  <a:lnTo>
                    <a:pt x="0" y="38599"/>
                  </a:lnTo>
                  <a:lnTo>
                    <a:pt x="322" y="38599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3" name="Google Shape;393;p19"/>
          <p:cNvGrpSpPr/>
          <p:nvPr/>
        </p:nvGrpSpPr>
        <p:grpSpPr>
          <a:xfrm>
            <a:off x="385355" y="1380671"/>
            <a:ext cx="199237" cy="2828935"/>
            <a:chOff x="1608717" y="1280046"/>
            <a:chExt cx="199237" cy="2828935"/>
          </a:xfrm>
        </p:grpSpPr>
        <p:sp>
          <p:nvSpPr>
            <p:cNvPr id="394" name="Google Shape;394;p19"/>
            <p:cNvSpPr/>
            <p:nvPr/>
          </p:nvSpPr>
          <p:spPr>
            <a:xfrm>
              <a:off x="1608717" y="3909744"/>
              <a:ext cx="199237" cy="199237"/>
            </a:xfrm>
            <a:custGeom>
              <a:rect b="b" l="l" r="r" t="t"/>
              <a:pathLst>
                <a:path extrusionOk="0" h="7603" w="7603">
                  <a:moveTo>
                    <a:pt x="0" y="1"/>
                  </a:moveTo>
                  <a:lnTo>
                    <a:pt x="0" y="7602"/>
                  </a:lnTo>
                  <a:lnTo>
                    <a:pt x="7602" y="7602"/>
                  </a:lnTo>
                  <a:lnTo>
                    <a:pt x="7602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9"/>
            <p:cNvSpPr/>
            <p:nvPr/>
          </p:nvSpPr>
          <p:spPr>
            <a:xfrm>
              <a:off x="1656175" y="3269477"/>
              <a:ext cx="104086" cy="104086"/>
            </a:xfrm>
            <a:custGeom>
              <a:rect b="b" l="l" r="r" t="t"/>
              <a:pathLst>
                <a:path extrusionOk="0" h="3972" w="3972">
                  <a:moveTo>
                    <a:pt x="0" y="1"/>
                  </a:moveTo>
                  <a:lnTo>
                    <a:pt x="0" y="3972"/>
                  </a:lnTo>
                  <a:lnTo>
                    <a:pt x="3971" y="3972"/>
                  </a:lnTo>
                  <a:lnTo>
                    <a:pt x="3971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9"/>
            <p:cNvSpPr/>
            <p:nvPr/>
          </p:nvSpPr>
          <p:spPr>
            <a:xfrm>
              <a:off x="1704104" y="1280046"/>
              <a:ext cx="8464" cy="1794099"/>
            </a:xfrm>
            <a:custGeom>
              <a:rect b="b" l="l" r="r" t="t"/>
              <a:pathLst>
                <a:path extrusionOk="0" h="68464" w="323">
                  <a:moveTo>
                    <a:pt x="157" y="0"/>
                  </a:moveTo>
                  <a:lnTo>
                    <a:pt x="0" y="68464"/>
                  </a:lnTo>
                  <a:lnTo>
                    <a:pt x="322" y="684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7" name="Google Shape;397;p19"/>
          <p:cNvSpPr/>
          <p:nvPr/>
        </p:nvSpPr>
        <p:spPr>
          <a:xfrm>
            <a:off x="1050592" y="3209646"/>
            <a:ext cx="9132" cy="2718457"/>
          </a:xfrm>
          <a:custGeom>
            <a:rect b="b" l="l" r="r" t="t"/>
            <a:pathLst>
              <a:path extrusionOk="0" h="96152" w="323">
                <a:moveTo>
                  <a:pt x="166" y="1"/>
                </a:moveTo>
                <a:lnTo>
                  <a:pt x="1" y="96151"/>
                </a:lnTo>
                <a:lnTo>
                  <a:pt x="322" y="96151"/>
                </a:lnTo>
                <a:lnTo>
                  <a:pt x="166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9"/>
          <p:cNvSpPr/>
          <p:nvPr/>
        </p:nvSpPr>
        <p:spPr>
          <a:xfrm>
            <a:off x="7090326" y="2590809"/>
            <a:ext cx="9132" cy="1822361"/>
          </a:xfrm>
          <a:custGeom>
            <a:rect b="b" l="l" r="r" t="t"/>
            <a:pathLst>
              <a:path extrusionOk="0" h="64457" w="323">
                <a:moveTo>
                  <a:pt x="157" y="1"/>
                </a:moveTo>
                <a:lnTo>
                  <a:pt x="0" y="64456"/>
                </a:lnTo>
                <a:lnTo>
                  <a:pt x="322" y="64456"/>
                </a:lnTo>
                <a:lnTo>
                  <a:pt x="157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9" name="Google Shape;399;p19"/>
          <p:cNvGrpSpPr/>
          <p:nvPr/>
        </p:nvGrpSpPr>
        <p:grpSpPr>
          <a:xfrm>
            <a:off x="989005" y="-389666"/>
            <a:ext cx="62143" cy="897428"/>
            <a:chOff x="2038689" y="173907"/>
            <a:chExt cx="57599" cy="831799"/>
          </a:xfrm>
        </p:grpSpPr>
        <p:sp>
          <p:nvSpPr>
            <p:cNvPr id="400" name="Google Shape;400;p19"/>
            <p:cNvSpPr/>
            <p:nvPr/>
          </p:nvSpPr>
          <p:spPr>
            <a:xfrm>
              <a:off x="2038689" y="947872"/>
              <a:ext cx="57599" cy="57834"/>
            </a:xfrm>
            <a:custGeom>
              <a:rect b="b" l="l" r="r" t="t"/>
              <a:pathLst>
                <a:path extrusionOk="0" fill="none" h="2207" w="2198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cap="flat" cmpd="sng" w="2975">
              <a:solidFill>
                <a:srgbClr val="00CFC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9"/>
            <p:cNvSpPr/>
            <p:nvPr/>
          </p:nvSpPr>
          <p:spPr>
            <a:xfrm>
              <a:off x="2063269" y="173907"/>
              <a:ext cx="8438" cy="692074"/>
            </a:xfrm>
            <a:custGeom>
              <a:rect b="b" l="l" r="r" t="t"/>
              <a:pathLst>
                <a:path extrusionOk="0" h="26410" w="322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2" name="Google Shape;402;p19"/>
          <p:cNvGrpSpPr/>
          <p:nvPr/>
        </p:nvGrpSpPr>
        <p:grpSpPr>
          <a:xfrm>
            <a:off x="8568723" y="2184809"/>
            <a:ext cx="214702" cy="2308597"/>
            <a:chOff x="8008096" y="2108910"/>
            <a:chExt cx="199001" cy="2139769"/>
          </a:xfrm>
        </p:grpSpPr>
        <p:sp>
          <p:nvSpPr>
            <p:cNvPr id="403" name="Google Shape;403;p19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9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5" name="Google Shape;405;p19"/>
          <p:cNvSpPr/>
          <p:nvPr/>
        </p:nvSpPr>
        <p:spPr>
          <a:xfrm>
            <a:off x="6423211" y="3192659"/>
            <a:ext cx="86853" cy="86825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6" name="Google Shape;406;p19"/>
          <p:cNvGrpSpPr/>
          <p:nvPr/>
        </p:nvGrpSpPr>
        <p:grpSpPr>
          <a:xfrm>
            <a:off x="8221223" y="9"/>
            <a:ext cx="214702" cy="2308597"/>
            <a:chOff x="8008096" y="2108910"/>
            <a:chExt cx="199001" cy="2139769"/>
          </a:xfrm>
        </p:grpSpPr>
        <p:sp>
          <p:nvSpPr>
            <p:cNvPr id="407" name="Google Shape;407;p19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9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ist">
  <p:cSld name="CUSTOM_4"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0"/>
          <p:cNvSpPr txBox="1"/>
          <p:nvPr>
            <p:ph idx="1" type="body"/>
          </p:nvPr>
        </p:nvSpPr>
        <p:spPr>
          <a:xfrm>
            <a:off x="597375" y="1063525"/>
            <a:ext cx="3908700" cy="378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ivvic Light"/>
              <a:buChar char="●"/>
              <a:defRPr sz="1200"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Font typeface="Nunito Light"/>
              <a:buChar char="■"/>
              <a:defRPr/>
            </a:lvl9pPr>
          </a:lstStyle>
          <a:p/>
        </p:txBody>
      </p:sp>
      <p:sp>
        <p:nvSpPr>
          <p:cNvPr id="411" name="Google Shape;411;p20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412" name="Google Shape;412;p20"/>
          <p:cNvSpPr txBox="1"/>
          <p:nvPr>
            <p:ph idx="2" type="body"/>
          </p:nvPr>
        </p:nvSpPr>
        <p:spPr>
          <a:xfrm>
            <a:off x="4690125" y="1063525"/>
            <a:ext cx="3908700" cy="378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5D37"/>
              </a:buClr>
              <a:buSzPts val="1000"/>
              <a:buFont typeface="Livvic Light"/>
              <a:buChar char="●"/>
              <a:defRPr sz="1200"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000"/>
              <a:buFont typeface="Nunito Light"/>
              <a:buChar char="■"/>
              <a:defRPr/>
            </a:lvl9pPr>
          </a:lstStyle>
          <a:p/>
        </p:txBody>
      </p:sp>
      <p:sp>
        <p:nvSpPr>
          <p:cNvPr id="413" name="Google Shape;413;p20"/>
          <p:cNvSpPr/>
          <p:nvPr/>
        </p:nvSpPr>
        <p:spPr>
          <a:xfrm>
            <a:off x="8829925" y="1123700"/>
            <a:ext cx="108650" cy="108625"/>
          </a:xfrm>
          <a:custGeom>
            <a:rect b="b" l="l" r="r" t="t"/>
            <a:pathLst>
              <a:path extrusionOk="0" h="4345" w="4346">
                <a:moveTo>
                  <a:pt x="4027" y="337"/>
                </a:moveTo>
                <a:lnTo>
                  <a:pt x="4027" y="4008"/>
                </a:lnTo>
                <a:lnTo>
                  <a:pt x="338" y="4008"/>
                </a:lnTo>
                <a:lnTo>
                  <a:pt x="338" y="337"/>
                </a:lnTo>
                <a:close/>
                <a:moveTo>
                  <a:pt x="1" y="0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0"/>
          <p:cNvSpPr/>
          <p:nvPr/>
        </p:nvSpPr>
        <p:spPr>
          <a:xfrm>
            <a:off x="9156250" y="1340450"/>
            <a:ext cx="111450" cy="110975"/>
          </a:xfrm>
          <a:custGeom>
            <a:rect b="b" l="l" r="r" t="t"/>
            <a:pathLst>
              <a:path extrusionOk="0" h="4439" w="4458">
                <a:moveTo>
                  <a:pt x="4008" y="431"/>
                </a:moveTo>
                <a:lnTo>
                  <a:pt x="4008" y="4008"/>
                </a:lnTo>
                <a:lnTo>
                  <a:pt x="431" y="4008"/>
                </a:lnTo>
                <a:lnTo>
                  <a:pt x="431" y="431"/>
                </a:lnTo>
                <a:close/>
                <a:moveTo>
                  <a:pt x="0" y="1"/>
                </a:moveTo>
                <a:lnTo>
                  <a:pt x="0" y="4439"/>
                </a:lnTo>
                <a:lnTo>
                  <a:pt x="4457" y="4439"/>
                </a:lnTo>
                <a:lnTo>
                  <a:pt x="4457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0"/>
          <p:cNvSpPr/>
          <p:nvPr/>
        </p:nvSpPr>
        <p:spPr>
          <a:xfrm>
            <a:off x="5809850" y="214400"/>
            <a:ext cx="108625" cy="108625"/>
          </a:xfrm>
          <a:custGeom>
            <a:rect b="b" l="l" r="r" t="t"/>
            <a:pathLst>
              <a:path extrusionOk="0" h="4345" w="4345">
                <a:moveTo>
                  <a:pt x="4008" y="337"/>
                </a:moveTo>
                <a:lnTo>
                  <a:pt x="4008" y="4008"/>
                </a:lnTo>
                <a:lnTo>
                  <a:pt x="337" y="4008"/>
                </a:lnTo>
                <a:lnTo>
                  <a:pt x="337" y="337"/>
                </a:lnTo>
                <a:close/>
                <a:moveTo>
                  <a:pt x="0" y="0"/>
                </a:moveTo>
                <a:lnTo>
                  <a:pt x="0" y="4345"/>
                </a:lnTo>
                <a:lnTo>
                  <a:pt x="4345" y="4345"/>
                </a:lnTo>
                <a:lnTo>
                  <a:pt x="434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0"/>
          <p:cNvSpPr/>
          <p:nvPr/>
        </p:nvSpPr>
        <p:spPr>
          <a:xfrm>
            <a:off x="7079800" y="420088"/>
            <a:ext cx="164825" cy="164375"/>
          </a:xfrm>
          <a:custGeom>
            <a:rect b="b" l="l" r="r" t="t"/>
            <a:pathLst>
              <a:path extrusionOk="0" h="6575" w="6593">
                <a:moveTo>
                  <a:pt x="6256" y="338"/>
                </a:moveTo>
                <a:lnTo>
                  <a:pt x="6256" y="6237"/>
                </a:lnTo>
                <a:lnTo>
                  <a:pt x="338" y="6237"/>
                </a:lnTo>
                <a:lnTo>
                  <a:pt x="338" y="338"/>
                </a:lnTo>
                <a:close/>
                <a:moveTo>
                  <a:pt x="1" y="1"/>
                </a:moveTo>
                <a:lnTo>
                  <a:pt x="1" y="6574"/>
                </a:lnTo>
                <a:lnTo>
                  <a:pt x="6593" y="6574"/>
                </a:lnTo>
                <a:lnTo>
                  <a:pt x="6593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0"/>
          <p:cNvSpPr/>
          <p:nvPr/>
        </p:nvSpPr>
        <p:spPr>
          <a:xfrm>
            <a:off x="7952700" y="278513"/>
            <a:ext cx="44975" cy="44500"/>
          </a:xfrm>
          <a:custGeom>
            <a:rect b="b" l="l" r="r" t="t"/>
            <a:pathLst>
              <a:path extrusionOk="0" h="1780" w="1799">
                <a:moveTo>
                  <a:pt x="1" y="1"/>
                </a:moveTo>
                <a:lnTo>
                  <a:pt x="1" y="1780"/>
                </a:lnTo>
                <a:lnTo>
                  <a:pt x="1798" y="1780"/>
                </a:lnTo>
                <a:lnTo>
                  <a:pt x="1798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20"/>
          <p:cNvSpPr/>
          <p:nvPr/>
        </p:nvSpPr>
        <p:spPr>
          <a:xfrm>
            <a:off x="7372450" y="-69325"/>
            <a:ext cx="155925" cy="155925"/>
          </a:xfrm>
          <a:custGeom>
            <a:rect b="b" l="l" r="r" t="t"/>
            <a:pathLst>
              <a:path extrusionOk="0" h="6237" w="6237">
                <a:moveTo>
                  <a:pt x="0" y="0"/>
                </a:moveTo>
                <a:lnTo>
                  <a:pt x="0" y="6236"/>
                </a:lnTo>
                <a:lnTo>
                  <a:pt x="6236" y="6236"/>
                </a:lnTo>
                <a:lnTo>
                  <a:pt x="6236" y="0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20"/>
          <p:cNvSpPr/>
          <p:nvPr/>
        </p:nvSpPr>
        <p:spPr>
          <a:xfrm>
            <a:off x="8464275" y="355050"/>
            <a:ext cx="155925" cy="156400"/>
          </a:xfrm>
          <a:custGeom>
            <a:rect b="b" l="l" r="r" t="t"/>
            <a:pathLst>
              <a:path extrusionOk="0" h="6256" w="6237">
                <a:moveTo>
                  <a:pt x="1" y="1"/>
                </a:moveTo>
                <a:lnTo>
                  <a:pt x="1" y="6256"/>
                </a:lnTo>
                <a:lnTo>
                  <a:pt x="6237" y="6256"/>
                </a:lnTo>
                <a:lnTo>
                  <a:pt x="623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20"/>
          <p:cNvSpPr/>
          <p:nvPr/>
        </p:nvSpPr>
        <p:spPr>
          <a:xfrm>
            <a:off x="7264275" y="607363"/>
            <a:ext cx="122675" cy="122675"/>
          </a:xfrm>
          <a:custGeom>
            <a:rect b="b" l="l" r="r" t="t"/>
            <a:pathLst>
              <a:path extrusionOk="0" h="4907" w="4907">
                <a:moveTo>
                  <a:pt x="0" y="1"/>
                </a:moveTo>
                <a:lnTo>
                  <a:pt x="0" y="4907"/>
                </a:lnTo>
                <a:lnTo>
                  <a:pt x="4907" y="4907"/>
                </a:lnTo>
                <a:lnTo>
                  <a:pt x="490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0"/>
          <p:cNvSpPr/>
          <p:nvPr/>
        </p:nvSpPr>
        <p:spPr>
          <a:xfrm>
            <a:off x="6298850" y="907625"/>
            <a:ext cx="155925" cy="155900"/>
          </a:xfrm>
          <a:custGeom>
            <a:rect b="b" l="l" r="r" t="t"/>
            <a:pathLst>
              <a:path extrusionOk="0" h="6236" w="6237">
                <a:moveTo>
                  <a:pt x="1" y="0"/>
                </a:moveTo>
                <a:lnTo>
                  <a:pt x="1" y="6236"/>
                </a:lnTo>
                <a:lnTo>
                  <a:pt x="6237" y="6236"/>
                </a:lnTo>
                <a:lnTo>
                  <a:pt x="6237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0"/>
          <p:cNvSpPr/>
          <p:nvPr/>
        </p:nvSpPr>
        <p:spPr>
          <a:xfrm>
            <a:off x="-83000" y="4540463"/>
            <a:ext cx="164825" cy="164375"/>
          </a:xfrm>
          <a:custGeom>
            <a:rect b="b" l="l" r="r" t="t"/>
            <a:pathLst>
              <a:path extrusionOk="0" h="6575" w="6593">
                <a:moveTo>
                  <a:pt x="6256" y="338"/>
                </a:moveTo>
                <a:lnTo>
                  <a:pt x="6256" y="6237"/>
                </a:lnTo>
                <a:lnTo>
                  <a:pt x="338" y="6237"/>
                </a:lnTo>
                <a:lnTo>
                  <a:pt x="338" y="338"/>
                </a:lnTo>
                <a:close/>
                <a:moveTo>
                  <a:pt x="1" y="1"/>
                </a:moveTo>
                <a:lnTo>
                  <a:pt x="1" y="6574"/>
                </a:lnTo>
                <a:lnTo>
                  <a:pt x="6593" y="6574"/>
                </a:lnTo>
                <a:lnTo>
                  <a:pt x="6593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20"/>
          <p:cNvSpPr/>
          <p:nvPr/>
        </p:nvSpPr>
        <p:spPr>
          <a:xfrm>
            <a:off x="101475" y="4727738"/>
            <a:ext cx="122675" cy="122675"/>
          </a:xfrm>
          <a:custGeom>
            <a:rect b="b" l="l" r="r" t="t"/>
            <a:pathLst>
              <a:path extrusionOk="0" h="4907" w="4907">
                <a:moveTo>
                  <a:pt x="0" y="1"/>
                </a:moveTo>
                <a:lnTo>
                  <a:pt x="0" y="4907"/>
                </a:lnTo>
                <a:lnTo>
                  <a:pt x="4907" y="4907"/>
                </a:lnTo>
                <a:lnTo>
                  <a:pt x="490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7202390" y="916059"/>
            <a:ext cx="121434" cy="121434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8263673" y="2953681"/>
            <a:ext cx="104086" cy="104322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" name="Google Shape;41;p3"/>
          <p:cNvGrpSpPr/>
          <p:nvPr/>
        </p:nvGrpSpPr>
        <p:grpSpPr>
          <a:xfrm>
            <a:off x="8263682" y="-434366"/>
            <a:ext cx="188886" cy="1181531"/>
            <a:chOff x="2877432" y="975334"/>
            <a:chExt cx="188886" cy="1181531"/>
          </a:xfrm>
        </p:grpSpPr>
        <p:sp>
          <p:nvSpPr>
            <p:cNvPr id="42" name="Google Shape;42;p3"/>
            <p:cNvSpPr/>
            <p:nvPr/>
          </p:nvSpPr>
          <p:spPr>
            <a:xfrm>
              <a:off x="2877432" y="1968242"/>
              <a:ext cx="188886" cy="188624"/>
            </a:xfrm>
            <a:custGeom>
              <a:rect b="b" l="l" r="r" t="t"/>
              <a:pathLst>
                <a:path extrusionOk="0" fill="none" h="7198" w="7208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2905393" y="1452501"/>
              <a:ext cx="133226" cy="133252"/>
            </a:xfrm>
            <a:custGeom>
              <a:rect b="b" l="l" r="r" t="t"/>
              <a:pathLst>
                <a:path extrusionOk="0" fill="none" h="5085" w="5084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2931651" y="975334"/>
              <a:ext cx="80476" cy="80711"/>
            </a:xfrm>
            <a:custGeom>
              <a:rect b="b" l="l" r="r" t="t"/>
              <a:pathLst>
                <a:path extrusionOk="0" fill="none" h="3080" w="3071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3"/>
          <p:cNvSpPr/>
          <p:nvPr/>
        </p:nvSpPr>
        <p:spPr>
          <a:xfrm>
            <a:off x="8485996" y="1614632"/>
            <a:ext cx="80502" cy="80476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" name="Google Shape;46;p3"/>
          <p:cNvGrpSpPr/>
          <p:nvPr/>
        </p:nvGrpSpPr>
        <p:grpSpPr>
          <a:xfrm>
            <a:off x="3643898" y="-436198"/>
            <a:ext cx="133252" cy="1952377"/>
            <a:chOff x="6780548" y="337714"/>
            <a:chExt cx="133252" cy="1952377"/>
          </a:xfrm>
        </p:grpSpPr>
        <p:sp>
          <p:nvSpPr>
            <p:cNvPr id="47" name="Google Shape;47;p3"/>
            <p:cNvSpPr/>
            <p:nvPr/>
          </p:nvSpPr>
          <p:spPr>
            <a:xfrm>
              <a:off x="6780548" y="2156839"/>
              <a:ext cx="133252" cy="133252"/>
            </a:xfrm>
            <a:custGeom>
              <a:rect b="b" l="l" r="r" t="t"/>
              <a:pathLst>
                <a:path extrusionOk="0" fill="none" h="5085" w="5085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6842943" y="337714"/>
              <a:ext cx="8464" cy="1695359"/>
            </a:xfrm>
            <a:custGeom>
              <a:rect b="b" l="l" r="r" t="t"/>
              <a:pathLst>
                <a:path extrusionOk="0" h="64696" w="323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" name="Google Shape;49;p3"/>
          <p:cNvSpPr/>
          <p:nvPr/>
        </p:nvSpPr>
        <p:spPr>
          <a:xfrm>
            <a:off x="8935726" y="10"/>
            <a:ext cx="8464" cy="2519637"/>
          </a:xfrm>
          <a:custGeom>
            <a:rect b="b" l="l" r="r" t="t"/>
            <a:pathLst>
              <a:path extrusionOk="0" h="96151" w="323">
                <a:moveTo>
                  <a:pt x="166" y="0"/>
                </a:moveTo>
                <a:lnTo>
                  <a:pt x="1" y="96150"/>
                </a:lnTo>
                <a:lnTo>
                  <a:pt x="323" y="96150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" name="Google Shape;50;p3"/>
          <p:cNvGrpSpPr/>
          <p:nvPr/>
        </p:nvGrpSpPr>
        <p:grpSpPr>
          <a:xfrm>
            <a:off x="8008096" y="2108910"/>
            <a:ext cx="199001" cy="2139769"/>
            <a:chOff x="8008096" y="2108910"/>
            <a:chExt cx="199001" cy="2139769"/>
          </a:xfrm>
        </p:grpSpPr>
        <p:sp>
          <p:nvSpPr>
            <p:cNvPr id="51" name="Google Shape;51;p3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" name="Google Shape;53;p3"/>
          <p:cNvGrpSpPr/>
          <p:nvPr/>
        </p:nvGrpSpPr>
        <p:grpSpPr>
          <a:xfrm>
            <a:off x="520996" y="1091548"/>
            <a:ext cx="199001" cy="2139769"/>
            <a:chOff x="8008096" y="2108910"/>
            <a:chExt cx="199001" cy="2139769"/>
          </a:xfrm>
        </p:grpSpPr>
        <p:sp>
          <p:nvSpPr>
            <p:cNvPr id="54" name="Google Shape;54;p3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3"/>
          <p:cNvSpPr txBox="1"/>
          <p:nvPr>
            <p:ph type="ctrTitle"/>
          </p:nvPr>
        </p:nvSpPr>
        <p:spPr>
          <a:xfrm>
            <a:off x="2031287" y="1742775"/>
            <a:ext cx="2622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57" name="Google Shape;57;p3"/>
          <p:cNvSpPr txBox="1"/>
          <p:nvPr>
            <p:ph idx="1" type="subTitle"/>
          </p:nvPr>
        </p:nvSpPr>
        <p:spPr>
          <a:xfrm>
            <a:off x="1791587" y="2417450"/>
            <a:ext cx="3101400" cy="104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58" name="Google Shape;58;p3"/>
          <p:cNvSpPr txBox="1"/>
          <p:nvPr>
            <p:ph hasCustomPrompt="1" idx="2" type="title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/>
          <p:nvPr>
            <p:ph idx="1" type="body"/>
          </p:nvPr>
        </p:nvSpPr>
        <p:spPr>
          <a:xfrm>
            <a:off x="618825" y="1679175"/>
            <a:ext cx="3534300" cy="20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4"/>
          <p:cNvSpPr txBox="1"/>
          <p:nvPr>
            <p:ph type="ctrTitle"/>
          </p:nvPr>
        </p:nvSpPr>
        <p:spPr>
          <a:xfrm>
            <a:off x="618825" y="411675"/>
            <a:ext cx="26865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62" name="Google Shape;62;p4"/>
          <p:cNvSpPr/>
          <p:nvPr/>
        </p:nvSpPr>
        <p:spPr>
          <a:xfrm>
            <a:off x="720000" y="469012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4"/>
          <p:cNvSpPr/>
          <p:nvPr/>
        </p:nvSpPr>
        <p:spPr>
          <a:xfrm>
            <a:off x="2058475" y="4152200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4"/>
          <p:cNvSpPr/>
          <p:nvPr/>
        </p:nvSpPr>
        <p:spPr>
          <a:xfrm>
            <a:off x="1432075" y="4296400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4"/>
          <p:cNvSpPr/>
          <p:nvPr/>
        </p:nvSpPr>
        <p:spPr>
          <a:xfrm>
            <a:off x="2194725" y="44747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4"/>
          <p:cNvSpPr/>
          <p:nvPr/>
        </p:nvSpPr>
        <p:spPr>
          <a:xfrm>
            <a:off x="1585475" y="4695513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4"/>
          <p:cNvGrpSpPr/>
          <p:nvPr/>
        </p:nvGrpSpPr>
        <p:grpSpPr>
          <a:xfrm>
            <a:off x="8148521" y="3004593"/>
            <a:ext cx="98059" cy="1147596"/>
            <a:chOff x="3347921" y="16006"/>
            <a:chExt cx="98059" cy="1147596"/>
          </a:xfrm>
        </p:grpSpPr>
        <p:sp>
          <p:nvSpPr>
            <p:cNvPr id="68" name="Google Shape;68;p4"/>
            <p:cNvSpPr/>
            <p:nvPr/>
          </p:nvSpPr>
          <p:spPr>
            <a:xfrm>
              <a:off x="3347921" y="1065280"/>
              <a:ext cx="98059" cy="98321"/>
            </a:xfrm>
            <a:custGeom>
              <a:rect b="b" l="l" r="r" t="t"/>
              <a:pathLst>
                <a:path extrusionOk="0" fill="none" h="3752" w="3742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cap="flat" cmpd="sng" w="2975">
              <a:solidFill>
                <a:srgbClr val="E898A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392705" y="16006"/>
              <a:ext cx="8464" cy="894665"/>
            </a:xfrm>
            <a:custGeom>
              <a:rect b="b" l="l" r="r" t="t"/>
              <a:pathLst>
                <a:path extrusionOk="0" h="34141" w="323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" name="Google Shape;70;p4"/>
          <p:cNvGrpSpPr/>
          <p:nvPr/>
        </p:nvGrpSpPr>
        <p:grpSpPr>
          <a:xfrm>
            <a:off x="281421" y="3769263"/>
            <a:ext cx="121172" cy="760495"/>
            <a:chOff x="5245196" y="3136513"/>
            <a:chExt cx="121172" cy="760495"/>
          </a:xfrm>
        </p:grpSpPr>
        <p:sp>
          <p:nvSpPr>
            <p:cNvPr id="71" name="Google Shape;71;p4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" name="Google Shape;73;p4"/>
          <p:cNvGrpSpPr/>
          <p:nvPr/>
        </p:nvGrpSpPr>
        <p:grpSpPr>
          <a:xfrm>
            <a:off x="8534739" y="4069632"/>
            <a:ext cx="57599" cy="831799"/>
            <a:chOff x="2038689" y="173907"/>
            <a:chExt cx="57599" cy="831799"/>
          </a:xfrm>
        </p:grpSpPr>
        <p:sp>
          <p:nvSpPr>
            <p:cNvPr id="74" name="Google Shape;74;p4"/>
            <p:cNvSpPr/>
            <p:nvPr/>
          </p:nvSpPr>
          <p:spPr>
            <a:xfrm>
              <a:off x="2038689" y="947872"/>
              <a:ext cx="57599" cy="57834"/>
            </a:xfrm>
            <a:custGeom>
              <a:rect b="b" l="l" r="r" t="t"/>
              <a:pathLst>
                <a:path extrusionOk="0" fill="none" h="2207" w="2198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cap="flat" cmpd="sng" w="2975">
              <a:solidFill>
                <a:srgbClr val="00CFC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2063269" y="173907"/>
              <a:ext cx="8438" cy="692074"/>
            </a:xfrm>
            <a:custGeom>
              <a:rect b="b" l="l" r="r" t="t"/>
              <a:pathLst>
                <a:path extrusionOk="0" h="26410" w="322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4"/>
          <p:cNvSpPr/>
          <p:nvPr/>
        </p:nvSpPr>
        <p:spPr>
          <a:xfrm>
            <a:off x="7686100" y="45688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4"/>
          <p:cNvSpPr/>
          <p:nvPr/>
        </p:nvSpPr>
        <p:spPr>
          <a:xfrm>
            <a:off x="8868125" y="3769263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 txBox="1"/>
          <p:nvPr>
            <p:ph type="ctrTitle"/>
          </p:nvPr>
        </p:nvSpPr>
        <p:spPr>
          <a:xfrm>
            <a:off x="923625" y="1196026"/>
            <a:ext cx="982200" cy="577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80" name="Google Shape;80;p5"/>
          <p:cNvSpPr txBox="1"/>
          <p:nvPr>
            <p:ph idx="1" type="subTitle"/>
          </p:nvPr>
        </p:nvSpPr>
        <p:spPr>
          <a:xfrm>
            <a:off x="923637" y="1684093"/>
            <a:ext cx="26205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81" name="Google Shape;81;p5"/>
          <p:cNvSpPr txBox="1"/>
          <p:nvPr>
            <p:ph idx="2" type="ctrTitle"/>
          </p:nvPr>
        </p:nvSpPr>
        <p:spPr>
          <a:xfrm>
            <a:off x="7050379" y="1196025"/>
            <a:ext cx="1137300" cy="577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82" name="Google Shape;82;p5"/>
          <p:cNvSpPr txBox="1"/>
          <p:nvPr>
            <p:ph idx="3" type="subTitle"/>
          </p:nvPr>
        </p:nvSpPr>
        <p:spPr>
          <a:xfrm>
            <a:off x="5450166" y="1684093"/>
            <a:ext cx="27375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83" name="Google Shape;83;p5"/>
          <p:cNvSpPr txBox="1"/>
          <p:nvPr>
            <p:ph idx="4" type="ctrTitle"/>
          </p:nvPr>
        </p:nvSpPr>
        <p:spPr>
          <a:xfrm>
            <a:off x="618825" y="411675"/>
            <a:ext cx="4618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84" name="Google Shape;84;p5"/>
          <p:cNvSpPr/>
          <p:nvPr/>
        </p:nvSpPr>
        <p:spPr>
          <a:xfrm>
            <a:off x="7131388" y="36535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5"/>
          <p:cNvSpPr/>
          <p:nvPr/>
        </p:nvSpPr>
        <p:spPr>
          <a:xfrm>
            <a:off x="8403188" y="2183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5"/>
          <p:cNvSpPr/>
          <p:nvPr/>
        </p:nvSpPr>
        <p:spPr>
          <a:xfrm>
            <a:off x="7776788" y="3625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5"/>
          <p:cNvSpPr/>
          <p:nvPr/>
        </p:nvSpPr>
        <p:spPr>
          <a:xfrm>
            <a:off x="8539438" y="5409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8" name="Google Shape;88;p5"/>
          <p:cNvGrpSpPr/>
          <p:nvPr/>
        </p:nvGrpSpPr>
        <p:grpSpPr>
          <a:xfrm>
            <a:off x="6626134" y="-164562"/>
            <a:ext cx="121172" cy="760495"/>
            <a:chOff x="5245196" y="3136513"/>
            <a:chExt cx="121172" cy="760495"/>
          </a:xfrm>
        </p:grpSpPr>
        <p:sp>
          <p:nvSpPr>
            <p:cNvPr id="89" name="Google Shape;89;p5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" name="Google Shape;91;p5"/>
          <p:cNvSpPr/>
          <p:nvPr/>
        </p:nvSpPr>
        <p:spPr>
          <a:xfrm>
            <a:off x="318213" y="4418900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5"/>
          <p:cNvSpPr/>
          <p:nvPr/>
        </p:nvSpPr>
        <p:spPr>
          <a:xfrm>
            <a:off x="454463" y="47414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95" name="Google Shape;95;p6"/>
          <p:cNvSpPr/>
          <p:nvPr/>
        </p:nvSpPr>
        <p:spPr>
          <a:xfrm>
            <a:off x="7573050" y="27737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6"/>
          <p:cNvSpPr/>
          <p:nvPr/>
        </p:nvSpPr>
        <p:spPr>
          <a:xfrm>
            <a:off x="8985850" y="4116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8359450" y="5558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6"/>
          <p:cNvSpPr/>
          <p:nvPr/>
        </p:nvSpPr>
        <p:spPr>
          <a:xfrm>
            <a:off x="9122100" y="7342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6"/>
          <p:cNvSpPr/>
          <p:nvPr/>
        </p:nvSpPr>
        <p:spPr>
          <a:xfrm>
            <a:off x="8798600" y="108865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6"/>
          <p:cNvSpPr/>
          <p:nvPr/>
        </p:nvSpPr>
        <p:spPr>
          <a:xfrm>
            <a:off x="6099342" y="-150600"/>
            <a:ext cx="96045" cy="95462"/>
          </a:xfrm>
          <a:custGeom>
            <a:rect b="b" l="l" r="r" t="t"/>
            <a:pathLst>
              <a:path extrusionOk="0" h="3109" w="3128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"/>
          <p:cNvSpPr/>
          <p:nvPr/>
        </p:nvSpPr>
        <p:spPr>
          <a:xfrm>
            <a:off x="6702523" y="444536"/>
            <a:ext cx="95493" cy="95462"/>
          </a:xfrm>
          <a:custGeom>
            <a:rect b="b" l="l" r="r" t="t"/>
            <a:pathLst>
              <a:path extrusionOk="0" h="3109" w="311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6"/>
          <p:cNvSpPr/>
          <p:nvPr/>
        </p:nvSpPr>
        <p:spPr>
          <a:xfrm>
            <a:off x="5904975" y="143222"/>
            <a:ext cx="82259" cy="82259"/>
          </a:xfrm>
          <a:custGeom>
            <a:rect b="b" l="l" r="r" t="t"/>
            <a:pathLst>
              <a:path extrusionOk="0" h="2679" w="2679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6"/>
          <p:cNvSpPr/>
          <p:nvPr/>
        </p:nvSpPr>
        <p:spPr>
          <a:xfrm>
            <a:off x="303600" y="4401725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6"/>
          <p:cNvSpPr/>
          <p:nvPr/>
        </p:nvSpPr>
        <p:spPr>
          <a:xfrm>
            <a:off x="564075" y="4753900"/>
            <a:ext cx="155925" cy="156375"/>
          </a:xfrm>
          <a:custGeom>
            <a:rect b="b" l="l" r="r" t="t"/>
            <a:pathLst>
              <a:path extrusionOk="0" h="6255" w="6237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"/>
          <p:cNvSpPr txBox="1"/>
          <p:nvPr>
            <p:ph idx="1" type="body"/>
          </p:nvPr>
        </p:nvSpPr>
        <p:spPr>
          <a:xfrm>
            <a:off x="618306" y="2199025"/>
            <a:ext cx="1905900" cy="12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7" name="Google Shape;107;p7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/>
        </p:txBody>
      </p:sp>
      <p:sp>
        <p:nvSpPr>
          <p:cNvPr id="108" name="Google Shape;108;p7"/>
          <p:cNvSpPr/>
          <p:nvPr/>
        </p:nvSpPr>
        <p:spPr>
          <a:xfrm>
            <a:off x="7131388" y="365350"/>
            <a:ext cx="167150" cy="167150"/>
          </a:xfrm>
          <a:custGeom>
            <a:rect b="b" l="l" r="r" t="t"/>
            <a:pathLst>
              <a:path extrusionOk="0" h="6686" w="6686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8403188" y="218375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7"/>
          <p:cNvSpPr/>
          <p:nvPr/>
        </p:nvSpPr>
        <p:spPr>
          <a:xfrm>
            <a:off x="7776788" y="362575"/>
            <a:ext cx="52475" cy="52450"/>
          </a:xfrm>
          <a:custGeom>
            <a:rect b="b" l="l" r="r" t="t"/>
            <a:pathLst>
              <a:path extrusionOk="0" h="2098" w="2099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7"/>
          <p:cNvSpPr/>
          <p:nvPr/>
        </p:nvSpPr>
        <p:spPr>
          <a:xfrm>
            <a:off x="8539438" y="540950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7"/>
          <p:cNvGrpSpPr/>
          <p:nvPr/>
        </p:nvGrpSpPr>
        <p:grpSpPr>
          <a:xfrm>
            <a:off x="6626134" y="-164562"/>
            <a:ext cx="121172" cy="760495"/>
            <a:chOff x="5245196" y="3136513"/>
            <a:chExt cx="121172" cy="760495"/>
          </a:xfrm>
        </p:grpSpPr>
        <p:sp>
          <p:nvSpPr>
            <p:cNvPr id="113" name="Google Shape;113;p7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7"/>
          <p:cNvSpPr/>
          <p:nvPr/>
        </p:nvSpPr>
        <p:spPr>
          <a:xfrm>
            <a:off x="318213" y="4418900"/>
            <a:ext cx="108650" cy="108650"/>
          </a:xfrm>
          <a:custGeom>
            <a:rect b="b" l="l" r="r" t="t"/>
            <a:pathLst>
              <a:path extrusionOk="0" h="4346" w="4346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7"/>
          <p:cNvSpPr/>
          <p:nvPr/>
        </p:nvSpPr>
        <p:spPr>
          <a:xfrm>
            <a:off x="454463" y="4741475"/>
            <a:ext cx="164350" cy="164350"/>
          </a:xfrm>
          <a:custGeom>
            <a:rect b="b" l="l" r="r" t="t"/>
            <a:pathLst>
              <a:path extrusionOk="0" h="6574" w="6574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"/>
          <p:cNvSpPr txBox="1"/>
          <p:nvPr>
            <p:ph type="title"/>
          </p:nvPr>
        </p:nvSpPr>
        <p:spPr>
          <a:xfrm>
            <a:off x="2037000" y="1496400"/>
            <a:ext cx="5070000" cy="21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9" name="Google Shape;119;p8"/>
          <p:cNvSpPr/>
          <p:nvPr/>
        </p:nvSpPr>
        <p:spPr>
          <a:xfrm>
            <a:off x="1060456" y="1158638"/>
            <a:ext cx="121198" cy="121434"/>
          </a:xfrm>
          <a:custGeom>
            <a:rect b="b" l="l" r="r" t="t"/>
            <a:pathLst>
              <a:path extrusionOk="0" h="4634" w="4625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8"/>
          <p:cNvSpPr/>
          <p:nvPr/>
        </p:nvSpPr>
        <p:spPr>
          <a:xfrm>
            <a:off x="7799740" y="916059"/>
            <a:ext cx="121434" cy="121434"/>
          </a:xfrm>
          <a:custGeom>
            <a:rect b="b" l="l" r="r" t="t"/>
            <a:pathLst>
              <a:path extrusionOk="0" h="4634" w="4634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"/>
          <p:cNvSpPr/>
          <p:nvPr/>
        </p:nvSpPr>
        <p:spPr>
          <a:xfrm>
            <a:off x="5257933" y="2452405"/>
            <a:ext cx="57599" cy="57599"/>
          </a:xfrm>
          <a:custGeom>
            <a:rect b="b" l="l" r="r" t="t"/>
            <a:pathLst>
              <a:path extrusionOk="0" fill="none" h="2198" w="2198">
                <a:moveTo>
                  <a:pt x="1" y="1"/>
                </a:moveTo>
                <a:lnTo>
                  <a:pt x="2198" y="1"/>
                </a:lnTo>
                <a:lnTo>
                  <a:pt x="2198" y="2198"/>
                </a:lnTo>
                <a:lnTo>
                  <a:pt x="1" y="2198"/>
                </a:lnTo>
                <a:close/>
              </a:path>
            </a:pathLst>
          </a:custGeom>
          <a:noFill/>
          <a:ln cap="flat" cmpd="sng" w="13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8"/>
          <p:cNvSpPr/>
          <p:nvPr/>
        </p:nvSpPr>
        <p:spPr>
          <a:xfrm>
            <a:off x="275669" y="1557059"/>
            <a:ext cx="57834" cy="57599"/>
          </a:xfrm>
          <a:custGeom>
            <a:rect b="b" l="l" r="r" t="t"/>
            <a:pathLst>
              <a:path extrusionOk="0" fill="none" h="2198" w="2207">
                <a:moveTo>
                  <a:pt x="0" y="0"/>
                </a:moveTo>
                <a:lnTo>
                  <a:pt x="2207" y="0"/>
                </a:lnTo>
                <a:lnTo>
                  <a:pt x="2207" y="2197"/>
                </a:lnTo>
                <a:lnTo>
                  <a:pt x="0" y="2197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8"/>
          <p:cNvSpPr/>
          <p:nvPr/>
        </p:nvSpPr>
        <p:spPr>
          <a:xfrm>
            <a:off x="2307882" y="3002386"/>
            <a:ext cx="104086" cy="104322"/>
          </a:xfrm>
          <a:custGeom>
            <a:rect b="b" l="l" r="r" t="t"/>
            <a:pathLst>
              <a:path extrusionOk="0" fill="none" h="3981" w="3972">
                <a:moveTo>
                  <a:pt x="1" y="1"/>
                </a:moveTo>
                <a:lnTo>
                  <a:pt x="3972" y="1"/>
                </a:lnTo>
                <a:lnTo>
                  <a:pt x="3972" y="3981"/>
                </a:lnTo>
                <a:lnTo>
                  <a:pt x="1" y="3981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8"/>
          <p:cNvSpPr/>
          <p:nvPr/>
        </p:nvSpPr>
        <p:spPr>
          <a:xfrm>
            <a:off x="8263673" y="2953681"/>
            <a:ext cx="104086" cy="104322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" name="Google Shape;125;p8"/>
          <p:cNvGrpSpPr/>
          <p:nvPr/>
        </p:nvGrpSpPr>
        <p:grpSpPr>
          <a:xfrm>
            <a:off x="8263682" y="-434366"/>
            <a:ext cx="188886" cy="1181531"/>
            <a:chOff x="2877432" y="975334"/>
            <a:chExt cx="188886" cy="1181531"/>
          </a:xfrm>
        </p:grpSpPr>
        <p:sp>
          <p:nvSpPr>
            <p:cNvPr id="126" name="Google Shape;126;p8"/>
            <p:cNvSpPr/>
            <p:nvPr/>
          </p:nvSpPr>
          <p:spPr>
            <a:xfrm>
              <a:off x="2877432" y="1968242"/>
              <a:ext cx="188886" cy="188624"/>
            </a:xfrm>
            <a:custGeom>
              <a:rect b="b" l="l" r="r" t="t"/>
              <a:pathLst>
                <a:path extrusionOk="0" fill="none" h="7198" w="7208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2905393" y="1452501"/>
              <a:ext cx="133226" cy="133252"/>
            </a:xfrm>
            <a:custGeom>
              <a:rect b="b" l="l" r="r" t="t"/>
              <a:pathLst>
                <a:path extrusionOk="0" fill="none" h="5085" w="5084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8"/>
            <p:cNvSpPr/>
            <p:nvPr/>
          </p:nvSpPr>
          <p:spPr>
            <a:xfrm>
              <a:off x="2931651" y="975334"/>
              <a:ext cx="80476" cy="80711"/>
            </a:xfrm>
            <a:custGeom>
              <a:rect b="b" l="l" r="r" t="t"/>
              <a:pathLst>
                <a:path extrusionOk="0" fill="none" h="3080" w="3071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8"/>
          <p:cNvSpPr/>
          <p:nvPr/>
        </p:nvSpPr>
        <p:spPr>
          <a:xfrm>
            <a:off x="8485996" y="1614632"/>
            <a:ext cx="80502" cy="80476"/>
          </a:xfrm>
          <a:custGeom>
            <a:rect b="b" l="l" r="r" t="t"/>
            <a:pathLst>
              <a:path extrusionOk="0" h="3071" w="3072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8"/>
          <p:cNvSpPr/>
          <p:nvPr/>
        </p:nvSpPr>
        <p:spPr>
          <a:xfrm>
            <a:off x="6293004" y="835609"/>
            <a:ext cx="80476" cy="80476"/>
          </a:xfrm>
          <a:custGeom>
            <a:rect b="b" l="l" r="r" t="t"/>
            <a:pathLst>
              <a:path extrusionOk="0" h="3071" w="3071">
                <a:moveTo>
                  <a:pt x="1" y="1"/>
                </a:moveTo>
                <a:lnTo>
                  <a:pt x="1" y="3071"/>
                </a:lnTo>
                <a:lnTo>
                  <a:pt x="3071" y="3071"/>
                </a:lnTo>
                <a:lnTo>
                  <a:pt x="3071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8"/>
          <p:cNvSpPr/>
          <p:nvPr/>
        </p:nvSpPr>
        <p:spPr>
          <a:xfrm>
            <a:off x="1778504" y="2156778"/>
            <a:ext cx="119993" cy="119966"/>
          </a:xfrm>
          <a:custGeom>
            <a:rect b="b" l="l" r="r" t="t"/>
            <a:pathLst>
              <a:path extrusionOk="0" h="4578" w="4579">
                <a:moveTo>
                  <a:pt x="1" y="0"/>
                </a:moveTo>
                <a:lnTo>
                  <a:pt x="1" y="4578"/>
                </a:lnTo>
                <a:lnTo>
                  <a:pt x="4578" y="4578"/>
                </a:lnTo>
                <a:lnTo>
                  <a:pt x="457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2" name="Google Shape;132;p8"/>
          <p:cNvGrpSpPr/>
          <p:nvPr/>
        </p:nvGrpSpPr>
        <p:grpSpPr>
          <a:xfrm>
            <a:off x="3090746" y="-533657"/>
            <a:ext cx="98059" cy="1147596"/>
            <a:chOff x="3347921" y="16006"/>
            <a:chExt cx="98059" cy="1147596"/>
          </a:xfrm>
        </p:grpSpPr>
        <p:sp>
          <p:nvSpPr>
            <p:cNvPr id="133" name="Google Shape;133;p8"/>
            <p:cNvSpPr/>
            <p:nvPr/>
          </p:nvSpPr>
          <p:spPr>
            <a:xfrm>
              <a:off x="3347921" y="1065280"/>
              <a:ext cx="98059" cy="98321"/>
            </a:xfrm>
            <a:custGeom>
              <a:rect b="b" l="l" r="r" t="t"/>
              <a:pathLst>
                <a:path extrusionOk="0" fill="none" h="3752" w="3742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cap="flat" cmpd="sng" w="2975">
              <a:solidFill>
                <a:srgbClr val="E898A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3392705" y="16006"/>
              <a:ext cx="8464" cy="894665"/>
            </a:xfrm>
            <a:custGeom>
              <a:rect b="b" l="l" r="r" t="t"/>
              <a:pathLst>
                <a:path extrusionOk="0" h="34141" w="323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" name="Google Shape;135;p8"/>
          <p:cNvGrpSpPr/>
          <p:nvPr/>
        </p:nvGrpSpPr>
        <p:grpSpPr>
          <a:xfrm>
            <a:off x="4892771" y="-340112"/>
            <a:ext cx="121172" cy="760495"/>
            <a:chOff x="5245196" y="3136513"/>
            <a:chExt cx="121172" cy="760495"/>
          </a:xfrm>
        </p:grpSpPr>
        <p:sp>
          <p:nvSpPr>
            <p:cNvPr id="136" name="Google Shape;136;p8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p8"/>
          <p:cNvGrpSpPr/>
          <p:nvPr/>
        </p:nvGrpSpPr>
        <p:grpSpPr>
          <a:xfrm>
            <a:off x="6967836" y="85439"/>
            <a:ext cx="133252" cy="1952377"/>
            <a:chOff x="6780548" y="337714"/>
            <a:chExt cx="133252" cy="1952377"/>
          </a:xfrm>
        </p:grpSpPr>
        <p:sp>
          <p:nvSpPr>
            <p:cNvPr id="139" name="Google Shape;139;p8"/>
            <p:cNvSpPr/>
            <p:nvPr/>
          </p:nvSpPr>
          <p:spPr>
            <a:xfrm>
              <a:off x="6780548" y="2156839"/>
              <a:ext cx="133252" cy="133252"/>
            </a:xfrm>
            <a:custGeom>
              <a:rect b="b" l="l" r="r" t="t"/>
              <a:pathLst>
                <a:path extrusionOk="0" fill="none" h="5085" w="5085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6842943" y="337714"/>
              <a:ext cx="8464" cy="1695359"/>
            </a:xfrm>
            <a:custGeom>
              <a:rect b="b" l="l" r="r" t="t"/>
              <a:pathLst>
                <a:path extrusionOk="0" h="64696" w="323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" name="Google Shape;141;p8"/>
          <p:cNvGrpSpPr/>
          <p:nvPr/>
        </p:nvGrpSpPr>
        <p:grpSpPr>
          <a:xfrm>
            <a:off x="250617" y="2402301"/>
            <a:ext cx="188650" cy="2468354"/>
            <a:chOff x="250617" y="2402301"/>
            <a:chExt cx="188650" cy="2468354"/>
          </a:xfrm>
        </p:grpSpPr>
        <p:sp>
          <p:nvSpPr>
            <p:cNvPr id="142" name="Google Shape;142;p8"/>
            <p:cNvSpPr/>
            <p:nvPr/>
          </p:nvSpPr>
          <p:spPr>
            <a:xfrm>
              <a:off x="250617" y="4681770"/>
              <a:ext cx="188650" cy="188886"/>
            </a:xfrm>
            <a:custGeom>
              <a:rect b="b" l="l" r="r" t="t"/>
              <a:pathLst>
                <a:path extrusionOk="0" fill="none" h="7208" w="7199">
                  <a:moveTo>
                    <a:pt x="0" y="1"/>
                  </a:moveTo>
                  <a:lnTo>
                    <a:pt x="7198" y="1"/>
                  </a:lnTo>
                  <a:lnTo>
                    <a:pt x="7198" y="7207"/>
                  </a:lnTo>
                  <a:lnTo>
                    <a:pt x="0" y="7207"/>
                  </a:lnTo>
                  <a:close/>
                </a:path>
              </a:pathLst>
            </a:custGeom>
            <a:noFill/>
            <a:ln cap="flat" cmpd="sng" w="5750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8"/>
            <p:cNvSpPr/>
            <p:nvPr/>
          </p:nvSpPr>
          <p:spPr>
            <a:xfrm>
              <a:off x="278316" y="4166291"/>
              <a:ext cx="133226" cy="133226"/>
            </a:xfrm>
            <a:custGeom>
              <a:rect b="b" l="l" r="r" t="t"/>
              <a:pathLst>
                <a:path extrusionOk="0" fill="none" h="5084" w="5084">
                  <a:moveTo>
                    <a:pt x="1" y="0"/>
                  </a:moveTo>
                  <a:lnTo>
                    <a:pt x="5084" y="0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8"/>
            <p:cNvSpPr/>
            <p:nvPr/>
          </p:nvSpPr>
          <p:spPr>
            <a:xfrm>
              <a:off x="304573" y="3689098"/>
              <a:ext cx="80476" cy="80476"/>
            </a:xfrm>
            <a:custGeom>
              <a:rect b="b" l="l" r="r" t="t"/>
              <a:pathLst>
                <a:path extrusionOk="0" fill="none" h="3071" w="3071">
                  <a:moveTo>
                    <a:pt x="1" y="0"/>
                  </a:moveTo>
                  <a:lnTo>
                    <a:pt x="3071" y="0"/>
                  </a:lnTo>
                  <a:lnTo>
                    <a:pt x="3071" y="3071"/>
                  </a:lnTo>
                  <a:lnTo>
                    <a:pt x="1" y="3071"/>
                  </a:lnTo>
                  <a:close/>
                </a:path>
              </a:pathLst>
            </a:custGeom>
            <a:noFill/>
            <a:ln cap="flat" cmpd="sng" w="25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8"/>
            <p:cNvSpPr/>
            <p:nvPr/>
          </p:nvSpPr>
          <p:spPr>
            <a:xfrm>
              <a:off x="340710" y="2402301"/>
              <a:ext cx="8464" cy="1011487"/>
            </a:xfrm>
            <a:custGeom>
              <a:rect b="b" l="l" r="r" t="t"/>
              <a:pathLst>
                <a:path extrusionOk="0" h="38599" w="323">
                  <a:moveTo>
                    <a:pt x="157" y="1"/>
                  </a:moveTo>
                  <a:lnTo>
                    <a:pt x="0" y="38599"/>
                  </a:lnTo>
                  <a:lnTo>
                    <a:pt x="322" y="38599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6" name="Google Shape;146;p8"/>
          <p:cNvGrpSpPr/>
          <p:nvPr/>
        </p:nvGrpSpPr>
        <p:grpSpPr>
          <a:xfrm>
            <a:off x="982417" y="1695096"/>
            <a:ext cx="199237" cy="2828935"/>
            <a:chOff x="1608717" y="1280046"/>
            <a:chExt cx="199237" cy="2828935"/>
          </a:xfrm>
        </p:grpSpPr>
        <p:sp>
          <p:nvSpPr>
            <p:cNvPr id="147" name="Google Shape;147;p8"/>
            <p:cNvSpPr/>
            <p:nvPr/>
          </p:nvSpPr>
          <p:spPr>
            <a:xfrm>
              <a:off x="1608717" y="3909744"/>
              <a:ext cx="199237" cy="199237"/>
            </a:xfrm>
            <a:custGeom>
              <a:rect b="b" l="l" r="r" t="t"/>
              <a:pathLst>
                <a:path extrusionOk="0" h="7603" w="7603">
                  <a:moveTo>
                    <a:pt x="0" y="1"/>
                  </a:moveTo>
                  <a:lnTo>
                    <a:pt x="0" y="7602"/>
                  </a:lnTo>
                  <a:lnTo>
                    <a:pt x="7602" y="7602"/>
                  </a:lnTo>
                  <a:lnTo>
                    <a:pt x="7602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8"/>
            <p:cNvSpPr/>
            <p:nvPr/>
          </p:nvSpPr>
          <p:spPr>
            <a:xfrm>
              <a:off x="1656175" y="3269477"/>
              <a:ext cx="104086" cy="104086"/>
            </a:xfrm>
            <a:custGeom>
              <a:rect b="b" l="l" r="r" t="t"/>
              <a:pathLst>
                <a:path extrusionOk="0" h="3972" w="3972">
                  <a:moveTo>
                    <a:pt x="0" y="1"/>
                  </a:moveTo>
                  <a:lnTo>
                    <a:pt x="0" y="3972"/>
                  </a:lnTo>
                  <a:lnTo>
                    <a:pt x="3971" y="3972"/>
                  </a:lnTo>
                  <a:lnTo>
                    <a:pt x="3971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8"/>
            <p:cNvSpPr/>
            <p:nvPr/>
          </p:nvSpPr>
          <p:spPr>
            <a:xfrm>
              <a:off x="1704104" y="1280046"/>
              <a:ext cx="8464" cy="1794099"/>
            </a:xfrm>
            <a:custGeom>
              <a:rect b="b" l="l" r="r" t="t"/>
              <a:pathLst>
                <a:path extrusionOk="0" h="68464" w="323">
                  <a:moveTo>
                    <a:pt x="157" y="0"/>
                  </a:moveTo>
                  <a:lnTo>
                    <a:pt x="0" y="68464"/>
                  </a:lnTo>
                  <a:lnTo>
                    <a:pt x="322" y="684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0" name="Google Shape;150;p8"/>
          <p:cNvSpPr/>
          <p:nvPr/>
        </p:nvSpPr>
        <p:spPr>
          <a:xfrm>
            <a:off x="646863" y="21446"/>
            <a:ext cx="8464" cy="1689069"/>
          </a:xfrm>
          <a:custGeom>
            <a:rect b="b" l="l" r="r" t="t"/>
            <a:pathLst>
              <a:path extrusionOk="0" h="64456" w="323">
                <a:moveTo>
                  <a:pt x="166" y="0"/>
                </a:moveTo>
                <a:lnTo>
                  <a:pt x="1" y="64456"/>
                </a:lnTo>
                <a:lnTo>
                  <a:pt x="322" y="64456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1" name="Google Shape;151;p8"/>
          <p:cNvGrpSpPr/>
          <p:nvPr/>
        </p:nvGrpSpPr>
        <p:grpSpPr>
          <a:xfrm>
            <a:off x="2038689" y="173907"/>
            <a:ext cx="57599" cy="831799"/>
            <a:chOff x="2038689" y="173907"/>
            <a:chExt cx="57599" cy="831799"/>
          </a:xfrm>
        </p:grpSpPr>
        <p:sp>
          <p:nvSpPr>
            <p:cNvPr id="152" name="Google Shape;152;p8"/>
            <p:cNvSpPr/>
            <p:nvPr/>
          </p:nvSpPr>
          <p:spPr>
            <a:xfrm>
              <a:off x="2038689" y="947872"/>
              <a:ext cx="57599" cy="57834"/>
            </a:xfrm>
            <a:custGeom>
              <a:rect b="b" l="l" r="r" t="t"/>
              <a:pathLst>
                <a:path extrusionOk="0" fill="none" h="2207" w="2198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cap="flat" cmpd="sng" w="2975">
              <a:solidFill>
                <a:srgbClr val="00CFCC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8"/>
            <p:cNvSpPr/>
            <p:nvPr/>
          </p:nvSpPr>
          <p:spPr>
            <a:xfrm>
              <a:off x="2063269" y="173907"/>
              <a:ext cx="8438" cy="692074"/>
            </a:xfrm>
            <a:custGeom>
              <a:rect b="b" l="l" r="r" t="t"/>
              <a:pathLst>
                <a:path extrusionOk="0" h="26410" w="322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" name="Google Shape;154;p8"/>
          <p:cNvGrpSpPr/>
          <p:nvPr/>
        </p:nvGrpSpPr>
        <p:grpSpPr>
          <a:xfrm>
            <a:off x="8008096" y="2108910"/>
            <a:ext cx="199001" cy="2139769"/>
            <a:chOff x="8008096" y="2108910"/>
            <a:chExt cx="199001" cy="2139769"/>
          </a:xfrm>
        </p:grpSpPr>
        <p:sp>
          <p:nvSpPr>
            <p:cNvPr id="155" name="Google Shape;155;p8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8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7" name="Google Shape;157;p8"/>
          <p:cNvSpPr/>
          <p:nvPr/>
        </p:nvSpPr>
        <p:spPr>
          <a:xfrm>
            <a:off x="2702019" y="1158651"/>
            <a:ext cx="121198" cy="121434"/>
          </a:xfrm>
          <a:custGeom>
            <a:rect b="b" l="l" r="r" t="t"/>
            <a:pathLst>
              <a:path extrusionOk="0" h="4634" w="4625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8" name="Google Shape;158;p8"/>
          <p:cNvGrpSpPr/>
          <p:nvPr/>
        </p:nvGrpSpPr>
        <p:grpSpPr>
          <a:xfrm>
            <a:off x="4095146" y="-859690"/>
            <a:ext cx="199001" cy="2139769"/>
            <a:chOff x="8008096" y="2108910"/>
            <a:chExt cx="199001" cy="2139769"/>
          </a:xfrm>
        </p:grpSpPr>
        <p:sp>
          <p:nvSpPr>
            <p:cNvPr id="159" name="Google Shape;159;p8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8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1" name="Google Shape;161;p8"/>
          <p:cNvGrpSpPr/>
          <p:nvPr/>
        </p:nvGrpSpPr>
        <p:grpSpPr>
          <a:xfrm>
            <a:off x="6333286" y="3704939"/>
            <a:ext cx="133252" cy="1952377"/>
            <a:chOff x="6780548" y="337714"/>
            <a:chExt cx="133252" cy="1952377"/>
          </a:xfrm>
        </p:grpSpPr>
        <p:sp>
          <p:nvSpPr>
            <p:cNvPr id="162" name="Google Shape;162;p8"/>
            <p:cNvSpPr/>
            <p:nvPr/>
          </p:nvSpPr>
          <p:spPr>
            <a:xfrm>
              <a:off x="6780548" y="2156839"/>
              <a:ext cx="133252" cy="133252"/>
            </a:xfrm>
            <a:custGeom>
              <a:rect b="b" l="l" r="r" t="t"/>
              <a:pathLst>
                <a:path extrusionOk="0" fill="none" h="5085" w="5085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8"/>
            <p:cNvSpPr/>
            <p:nvPr/>
          </p:nvSpPr>
          <p:spPr>
            <a:xfrm>
              <a:off x="6842943" y="337714"/>
              <a:ext cx="8464" cy="1695359"/>
            </a:xfrm>
            <a:custGeom>
              <a:rect b="b" l="l" r="r" t="t"/>
              <a:pathLst>
                <a:path extrusionOk="0" h="64696" w="323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4" name="Google Shape;164;p8"/>
          <p:cNvGrpSpPr/>
          <p:nvPr/>
        </p:nvGrpSpPr>
        <p:grpSpPr>
          <a:xfrm>
            <a:off x="2702021" y="3612763"/>
            <a:ext cx="121172" cy="760495"/>
            <a:chOff x="5245196" y="3136513"/>
            <a:chExt cx="121172" cy="760495"/>
          </a:xfrm>
        </p:grpSpPr>
        <p:sp>
          <p:nvSpPr>
            <p:cNvPr id="165" name="Google Shape;165;p8"/>
            <p:cNvSpPr/>
            <p:nvPr/>
          </p:nvSpPr>
          <p:spPr>
            <a:xfrm>
              <a:off x="5245196" y="3775810"/>
              <a:ext cx="121172" cy="121198"/>
            </a:xfrm>
            <a:custGeom>
              <a:rect b="b" l="l" r="r" t="t"/>
              <a:pathLst>
                <a:path extrusionOk="0" h="4625" w="4624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8"/>
            <p:cNvSpPr/>
            <p:nvPr/>
          </p:nvSpPr>
          <p:spPr>
            <a:xfrm>
              <a:off x="5309007" y="3136513"/>
              <a:ext cx="8464" cy="554288"/>
            </a:xfrm>
            <a:custGeom>
              <a:rect b="b" l="l" r="r" t="t"/>
              <a:pathLst>
                <a:path extrusionOk="0" h="21152" w="323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7" name="Google Shape;167;p8"/>
          <p:cNvSpPr/>
          <p:nvPr/>
        </p:nvSpPr>
        <p:spPr>
          <a:xfrm>
            <a:off x="5539523" y="4516718"/>
            <a:ext cx="104086" cy="104322"/>
          </a:xfrm>
          <a:custGeom>
            <a:rect b="b" l="l" r="r" t="t"/>
            <a:pathLst>
              <a:path extrusionOk="0" h="3981" w="3972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8"/>
          <p:cNvSpPr/>
          <p:nvPr/>
        </p:nvSpPr>
        <p:spPr>
          <a:xfrm>
            <a:off x="6994217" y="3378784"/>
            <a:ext cx="80476" cy="80476"/>
          </a:xfrm>
          <a:custGeom>
            <a:rect b="b" l="l" r="r" t="t"/>
            <a:pathLst>
              <a:path extrusionOk="0" h="3071" w="3071">
                <a:moveTo>
                  <a:pt x="1" y="1"/>
                </a:moveTo>
                <a:lnTo>
                  <a:pt x="1" y="3071"/>
                </a:lnTo>
                <a:lnTo>
                  <a:pt x="3071" y="3071"/>
                </a:lnTo>
                <a:lnTo>
                  <a:pt x="3071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1" name="Google Shape;171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72" name="Google Shape;172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"/>
          <p:cNvSpPr txBox="1"/>
          <p:nvPr>
            <p:ph type="title"/>
          </p:nvPr>
        </p:nvSpPr>
        <p:spPr>
          <a:xfrm>
            <a:off x="581925" y="3391646"/>
            <a:ext cx="4126500" cy="1321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aven Pro"/>
              <a:buChar char="●"/>
              <a:defRPr sz="18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●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●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Relationship Id="rId4" Type="http://schemas.openxmlformats.org/officeDocument/2006/relationships/image" Target="../media/image9.png"/><Relationship Id="rId5" Type="http://schemas.openxmlformats.org/officeDocument/2006/relationships/image" Target="../media/image21.jpg"/><Relationship Id="rId6" Type="http://schemas.openxmlformats.org/officeDocument/2006/relationships/image" Target="../media/image18.jpg"/><Relationship Id="rId7" Type="http://schemas.openxmlformats.org/officeDocument/2006/relationships/image" Target="../media/image2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Relationship Id="rId5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hyperlink" Target="mailto:pheanila@miamioh.edu" TargetMode="External"/><Relationship Id="rId4" Type="http://schemas.openxmlformats.org/officeDocument/2006/relationships/hyperlink" Target="mailto:pricesb@miamioh.edu" TargetMode="External"/><Relationship Id="rId5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2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jpg"/><Relationship Id="rId4" Type="http://schemas.openxmlformats.org/officeDocument/2006/relationships/image" Target="../media/image26.jpg"/><Relationship Id="rId5" Type="http://schemas.openxmlformats.org/officeDocument/2006/relationships/image" Target="../media/image8.jpg"/><Relationship Id="rId6" Type="http://schemas.openxmlformats.org/officeDocument/2006/relationships/image" Target="../media/image2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png"/><Relationship Id="rId4" Type="http://schemas.openxmlformats.org/officeDocument/2006/relationships/image" Target="../media/image6.png"/><Relationship Id="rId5" Type="http://schemas.openxmlformats.org/officeDocument/2006/relationships/image" Target="../media/image1.jpg"/><Relationship Id="rId6" Type="http://schemas.openxmlformats.org/officeDocument/2006/relationships/image" Target="../media/image4.png"/><Relationship Id="rId7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3"/>
          <p:cNvSpPr txBox="1"/>
          <p:nvPr>
            <p:ph idx="1" type="subTitle"/>
          </p:nvPr>
        </p:nvSpPr>
        <p:spPr>
          <a:xfrm>
            <a:off x="2924250" y="2804488"/>
            <a:ext cx="3295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Sustaining Innovative Services During a Pandemic</a:t>
            </a:r>
            <a:endParaRPr/>
          </a:p>
        </p:txBody>
      </p:sp>
      <p:sp>
        <p:nvSpPr>
          <p:cNvPr id="431" name="Google Shape;431;p23"/>
          <p:cNvSpPr txBox="1"/>
          <p:nvPr>
            <p:ph type="ctrTitle"/>
          </p:nvPr>
        </p:nvSpPr>
        <p:spPr>
          <a:xfrm>
            <a:off x="1561650" y="751888"/>
            <a:ext cx="602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CHANGES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432" name="Google Shape;432;p23"/>
          <p:cNvSpPr/>
          <p:nvPr/>
        </p:nvSpPr>
        <p:spPr>
          <a:xfrm>
            <a:off x="1917281" y="4715495"/>
            <a:ext cx="121434" cy="121434"/>
          </a:xfrm>
          <a:custGeom>
            <a:rect b="b" l="l" r="r" t="t"/>
            <a:pathLst>
              <a:path extrusionOk="0" h="4634" w="4634">
                <a:moveTo>
                  <a:pt x="1" y="0"/>
                </a:moveTo>
                <a:lnTo>
                  <a:pt x="1" y="4633"/>
                </a:lnTo>
                <a:lnTo>
                  <a:pt x="4634" y="4633"/>
                </a:lnTo>
                <a:lnTo>
                  <a:pt x="4634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3"/>
          <p:cNvSpPr/>
          <p:nvPr/>
        </p:nvSpPr>
        <p:spPr>
          <a:xfrm>
            <a:off x="7047944" y="3537816"/>
            <a:ext cx="57834" cy="57834"/>
          </a:xfrm>
          <a:custGeom>
            <a:rect b="b" l="l" r="r" t="t"/>
            <a:pathLst>
              <a:path extrusionOk="0" fill="none" h="2207" w="2207">
                <a:moveTo>
                  <a:pt x="0" y="1"/>
                </a:moveTo>
                <a:lnTo>
                  <a:pt x="2206" y="1"/>
                </a:lnTo>
                <a:lnTo>
                  <a:pt x="2206" y="2207"/>
                </a:lnTo>
                <a:lnTo>
                  <a:pt x="0" y="2207"/>
                </a:lnTo>
                <a:close/>
              </a:path>
            </a:pathLst>
          </a:custGeom>
          <a:noFill/>
          <a:ln cap="flat" cmpd="sng" w="1375">
            <a:solidFill>
              <a:srgbClr val="E898A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3"/>
          <p:cNvSpPr/>
          <p:nvPr/>
        </p:nvSpPr>
        <p:spPr>
          <a:xfrm>
            <a:off x="2307882" y="3002386"/>
            <a:ext cx="104086" cy="104322"/>
          </a:xfrm>
          <a:custGeom>
            <a:rect b="b" l="l" r="r" t="t"/>
            <a:pathLst>
              <a:path extrusionOk="0" fill="none" h="3981" w="3972">
                <a:moveTo>
                  <a:pt x="1" y="1"/>
                </a:moveTo>
                <a:lnTo>
                  <a:pt x="3972" y="1"/>
                </a:lnTo>
                <a:lnTo>
                  <a:pt x="3972" y="3981"/>
                </a:lnTo>
                <a:lnTo>
                  <a:pt x="1" y="3981"/>
                </a:lnTo>
                <a:close/>
              </a:path>
            </a:pathLst>
          </a:custGeom>
          <a:noFill/>
          <a:ln cap="flat" cmpd="sng" w="2975">
            <a:solidFill>
              <a:srgbClr val="00CFCC"/>
            </a:solidFill>
            <a:prstDash val="solid"/>
            <a:miter lim="919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3"/>
          <p:cNvSpPr/>
          <p:nvPr/>
        </p:nvSpPr>
        <p:spPr>
          <a:xfrm>
            <a:off x="6293004" y="835609"/>
            <a:ext cx="80476" cy="80476"/>
          </a:xfrm>
          <a:custGeom>
            <a:rect b="b" l="l" r="r" t="t"/>
            <a:pathLst>
              <a:path extrusionOk="0" h="3071" w="3071">
                <a:moveTo>
                  <a:pt x="1" y="1"/>
                </a:moveTo>
                <a:lnTo>
                  <a:pt x="1" y="3071"/>
                </a:lnTo>
                <a:lnTo>
                  <a:pt x="3071" y="3071"/>
                </a:lnTo>
                <a:lnTo>
                  <a:pt x="3071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23"/>
          <p:cNvSpPr/>
          <p:nvPr/>
        </p:nvSpPr>
        <p:spPr>
          <a:xfrm>
            <a:off x="5969504" y="3118803"/>
            <a:ext cx="119993" cy="119966"/>
          </a:xfrm>
          <a:custGeom>
            <a:rect b="b" l="l" r="r" t="t"/>
            <a:pathLst>
              <a:path extrusionOk="0" h="4578" w="4579">
                <a:moveTo>
                  <a:pt x="1" y="0"/>
                </a:moveTo>
                <a:lnTo>
                  <a:pt x="1" y="4578"/>
                </a:lnTo>
                <a:lnTo>
                  <a:pt x="4578" y="4578"/>
                </a:lnTo>
                <a:lnTo>
                  <a:pt x="457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23"/>
          <p:cNvSpPr/>
          <p:nvPr/>
        </p:nvSpPr>
        <p:spPr>
          <a:xfrm>
            <a:off x="2924242" y="4302208"/>
            <a:ext cx="119993" cy="119993"/>
          </a:xfrm>
          <a:custGeom>
            <a:rect b="b" l="l" r="r" t="t"/>
            <a:pathLst>
              <a:path extrusionOk="0" h="4579" w="4579">
                <a:moveTo>
                  <a:pt x="0" y="1"/>
                </a:moveTo>
                <a:lnTo>
                  <a:pt x="0" y="4578"/>
                </a:lnTo>
                <a:lnTo>
                  <a:pt x="4578" y="4578"/>
                </a:lnTo>
                <a:lnTo>
                  <a:pt x="4578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8" name="Google Shape;438;p23"/>
          <p:cNvGrpSpPr/>
          <p:nvPr/>
        </p:nvGrpSpPr>
        <p:grpSpPr>
          <a:xfrm>
            <a:off x="6232314" y="3696331"/>
            <a:ext cx="121434" cy="1073147"/>
            <a:chOff x="6232314" y="3696331"/>
            <a:chExt cx="121434" cy="1073147"/>
          </a:xfrm>
        </p:grpSpPr>
        <p:sp>
          <p:nvSpPr>
            <p:cNvPr id="439" name="Google Shape;439;p23"/>
            <p:cNvSpPr/>
            <p:nvPr/>
          </p:nvSpPr>
          <p:spPr>
            <a:xfrm>
              <a:off x="6232314" y="4648280"/>
              <a:ext cx="121434" cy="121198"/>
            </a:xfrm>
            <a:custGeom>
              <a:rect b="b" l="l" r="r" t="t"/>
              <a:pathLst>
                <a:path extrusionOk="0" h="4625" w="4634">
                  <a:moveTo>
                    <a:pt x="0" y="1"/>
                  </a:moveTo>
                  <a:lnTo>
                    <a:pt x="0" y="4624"/>
                  </a:lnTo>
                  <a:lnTo>
                    <a:pt x="4633" y="4624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6288681" y="3696331"/>
              <a:ext cx="8700" cy="872731"/>
            </a:xfrm>
            <a:custGeom>
              <a:rect b="b" l="l" r="r" t="t"/>
              <a:pathLst>
                <a:path extrusionOk="0" h="33304" w="332">
                  <a:moveTo>
                    <a:pt x="166" y="0"/>
                  </a:moveTo>
                  <a:lnTo>
                    <a:pt x="0" y="33304"/>
                  </a:lnTo>
                  <a:lnTo>
                    <a:pt x="331" y="333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1" name="Google Shape;441;p23"/>
          <p:cNvGrpSpPr/>
          <p:nvPr/>
        </p:nvGrpSpPr>
        <p:grpSpPr>
          <a:xfrm>
            <a:off x="6780548" y="337714"/>
            <a:ext cx="133252" cy="1952377"/>
            <a:chOff x="6780548" y="337714"/>
            <a:chExt cx="133252" cy="1952377"/>
          </a:xfrm>
        </p:grpSpPr>
        <p:sp>
          <p:nvSpPr>
            <p:cNvPr id="442" name="Google Shape;442;p23"/>
            <p:cNvSpPr/>
            <p:nvPr/>
          </p:nvSpPr>
          <p:spPr>
            <a:xfrm>
              <a:off x="6780548" y="2156839"/>
              <a:ext cx="133252" cy="133252"/>
            </a:xfrm>
            <a:custGeom>
              <a:rect b="b" l="l" r="r" t="t"/>
              <a:pathLst>
                <a:path extrusionOk="0" fill="none" h="5085" w="5085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cap="flat" cmpd="sng" w="4125">
              <a:solidFill>
                <a:srgbClr val="FF9973"/>
              </a:solidFill>
              <a:prstDash val="solid"/>
              <a:miter lim="919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6842943" y="337714"/>
              <a:ext cx="8464" cy="1695359"/>
            </a:xfrm>
            <a:custGeom>
              <a:rect b="b" l="l" r="r" t="t"/>
              <a:pathLst>
                <a:path extrusionOk="0" h="64696" w="323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4" name="Google Shape;444;p23"/>
          <p:cNvGrpSpPr/>
          <p:nvPr/>
        </p:nvGrpSpPr>
        <p:grpSpPr>
          <a:xfrm>
            <a:off x="1608717" y="1280046"/>
            <a:ext cx="199237" cy="2828935"/>
            <a:chOff x="1608717" y="1280046"/>
            <a:chExt cx="199237" cy="2828935"/>
          </a:xfrm>
        </p:grpSpPr>
        <p:sp>
          <p:nvSpPr>
            <p:cNvPr id="445" name="Google Shape;445;p23"/>
            <p:cNvSpPr/>
            <p:nvPr/>
          </p:nvSpPr>
          <p:spPr>
            <a:xfrm>
              <a:off x="1608717" y="3909744"/>
              <a:ext cx="199237" cy="199237"/>
            </a:xfrm>
            <a:custGeom>
              <a:rect b="b" l="l" r="r" t="t"/>
              <a:pathLst>
                <a:path extrusionOk="0" h="7603" w="7603">
                  <a:moveTo>
                    <a:pt x="0" y="1"/>
                  </a:moveTo>
                  <a:lnTo>
                    <a:pt x="0" y="7602"/>
                  </a:lnTo>
                  <a:lnTo>
                    <a:pt x="7602" y="7602"/>
                  </a:lnTo>
                  <a:lnTo>
                    <a:pt x="7602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1656175" y="3269477"/>
              <a:ext cx="104086" cy="104086"/>
            </a:xfrm>
            <a:custGeom>
              <a:rect b="b" l="l" r="r" t="t"/>
              <a:pathLst>
                <a:path extrusionOk="0" h="3972" w="3972">
                  <a:moveTo>
                    <a:pt x="0" y="1"/>
                  </a:moveTo>
                  <a:lnTo>
                    <a:pt x="0" y="3972"/>
                  </a:lnTo>
                  <a:lnTo>
                    <a:pt x="3971" y="3972"/>
                  </a:lnTo>
                  <a:lnTo>
                    <a:pt x="3971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1704104" y="1280046"/>
              <a:ext cx="8464" cy="1794099"/>
            </a:xfrm>
            <a:custGeom>
              <a:rect b="b" l="l" r="r" t="t"/>
              <a:pathLst>
                <a:path extrusionOk="0" h="68464" w="323">
                  <a:moveTo>
                    <a:pt x="157" y="0"/>
                  </a:moveTo>
                  <a:lnTo>
                    <a:pt x="0" y="68464"/>
                  </a:lnTo>
                  <a:lnTo>
                    <a:pt x="322" y="68464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8" name="Google Shape;448;p23"/>
          <p:cNvSpPr/>
          <p:nvPr/>
        </p:nvSpPr>
        <p:spPr>
          <a:xfrm>
            <a:off x="2355692" y="3696328"/>
            <a:ext cx="8464" cy="2519663"/>
          </a:xfrm>
          <a:custGeom>
            <a:rect b="b" l="l" r="r" t="t"/>
            <a:pathLst>
              <a:path extrusionOk="0" h="96152" w="323">
                <a:moveTo>
                  <a:pt x="166" y="1"/>
                </a:moveTo>
                <a:lnTo>
                  <a:pt x="1" y="96151"/>
                </a:lnTo>
                <a:lnTo>
                  <a:pt x="322" y="96151"/>
                </a:lnTo>
                <a:lnTo>
                  <a:pt x="166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3"/>
          <p:cNvSpPr/>
          <p:nvPr/>
        </p:nvSpPr>
        <p:spPr>
          <a:xfrm>
            <a:off x="7446601" y="3454956"/>
            <a:ext cx="8464" cy="1689096"/>
          </a:xfrm>
          <a:custGeom>
            <a:rect b="b" l="l" r="r" t="t"/>
            <a:pathLst>
              <a:path extrusionOk="0" h="64457" w="323">
                <a:moveTo>
                  <a:pt x="157" y="1"/>
                </a:moveTo>
                <a:lnTo>
                  <a:pt x="0" y="64456"/>
                </a:lnTo>
                <a:lnTo>
                  <a:pt x="322" y="64456"/>
                </a:lnTo>
                <a:lnTo>
                  <a:pt x="157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0" name="Google Shape;450;p23"/>
          <p:cNvGrpSpPr/>
          <p:nvPr/>
        </p:nvGrpSpPr>
        <p:grpSpPr>
          <a:xfrm>
            <a:off x="8008096" y="2108910"/>
            <a:ext cx="199001" cy="2139769"/>
            <a:chOff x="8008096" y="2108910"/>
            <a:chExt cx="199001" cy="2139769"/>
          </a:xfrm>
        </p:grpSpPr>
        <p:sp>
          <p:nvSpPr>
            <p:cNvPr id="451" name="Google Shape;451;p23"/>
            <p:cNvSpPr/>
            <p:nvPr/>
          </p:nvSpPr>
          <p:spPr>
            <a:xfrm>
              <a:off x="8008096" y="4049705"/>
              <a:ext cx="199001" cy="198975"/>
            </a:xfrm>
            <a:custGeom>
              <a:rect b="b" l="l" r="r" t="t"/>
              <a:pathLst>
                <a:path extrusionOk="0" h="7593" w="7594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3"/>
            <p:cNvSpPr/>
            <p:nvPr/>
          </p:nvSpPr>
          <p:spPr>
            <a:xfrm>
              <a:off x="8103246" y="2108910"/>
              <a:ext cx="8464" cy="1793863"/>
            </a:xfrm>
            <a:custGeom>
              <a:rect b="b" l="l" r="r" t="t"/>
              <a:pathLst>
                <a:path extrusionOk="0" h="68455" w="323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3" name="Google Shape;453;p23"/>
          <p:cNvGrpSpPr/>
          <p:nvPr/>
        </p:nvGrpSpPr>
        <p:grpSpPr>
          <a:xfrm>
            <a:off x="6711076" y="1093279"/>
            <a:ext cx="2410223" cy="2739101"/>
            <a:chOff x="4206459" y="1191441"/>
            <a:chExt cx="712557" cy="785901"/>
          </a:xfrm>
        </p:grpSpPr>
        <p:sp>
          <p:nvSpPr>
            <p:cNvPr id="454" name="Google Shape;454;p23"/>
            <p:cNvSpPr/>
            <p:nvPr/>
          </p:nvSpPr>
          <p:spPr>
            <a:xfrm>
              <a:off x="4548248" y="1328649"/>
              <a:ext cx="325201" cy="322547"/>
            </a:xfrm>
            <a:custGeom>
              <a:rect b="b" l="l" r="r" t="t"/>
              <a:pathLst>
                <a:path extrusionOk="0" h="25278" w="25486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445D7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4557499" y="1656607"/>
              <a:ext cx="306674" cy="306648"/>
            </a:xfrm>
            <a:custGeom>
              <a:rect b="b" l="l" r="r" t="t"/>
              <a:pathLst>
                <a:path extrusionOk="0" h="24032" w="24034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4251067" y="1523035"/>
              <a:ext cx="327536" cy="325023"/>
            </a:xfrm>
            <a:custGeom>
              <a:rect b="b" l="l" r="r" t="t"/>
              <a:pathLst>
                <a:path extrusionOk="0" h="25472" w="25669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E3E9E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4277366" y="1220917"/>
              <a:ext cx="292242" cy="292217"/>
            </a:xfrm>
            <a:custGeom>
              <a:rect b="b" l="l" r="r" t="t"/>
              <a:pathLst>
                <a:path extrusionOk="0" h="22901" w="22903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A5B7C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8" name="Google Shape;458;p23"/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459" name="Google Shape;459;p23"/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rect b="b" l="l" r="r" t="t"/>
                <a:pathLst>
                  <a:path extrusionOk="0" h="2019" w="4052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0" name="Google Shape;460;p23"/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rect b="b" l="l" r="r" t="t"/>
                <a:pathLst>
                  <a:path extrusionOk="0" h="626" w="2524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1" name="Google Shape;461;p23"/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rect b="b" l="l" r="r" t="t"/>
                <a:pathLst>
                  <a:path extrusionOk="0" h="1041" w="1585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2" name="Google Shape;462;p23"/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rect b="b" l="l" r="r" t="t"/>
                <a:pathLst>
                  <a:path extrusionOk="0" h="896" w="2177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3" name="Google Shape;463;p23"/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464" name="Google Shape;464;p23"/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rect b="b" l="l" r="r" t="t"/>
                <a:pathLst>
                  <a:path extrusionOk="0" h="2020" w="4052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5" name="Google Shape;465;p23"/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rect b="b" l="l" r="r" t="t"/>
                <a:pathLst>
                  <a:path extrusionOk="0" h="628" w="2524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6" name="Google Shape;466;p23"/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rect b="b" l="l" r="r" t="t"/>
                <a:pathLst>
                  <a:path extrusionOk="0" h="1040" w="1584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7" name="Google Shape;467;p23"/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rect b="b" l="l" r="r" t="t"/>
                <a:pathLst>
                  <a:path extrusionOk="0" h="896" w="2177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8" name="Google Shape;468;p23"/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469" name="Google Shape;469;p23"/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rect b="b" l="l" r="r" t="t"/>
                <a:pathLst>
                  <a:path extrusionOk="0" h="2019" w="4051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23"/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rect b="b" l="l" r="r" t="t"/>
                <a:pathLst>
                  <a:path extrusionOk="0" h="627" w="2523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1" name="Google Shape;471;p23"/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rect b="b" l="l" r="r" t="t"/>
                <a:pathLst>
                  <a:path extrusionOk="0" h="1039" w="1585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2" name="Google Shape;472;p23"/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rect b="b" l="l" r="r" t="t"/>
                <a:pathLst>
                  <a:path extrusionOk="0" h="896" w="2179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3" name="Google Shape;473;p23"/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474" name="Google Shape;474;p23"/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rect b="b" l="l" r="r" t="t"/>
                <a:pathLst>
                  <a:path extrusionOk="0" h="3996" w="205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23"/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rect b="b" l="l" r="r" t="t"/>
                <a:pathLst>
                  <a:path extrusionOk="0" h="2491" w="645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p23"/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rect b="b" l="l" r="r" t="t"/>
                <a:pathLst>
                  <a:path extrusionOk="0" h="1524" w="1115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7" name="Google Shape;477;p23"/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rect b="b" l="l" r="r" t="t"/>
                <a:pathLst>
                  <a:path extrusionOk="0" h="2128" w="944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78" name="Google Shape;478;p23"/>
            <p:cNvSpPr/>
            <p:nvPr/>
          </p:nvSpPr>
          <p:spPr>
            <a:xfrm>
              <a:off x="4250519" y="1416170"/>
              <a:ext cx="26783" cy="52303"/>
            </a:xfrm>
            <a:custGeom>
              <a:rect b="b" l="l" r="r" t="t"/>
              <a:pathLst>
                <a:path extrusionOk="0" h="4099" w="2099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3"/>
            <p:cNvSpPr/>
            <p:nvPr/>
          </p:nvSpPr>
          <p:spPr>
            <a:xfrm>
              <a:off x="4276166" y="1471370"/>
              <a:ext cx="24359" cy="25290"/>
            </a:xfrm>
            <a:custGeom>
              <a:rect b="b" l="l" r="r" t="t"/>
              <a:pathLst>
                <a:path extrusionOk="0" h="1982" w="1909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4330231" y="1513121"/>
              <a:ext cx="21462" cy="10986"/>
            </a:xfrm>
            <a:custGeom>
              <a:rect b="b" l="l" r="r" t="t"/>
              <a:pathLst>
                <a:path extrusionOk="0" h="861" w="1682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3"/>
            <p:cNvSpPr/>
            <p:nvPr/>
          </p:nvSpPr>
          <p:spPr>
            <a:xfrm>
              <a:off x="4302005" y="1497298"/>
              <a:ext cx="25469" cy="17647"/>
            </a:xfrm>
            <a:custGeom>
              <a:rect b="b" l="l" r="r" t="t"/>
              <a:pathLst>
                <a:path extrusionOk="0" h="1383" w="1996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82" name="Google Shape;482;p23"/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483" name="Google Shape;483;p23"/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rect b="b" l="l" r="r" t="t"/>
                <a:pathLst>
                  <a:path extrusionOk="0" h="3996" w="205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23"/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rect b="b" l="l" r="r" t="t"/>
                <a:pathLst>
                  <a:path extrusionOk="0" h="2491" w="646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23"/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rect b="b" l="l" r="r" t="t"/>
                <a:pathLst>
                  <a:path extrusionOk="0" h="1524" w="1114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23"/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rect b="b" l="l" r="r" t="t"/>
                <a:pathLst>
                  <a:path extrusionOk="0" h="2128" w="946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7" name="Google Shape;487;p23"/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488" name="Google Shape;488;p23"/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rect b="b" l="l" r="r" t="t"/>
                <a:pathLst>
                  <a:path extrusionOk="0" h="2048" w="4168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23"/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rect b="b" l="l" r="r" t="t"/>
                <a:pathLst>
                  <a:path extrusionOk="0" h="1844" w="2044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23"/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rect b="b" l="l" r="r" t="t"/>
                <a:pathLst>
                  <a:path extrusionOk="0" h="1609" w="918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23"/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rect b="b" l="l" r="r" t="t"/>
                <a:pathLst>
                  <a:path extrusionOk="0" h="1927" w="1452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92" name="Google Shape;492;p23"/>
          <p:cNvSpPr txBox="1"/>
          <p:nvPr>
            <p:ph idx="1" type="subTitle"/>
          </p:nvPr>
        </p:nvSpPr>
        <p:spPr>
          <a:xfrm>
            <a:off x="3044225" y="3836588"/>
            <a:ext cx="3295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Lori Chapin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Sarah Nagle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Miami University Libraries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2"/>
          <p:cNvSpPr txBox="1"/>
          <p:nvPr>
            <p:ph idx="1" type="body"/>
          </p:nvPr>
        </p:nvSpPr>
        <p:spPr>
          <a:xfrm>
            <a:off x="597375" y="1063525"/>
            <a:ext cx="3908700" cy="53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100"/>
              <a:t>Making From Home Guide</a:t>
            </a:r>
            <a:endParaRPr sz="2100"/>
          </a:p>
        </p:txBody>
      </p:sp>
      <p:sp>
        <p:nvSpPr>
          <p:cNvPr id="596" name="Google Shape;596;p32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Libguides</a:t>
            </a:r>
            <a:endParaRPr/>
          </a:p>
        </p:txBody>
      </p:sp>
      <p:pic>
        <p:nvPicPr>
          <p:cNvPr id="597" name="Google Shape;59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425" y="1599925"/>
            <a:ext cx="6489157" cy="323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3"/>
          <p:cNvSpPr txBox="1"/>
          <p:nvPr>
            <p:ph type="ctrTitle"/>
          </p:nvPr>
        </p:nvSpPr>
        <p:spPr>
          <a:xfrm>
            <a:off x="2031287" y="1742775"/>
            <a:ext cx="2622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Chat Service</a:t>
            </a:r>
            <a:endParaRPr/>
          </a:p>
        </p:txBody>
      </p:sp>
      <p:sp>
        <p:nvSpPr>
          <p:cNvPr id="603" name="Google Shape;603;p33"/>
          <p:cNvSpPr/>
          <p:nvPr/>
        </p:nvSpPr>
        <p:spPr>
          <a:xfrm>
            <a:off x="4815450" y="813800"/>
            <a:ext cx="3101400" cy="296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33"/>
          <p:cNvSpPr/>
          <p:nvPr/>
        </p:nvSpPr>
        <p:spPr>
          <a:xfrm>
            <a:off x="1370476" y="3869000"/>
            <a:ext cx="6279992" cy="104326"/>
          </a:xfrm>
          <a:custGeom>
            <a:rect b="b" l="l" r="r" t="t"/>
            <a:pathLst>
              <a:path extrusionOk="0" h="2382" w="143387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33"/>
          <p:cNvSpPr/>
          <p:nvPr/>
        </p:nvSpPr>
        <p:spPr>
          <a:xfrm>
            <a:off x="1369950" y="3869000"/>
            <a:ext cx="5074478" cy="104326"/>
          </a:xfrm>
          <a:custGeom>
            <a:rect b="b" l="l" r="r" t="t"/>
            <a:pathLst>
              <a:path extrusionOk="0" h="2382" w="87904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6" name="Google Shape;606;p33"/>
          <p:cNvCxnSpPr>
            <a:stCxn id="603" idx="2"/>
          </p:cNvCxnSpPr>
          <p:nvPr/>
        </p:nvCxnSpPr>
        <p:spPr>
          <a:xfrm>
            <a:off x="6366150" y="3776600"/>
            <a:ext cx="0" cy="9780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34"/>
          <p:cNvSpPr txBox="1"/>
          <p:nvPr>
            <p:ph type="ctrTitle"/>
          </p:nvPr>
        </p:nvSpPr>
        <p:spPr>
          <a:xfrm>
            <a:off x="3044100" y="3247750"/>
            <a:ext cx="5757600" cy="5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—attributed to Benjamin Franklin</a:t>
            </a:r>
            <a:endParaRPr/>
          </a:p>
        </p:txBody>
      </p:sp>
      <p:sp>
        <p:nvSpPr>
          <p:cNvPr id="612" name="Google Shape;612;p34"/>
          <p:cNvSpPr txBox="1"/>
          <p:nvPr>
            <p:ph idx="1" type="subTitle"/>
          </p:nvPr>
        </p:nvSpPr>
        <p:spPr>
          <a:xfrm>
            <a:off x="1825125" y="774300"/>
            <a:ext cx="4986000" cy="2161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“Tell me and I may forget, teach me and I may remember, involve me and I learn.”</a:t>
            </a:r>
            <a:endParaRPr b="1" sz="2400"/>
          </a:p>
        </p:txBody>
      </p:sp>
      <p:sp>
        <p:nvSpPr>
          <p:cNvPr id="613" name="Google Shape;613;p34"/>
          <p:cNvSpPr txBox="1"/>
          <p:nvPr>
            <p:ph idx="4294967295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Kits: Making the connection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5"/>
          <p:cNvSpPr txBox="1"/>
          <p:nvPr>
            <p:ph idx="1" type="body"/>
          </p:nvPr>
        </p:nvSpPr>
        <p:spPr>
          <a:xfrm>
            <a:off x="618825" y="1063050"/>
            <a:ext cx="3534300" cy="27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AV Kits:</a:t>
            </a:r>
            <a:endParaRPr b="1" sz="23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USB Mic w/ tripod stand and pop filter</a:t>
            </a:r>
            <a:endParaRPr sz="150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Portable backdrop w/ stand white/black</a:t>
            </a:r>
            <a:endParaRPr sz="150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Backdrop panel chroma key green/blue</a:t>
            </a:r>
            <a:endParaRPr sz="150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HD Webcam</a:t>
            </a:r>
            <a:endParaRPr sz="150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Desktop Ring Light</a:t>
            </a:r>
            <a:endParaRPr sz="150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5"/>
          <p:cNvSpPr txBox="1"/>
          <p:nvPr>
            <p:ph type="ctrTitle"/>
          </p:nvPr>
        </p:nvSpPr>
        <p:spPr>
          <a:xfrm>
            <a:off x="618825" y="411675"/>
            <a:ext cx="50400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Kits Available for Check Out</a:t>
            </a:r>
            <a:endParaRPr/>
          </a:p>
        </p:txBody>
      </p:sp>
      <p:grpSp>
        <p:nvGrpSpPr>
          <p:cNvPr id="620" name="Google Shape;620;p35"/>
          <p:cNvGrpSpPr/>
          <p:nvPr/>
        </p:nvGrpSpPr>
        <p:grpSpPr>
          <a:xfrm>
            <a:off x="4834661" y="989482"/>
            <a:ext cx="2851442" cy="3213988"/>
            <a:chOff x="2501950" y="1507050"/>
            <a:chExt cx="2392350" cy="2696525"/>
          </a:xfrm>
        </p:grpSpPr>
        <p:sp>
          <p:nvSpPr>
            <p:cNvPr id="621" name="Google Shape;621;p35"/>
            <p:cNvSpPr/>
            <p:nvPr/>
          </p:nvSpPr>
          <p:spPr>
            <a:xfrm>
              <a:off x="4032450" y="3778325"/>
              <a:ext cx="0" cy="25"/>
            </a:xfrm>
            <a:custGeom>
              <a:rect b="b" l="l" r="r" t="t"/>
              <a:pathLst>
                <a:path extrusionOk="0" h="1" w="0">
                  <a:moveTo>
                    <a:pt x="0" y="0"/>
                  </a:move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5"/>
            <p:cNvSpPr/>
            <p:nvPr/>
          </p:nvSpPr>
          <p:spPr>
            <a:xfrm>
              <a:off x="2720475" y="1507050"/>
              <a:ext cx="2173825" cy="2696525"/>
            </a:xfrm>
            <a:custGeom>
              <a:rect b="b" l="l" r="r" t="t"/>
              <a:pathLst>
                <a:path extrusionOk="0" h="107861" w="86953">
                  <a:moveTo>
                    <a:pt x="81393" y="927"/>
                  </a:moveTo>
                  <a:cubicBezTo>
                    <a:pt x="83963" y="927"/>
                    <a:pt x="86043" y="3008"/>
                    <a:pt x="86043" y="5577"/>
                  </a:cubicBezTo>
                  <a:lnTo>
                    <a:pt x="86043" y="102284"/>
                  </a:lnTo>
                  <a:cubicBezTo>
                    <a:pt x="86043" y="104854"/>
                    <a:pt x="83963" y="106934"/>
                    <a:pt x="81393" y="106934"/>
                  </a:cubicBezTo>
                  <a:lnTo>
                    <a:pt x="5559" y="106934"/>
                  </a:lnTo>
                  <a:cubicBezTo>
                    <a:pt x="2989" y="106934"/>
                    <a:pt x="909" y="104854"/>
                    <a:pt x="909" y="102284"/>
                  </a:cubicBezTo>
                  <a:lnTo>
                    <a:pt x="909" y="5577"/>
                  </a:lnTo>
                  <a:cubicBezTo>
                    <a:pt x="909" y="3008"/>
                    <a:pt x="2989" y="927"/>
                    <a:pt x="5559" y="927"/>
                  </a:cubicBezTo>
                  <a:close/>
                  <a:moveTo>
                    <a:pt x="5559" y="1"/>
                  </a:moveTo>
                  <a:cubicBezTo>
                    <a:pt x="2482" y="18"/>
                    <a:pt x="0" y="2501"/>
                    <a:pt x="0" y="5577"/>
                  </a:cubicBezTo>
                  <a:lnTo>
                    <a:pt x="0" y="102284"/>
                  </a:lnTo>
                  <a:cubicBezTo>
                    <a:pt x="0" y="105361"/>
                    <a:pt x="2482" y="107843"/>
                    <a:pt x="5559" y="107860"/>
                  </a:cubicBezTo>
                  <a:lnTo>
                    <a:pt x="81393" y="107860"/>
                  </a:lnTo>
                  <a:cubicBezTo>
                    <a:pt x="84470" y="107843"/>
                    <a:pt x="86952" y="105361"/>
                    <a:pt x="86952" y="102284"/>
                  </a:cubicBezTo>
                  <a:lnTo>
                    <a:pt x="86952" y="5577"/>
                  </a:lnTo>
                  <a:cubicBezTo>
                    <a:pt x="86952" y="2501"/>
                    <a:pt x="84470" y="18"/>
                    <a:pt x="81393" y="1"/>
                  </a:cubicBez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5"/>
            <p:cNvSpPr/>
            <p:nvPr/>
          </p:nvSpPr>
          <p:spPr>
            <a:xfrm>
              <a:off x="2810050" y="1616325"/>
              <a:ext cx="1994650" cy="2478000"/>
            </a:xfrm>
            <a:custGeom>
              <a:rect b="b" l="l" r="r" t="t"/>
              <a:pathLst>
                <a:path extrusionOk="0" h="99120" w="79786">
                  <a:moveTo>
                    <a:pt x="74961" y="227"/>
                  </a:moveTo>
                  <a:cubicBezTo>
                    <a:pt x="77495" y="227"/>
                    <a:pt x="79576" y="2290"/>
                    <a:pt x="79576" y="4842"/>
                  </a:cubicBezTo>
                  <a:lnTo>
                    <a:pt x="79576" y="94277"/>
                  </a:lnTo>
                  <a:cubicBezTo>
                    <a:pt x="79576" y="96829"/>
                    <a:pt x="77495" y="98892"/>
                    <a:pt x="74961" y="98892"/>
                  </a:cubicBezTo>
                  <a:lnTo>
                    <a:pt x="4843" y="98892"/>
                  </a:lnTo>
                  <a:cubicBezTo>
                    <a:pt x="2291" y="98892"/>
                    <a:pt x="210" y="96829"/>
                    <a:pt x="210" y="94277"/>
                  </a:cubicBezTo>
                  <a:lnTo>
                    <a:pt x="210" y="4842"/>
                  </a:lnTo>
                  <a:cubicBezTo>
                    <a:pt x="210" y="2290"/>
                    <a:pt x="2291" y="227"/>
                    <a:pt x="4843" y="227"/>
                  </a:cubicBezTo>
                  <a:close/>
                  <a:moveTo>
                    <a:pt x="4843" y="0"/>
                  </a:moveTo>
                  <a:cubicBezTo>
                    <a:pt x="2168" y="18"/>
                    <a:pt x="1" y="2168"/>
                    <a:pt x="1" y="4842"/>
                  </a:cubicBezTo>
                  <a:lnTo>
                    <a:pt x="1" y="94277"/>
                  </a:lnTo>
                  <a:cubicBezTo>
                    <a:pt x="1" y="96951"/>
                    <a:pt x="2168" y="99102"/>
                    <a:pt x="4843" y="99119"/>
                  </a:cubicBezTo>
                  <a:lnTo>
                    <a:pt x="74961" y="99119"/>
                  </a:lnTo>
                  <a:cubicBezTo>
                    <a:pt x="77618" y="99102"/>
                    <a:pt x="79786" y="96951"/>
                    <a:pt x="79786" y="94277"/>
                  </a:cubicBezTo>
                  <a:lnTo>
                    <a:pt x="79786" y="4842"/>
                  </a:lnTo>
                  <a:cubicBezTo>
                    <a:pt x="79786" y="2168"/>
                    <a:pt x="77618" y="18"/>
                    <a:pt x="74961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35"/>
            <p:cNvSpPr/>
            <p:nvPr/>
          </p:nvSpPr>
          <p:spPr>
            <a:xfrm>
              <a:off x="2501950" y="2406475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35"/>
            <p:cNvSpPr/>
            <p:nvPr/>
          </p:nvSpPr>
          <p:spPr>
            <a:xfrm>
              <a:off x="2501950" y="2341800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5"/>
            <p:cNvSpPr/>
            <p:nvPr/>
          </p:nvSpPr>
          <p:spPr>
            <a:xfrm>
              <a:off x="2501950" y="2471150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5"/>
            <p:cNvSpPr/>
            <p:nvPr/>
          </p:nvSpPr>
          <p:spPr>
            <a:xfrm>
              <a:off x="2501950" y="2535400"/>
              <a:ext cx="100100" cy="30600"/>
            </a:xfrm>
            <a:custGeom>
              <a:rect b="b" l="l" r="r" t="t"/>
              <a:pathLst>
                <a:path extrusionOk="0" h="1224" w="4004">
                  <a:moveTo>
                    <a:pt x="0" y="0"/>
                  </a:moveTo>
                  <a:lnTo>
                    <a:pt x="0" y="1224"/>
                  </a:lnTo>
                  <a:lnTo>
                    <a:pt x="4004" y="1224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5"/>
            <p:cNvSpPr/>
            <p:nvPr/>
          </p:nvSpPr>
          <p:spPr>
            <a:xfrm>
              <a:off x="2501950" y="2600075"/>
              <a:ext cx="100100" cy="30625"/>
            </a:xfrm>
            <a:custGeom>
              <a:rect b="b" l="l" r="r" t="t"/>
              <a:pathLst>
                <a:path extrusionOk="0" h="1225" w="4004">
                  <a:moveTo>
                    <a:pt x="0" y="1"/>
                  </a:moveTo>
                  <a:lnTo>
                    <a:pt x="0" y="1224"/>
                  </a:lnTo>
                  <a:lnTo>
                    <a:pt x="4004" y="1224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5"/>
            <p:cNvSpPr/>
            <p:nvPr/>
          </p:nvSpPr>
          <p:spPr>
            <a:xfrm>
              <a:off x="2501950" y="2083075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5"/>
            <p:cNvSpPr/>
            <p:nvPr/>
          </p:nvSpPr>
          <p:spPr>
            <a:xfrm>
              <a:off x="2501950" y="2018375"/>
              <a:ext cx="100100" cy="30200"/>
            </a:xfrm>
            <a:custGeom>
              <a:rect b="b" l="l" r="r" t="t"/>
              <a:pathLst>
                <a:path extrusionOk="0" h="1208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5"/>
            <p:cNvSpPr/>
            <p:nvPr/>
          </p:nvSpPr>
          <p:spPr>
            <a:xfrm>
              <a:off x="2501950" y="2147750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5"/>
            <p:cNvSpPr/>
            <p:nvPr/>
          </p:nvSpPr>
          <p:spPr>
            <a:xfrm>
              <a:off x="2501950" y="2212425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5"/>
            <p:cNvSpPr/>
            <p:nvPr/>
          </p:nvSpPr>
          <p:spPr>
            <a:xfrm>
              <a:off x="2501950" y="2277100"/>
              <a:ext cx="100100" cy="30200"/>
            </a:xfrm>
            <a:custGeom>
              <a:rect b="b" l="l" r="r" t="t"/>
              <a:pathLst>
                <a:path extrusionOk="0" h="1208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5"/>
            <p:cNvSpPr/>
            <p:nvPr/>
          </p:nvSpPr>
          <p:spPr>
            <a:xfrm>
              <a:off x="2501950" y="1759650"/>
              <a:ext cx="100100" cy="30200"/>
            </a:xfrm>
            <a:custGeom>
              <a:rect b="b" l="l" r="r" t="t"/>
              <a:pathLst>
                <a:path extrusionOk="0" h="1208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5"/>
            <p:cNvSpPr/>
            <p:nvPr/>
          </p:nvSpPr>
          <p:spPr>
            <a:xfrm>
              <a:off x="2501950" y="1694975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5"/>
            <p:cNvSpPr/>
            <p:nvPr/>
          </p:nvSpPr>
          <p:spPr>
            <a:xfrm>
              <a:off x="2501950" y="1824350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5"/>
            <p:cNvSpPr/>
            <p:nvPr/>
          </p:nvSpPr>
          <p:spPr>
            <a:xfrm>
              <a:off x="2501950" y="1889025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5"/>
            <p:cNvSpPr/>
            <p:nvPr/>
          </p:nvSpPr>
          <p:spPr>
            <a:xfrm>
              <a:off x="2501950" y="1953700"/>
              <a:ext cx="100100" cy="30175"/>
            </a:xfrm>
            <a:custGeom>
              <a:rect b="b" l="l" r="r" t="t"/>
              <a:pathLst>
                <a:path extrusionOk="0" h="1207" w="4004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5"/>
            <p:cNvSpPr/>
            <p:nvPr/>
          </p:nvSpPr>
          <p:spPr>
            <a:xfrm>
              <a:off x="2501950" y="2668250"/>
              <a:ext cx="100100" cy="1423000"/>
            </a:xfrm>
            <a:custGeom>
              <a:rect b="b" l="l" r="r" t="t"/>
              <a:pathLst>
                <a:path extrusionOk="0" h="56920" w="4004">
                  <a:moveTo>
                    <a:pt x="0" y="1"/>
                  </a:moveTo>
                  <a:lnTo>
                    <a:pt x="0" y="56920"/>
                  </a:lnTo>
                  <a:lnTo>
                    <a:pt x="4004" y="56920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0" name="Google Shape;640;p35"/>
          <p:cNvGrpSpPr/>
          <p:nvPr/>
        </p:nvGrpSpPr>
        <p:grpSpPr>
          <a:xfrm>
            <a:off x="7686104" y="-476250"/>
            <a:ext cx="2291257" cy="2922300"/>
            <a:chOff x="4882900" y="-64350"/>
            <a:chExt cx="2493750" cy="2922300"/>
          </a:xfrm>
        </p:grpSpPr>
        <p:sp>
          <p:nvSpPr>
            <p:cNvPr id="641" name="Google Shape;641;p35"/>
            <p:cNvSpPr/>
            <p:nvPr/>
          </p:nvSpPr>
          <p:spPr>
            <a:xfrm>
              <a:off x="4882900" y="2852675"/>
              <a:ext cx="2493750" cy="5275"/>
            </a:xfrm>
            <a:custGeom>
              <a:rect b="b" l="l" r="r" t="t"/>
              <a:pathLst>
                <a:path extrusionOk="0" h="211" w="99750">
                  <a:moveTo>
                    <a:pt x="1" y="1"/>
                  </a:moveTo>
                  <a:lnTo>
                    <a:pt x="1" y="210"/>
                  </a:lnTo>
                  <a:lnTo>
                    <a:pt x="99749" y="210"/>
                  </a:lnTo>
                  <a:lnTo>
                    <a:pt x="99749" y="1"/>
                  </a:lnTo>
                  <a:close/>
                </a:path>
              </a:pathLst>
            </a:custGeom>
            <a:solidFill>
              <a:srgbClr val="FF997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35"/>
            <p:cNvSpPr/>
            <p:nvPr/>
          </p:nvSpPr>
          <p:spPr>
            <a:xfrm>
              <a:off x="4987800" y="-64350"/>
              <a:ext cx="1082975" cy="2914922"/>
            </a:xfrm>
            <a:custGeom>
              <a:rect b="b" l="l" r="r" t="t"/>
              <a:pathLst>
                <a:path extrusionOk="0" h="94995" w="43319">
                  <a:moveTo>
                    <a:pt x="0" y="1"/>
                  </a:moveTo>
                  <a:lnTo>
                    <a:pt x="0" y="30716"/>
                  </a:lnTo>
                  <a:lnTo>
                    <a:pt x="43127" y="30716"/>
                  </a:lnTo>
                  <a:lnTo>
                    <a:pt x="43127" y="94994"/>
                  </a:lnTo>
                  <a:lnTo>
                    <a:pt x="43319" y="94994"/>
                  </a:lnTo>
                  <a:lnTo>
                    <a:pt x="43319" y="30523"/>
                  </a:lnTo>
                  <a:lnTo>
                    <a:pt x="210" y="30523"/>
                  </a:lnTo>
                  <a:lnTo>
                    <a:pt x="210" y="1"/>
                  </a:lnTo>
                  <a:close/>
                </a:path>
              </a:pathLst>
            </a:custGeom>
            <a:solidFill>
              <a:srgbClr val="FF997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35"/>
            <p:cNvSpPr/>
            <p:nvPr/>
          </p:nvSpPr>
          <p:spPr>
            <a:xfrm>
              <a:off x="6127150" y="2700150"/>
              <a:ext cx="105350" cy="107100"/>
            </a:xfrm>
            <a:custGeom>
              <a:rect b="b" l="l" r="r" t="t"/>
              <a:pathLst>
                <a:path extrusionOk="0" h="4284" w="4214">
                  <a:moveTo>
                    <a:pt x="0" y="1"/>
                  </a:moveTo>
                  <a:lnTo>
                    <a:pt x="0" y="4284"/>
                  </a:lnTo>
                  <a:lnTo>
                    <a:pt x="4213" y="4284"/>
                  </a:lnTo>
                  <a:lnTo>
                    <a:pt x="4213" y="4074"/>
                  </a:lnTo>
                  <a:lnTo>
                    <a:pt x="210" y="4074"/>
                  </a:lnTo>
                  <a:lnTo>
                    <a:pt x="210" y="1"/>
                  </a:lnTo>
                  <a:close/>
                </a:path>
              </a:pathLst>
            </a:custGeom>
            <a:solidFill>
              <a:srgbClr val="FF997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5"/>
            <p:cNvSpPr/>
            <p:nvPr/>
          </p:nvSpPr>
          <p:spPr>
            <a:xfrm>
              <a:off x="5950575" y="939175"/>
              <a:ext cx="76075" cy="78250"/>
            </a:xfrm>
            <a:custGeom>
              <a:rect b="b" l="l" r="r" t="t"/>
              <a:pathLst>
                <a:path extrusionOk="0" h="3130" w="3043">
                  <a:moveTo>
                    <a:pt x="1" y="0"/>
                  </a:moveTo>
                  <a:lnTo>
                    <a:pt x="1" y="210"/>
                  </a:lnTo>
                  <a:lnTo>
                    <a:pt x="2833" y="210"/>
                  </a:lnTo>
                  <a:lnTo>
                    <a:pt x="2833" y="3130"/>
                  </a:lnTo>
                  <a:lnTo>
                    <a:pt x="3042" y="3130"/>
                  </a:lnTo>
                  <a:lnTo>
                    <a:pt x="3042" y="0"/>
                  </a:lnTo>
                  <a:close/>
                </a:path>
              </a:pathLst>
            </a:custGeom>
            <a:solidFill>
              <a:srgbClr val="FF997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5"/>
            <p:cNvSpPr/>
            <p:nvPr/>
          </p:nvSpPr>
          <p:spPr>
            <a:xfrm>
              <a:off x="5032375" y="744525"/>
              <a:ext cx="77800" cy="78250"/>
            </a:xfrm>
            <a:custGeom>
              <a:rect b="b" l="l" r="r" t="t"/>
              <a:pathLst>
                <a:path extrusionOk="0" h="3130" w="3112">
                  <a:moveTo>
                    <a:pt x="0" y="1"/>
                  </a:moveTo>
                  <a:lnTo>
                    <a:pt x="0" y="3130"/>
                  </a:lnTo>
                  <a:lnTo>
                    <a:pt x="3112" y="3130"/>
                  </a:lnTo>
                  <a:lnTo>
                    <a:pt x="3112" y="2920"/>
                  </a:lnTo>
                  <a:lnTo>
                    <a:pt x="193" y="2920"/>
                  </a:lnTo>
                  <a:lnTo>
                    <a:pt x="193" y="1"/>
                  </a:lnTo>
                  <a:close/>
                </a:path>
              </a:pathLst>
            </a:custGeom>
            <a:solidFill>
              <a:srgbClr val="FF9973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46" name="Google Shape;64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108976" y="1614679"/>
            <a:ext cx="2552196" cy="19141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36"/>
          <p:cNvSpPr txBox="1"/>
          <p:nvPr>
            <p:ph idx="8" type="ctrTitle"/>
          </p:nvPr>
        </p:nvSpPr>
        <p:spPr>
          <a:xfrm>
            <a:off x="621630" y="411675"/>
            <a:ext cx="5888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Kits in Development</a:t>
            </a:r>
            <a:endParaRPr sz="3000"/>
          </a:p>
        </p:txBody>
      </p:sp>
      <p:sp>
        <p:nvSpPr>
          <p:cNvPr id="652" name="Google Shape;652;p36"/>
          <p:cNvSpPr txBox="1"/>
          <p:nvPr>
            <p:ph idx="2" type="ctrTitle"/>
          </p:nvPr>
        </p:nvSpPr>
        <p:spPr>
          <a:xfrm>
            <a:off x="6054555" y="1373195"/>
            <a:ext cx="1881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Arduino Kits</a:t>
            </a:r>
            <a:endParaRPr/>
          </a:p>
        </p:txBody>
      </p:sp>
      <p:sp>
        <p:nvSpPr>
          <p:cNvPr id="653" name="Google Shape;653;p36"/>
          <p:cNvSpPr txBox="1"/>
          <p:nvPr>
            <p:ph idx="4" type="ctrTitle"/>
          </p:nvPr>
        </p:nvSpPr>
        <p:spPr>
          <a:xfrm>
            <a:off x="1218541" y="2778806"/>
            <a:ext cx="1881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Audio Kits</a:t>
            </a:r>
            <a:endParaRPr/>
          </a:p>
        </p:txBody>
      </p:sp>
      <p:sp>
        <p:nvSpPr>
          <p:cNvPr id="654" name="Google Shape;654;p36"/>
          <p:cNvSpPr txBox="1"/>
          <p:nvPr>
            <p:ph type="ctrTitle"/>
          </p:nvPr>
        </p:nvSpPr>
        <p:spPr>
          <a:xfrm>
            <a:off x="1218541" y="1373195"/>
            <a:ext cx="1881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Sewing Kits</a:t>
            </a:r>
            <a:endParaRPr/>
          </a:p>
        </p:txBody>
      </p:sp>
      <p:sp>
        <p:nvSpPr>
          <p:cNvPr id="655" name="Google Shape;655;p36"/>
          <p:cNvSpPr txBox="1"/>
          <p:nvPr>
            <p:ph idx="6" type="ctrTitle"/>
          </p:nvPr>
        </p:nvSpPr>
        <p:spPr>
          <a:xfrm>
            <a:off x="6054555" y="2778806"/>
            <a:ext cx="1881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Robotics Kits</a:t>
            </a:r>
            <a:endParaRPr/>
          </a:p>
        </p:txBody>
      </p:sp>
      <p:sp>
        <p:nvSpPr>
          <p:cNvPr id="656" name="Google Shape;656;p36"/>
          <p:cNvSpPr/>
          <p:nvPr/>
        </p:nvSpPr>
        <p:spPr>
          <a:xfrm>
            <a:off x="3510825" y="1673975"/>
            <a:ext cx="723900" cy="72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p36"/>
          <p:cNvSpPr/>
          <p:nvPr/>
        </p:nvSpPr>
        <p:spPr>
          <a:xfrm>
            <a:off x="3510825" y="3082375"/>
            <a:ext cx="723900" cy="723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36"/>
          <p:cNvSpPr/>
          <p:nvPr/>
        </p:nvSpPr>
        <p:spPr>
          <a:xfrm>
            <a:off x="4909275" y="1673975"/>
            <a:ext cx="723900" cy="72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36"/>
          <p:cNvSpPr/>
          <p:nvPr/>
        </p:nvSpPr>
        <p:spPr>
          <a:xfrm>
            <a:off x="4909275" y="3082375"/>
            <a:ext cx="723900" cy="72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60" name="Google Shape;660;p36"/>
          <p:cNvCxnSpPr>
            <a:stCxn id="656" idx="3"/>
            <a:endCxn id="658" idx="1"/>
          </p:cNvCxnSpPr>
          <p:nvPr/>
        </p:nvCxnSpPr>
        <p:spPr>
          <a:xfrm>
            <a:off x="4234725" y="2035925"/>
            <a:ext cx="674700" cy="600"/>
          </a:xfrm>
          <a:prstGeom prst="bentConnector3">
            <a:avLst>
              <a:gd fmla="val 49989" name="adj1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1" name="Google Shape;661;p36"/>
          <p:cNvCxnSpPr>
            <a:stCxn id="658" idx="2"/>
            <a:endCxn id="657" idx="0"/>
          </p:cNvCxnSpPr>
          <p:nvPr/>
        </p:nvCxnSpPr>
        <p:spPr>
          <a:xfrm rot="5400000">
            <a:off x="4229775" y="2041025"/>
            <a:ext cx="684600" cy="13983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2" name="Google Shape;662;p36"/>
          <p:cNvCxnSpPr>
            <a:stCxn id="657" idx="3"/>
            <a:endCxn id="659" idx="1"/>
          </p:cNvCxnSpPr>
          <p:nvPr/>
        </p:nvCxnSpPr>
        <p:spPr>
          <a:xfrm>
            <a:off x="4234725" y="3444325"/>
            <a:ext cx="6747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63" name="Google Shape;663;p36"/>
          <p:cNvGrpSpPr/>
          <p:nvPr/>
        </p:nvGrpSpPr>
        <p:grpSpPr>
          <a:xfrm>
            <a:off x="5072712" y="3212678"/>
            <a:ext cx="402156" cy="456781"/>
            <a:chOff x="5357662" y="4297637"/>
            <a:chExt cx="287275" cy="326296"/>
          </a:xfrm>
        </p:grpSpPr>
        <p:sp>
          <p:nvSpPr>
            <p:cNvPr id="664" name="Google Shape;664;p36"/>
            <p:cNvSpPr/>
            <p:nvPr/>
          </p:nvSpPr>
          <p:spPr>
            <a:xfrm>
              <a:off x="5357662" y="4385545"/>
              <a:ext cx="287275" cy="238388"/>
            </a:xfrm>
            <a:custGeom>
              <a:rect b="b" l="l" r="r" t="t"/>
              <a:pathLst>
                <a:path extrusionOk="0" h="7490" w="9026">
                  <a:moveTo>
                    <a:pt x="2906" y="5573"/>
                  </a:moveTo>
                  <a:lnTo>
                    <a:pt x="2906" y="7144"/>
                  </a:lnTo>
                  <a:lnTo>
                    <a:pt x="322" y="7144"/>
                  </a:lnTo>
                  <a:lnTo>
                    <a:pt x="322" y="5573"/>
                  </a:lnTo>
                  <a:close/>
                  <a:moveTo>
                    <a:pt x="5799" y="3037"/>
                  </a:moveTo>
                  <a:lnTo>
                    <a:pt x="5799" y="7144"/>
                  </a:lnTo>
                  <a:lnTo>
                    <a:pt x="3227" y="7144"/>
                  </a:lnTo>
                  <a:lnTo>
                    <a:pt x="3227" y="5406"/>
                  </a:lnTo>
                  <a:lnTo>
                    <a:pt x="3227" y="3037"/>
                  </a:lnTo>
                  <a:close/>
                  <a:moveTo>
                    <a:pt x="5966" y="1"/>
                  </a:moveTo>
                  <a:cubicBezTo>
                    <a:pt x="5882" y="1"/>
                    <a:pt x="5799" y="72"/>
                    <a:pt x="5799" y="167"/>
                  </a:cubicBezTo>
                  <a:lnTo>
                    <a:pt x="5799" y="2727"/>
                  </a:lnTo>
                  <a:lnTo>
                    <a:pt x="3061" y="2727"/>
                  </a:lnTo>
                  <a:cubicBezTo>
                    <a:pt x="2977" y="2727"/>
                    <a:pt x="2906" y="2799"/>
                    <a:pt x="2906" y="2894"/>
                  </a:cubicBezTo>
                  <a:lnTo>
                    <a:pt x="2906" y="5251"/>
                  </a:lnTo>
                  <a:lnTo>
                    <a:pt x="156" y="5251"/>
                  </a:lnTo>
                  <a:cubicBezTo>
                    <a:pt x="72" y="5251"/>
                    <a:pt x="1" y="5335"/>
                    <a:pt x="1" y="5418"/>
                  </a:cubicBezTo>
                  <a:lnTo>
                    <a:pt x="1" y="7323"/>
                  </a:lnTo>
                  <a:cubicBezTo>
                    <a:pt x="1" y="7418"/>
                    <a:pt x="72" y="7490"/>
                    <a:pt x="156" y="7490"/>
                  </a:cubicBezTo>
                  <a:lnTo>
                    <a:pt x="8871" y="7490"/>
                  </a:lnTo>
                  <a:cubicBezTo>
                    <a:pt x="8954" y="7490"/>
                    <a:pt x="9026" y="7418"/>
                    <a:pt x="9026" y="7323"/>
                  </a:cubicBezTo>
                  <a:lnTo>
                    <a:pt x="9026" y="1417"/>
                  </a:lnTo>
                  <a:cubicBezTo>
                    <a:pt x="9026" y="1322"/>
                    <a:pt x="8954" y="1251"/>
                    <a:pt x="8871" y="1251"/>
                  </a:cubicBezTo>
                  <a:cubicBezTo>
                    <a:pt x="8776" y="1251"/>
                    <a:pt x="8704" y="1322"/>
                    <a:pt x="8704" y="1417"/>
                  </a:cubicBezTo>
                  <a:lnTo>
                    <a:pt x="8704" y="7144"/>
                  </a:lnTo>
                  <a:lnTo>
                    <a:pt x="6132" y="7144"/>
                  </a:lnTo>
                  <a:lnTo>
                    <a:pt x="6132" y="2870"/>
                  </a:lnTo>
                  <a:lnTo>
                    <a:pt x="6132" y="310"/>
                  </a:lnTo>
                  <a:lnTo>
                    <a:pt x="8704" y="310"/>
                  </a:lnTo>
                  <a:lnTo>
                    <a:pt x="8704" y="763"/>
                  </a:lnTo>
                  <a:cubicBezTo>
                    <a:pt x="8704" y="846"/>
                    <a:pt x="8776" y="929"/>
                    <a:pt x="8871" y="929"/>
                  </a:cubicBezTo>
                  <a:cubicBezTo>
                    <a:pt x="8954" y="929"/>
                    <a:pt x="9026" y="846"/>
                    <a:pt x="9026" y="763"/>
                  </a:cubicBezTo>
                  <a:lnTo>
                    <a:pt x="9026" y="167"/>
                  </a:lnTo>
                  <a:cubicBezTo>
                    <a:pt x="9026" y="72"/>
                    <a:pt x="8954" y="1"/>
                    <a:pt x="88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6"/>
            <p:cNvSpPr/>
            <p:nvPr/>
          </p:nvSpPr>
          <p:spPr>
            <a:xfrm>
              <a:off x="5377363" y="4576542"/>
              <a:ext cx="62191" cy="10248"/>
            </a:xfrm>
            <a:custGeom>
              <a:rect b="b" l="l" r="r" t="t"/>
              <a:pathLst>
                <a:path extrusionOk="0" h="322" w="1954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1787" y="322"/>
                  </a:lnTo>
                  <a:cubicBezTo>
                    <a:pt x="1882" y="322"/>
                    <a:pt x="1953" y="250"/>
                    <a:pt x="1953" y="167"/>
                  </a:cubicBezTo>
                  <a:cubicBezTo>
                    <a:pt x="1953" y="72"/>
                    <a:pt x="1882" y="0"/>
                    <a:pt x="1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36"/>
            <p:cNvSpPr/>
            <p:nvPr/>
          </p:nvSpPr>
          <p:spPr>
            <a:xfrm>
              <a:off x="5470204" y="4495827"/>
              <a:ext cx="62191" cy="10630"/>
            </a:xfrm>
            <a:custGeom>
              <a:rect b="b" l="l" r="r" t="t"/>
              <a:pathLst>
                <a:path extrusionOk="0" h="334" w="1954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cubicBezTo>
                    <a:pt x="1" y="262"/>
                    <a:pt x="84" y="334"/>
                    <a:pt x="168" y="334"/>
                  </a:cubicBezTo>
                  <a:lnTo>
                    <a:pt x="1787" y="334"/>
                  </a:lnTo>
                  <a:cubicBezTo>
                    <a:pt x="1882" y="334"/>
                    <a:pt x="1954" y="262"/>
                    <a:pt x="1954" y="167"/>
                  </a:cubicBezTo>
                  <a:cubicBezTo>
                    <a:pt x="1954" y="84"/>
                    <a:pt x="1882" y="0"/>
                    <a:pt x="1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36"/>
            <p:cNvSpPr/>
            <p:nvPr/>
          </p:nvSpPr>
          <p:spPr>
            <a:xfrm>
              <a:off x="5562694" y="4409798"/>
              <a:ext cx="62159" cy="10280"/>
            </a:xfrm>
            <a:custGeom>
              <a:rect b="b" l="l" r="r" t="t"/>
              <a:pathLst>
                <a:path extrusionOk="0" h="323" w="1953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786" y="322"/>
                  </a:lnTo>
                  <a:cubicBezTo>
                    <a:pt x="1881" y="322"/>
                    <a:pt x="1953" y="251"/>
                    <a:pt x="1953" y="167"/>
                  </a:cubicBezTo>
                  <a:cubicBezTo>
                    <a:pt x="1953" y="72"/>
                    <a:pt x="1881" y="1"/>
                    <a:pt x="1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6"/>
            <p:cNvSpPr/>
            <p:nvPr/>
          </p:nvSpPr>
          <p:spPr>
            <a:xfrm>
              <a:off x="5358043" y="4297637"/>
              <a:ext cx="238388" cy="237624"/>
            </a:xfrm>
            <a:custGeom>
              <a:rect b="b" l="l" r="r" t="t"/>
              <a:pathLst>
                <a:path extrusionOk="0" h="7466" w="7490">
                  <a:moveTo>
                    <a:pt x="6061" y="0"/>
                  </a:moveTo>
                  <a:cubicBezTo>
                    <a:pt x="5966" y="0"/>
                    <a:pt x="5894" y="72"/>
                    <a:pt x="5894" y="155"/>
                  </a:cubicBezTo>
                  <a:cubicBezTo>
                    <a:pt x="5894" y="250"/>
                    <a:pt x="5966" y="322"/>
                    <a:pt x="6061" y="322"/>
                  </a:cubicBezTo>
                  <a:lnTo>
                    <a:pt x="6942" y="322"/>
                  </a:lnTo>
                  <a:lnTo>
                    <a:pt x="60" y="7204"/>
                  </a:lnTo>
                  <a:cubicBezTo>
                    <a:pt x="1" y="7263"/>
                    <a:pt x="1" y="7358"/>
                    <a:pt x="60" y="7418"/>
                  </a:cubicBezTo>
                  <a:cubicBezTo>
                    <a:pt x="72" y="7454"/>
                    <a:pt x="120" y="7466"/>
                    <a:pt x="167" y="7466"/>
                  </a:cubicBezTo>
                  <a:cubicBezTo>
                    <a:pt x="215" y="7466"/>
                    <a:pt x="251" y="7454"/>
                    <a:pt x="286" y="7418"/>
                  </a:cubicBezTo>
                  <a:lnTo>
                    <a:pt x="7156" y="548"/>
                  </a:lnTo>
                  <a:lnTo>
                    <a:pt x="7156" y="1429"/>
                  </a:lnTo>
                  <a:cubicBezTo>
                    <a:pt x="7156" y="1512"/>
                    <a:pt x="7240" y="1584"/>
                    <a:pt x="7323" y="1584"/>
                  </a:cubicBezTo>
                  <a:cubicBezTo>
                    <a:pt x="7406" y="1584"/>
                    <a:pt x="7490" y="1512"/>
                    <a:pt x="7490" y="1429"/>
                  </a:cubicBezTo>
                  <a:lnTo>
                    <a:pt x="7490" y="155"/>
                  </a:lnTo>
                  <a:cubicBezTo>
                    <a:pt x="7490" y="72"/>
                    <a:pt x="7406" y="0"/>
                    <a:pt x="7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9" name="Google Shape;669;p36"/>
          <p:cNvGrpSpPr/>
          <p:nvPr/>
        </p:nvGrpSpPr>
        <p:grpSpPr>
          <a:xfrm>
            <a:off x="3630590" y="3198869"/>
            <a:ext cx="484361" cy="484405"/>
            <a:chOff x="4890434" y="4287389"/>
            <a:chExt cx="345997" cy="346029"/>
          </a:xfrm>
        </p:grpSpPr>
        <p:sp>
          <p:nvSpPr>
            <p:cNvPr id="670" name="Google Shape;670;p36"/>
            <p:cNvSpPr/>
            <p:nvPr/>
          </p:nvSpPr>
          <p:spPr>
            <a:xfrm>
              <a:off x="5111349" y="4400695"/>
              <a:ext cx="54998" cy="54998"/>
            </a:xfrm>
            <a:custGeom>
              <a:rect b="b" l="l" r="r" t="t"/>
              <a:pathLst>
                <a:path extrusionOk="0" h="1728" w="1728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46" y="1144"/>
                    <a:pt x="346" y="870"/>
                  </a:cubicBezTo>
                  <a:cubicBezTo>
                    <a:pt x="346" y="584"/>
                    <a:pt x="584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27" y="1346"/>
                    <a:pt x="1727" y="870"/>
                  </a:cubicBezTo>
                  <a:cubicBezTo>
                    <a:pt x="1727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36"/>
            <p:cNvSpPr/>
            <p:nvPr/>
          </p:nvSpPr>
          <p:spPr>
            <a:xfrm>
              <a:off x="5113640" y="4466642"/>
              <a:ext cx="70498" cy="51179"/>
            </a:xfrm>
            <a:custGeom>
              <a:rect b="b" l="l" r="r" t="t"/>
              <a:pathLst>
                <a:path extrusionOk="0" h="1608" w="2215">
                  <a:moveTo>
                    <a:pt x="786" y="1"/>
                  </a:moveTo>
                  <a:cubicBezTo>
                    <a:pt x="548" y="1"/>
                    <a:pt x="333" y="60"/>
                    <a:pt x="119" y="167"/>
                  </a:cubicBezTo>
                  <a:cubicBezTo>
                    <a:pt x="36" y="203"/>
                    <a:pt x="0" y="310"/>
                    <a:pt x="48" y="405"/>
                  </a:cubicBezTo>
                  <a:cubicBezTo>
                    <a:pt x="73" y="463"/>
                    <a:pt x="132" y="498"/>
                    <a:pt x="198" y="498"/>
                  </a:cubicBezTo>
                  <a:cubicBezTo>
                    <a:pt x="226" y="498"/>
                    <a:pt x="257" y="491"/>
                    <a:pt x="286" y="477"/>
                  </a:cubicBezTo>
                  <a:cubicBezTo>
                    <a:pt x="429" y="382"/>
                    <a:pt x="607" y="346"/>
                    <a:pt x="786" y="346"/>
                  </a:cubicBezTo>
                  <a:cubicBezTo>
                    <a:pt x="1322" y="346"/>
                    <a:pt x="1774" y="727"/>
                    <a:pt x="1857" y="1251"/>
                  </a:cubicBezTo>
                  <a:lnTo>
                    <a:pt x="786" y="1251"/>
                  </a:lnTo>
                  <a:cubicBezTo>
                    <a:pt x="703" y="1251"/>
                    <a:pt x="607" y="1322"/>
                    <a:pt x="607" y="1429"/>
                  </a:cubicBezTo>
                  <a:cubicBezTo>
                    <a:pt x="607" y="1513"/>
                    <a:pt x="679" y="1608"/>
                    <a:pt x="786" y="1608"/>
                  </a:cubicBezTo>
                  <a:lnTo>
                    <a:pt x="2036" y="1608"/>
                  </a:lnTo>
                  <a:cubicBezTo>
                    <a:pt x="2131" y="1608"/>
                    <a:pt x="2215" y="1536"/>
                    <a:pt x="2215" y="1429"/>
                  </a:cubicBezTo>
                  <a:cubicBezTo>
                    <a:pt x="2215" y="643"/>
                    <a:pt x="1572" y="1"/>
                    <a:pt x="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6"/>
            <p:cNvSpPr/>
            <p:nvPr/>
          </p:nvSpPr>
          <p:spPr>
            <a:xfrm>
              <a:off x="4943490" y="4467023"/>
              <a:ext cx="70880" cy="51179"/>
            </a:xfrm>
            <a:custGeom>
              <a:rect b="b" l="l" r="r" t="t"/>
              <a:pathLst>
                <a:path extrusionOk="0" h="1608" w="2227">
                  <a:moveTo>
                    <a:pt x="1429" y="0"/>
                  </a:moveTo>
                  <a:cubicBezTo>
                    <a:pt x="643" y="0"/>
                    <a:pt x="0" y="643"/>
                    <a:pt x="0" y="1429"/>
                  </a:cubicBezTo>
                  <a:cubicBezTo>
                    <a:pt x="0" y="1524"/>
                    <a:pt x="84" y="1608"/>
                    <a:pt x="179" y="1608"/>
                  </a:cubicBezTo>
                  <a:lnTo>
                    <a:pt x="1453" y="1608"/>
                  </a:lnTo>
                  <a:cubicBezTo>
                    <a:pt x="1536" y="1608"/>
                    <a:pt x="1631" y="1536"/>
                    <a:pt x="1631" y="1429"/>
                  </a:cubicBezTo>
                  <a:cubicBezTo>
                    <a:pt x="1608" y="1322"/>
                    <a:pt x="1536" y="1251"/>
                    <a:pt x="1453" y="1251"/>
                  </a:cubicBezTo>
                  <a:lnTo>
                    <a:pt x="357" y="1251"/>
                  </a:lnTo>
                  <a:cubicBezTo>
                    <a:pt x="453" y="727"/>
                    <a:pt x="893" y="346"/>
                    <a:pt x="1429" y="346"/>
                  </a:cubicBezTo>
                  <a:cubicBezTo>
                    <a:pt x="1608" y="346"/>
                    <a:pt x="1786" y="393"/>
                    <a:pt x="1941" y="477"/>
                  </a:cubicBezTo>
                  <a:cubicBezTo>
                    <a:pt x="1966" y="491"/>
                    <a:pt x="1994" y="498"/>
                    <a:pt x="2022" y="498"/>
                  </a:cubicBezTo>
                  <a:cubicBezTo>
                    <a:pt x="2084" y="498"/>
                    <a:pt x="2146" y="463"/>
                    <a:pt x="2179" y="405"/>
                  </a:cubicBezTo>
                  <a:cubicBezTo>
                    <a:pt x="2227" y="310"/>
                    <a:pt x="2191" y="215"/>
                    <a:pt x="2108" y="167"/>
                  </a:cubicBezTo>
                  <a:cubicBezTo>
                    <a:pt x="1893" y="60"/>
                    <a:pt x="1667" y="0"/>
                    <a:pt x="1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36"/>
            <p:cNvSpPr/>
            <p:nvPr/>
          </p:nvSpPr>
          <p:spPr>
            <a:xfrm>
              <a:off x="4961282" y="4400695"/>
              <a:ext cx="54616" cy="54998"/>
            </a:xfrm>
            <a:custGeom>
              <a:rect b="b" l="l" r="r" t="t"/>
              <a:pathLst>
                <a:path extrusionOk="0" h="1728" w="1716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34" y="1144"/>
                    <a:pt x="334" y="870"/>
                  </a:cubicBezTo>
                  <a:cubicBezTo>
                    <a:pt x="358" y="584"/>
                    <a:pt x="572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15" y="1346"/>
                    <a:pt x="1715" y="870"/>
                  </a:cubicBezTo>
                  <a:cubicBezTo>
                    <a:pt x="1715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36"/>
            <p:cNvSpPr/>
            <p:nvPr/>
          </p:nvSpPr>
          <p:spPr>
            <a:xfrm>
              <a:off x="5028374" y="4386691"/>
              <a:ext cx="71262" cy="70880"/>
            </a:xfrm>
            <a:custGeom>
              <a:rect b="b" l="l" r="r" t="t"/>
              <a:pathLst>
                <a:path extrusionOk="0" h="2227" w="2239">
                  <a:moveTo>
                    <a:pt x="1119" y="358"/>
                  </a:moveTo>
                  <a:cubicBezTo>
                    <a:pt x="1536" y="358"/>
                    <a:pt x="1893" y="691"/>
                    <a:pt x="1893" y="1131"/>
                  </a:cubicBezTo>
                  <a:cubicBezTo>
                    <a:pt x="1893" y="1548"/>
                    <a:pt x="1548" y="1905"/>
                    <a:pt x="1119" y="1905"/>
                  </a:cubicBezTo>
                  <a:cubicBezTo>
                    <a:pt x="703" y="1905"/>
                    <a:pt x="345" y="1560"/>
                    <a:pt x="345" y="1131"/>
                  </a:cubicBezTo>
                  <a:cubicBezTo>
                    <a:pt x="345" y="691"/>
                    <a:pt x="679" y="358"/>
                    <a:pt x="1119" y="358"/>
                  </a:cubicBezTo>
                  <a:close/>
                  <a:moveTo>
                    <a:pt x="1119" y="0"/>
                  </a:moveTo>
                  <a:cubicBezTo>
                    <a:pt x="512" y="0"/>
                    <a:pt x="0" y="500"/>
                    <a:pt x="0" y="1108"/>
                  </a:cubicBezTo>
                  <a:cubicBezTo>
                    <a:pt x="0" y="1739"/>
                    <a:pt x="512" y="2227"/>
                    <a:pt x="1119" y="2227"/>
                  </a:cubicBezTo>
                  <a:cubicBezTo>
                    <a:pt x="1727" y="2227"/>
                    <a:pt x="2239" y="1727"/>
                    <a:pt x="2239" y="1108"/>
                  </a:cubicBezTo>
                  <a:cubicBezTo>
                    <a:pt x="2239" y="500"/>
                    <a:pt x="1727" y="0"/>
                    <a:pt x="11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6"/>
            <p:cNvSpPr/>
            <p:nvPr/>
          </p:nvSpPr>
          <p:spPr>
            <a:xfrm>
              <a:off x="5004122" y="4468901"/>
              <a:ext cx="120149" cy="65596"/>
            </a:xfrm>
            <a:custGeom>
              <a:rect b="b" l="l" r="r" t="t"/>
              <a:pathLst>
                <a:path extrusionOk="0" h="2061" w="3775">
                  <a:moveTo>
                    <a:pt x="1881" y="346"/>
                  </a:moveTo>
                  <a:cubicBezTo>
                    <a:pt x="2667" y="346"/>
                    <a:pt x="3322" y="942"/>
                    <a:pt x="3393" y="1704"/>
                  </a:cubicBezTo>
                  <a:lnTo>
                    <a:pt x="357" y="1704"/>
                  </a:lnTo>
                  <a:cubicBezTo>
                    <a:pt x="453" y="942"/>
                    <a:pt x="1096" y="346"/>
                    <a:pt x="1881" y="346"/>
                  </a:cubicBezTo>
                  <a:close/>
                  <a:moveTo>
                    <a:pt x="1881" y="1"/>
                  </a:moveTo>
                  <a:cubicBezTo>
                    <a:pt x="834" y="1"/>
                    <a:pt x="0" y="846"/>
                    <a:pt x="0" y="1882"/>
                  </a:cubicBezTo>
                  <a:cubicBezTo>
                    <a:pt x="0" y="1966"/>
                    <a:pt x="84" y="2061"/>
                    <a:pt x="179" y="2061"/>
                  </a:cubicBezTo>
                  <a:lnTo>
                    <a:pt x="3596" y="2061"/>
                  </a:lnTo>
                  <a:cubicBezTo>
                    <a:pt x="3679" y="2061"/>
                    <a:pt x="3774" y="1977"/>
                    <a:pt x="3774" y="1882"/>
                  </a:cubicBezTo>
                  <a:cubicBezTo>
                    <a:pt x="3751" y="834"/>
                    <a:pt x="2905" y="1"/>
                    <a:pt x="18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36"/>
            <p:cNvSpPr/>
            <p:nvPr/>
          </p:nvSpPr>
          <p:spPr>
            <a:xfrm>
              <a:off x="4890434" y="4287389"/>
              <a:ext cx="345997" cy="346029"/>
            </a:xfrm>
            <a:custGeom>
              <a:rect b="b" l="l" r="r" t="t"/>
              <a:pathLst>
                <a:path extrusionOk="0" h="10872" w="10871">
                  <a:moveTo>
                    <a:pt x="5608" y="953"/>
                  </a:moveTo>
                  <a:cubicBezTo>
                    <a:pt x="7954" y="1049"/>
                    <a:pt x="9823" y="2918"/>
                    <a:pt x="9918" y="5252"/>
                  </a:cubicBezTo>
                  <a:lnTo>
                    <a:pt x="9502" y="5252"/>
                  </a:lnTo>
                  <a:cubicBezTo>
                    <a:pt x="9406" y="5252"/>
                    <a:pt x="9323" y="5335"/>
                    <a:pt x="9323" y="5442"/>
                  </a:cubicBezTo>
                  <a:cubicBezTo>
                    <a:pt x="9323" y="5525"/>
                    <a:pt x="9394" y="5621"/>
                    <a:pt x="9502" y="5621"/>
                  </a:cubicBezTo>
                  <a:lnTo>
                    <a:pt x="9918" y="5621"/>
                  </a:lnTo>
                  <a:cubicBezTo>
                    <a:pt x="9847" y="7954"/>
                    <a:pt x="7954" y="9824"/>
                    <a:pt x="5608" y="9919"/>
                  </a:cubicBezTo>
                  <a:lnTo>
                    <a:pt x="5608" y="9502"/>
                  </a:lnTo>
                  <a:cubicBezTo>
                    <a:pt x="5608" y="9407"/>
                    <a:pt x="5537" y="9323"/>
                    <a:pt x="5430" y="9323"/>
                  </a:cubicBezTo>
                  <a:cubicBezTo>
                    <a:pt x="5346" y="9323"/>
                    <a:pt x="5251" y="9395"/>
                    <a:pt x="5251" y="9502"/>
                  </a:cubicBezTo>
                  <a:lnTo>
                    <a:pt x="5251" y="9919"/>
                  </a:lnTo>
                  <a:cubicBezTo>
                    <a:pt x="2917" y="9824"/>
                    <a:pt x="1048" y="7954"/>
                    <a:pt x="953" y="5621"/>
                  </a:cubicBezTo>
                  <a:lnTo>
                    <a:pt x="1370" y="5621"/>
                  </a:lnTo>
                  <a:cubicBezTo>
                    <a:pt x="1465" y="5621"/>
                    <a:pt x="1548" y="5537"/>
                    <a:pt x="1548" y="5442"/>
                  </a:cubicBezTo>
                  <a:cubicBezTo>
                    <a:pt x="1548" y="5347"/>
                    <a:pt x="1477" y="5252"/>
                    <a:pt x="1370" y="5252"/>
                  </a:cubicBezTo>
                  <a:lnTo>
                    <a:pt x="953" y="5252"/>
                  </a:lnTo>
                  <a:cubicBezTo>
                    <a:pt x="1048" y="2918"/>
                    <a:pt x="2917" y="1049"/>
                    <a:pt x="5251" y="953"/>
                  </a:cubicBezTo>
                  <a:lnTo>
                    <a:pt x="5251" y="1370"/>
                  </a:lnTo>
                  <a:cubicBezTo>
                    <a:pt x="5251" y="1465"/>
                    <a:pt x="5334" y="1549"/>
                    <a:pt x="5430" y="1549"/>
                  </a:cubicBezTo>
                  <a:cubicBezTo>
                    <a:pt x="5525" y="1549"/>
                    <a:pt x="5608" y="1477"/>
                    <a:pt x="5608" y="1370"/>
                  </a:cubicBezTo>
                  <a:lnTo>
                    <a:pt x="5608" y="953"/>
                  </a:lnTo>
                  <a:close/>
                  <a:moveTo>
                    <a:pt x="5441" y="1"/>
                  </a:moveTo>
                  <a:cubicBezTo>
                    <a:pt x="5346" y="1"/>
                    <a:pt x="5263" y="84"/>
                    <a:pt x="5263" y="179"/>
                  </a:cubicBezTo>
                  <a:lnTo>
                    <a:pt x="5263" y="596"/>
                  </a:lnTo>
                  <a:cubicBezTo>
                    <a:pt x="2727" y="691"/>
                    <a:pt x="691" y="2727"/>
                    <a:pt x="596" y="5263"/>
                  </a:cubicBezTo>
                  <a:lnTo>
                    <a:pt x="179" y="5263"/>
                  </a:lnTo>
                  <a:cubicBezTo>
                    <a:pt x="96" y="5263"/>
                    <a:pt x="0" y="5335"/>
                    <a:pt x="0" y="5442"/>
                  </a:cubicBezTo>
                  <a:cubicBezTo>
                    <a:pt x="0" y="5525"/>
                    <a:pt x="84" y="5621"/>
                    <a:pt x="179" y="5621"/>
                  </a:cubicBezTo>
                  <a:lnTo>
                    <a:pt x="596" y="5621"/>
                  </a:lnTo>
                  <a:cubicBezTo>
                    <a:pt x="691" y="8145"/>
                    <a:pt x="2727" y="10181"/>
                    <a:pt x="5263" y="10276"/>
                  </a:cubicBezTo>
                  <a:lnTo>
                    <a:pt x="5263" y="10693"/>
                  </a:lnTo>
                  <a:cubicBezTo>
                    <a:pt x="5263" y="10776"/>
                    <a:pt x="5334" y="10871"/>
                    <a:pt x="5441" y="10871"/>
                  </a:cubicBezTo>
                  <a:cubicBezTo>
                    <a:pt x="5525" y="10871"/>
                    <a:pt x="5620" y="10800"/>
                    <a:pt x="5620" y="10693"/>
                  </a:cubicBezTo>
                  <a:lnTo>
                    <a:pt x="5620" y="10276"/>
                  </a:lnTo>
                  <a:cubicBezTo>
                    <a:pt x="8144" y="10181"/>
                    <a:pt x="10180" y="8145"/>
                    <a:pt x="10275" y="5621"/>
                  </a:cubicBezTo>
                  <a:lnTo>
                    <a:pt x="10692" y="5621"/>
                  </a:lnTo>
                  <a:cubicBezTo>
                    <a:pt x="10775" y="5621"/>
                    <a:pt x="10871" y="5537"/>
                    <a:pt x="10871" y="5442"/>
                  </a:cubicBezTo>
                  <a:cubicBezTo>
                    <a:pt x="10871" y="5347"/>
                    <a:pt x="10799" y="5263"/>
                    <a:pt x="10692" y="5263"/>
                  </a:cubicBezTo>
                  <a:lnTo>
                    <a:pt x="10275" y="5263"/>
                  </a:lnTo>
                  <a:cubicBezTo>
                    <a:pt x="10180" y="2727"/>
                    <a:pt x="8144" y="691"/>
                    <a:pt x="5620" y="596"/>
                  </a:cubicBezTo>
                  <a:lnTo>
                    <a:pt x="5620" y="179"/>
                  </a:lnTo>
                  <a:cubicBezTo>
                    <a:pt x="5620" y="96"/>
                    <a:pt x="5537" y="1"/>
                    <a:pt x="5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7" name="Google Shape;677;p36"/>
          <p:cNvGrpSpPr/>
          <p:nvPr/>
        </p:nvGrpSpPr>
        <p:grpSpPr>
          <a:xfrm>
            <a:off x="5029465" y="1816807"/>
            <a:ext cx="488638" cy="438246"/>
            <a:chOff x="5778676" y="3826972"/>
            <a:chExt cx="349052" cy="313055"/>
          </a:xfrm>
        </p:grpSpPr>
        <p:sp>
          <p:nvSpPr>
            <p:cNvPr id="678" name="Google Shape;678;p36"/>
            <p:cNvSpPr/>
            <p:nvPr/>
          </p:nvSpPr>
          <p:spPr>
            <a:xfrm>
              <a:off x="5923045" y="3890659"/>
              <a:ext cx="27690" cy="48155"/>
            </a:xfrm>
            <a:custGeom>
              <a:rect b="b" l="l" r="r" t="t"/>
              <a:pathLst>
                <a:path extrusionOk="0" h="1513" w="870">
                  <a:moveTo>
                    <a:pt x="406" y="286"/>
                  </a:moveTo>
                  <a:lnTo>
                    <a:pt x="406" y="560"/>
                  </a:lnTo>
                  <a:cubicBezTo>
                    <a:pt x="299" y="524"/>
                    <a:pt x="251" y="488"/>
                    <a:pt x="251" y="417"/>
                  </a:cubicBezTo>
                  <a:cubicBezTo>
                    <a:pt x="251" y="345"/>
                    <a:pt x="334" y="298"/>
                    <a:pt x="406" y="286"/>
                  </a:cubicBezTo>
                  <a:close/>
                  <a:moveTo>
                    <a:pt x="513" y="845"/>
                  </a:moveTo>
                  <a:cubicBezTo>
                    <a:pt x="632" y="893"/>
                    <a:pt x="644" y="953"/>
                    <a:pt x="644" y="1012"/>
                  </a:cubicBezTo>
                  <a:cubicBezTo>
                    <a:pt x="644" y="1119"/>
                    <a:pt x="584" y="1155"/>
                    <a:pt x="513" y="1179"/>
                  </a:cubicBezTo>
                  <a:lnTo>
                    <a:pt x="513" y="845"/>
                  </a:lnTo>
                  <a:close/>
                  <a:moveTo>
                    <a:pt x="465" y="0"/>
                  </a:moveTo>
                  <a:cubicBezTo>
                    <a:pt x="441" y="0"/>
                    <a:pt x="406" y="12"/>
                    <a:pt x="406" y="48"/>
                  </a:cubicBezTo>
                  <a:lnTo>
                    <a:pt x="406" y="83"/>
                  </a:lnTo>
                  <a:cubicBezTo>
                    <a:pt x="179" y="119"/>
                    <a:pt x="48" y="238"/>
                    <a:pt x="48" y="441"/>
                  </a:cubicBezTo>
                  <a:cubicBezTo>
                    <a:pt x="48" y="667"/>
                    <a:pt x="215" y="738"/>
                    <a:pt x="406" y="810"/>
                  </a:cubicBezTo>
                  <a:lnTo>
                    <a:pt x="406" y="1191"/>
                  </a:lnTo>
                  <a:cubicBezTo>
                    <a:pt x="299" y="1167"/>
                    <a:pt x="251" y="1143"/>
                    <a:pt x="168" y="1072"/>
                  </a:cubicBezTo>
                  <a:cubicBezTo>
                    <a:pt x="149" y="1058"/>
                    <a:pt x="132" y="1051"/>
                    <a:pt x="116" y="1051"/>
                  </a:cubicBezTo>
                  <a:cubicBezTo>
                    <a:pt x="92" y="1051"/>
                    <a:pt x="70" y="1067"/>
                    <a:pt x="48" y="1095"/>
                  </a:cubicBezTo>
                  <a:cubicBezTo>
                    <a:pt x="1" y="1155"/>
                    <a:pt x="1" y="1215"/>
                    <a:pt x="48" y="1262"/>
                  </a:cubicBezTo>
                  <a:cubicBezTo>
                    <a:pt x="120" y="1357"/>
                    <a:pt x="275" y="1417"/>
                    <a:pt x="406" y="1417"/>
                  </a:cubicBezTo>
                  <a:lnTo>
                    <a:pt x="406" y="1476"/>
                  </a:lnTo>
                  <a:cubicBezTo>
                    <a:pt x="406" y="1500"/>
                    <a:pt x="441" y="1512"/>
                    <a:pt x="465" y="1512"/>
                  </a:cubicBezTo>
                  <a:cubicBezTo>
                    <a:pt x="501" y="1512"/>
                    <a:pt x="525" y="1500"/>
                    <a:pt x="525" y="1476"/>
                  </a:cubicBezTo>
                  <a:lnTo>
                    <a:pt x="525" y="1417"/>
                  </a:lnTo>
                  <a:cubicBezTo>
                    <a:pt x="715" y="1381"/>
                    <a:pt x="870" y="1262"/>
                    <a:pt x="870" y="1024"/>
                  </a:cubicBezTo>
                  <a:cubicBezTo>
                    <a:pt x="870" y="774"/>
                    <a:pt x="739" y="679"/>
                    <a:pt x="525" y="607"/>
                  </a:cubicBezTo>
                  <a:lnTo>
                    <a:pt x="525" y="286"/>
                  </a:lnTo>
                  <a:cubicBezTo>
                    <a:pt x="572" y="286"/>
                    <a:pt x="596" y="298"/>
                    <a:pt x="656" y="322"/>
                  </a:cubicBezTo>
                  <a:cubicBezTo>
                    <a:pt x="682" y="335"/>
                    <a:pt x="713" y="352"/>
                    <a:pt x="745" y="352"/>
                  </a:cubicBezTo>
                  <a:cubicBezTo>
                    <a:pt x="770" y="352"/>
                    <a:pt x="796" y="341"/>
                    <a:pt x="822" y="310"/>
                  </a:cubicBezTo>
                  <a:cubicBezTo>
                    <a:pt x="858" y="262"/>
                    <a:pt x="870" y="202"/>
                    <a:pt x="810" y="155"/>
                  </a:cubicBezTo>
                  <a:cubicBezTo>
                    <a:pt x="739" y="107"/>
                    <a:pt x="620" y="83"/>
                    <a:pt x="525" y="83"/>
                  </a:cubicBezTo>
                  <a:lnTo>
                    <a:pt x="525" y="48"/>
                  </a:lnTo>
                  <a:cubicBezTo>
                    <a:pt x="525" y="12"/>
                    <a:pt x="501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36"/>
            <p:cNvSpPr/>
            <p:nvPr/>
          </p:nvSpPr>
          <p:spPr>
            <a:xfrm>
              <a:off x="5976866" y="3843268"/>
              <a:ext cx="80364" cy="80364"/>
            </a:xfrm>
            <a:custGeom>
              <a:rect b="b" l="l" r="r" t="t"/>
              <a:pathLst>
                <a:path extrusionOk="0" h="2525" w="2525">
                  <a:moveTo>
                    <a:pt x="1263" y="310"/>
                  </a:moveTo>
                  <a:cubicBezTo>
                    <a:pt x="1786" y="310"/>
                    <a:pt x="2215" y="739"/>
                    <a:pt x="2215" y="1263"/>
                  </a:cubicBezTo>
                  <a:cubicBezTo>
                    <a:pt x="2215" y="1787"/>
                    <a:pt x="1798" y="2215"/>
                    <a:pt x="1263" y="2215"/>
                  </a:cubicBezTo>
                  <a:cubicBezTo>
                    <a:pt x="739" y="2215"/>
                    <a:pt x="310" y="1787"/>
                    <a:pt x="310" y="1263"/>
                  </a:cubicBezTo>
                  <a:cubicBezTo>
                    <a:pt x="310" y="739"/>
                    <a:pt x="739" y="310"/>
                    <a:pt x="1263" y="310"/>
                  </a:cubicBezTo>
                  <a:close/>
                  <a:moveTo>
                    <a:pt x="1263" y="1"/>
                  </a:moveTo>
                  <a:cubicBezTo>
                    <a:pt x="560" y="1"/>
                    <a:pt x="1" y="560"/>
                    <a:pt x="1" y="1263"/>
                  </a:cubicBezTo>
                  <a:cubicBezTo>
                    <a:pt x="1" y="1965"/>
                    <a:pt x="560" y="2525"/>
                    <a:pt x="1263" y="2525"/>
                  </a:cubicBezTo>
                  <a:cubicBezTo>
                    <a:pt x="1965" y="2525"/>
                    <a:pt x="2525" y="1965"/>
                    <a:pt x="2525" y="1263"/>
                  </a:cubicBezTo>
                  <a:cubicBezTo>
                    <a:pt x="2525" y="560"/>
                    <a:pt x="1965" y="1"/>
                    <a:pt x="12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36"/>
            <p:cNvSpPr/>
            <p:nvPr/>
          </p:nvSpPr>
          <p:spPr>
            <a:xfrm>
              <a:off x="5879473" y="3826972"/>
              <a:ext cx="193288" cy="144051"/>
            </a:xfrm>
            <a:custGeom>
              <a:rect b="b" l="l" r="r" t="t"/>
              <a:pathLst>
                <a:path extrusionOk="0" h="4526" w="6073">
                  <a:moveTo>
                    <a:pt x="1798" y="1775"/>
                  </a:moveTo>
                  <a:cubicBezTo>
                    <a:pt x="2132" y="1775"/>
                    <a:pt x="2430" y="1942"/>
                    <a:pt x="2596" y="2192"/>
                  </a:cubicBezTo>
                  <a:cubicBezTo>
                    <a:pt x="2620" y="2346"/>
                    <a:pt x="2680" y="2477"/>
                    <a:pt x="2739" y="2608"/>
                  </a:cubicBezTo>
                  <a:cubicBezTo>
                    <a:pt x="2739" y="2656"/>
                    <a:pt x="2751" y="2704"/>
                    <a:pt x="2751" y="2727"/>
                  </a:cubicBezTo>
                  <a:cubicBezTo>
                    <a:pt x="2751" y="3251"/>
                    <a:pt x="2322" y="3680"/>
                    <a:pt x="1798" y="3680"/>
                  </a:cubicBezTo>
                  <a:cubicBezTo>
                    <a:pt x="1287" y="3680"/>
                    <a:pt x="846" y="3251"/>
                    <a:pt x="846" y="2727"/>
                  </a:cubicBezTo>
                  <a:cubicBezTo>
                    <a:pt x="846" y="2203"/>
                    <a:pt x="1287" y="1775"/>
                    <a:pt x="1798" y="1775"/>
                  </a:cubicBezTo>
                  <a:close/>
                  <a:moveTo>
                    <a:pt x="1810" y="1251"/>
                  </a:moveTo>
                  <a:cubicBezTo>
                    <a:pt x="2072" y="1251"/>
                    <a:pt x="2334" y="1334"/>
                    <a:pt x="2560" y="1465"/>
                  </a:cubicBezTo>
                  <a:cubicBezTo>
                    <a:pt x="2549" y="1537"/>
                    <a:pt x="2549" y="1632"/>
                    <a:pt x="2537" y="1692"/>
                  </a:cubicBezTo>
                  <a:cubicBezTo>
                    <a:pt x="2322" y="1537"/>
                    <a:pt x="2072" y="1453"/>
                    <a:pt x="1787" y="1453"/>
                  </a:cubicBezTo>
                  <a:cubicBezTo>
                    <a:pt x="1084" y="1453"/>
                    <a:pt x="525" y="2013"/>
                    <a:pt x="525" y="2715"/>
                  </a:cubicBezTo>
                  <a:cubicBezTo>
                    <a:pt x="525" y="3418"/>
                    <a:pt x="1084" y="3978"/>
                    <a:pt x="1787" y="3978"/>
                  </a:cubicBezTo>
                  <a:cubicBezTo>
                    <a:pt x="2382" y="3978"/>
                    <a:pt x="2894" y="3561"/>
                    <a:pt x="3025" y="3001"/>
                  </a:cubicBezTo>
                  <a:lnTo>
                    <a:pt x="3192" y="3156"/>
                  </a:lnTo>
                  <a:cubicBezTo>
                    <a:pt x="3025" y="3775"/>
                    <a:pt x="2465" y="4204"/>
                    <a:pt x="1810" y="4204"/>
                  </a:cubicBezTo>
                  <a:cubicBezTo>
                    <a:pt x="1001" y="4204"/>
                    <a:pt x="334" y="3549"/>
                    <a:pt x="334" y="2727"/>
                  </a:cubicBezTo>
                  <a:cubicBezTo>
                    <a:pt x="334" y="1906"/>
                    <a:pt x="989" y="1251"/>
                    <a:pt x="1810" y="1251"/>
                  </a:cubicBezTo>
                  <a:close/>
                  <a:moveTo>
                    <a:pt x="4299" y="1"/>
                  </a:moveTo>
                  <a:cubicBezTo>
                    <a:pt x="3549" y="1"/>
                    <a:pt x="2894" y="501"/>
                    <a:pt x="2632" y="1168"/>
                  </a:cubicBezTo>
                  <a:cubicBezTo>
                    <a:pt x="2382" y="1037"/>
                    <a:pt x="2084" y="953"/>
                    <a:pt x="1787" y="953"/>
                  </a:cubicBezTo>
                  <a:cubicBezTo>
                    <a:pt x="810" y="953"/>
                    <a:pt x="1" y="1763"/>
                    <a:pt x="1" y="2739"/>
                  </a:cubicBezTo>
                  <a:cubicBezTo>
                    <a:pt x="1" y="3727"/>
                    <a:pt x="810" y="4525"/>
                    <a:pt x="1787" y="4525"/>
                  </a:cubicBezTo>
                  <a:cubicBezTo>
                    <a:pt x="2549" y="4525"/>
                    <a:pt x="3203" y="4049"/>
                    <a:pt x="3453" y="3370"/>
                  </a:cubicBezTo>
                  <a:cubicBezTo>
                    <a:pt x="3703" y="3501"/>
                    <a:pt x="3989" y="3573"/>
                    <a:pt x="4299" y="3573"/>
                  </a:cubicBezTo>
                  <a:cubicBezTo>
                    <a:pt x="4704" y="3573"/>
                    <a:pt x="5108" y="3442"/>
                    <a:pt x="5418" y="3192"/>
                  </a:cubicBezTo>
                  <a:cubicBezTo>
                    <a:pt x="5728" y="2942"/>
                    <a:pt x="5954" y="2596"/>
                    <a:pt x="6049" y="2203"/>
                  </a:cubicBezTo>
                  <a:cubicBezTo>
                    <a:pt x="6073" y="2108"/>
                    <a:pt x="6037" y="2013"/>
                    <a:pt x="5942" y="2001"/>
                  </a:cubicBezTo>
                  <a:cubicBezTo>
                    <a:pt x="5932" y="2000"/>
                    <a:pt x="5921" y="1999"/>
                    <a:pt x="5911" y="1999"/>
                  </a:cubicBezTo>
                  <a:cubicBezTo>
                    <a:pt x="5839" y="1999"/>
                    <a:pt x="5772" y="2037"/>
                    <a:pt x="5751" y="2120"/>
                  </a:cubicBezTo>
                  <a:cubicBezTo>
                    <a:pt x="5597" y="2787"/>
                    <a:pt x="5001" y="3251"/>
                    <a:pt x="4323" y="3251"/>
                  </a:cubicBezTo>
                  <a:cubicBezTo>
                    <a:pt x="3787" y="3251"/>
                    <a:pt x="3311" y="2965"/>
                    <a:pt x="3037" y="2501"/>
                  </a:cubicBezTo>
                  <a:cubicBezTo>
                    <a:pt x="3013" y="2358"/>
                    <a:pt x="2953" y="2203"/>
                    <a:pt x="2882" y="2084"/>
                  </a:cubicBezTo>
                  <a:cubicBezTo>
                    <a:pt x="2680" y="1180"/>
                    <a:pt x="3382" y="322"/>
                    <a:pt x="4311" y="322"/>
                  </a:cubicBezTo>
                  <a:cubicBezTo>
                    <a:pt x="4989" y="322"/>
                    <a:pt x="5585" y="775"/>
                    <a:pt x="5739" y="1453"/>
                  </a:cubicBezTo>
                  <a:cubicBezTo>
                    <a:pt x="5750" y="1528"/>
                    <a:pt x="5818" y="1574"/>
                    <a:pt x="5901" y="1574"/>
                  </a:cubicBezTo>
                  <a:cubicBezTo>
                    <a:pt x="5911" y="1574"/>
                    <a:pt x="5920" y="1574"/>
                    <a:pt x="5930" y="1572"/>
                  </a:cubicBezTo>
                  <a:cubicBezTo>
                    <a:pt x="6013" y="1549"/>
                    <a:pt x="6061" y="1465"/>
                    <a:pt x="6049" y="1370"/>
                  </a:cubicBezTo>
                  <a:cubicBezTo>
                    <a:pt x="5954" y="989"/>
                    <a:pt x="5739" y="644"/>
                    <a:pt x="5418" y="394"/>
                  </a:cubicBezTo>
                  <a:cubicBezTo>
                    <a:pt x="5108" y="144"/>
                    <a:pt x="4704" y="1"/>
                    <a:pt x="42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36"/>
            <p:cNvSpPr/>
            <p:nvPr/>
          </p:nvSpPr>
          <p:spPr>
            <a:xfrm>
              <a:off x="6003760" y="3859946"/>
              <a:ext cx="26958" cy="47773"/>
            </a:xfrm>
            <a:custGeom>
              <a:rect b="b" l="l" r="r" t="t"/>
              <a:pathLst>
                <a:path extrusionOk="0" h="1501" w="847">
                  <a:moveTo>
                    <a:pt x="382" y="298"/>
                  </a:moveTo>
                  <a:lnTo>
                    <a:pt x="382" y="572"/>
                  </a:lnTo>
                  <a:cubicBezTo>
                    <a:pt x="287" y="536"/>
                    <a:pt x="239" y="501"/>
                    <a:pt x="239" y="429"/>
                  </a:cubicBezTo>
                  <a:cubicBezTo>
                    <a:pt x="239" y="358"/>
                    <a:pt x="310" y="310"/>
                    <a:pt x="382" y="298"/>
                  </a:cubicBezTo>
                  <a:close/>
                  <a:moveTo>
                    <a:pt x="489" y="870"/>
                  </a:moveTo>
                  <a:cubicBezTo>
                    <a:pt x="608" y="917"/>
                    <a:pt x="620" y="977"/>
                    <a:pt x="620" y="1037"/>
                  </a:cubicBezTo>
                  <a:cubicBezTo>
                    <a:pt x="620" y="1132"/>
                    <a:pt x="560" y="1167"/>
                    <a:pt x="489" y="1203"/>
                  </a:cubicBezTo>
                  <a:lnTo>
                    <a:pt x="489" y="870"/>
                  </a:lnTo>
                  <a:close/>
                  <a:moveTo>
                    <a:pt x="441" y="1"/>
                  </a:moveTo>
                  <a:cubicBezTo>
                    <a:pt x="418" y="1"/>
                    <a:pt x="382" y="13"/>
                    <a:pt x="382" y="36"/>
                  </a:cubicBezTo>
                  <a:lnTo>
                    <a:pt x="382" y="84"/>
                  </a:lnTo>
                  <a:cubicBezTo>
                    <a:pt x="156" y="120"/>
                    <a:pt x="25" y="239"/>
                    <a:pt x="25" y="441"/>
                  </a:cubicBezTo>
                  <a:cubicBezTo>
                    <a:pt x="25" y="679"/>
                    <a:pt x="203" y="739"/>
                    <a:pt x="382" y="810"/>
                  </a:cubicBezTo>
                  <a:lnTo>
                    <a:pt x="382" y="1191"/>
                  </a:lnTo>
                  <a:cubicBezTo>
                    <a:pt x="275" y="1167"/>
                    <a:pt x="239" y="1132"/>
                    <a:pt x="144" y="1072"/>
                  </a:cubicBezTo>
                  <a:cubicBezTo>
                    <a:pt x="125" y="1059"/>
                    <a:pt x="108" y="1053"/>
                    <a:pt x="92" y="1053"/>
                  </a:cubicBezTo>
                  <a:cubicBezTo>
                    <a:pt x="37" y="1053"/>
                    <a:pt x="1" y="1121"/>
                    <a:pt x="1" y="1167"/>
                  </a:cubicBezTo>
                  <a:cubicBezTo>
                    <a:pt x="1" y="1203"/>
                    <a:pt x="13" y="1227"/>
                    <a:pt x="25" y="1251"/>
                  </a:cubicBezTo>
                  <a:cubicBezTo>
                    <a:pt x="96" y="1346"/>
                    <a:pt x="251" y="1394"/>
                    <a:pt x="382" y="1394"/>
                  </a:cubicBezTo>
                  <a:lnTo>
                    <a:pt x="382" y="1453"/>
                  </a:lnTo>
                  <a:cubicBezTo>
                    <a:pt x="382" y="1489"/>
                    <a:pt x="418" y="1501"/>
                    <a:pt x="441" y="1501"/>
                  </a:cubicBezTo>
                  <a:cubicBezTo>
                    <a:pt x="477" y="1501"/>
                    <a:pt x="501" y="1489"/>
                    <a:pt x="501" y="1453"/>
                  </a:cubicBezTo>
                  <a:lnTo>
                    <a:pt x="501" y="1394"/>
                  </a:lnTo>
                  <a:cubicBezTo>
                    <a:pt x="703" y="1370"/>
                    <a:pt x="846" y="1251"/>
                    <a:pt x="846" y="1013"/>
                  </a:cubicBezTo>
                  <a:cubicBezTo>
                    <a:pt x="846" y="786"/>
                    <a:pt x="691" y="691"/>
                    <a:pt x="501" y="620"/>
                  </a:cubicBezTo>
                  <a:lnTo>
                    <a:pt x="501" y="298"/>
                  </a:lnTo>
                  <a:cubicBezTo>
                    <a:pt x="584" y="298"/>
                    <a:pt x="608" y="310"/>
                    <a:pt x="680" y="358"/>
                  </a:cubicBezTo>
                  <a:cubicBezTo>
                    <a:pt x="694" y="362"/>
                    <a:pt x="709" y="364"/>
                    <a:pt x="723" y="364"/>
                  </a:cubicBezTo>
                  <a:cubicBezTo>
                    <a:pt x="754" y="364"/>
                    <a:pt x="782" y="351"/>
                    <a:pt x="799" y="310"/>
                  </a:cubicBezTo>
                  <a:cubicBezTo>
                    <a:pt x="834" y="263"/>
                    <a:pt x="846" y="203"/>
                    <a:pt x="787" y="155"/>
                  </a:cubicBezTo>
                  <a:cubicBezTo>
                    <a:pt x="715" y="96"/>
                    <a:pt x="596" y="84"/>
                    <a:pt x="501" y="84"/>
                  </a:cubicBezTo>
                  <a:lnTo>
                    <a:pt x="501" y="36"/>
                  </a:lnTo>
                  <a:cubicBezTo>
                    <a:pt x="501" y="13"/>
                    <a:pt x="477" y="1"/>
                    <a:pt x="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36"/>
            <p:cNvSpPr/>
            <p:nvPr/>
          </p:nvSpPr>
          <p:spPr>
            <a:xfrm>
              <a:off x="5778676" y="3939865"/>
              <a:ext cx="349052" cy="200163"/>
            </a:xfrm>
            <a:custGeom>
              <a:rect b="b" l="l" r="r" t="t"/>
              <a:pathLst>
                <a:path extrusionOk="0" h="6289" w="10967">
                  <a:moveTo>
                    <a:pt x="3483" y="1855"/>
                  </a:moveTo>
                  <a:cubicBezTo>
                    <a:pt x="3500" y="1855"/>
                    <a:pt x="3513" y="1868"/>
                    <a:pt x="3513" y="1895"/>
                  </a:cubicBezTo>
                  <a:cubicBezTo>
                    <a:pt x="3584" y="2074"/>
                    <a:pt x="4573" y="4693"/>
                    <a:pt x="4620" y="4776"/>
                  </a:cubicBezTo>
                  <a:cubicBezTo>
                    <a:pt x="4632" y="4788"/>
                    <a:pt x="4620" y="4824"/>
                    <a:pt x="4584" y="4824"/>
                  </a:cubicBezTo>
                  <a:lnTo>
                    <a:pt x="3882" y="5086"/>
                  </a:lnTo>
                  <a:cubicBezTo>
                    <a:pt x="3846" y="4955"/>
                    <a:pt x="2846" y="2300"/>
                    <a:pt x="2775" y="2133"/>
                  </a:cubicBezTo>
                  <a:lnTo>
                    <a:pt x="3465" y="1859"/>
                  </a:lnTo>
                  <a:cubicBezTo>
                    <a:pt x="3471" y="1856"/>
                    <a:pt x="3477" y="1855"/>
                    <a:pt x="3483" y="1855"/>
                  </a:cubicBezTo>
                  <a:close/>
                  <a:moveTo>
                    <a:pt x="2477" y="2228"/>
                  </a:moveTo>
                  <a:lnTo>
                    <a:pt x="3584" y="5193"/>
                  </a:lnTo>
                  <a:cubicBezTo>
                    <a:pt x="3072" y="5407"/>
                    <a:pt x="1739" y="5907"/>
                    <a:pt x="1513" y="6003"/>
                  </a:cubicBezTo>
                  <a:cubicBezTo>
                    <a:pt x="1507" y="6005"/>
                    <a:pt x="1500" y="6007"/>
                    <a:pt x="1493" y="6007"/>
                  </a:cubicBezTo>
                  <a:cubicBezTo>
                    <a:pt x="1468" y="6007"/>
                    <a:pt x="1438" y="5991"/>
                    <a:pt x="1429" y="5955"/>
                  </a:cubicBezTo>
                  <a:lnTo>
                    <a:pt x="358" y="3109"/>
                  </a:lnTo>
                  <a:cubicBezTo>
                    <a:pt x="346" y="3086"/>
                    <a:pt x="358" y="3038"/>
                    <a:pt x="405" y="3026"/>
                  </a:cubicBezTo>
                  <a:cubicBezTo>
                    <a:pt x="1072" y="2764"/>
                    <a:pt x="2013" y="2407"/>
                    <a:pt x="2477" y="2228"/>
                  </a:cubicBezTo>
                  <a:close/>
                  <a:moveTo>
                    <a:pt x="10060" y="0"/>
                  </a:moveTo>
                  <a:cubicBezTo>
                    <a:pt x="9818" y="0"/>
                    <a:pt x="9583" y="125"/>
                    <a:pt x="9407" y="288"/>
                  </a:cubicBezTo>
                  <a:lnTo>
                    <a:pt x="7728" y="1681"/>
                  </a:lnTo>
                  <a:cubicBezTo>
                    <a:pt x="7632" y="1478"/>
                    <a:pt x="7430" y="1264"/>
                    <a:pt x="7061" y="1264"/>
                  </a:cubicBezTo>
                  <a:cubicBezTo>
                    <a:pt x="6668" y="1264"/>
                    <a:pt x="6361" y="1262"/>
                    <a:pt x="6115" y="1262"/>
                  </a:cubicBezTo>
                  <a:cubicBezTo>
                    <a:pt x="5377" y="1262"/>
                    <a:pt x="5192" y="1276"/>
                    <a:pt x="4906" y="1383"/>
                  </a:cubicBezTo>
                  <a:lnTo>
                    <a:pt x="3834" y="1835"/>
                  </a:lnTo>
                  <a:lnTo>
                    <a:pt x="3822" y="1788"/>
                  </a:lnTo>
                  <a:cubicBezTo>
                    <a:pt x="3766" y="1647"/>
                    <a:pt x="3637" y="1551"/>
                    <a:pt x="3491" y="1551"/>
                  </a:cubicBezTo>
                  <a:cubicBezTo>
                    <a:pt x="3451" y="1551"/>
                    <a:pt x="3411" y="1558"/>
                    <a:pt x="3370" y="1574"/>
                  </a:cubicBezTo>
                  <a:lnTo>
                    <a:pt x="2560" y="1871"/>
                  </a:lnTo>
                  <a:cubicBezTo>
                    <a:pt x="2203" y="2014"/>
                    <a:pt x="1084" y="2431"/>
                    <a:pt x="298" y="2728"/>
                  </a:cubicBezTo>
                  <a:cubicBezTo>
                    <a:pt x="108" y="2800"/>
                    <a:pt x="1" y="3026"/>
                    <a:pt x="72" y="3217"/>
                  </a:cubicBezTo>
                  <a:lnTo>
                    <a:pt x="1144" y="6038"/>
                  </a:lnTo>
                  <a:cubicBezTo>
                    <a:pt x="1199" y="6196"/>
                    <a:pt x="1348" y="6288"/>
                    <a:pt x="1501" y="6288"/>
                  </a:cubicBezTo>
                  <a:cubicBezTo>
                    <a:pt x="1545" y="6288"/>
                    <a:pt x="1589" y="6281"/>
                    <a:pt x="1632" y="6265"/>
                  </a:cubicBezTo>
                  <a:cubicBezTo>
                    <a:pt x="1870" y="6181"/>
                    <a:pt x="3501" y="5562"/>
                    <a:pt x="3858" y="5431"/>
                  </a:cubicBezTo>
                  <a:lnTo>
                    <a:pt x="4704" y="5122"/>
                  </a:lnTo>
                  <a:cubicBezTo>
                    <a:pt x="4882" y="5050"/>
                    <a:pt x="4989" y="4848"/>
                    <a:pt x="4918" y="4657"/>
                  </a:cubicBezTo>
                  <a:lnTo>
                    <a:pt x="4894" y="4622"/>
                  </a:lnTo>
                  <a:cubicBezTo>
                    <a:pt x="5454" y="4383"/>
                    <a:pt x="5466" y="4360"/>
                    <a:pt x="6049" y="4360"/>
                  </a:cubicBezTo>
                  <a:cubicBezTo>
                    <a:pt x="6132" y="4360"/>
                    <a:pt x="6204" y="4288"/>
                    <a:pt x="6204" y="4193"/>
                  </a:cubicBezTo>
                  <a:cubicBezTo>
                    <a:pt x="6204" y="4110"/>
                    <a:pt x="6132" y="4026"/>
                    <a:pt x="6049" y="4026"/>
                  </a:cubicBezTo>
                  <a:cubicBezTo>
                    <a:pt x="5418" y="4026"/>
                    <a:pt x="5358" y="4074"/>
                    <a:pt x="4799" y="4312"/>
                  </a:cubicBezTo>
                  <a:lnTo>
                    <a:pt x="3965" y="2097"/>
                  </a:lnTo>
                  <a:lnTo>
                    <a:pt x="5037" y="1645"/>
                  </a:lnTo>
                  <a:cubicBezTo>
                    <a:pt x="5251" y="1571"/>
                    <a:pt x="5403" y="1559"/>
                    <a:pt x="5989" y="1559"/>
                  </a:cubicBezTo>
                  <a:cubicBezTo>
                    <a:pt x="6250" y="1559"/>
                    <a:pt x="6597" y="1562"/>
                    <a:pt x="7073" y="1562"/>
                  </a:cubicBezTo>
                  <a:cubicBezTo>
                    <a:pt x="7240" y="1562"/>
                    <a:pt x="7359" y="1621"/>
                    <a:pt x="7430" y="1740"/>
                  </a:cubicBezTo>
                  <a:cubicBezTo>
                    <a:pt x="7478" y="1835"/>
                    <a:pt x="7490" y="1919"/>
                    <a:pt x="7502" y="1931"/>
                  </a:cubicBezTo>
                  <a:cubicBezTo>
                    <a:pt x="7502" y="1990"/>
                    <a:pt x="7454" y="2276"/>
                    <a:pt x="7180" y="2336"/>
                  </a:cubicBezTo>
                  <a:cubicBezTo>
                    <a:pt x="6740" y="2407"/>
                    <a:pt x="5823" y="2538"/>
                    <a:pt x="5811" y="2538"/>
                  </a:cubicBezTo>
                  <a:cubicBezTo>
                    <a:pt x="5716" y="2562"/>
                    <a:pt x="5656" y="2633"/>
                    <a:pt x="5668" y="2728"/>
                  </a:cubicBezTo>
                  <a:cubicBezTo>
                    <a:pt x="5692" y="2800"/>
                    <a:pt x="5751" y="2859"/>
                    <a:pt x="5823" y="2859"/>
                  </a:cubicBezTo>
                  <a:lnTo>
                    <a:pt x="5847" y="2859"/>
                  </a:lnTo>
                  <a:cubicBezTo>
                    <a:pt x="5870" y="2859"/>
                    <a:pt x="6787" y="2728"/>
                    <a:pt x="7240" y="2645"/>
                  </a:cubicBezTo>
                  <a:cubicBezTo>
                    <a:pt x="7632" y="2574"/>
                    <a:pt x="7787" y="2240"/>
                    <a:pt x="7811" y="2026"/>
                  </a:cubicBezTo>
                  <a:lnTo>
                    <a:pt x="9633" y="514"/>
                  </a:lnTo>
                  <a:cubicBezTo>
                    <a:pt x="9747" y="415"/>
                    <a:pt x="9895" y="311"/>
                    <a:pt x="10058" y="311"/>
                  </a:cubicBezTo>
                  <a:cubicBezTo>
                    <a:pt x="10151" y="311"/>
                    <a:pt x="10248" y="344"/>
                    <a:pt x="10347" y="431"/>
                  </a:cubicBezTo>
                  <a:cubicBezTo>
                    <a:pt x="10645" y="728"/>
                    <a:pt x="10371" y="1073"/>
                    <a:pt x="10299" y="1145"/>
                  </a:cubicBezTo>
                  <a:cubicBezTo>
                    <a:pt x="10228" y="1216"/>
                    <a:pt x="8013" y="3609"/>
                    <a:pt x="8013" y="3609"/>
                  </a:cubicBezTo>
                  <a:cubicBezTo>
                    <a:pt x="7680" y="3990"/>
                    <a:pt x="7251" y="4050"/>
                    <a:pt x="7073" y="4062"/>
                  </a:cubicBezTo>
                  <a:lnTo>
                    <a:pt x="6787" y="4062"/>
                  </a:lnTo>
                  <a:cubicBezTo>
                    <a:pt x="6704" y="4062"/>
                    <a:pt x="6620" y="4133"/>
                    <a:pt x="6620" y="4229"/>
                  </a:cubicBezTo>
                  <a:cubicBezTo>
                    <a:pt x="6620" y="4312"/>
                    <a:pt x="6704" y="4383"/>
                    <a:pt x="6787" y="4383"/>
                  </a:cubicBezTo>
                  <a:lnTo>
                    <a:pt x="7097" y="4383"/>
                  </a:lnTo>
                  <a:cubicBezTo>
                    <a:pt x="7311" y="4371"/>
                    <a:pt x="7859" y="4300"/>
                    <a:pt x="8264" y="3836"/>
                  </a:cubicBezTo>
                  <a:lnTo>
                    <a:pt x="10550" y="1371"/>
                  </a:lnTo>
                  <a:cubicBezTo>
                    <a:pt x="10728" y="1121"/>
                    <a:pt x="10966" y="621"/>
                    <a:pt x="10550" y="204"/>
                  </a:cubicBezTo>
                  <a:cubicBezTo>
                    <a:pt x="10395" y="59"/>
                    <a:pt x="10226" y="0"/>
                    <a:pt x="100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3" name="Google Shape;683;p36"/>
          <p:cNvGrpSpPr/>
          <p:nvPr/>
        </p:nvGrpSpPr>
        <p:grpSpPr>
          <a:xfrm>
            <a:off x="3630860" y="1790353"/>
            <a:ext cx="483826" cy="491133"/>
            <a:chOff x="4874902" y="3808799"/>
            <a:chExt cx="345615" cy="350835"/>
          </a:xfrm>
        </p:grpSpPr>
        <p:sp>
          <p:nvSpPr>
            <p:cNvPr id="684" name="Google Shape;684;p36"/>
            <p:cNvSpPr/>
            <p:nvPr/>
          </p:nvSpPr>
          <p:spPr>
            <a:xfrm>
              <a:off x="4874902" y="3808799"/>
              <a:ext cx="345615" cy="350835"/>
            </a:xfrm>
            <a:custGeom>
              <a:rect b="b" l="l" r="r" t="t"/>
              <a:pathLst>
                <a:path extrusionOk="0" h="11023" w="10859">
                  <a:moveTo>
                    <a:pt x="6632" y="274"/>
                  </a:moveTo>
                  <a:cubicBezTo>
                    <a:pt x="6858" y="274"/>
                    <a:pt x="7037" y="453"/>
                    <a:pt x="7037" y="679"/>
                  </a:cubicBezTo>
                  <a:cubicBezTo>
                    <a:pt x="7037" y="905"/>
                    <a:pt x="6858" y="1084"/>
                    <a:pt x="6632" y="1084"/>
                  </a:cubicBezTo>
                  <a:lnTo>
                    <a:pt x="4906" y="1084"/>
                  </a:lnTo>
                  <a:cubicBezTo>
                    <a:pt x="4691" y="1084"/>
                    <a:pt x="4513" y="905"/>
                    <a:pt x="4513" y="679"/>
                  </a:cubicBezTo>
                  <a:cubicBezTo>
                    <a:pt x="4513" y="453"/>
                    <a:pt x="4691" y="274"/>
                    <a:pt x="4906" y="274"/>
                  </a:cubicBezTo>
                  <a:close/>
                  <a:moveTo>
                    <a:pt x="5965" y="1405"/>
                  </a:moveTo>
                  <a:lnTo>
                    <a:pt x="5965" y="1965"/>
                  </a:lnTo>
                  <a:lnTo>
                    <a:pt x="5572" y="1965"/>
                  </a:lnTo>
                  <a:lnTo>
                    <a:pt x="5572" y="1405"/>
                  </a:lnTo>
                  <a:close/>
                  <a:moveTo>
                    <a:pt x="5790" y="2285"/>
                  </a:moveTo>
                  <a:cubicBezTo>
                    <a:pt x="7012" y="2285"/>
                    <a:pt x="8209" y="2830"/>
                    <a:pt x="9037" y="3834"/>
                  </a:cubicBezTo>
                  <a:cubicBezTo>
                    <a:pt x="10513" y="5632"/>
                    <a:pt x="10228" y="8287"/>
                    <a:pt x="8430" y="9763"/>
                  </a:cubicBezTo>
                  <a:cubicBezTo>
                    <a:pt x="7647" y="10392"/>
                    <a:pt x="6705" y="10700"/>
                    <a:pt x="5771" y="10700"/>
                  </a:cubicBezTo>
                  <a:cubicBezTo>
                    <a:pt x="4545" y="10700"/>
                    <a:pt x="3331" y="10171"/>
                    <a:pt x="2500" y="9144"/>
                  </a:cubicBezTo>
                  <a:cubicBezTo>
                    <a:pt x="405" y="6573"/>
                    <a:pt x="2000" y="2715"/>
                    <a:pt x="5239" y="2322"/>
                  </a:cubicBezTo>
                  <a:cubicBezTo>
                    <a:pt x="5422" y="2297"/>
                    <a:pt x="5606" y="2285"/>
                    <a:pt x="5790" y="2285"/>
                  </a:cubicBezTo>
                  <a:close/>
                  <a:moveTo>
                    <a:pt x="4917" y="0"/>
                  </a:moveTo>
                  <a:cubicBezTo>
                    <a:pt x="4513" y="0"/>
                    <a:pt x="4203" y="322"/>
                    <a:pt x="4203" y="715"/>
                  </a:cubicBezTo>
                  <a:cubicBezTo>
                    <a:pt x="4203" y="1108"/>
                    <a:pt x="4525" y="1429"/>
                    <a:pt x="4917" y="1429"/>
                  </a:cubicBezTo>
                  <a:lnTo>
                    <a:pt x="5251" y="1429"/>
                  </a:lnTo>
                  <a:lnTo>
                    <a:pt x="5251" y="1989"/>
                  </a:lnTo>
                  <a:cubicBezTo>
                    <a:pt x="1727" y="2393"/>
                    <a:pt x="0" y="6573"/>
                    <a:pt x="2262" y="9359"/>
                  </a:cubicBezTo>
                  <a:cubicBezTo>
                    <a:pt x="3161" y="10454"/>
                    <a:pt x="4471" y="11023"/>
                    <a:pt x="5790" y="11023"/>
                  </a:cubicBezTo>
                  <a:cubicBezTo>
                    <a:pt x="6795" y="11023"/>
                    <a:pt x="7805" y="10693"/>
                    <a:pt x="8644" y="10013"/>
                  </a:cubicBezTo>
                  <a:cubicBezTo>
                    <a:pt x="10585" y="8430"/>
                    <a:pt x="10859" y="5561"/>
                    <a:pt x="9287" y="3632"/>
                  </a:cubicBezTo>
                  <a:cubicBezTo>
                    <a:pt x="8513" y="2679"/>
                    <a:pt x="7430" y="2120"/>
                    <a:pt x="6299" y="1989"/>
                  </a:cubicBezTo>
                  <a:lnTo>
                    <a:pt x="6299" y="1429"/>
                  </a:lnTo>
                  <a:lnTo>
                    <a:pt x="6644" y="1429"/>
                  </a:lnTo>
                  <a:cubicBezTo>
                    <a:pt x="7037" y="1429"/>
                    <a:pt x="7358" y="1096"/>
                    <a:pt x="7358" y="715"/>
                  </a:cubicBezTo>
                  <a:cubicBezTo>
                    <a:pt x="7358" y="310"/>
                    <a:pt x="7025" y="0"/>
                    <a:pt x="66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36"/>
            <p:cNvSpPr/>
            <p:nvPr/>
          </p:nvSpPr>
          <p:spPr>
            <a:xfrm>
              <a:off x="4939321" y="4009630"/>
              <a:ext cx="145929" cy="123618"/>
            </a:xfrm>
            <a:custGeom>
              <a:rect b="b" l="l" r="r" t="t"/>
              <a:pathLst>
                <a:path extrusionOk="0" h="3884" w="4585">
                  <a:moveTo>
                    <a:pt x="203" y="1"/>
                  </a:moveTo>
                  <a:cubicBezTo>
                    <a:pt x="119" y="1"/>
                    <a:pt x="48" y="72"/>
                    <a:pt x="48" y="155"/>
                  </a:cubicBezTo>
                  <a:cubicBezTo>
                    <a:pt x="48" y="203"/>
                    <a:pt x="0" y="965"/>
                    <a:pt x="429" y="1810"/>
                  </a:cubicBezTo>
                  <a:cubicBezTo>
                    <a:pt x="691" y="2334"/>
                    <a:pt x="1072" y="2799"/>
                    <a:pt x="1548" y="3156"/>
                  </a:cubicBezTo>
                  <a:cubicBezTo>
                    <a:pt x="2212" y="3644"/>
                    <a:pt x="2997" y="3883"/>
                    <a:pt x="3771" y="3883"/>
                  </a:cubicBezTo>
                  <a:cubicBezTo>
                    <a:pt x="3996" y="3883"/>
                    <a:pt x="4221" y="3863"/>
                    <a:pt x="4441" y="3823"/>
                  </a:cubicBezTo>
                  <a:cubicBezTo>
                    <a:pt x="4525" y="3811"/>
                    <a:pt x="4584" y="3715"/>
                    <a:pt x="4572" y="3632"/>
                  </a:cubicBezTo>
                  <a:cubicBezTo>
                    <a:pt x="4540" y="3545"/>
                    <a:pt x="4477" y="3488"/>
                    <a:pt x="4394" y="3488"/>
                  </a:cubicBezTo>
                  <a:cubicBezTo>
                    <a:pt x="4386" y="3488"/>
                    <a:pt x="4378" y="3488"/>
                    <a:pt x="4370" y="3489"/>
                  </a:cubicBezTo>
                  <a:cubicBezTo>
                    <a:pt x="4161" y="3528"/>
                    <a:pt x="3950" y="3547"/>
                    <a:pt x="3739" y="3547"/>
                  </a:cubicBezTo>
                  <a:cubicBezTo>
                    <a:pt x="3035" y="3547"/>
                    <a:pt x="2334" y="3331"/>
                    <a:pt x="1739" y="2882"/>
                  </a:cubicBezTo>
                  <a:cubicBezTo>
                    <a:pt x="286" y="1810"/>
                    <a:pt x="369" y="155"/>
                    <a:pt x="369" y="155"/>
                  </a:cubicBezTo>
                  <a:cubicBezTo>
                    <a:pt x="369" y="72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36"/>
            <p:cNvSpPr/>
            <p:nvPr/>
          </p:nvSpPr>
          <p:spPr>
            <a:xfrm>
              <a:off x="4942344" y="3897629"/>
              <a:ext cx="205033" cy="101816"/>
            </a:xfrm>
            <a:custGeom>
              <a:rect b="b" l="l" r="r" t="t"/>
              <a:pathLst>
                <a:path extrusionOk="0" h="3199" w="6442">
                  <a:moveTo>
                    <a:pt x="3666" y="0"/>
                  </a:moveTo>
                  <a:cubicBezTo>
                    <a:pt x="1972" y="0"/>
                    <a:pt x="363" y="1175"/>
                    <a:pt x="24" y="3008"/>
                  </a:cubicBezTo>
                  <a:cubicBezTo>
                    <a:pt x="0" y="3115"/>
                    <a:pt x="72" y="3198"/>
                    <a:pt x="179" y="3198"/>
                  </a:cubicBezTo>
                  <a:cubicBezTo>
                    <a:pt x="251" y="3198"/>
                    <a:pt x="322" y="3139"/>
                    <a:pt x="334" y="3067"/>
                  </a:cubicBezTo>
                  <a:cubicBezTo>
                    <a:pt x="656" y="1384"/>
                    <a:pt x="2127" y="318"/>
                    <a:pt x="3670" y="318"/>
                  </a:cubicBezTo>
                  <a:cubicBezTo>
                    <a:pt x="4353" y="318"/>
                    <a:pt x="5050" y="527"/>
                    <a:pt x="5668" y="984"/>
                  </a:cubicBezTo>
                  <a:cubicBezTo>
                    <a:pt x="5846" y="1115"/>
                    <a:pt x="5989" y="1257"/>
                    <a:pt x="6144" y="1412"/>
                  </a:cubicBezTo>
                  <a:cubicBezTo>
                    <a:pt x="6180" y="1448"/>
                    <a:pt x="6228" y="1471"/>
                    <a:pt x="6274" y="1471"/>
                  </a:cubicBezTo>
                  <a:cubicBezTo>
                    <a:pt x="6305" y="1471"/>
                    <a:pt x="6334" y="1460"/>
                    <a:pt x="6358" y="1436"/>
                  </a:cubicBezTo>
                  <a:cubicBezTo>
                    <a:pt x="6430" y="1377"/>
                    <a:pt x="6442" y="1269"/>
                    <a:pt x="6382" y="1210"/>
                  </a:cubicBezTo>
                  <a:cubicBezTo>
                    <a:pt x="6216" y="1031"/>
                    <a:pt x="6049" y="876"/>
                    <a:pt x="5858" y="734"/>
                  </a:cubicBezTo>
                  <a:cubicBezTo>
                    <a:pt x="5179" y="230"/>
                    <a:pt x="4414" y="0"/>
                    <a:pt x="36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36"/>
            <p:cNvSpPr/>
            <p:nvPr/>
          </p:nvSpPr>
          <p:spPr>
            <a:xfrm>
              <a:off x="5092729" y="3950240"/>
              <a:ext cx="84597" cy="175465"/>
            </a:xfrm>
            <a:custGeom>
              <a:rect b="b" l="l" r="r" t="t"/>
              <a:pathLst>
                <a:path extrusionOk="0" h="5513" w="2658">
                  <a:moveTo>
                    <a:pt x="1939" y="0"/>
                  </a:moveTo>
                  <a:cubicBezTo>
                    <a:pt x="1907" y="0"/>
                    <a:pt x="1875" y="11"/>
                    <a:pt x="1848" y="33"/>
                  </a:cubicBezTo>
                  <a:cubicBezTo>
                    <a:pt x="1776" y="81"/>
                    <a:pt x="1741" y="176"/>
                    <a:pt x="1800" y="259"/>
                  </a:cubicBezTo>
                  <a:cubicBezTo>
                    <a:pt x="2145" y="795"/>
                    <a:pt x="2324" y="1414"/>
                    <a:pt x="2324" y="2057"/>
                  </a:cubicBezTo>
                  <a:cubicBezTo>
                    <a:pt x="2324" y="3486"/>
                    <a:pt x="1431" y="4724"/>
                    <a:pt x="169" y="5200"/>
                  </a:cubicBezTo>
                  <a:cubicBezTo>
                    <a:pt x="1" y="5263"/>
                    <a:pt x="55" y="5512"/>
                    <a:pt x="218" y="5512"/>
                  </a:cubicBezTo>
                  <a:cubicBezTo>
                    <a:pt x="239" y="5512"/>
                    <a:pt x="263" y="5508"/>
                    <a:pt x="288" y="5498"/>
                  </a:cubicBezTo>
                  <a:cubicBezTo>
                    <a:pt x="1669" y="4962"/>
                    <a:pt x="2657" y="3605"/>
                    <a:pt x="2657" y="2045"/>
                  </a:cubicBezTo>
                  <a:cubicBezTo>
                    <a:pt x="2622" y="1343"/>
                    <a:pt x="2431" y="676"/>
                    <a:pt x="2074" y="81"/>
                  </a:cubicBezTo>
                  <a:cubicBezTo>
                    <a:pt x="2044" y="29"/>
                    <a:pt x="1992" y="0"/>
                    <a:pt x="19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6"/>
            <p:cNvSpPr/>
            <p:nvPr/>
          </p:nvSpPr>
          <p:spPr>
            <a:xfrm>
              <a:off x="5004886" y="3993717"/>
              <a:ext cx="81478" cy="55348"/>
            </a:xfrm>
            <a:custGeom>
              <a:rect b="b" l="l" r="r" t="t"/>
              <a:pathLst>
                <a:path extrusionOk="0" h="1739" w="2560">
                  <a:moveTo>
                    <a:pt x="1691" y="334"/>
                  </a:moveTo>
                  <a:cubicBezTo>
                    <a:pt x="1976" y="334"/>
                    <a:pt x="2143" y="655"/>
                    <a:pt x="1976" y="882"/>
                  </a:cubicBezTo>
                  <a:cubicBezTo>
                    <a:pt x="1913" y="974"/>
                    <a:pt x="1806" y="1024"/>
                    <a:pt x="1698" y="1024"/>
                  </a:cubicBezTo>
                  <a:cubicBezTo>
                    <a:pt x="1625" y="1024"/>
                    <a:pt x="1551" y="1001"/>
                    <a:pt x="1488" y="953"/>
                  </a:cubicBezTo>
                  <a:cubicBezTo>
                    <a:pt x="1214" y="763"/>
                    <a:pt x="1369" y="334"/>
                    <a:pt x="1691" y="334"/>
                  </a:cubicBezTo>
                  <a:close/>
                  <a:moveTo>
                    <a:pt x="1691" y="1"/>
                  </a:moveTo>
                  <a:cubicBezTo>
                    <a:pt x="1584" y="1"/>
                    <a:pt x="1334" y="36"/>
                    <a:pt x="1155" y="274"/>
                  </a:cubicBezTo>
                  <a:cubicBezTo>
                    <a:pt x="1024" y="453"/>
                    <a:pt x="988" y="655"/>
                    <a:pt x="1048" y="846"/>
                  </a:cubicBezTo>
                  <a:lnTo>
                    <a:pt x="131" y="1441"/>
                  </a:lnTo>
                  <a:cubicBezTo>
                    <a:pt x="0" y="1536"/>
                    <a:pt x="60" y="1739"/>
                    <a:pt x="214" y="1739"/>
                  </a:cubicBezTo>
                  <a:cubicBezTo>
                    <a:pt x="310" y="1739"/>
                    <a:pt x="262" y="1727"/>
                    <a:pt x="1214" y="1132"/>
                  </a:cubicBezTo>
                  <a:cubicBezTo>
                    <a:pt x="1346" y="1279"/>
                    <a:pt x="1520" y="1349"/>
                    <a:pt x="1692" y="1349"/>
                  </a:cubicBezTo>
                  <a:cubicBezTo>
                    <a:pt x="1896" y="1349"/>
                    <a:pt x="2098" y="1252"/>
                    <a:pt x="2226" y="1072"/>
                  </a:cubicBezTo>
                  <a:cubicBezTo>
                    <a:pt x="2560" y="632"/>
                    <a:pt x="2238" y="1"/>
                    <a:pt x="1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36"/>
            <p:cNvSpPr/>
            <p:nvPr/>
          </p:nvSpPr>
          <p:spPr>
            <a:xfrm>
              <a:off x="5053391" y="3915262"/>
              <a:ext cx="10630" cy="29982"/>
            </a:xfrm>
            <a:custGeom>
              <a:rect b="b" l="l" r="r" t="t"/>
              <a:pathLst>
                <a:path extrusionOk="0" h="942" w="334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775"/>
                  </a:lnTo>
                  <a:cubicBezTo>
                    <a:pt x="0" y="858"/>
                    <a:pt x="83" y="942"/>
                    <a:pt x="167" y="942"/>
                  </a:cubicBezTo>
                  <a:cubicBezTo>
                    <a:pt x="262" y="942"/>
                    <a:pt x="333" y="858"/>
                    <a:pt x="333" y="775"/>
                  </a:cubicBezTo>
                  <a:lnTo>
                    <a:pt x="333" y="168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36"/>
            <p:cNvSpPr/>
            <p:nvPr/>
          </p:nvSpPr>
          <p:spPr>
            <a:xfrm>
              <a:off x="5005236" y="3928216"/>
              <a:ext cx="21261" cy="26894"/>
            </a:xfrm>
            <a:custGeom>
              <a:rect b="b" l="l" r="r" t="t"/>
              <a:pathLst>
                <a:path extrusionOk="0" h="845" w="668">
                  <a:moveTo>
                    <a:pt x="183" y="1"/>
                  </a:moveTo>
                  <a:cubicBezTo>
                    <a:pt x="156" y="1"/>
                    <a:pt x="130" y="8"/>
                    <a:pt x="108" y="23"/>
                  </a:cubicBezTo>
                  <a:cubicBezTo>
                    <a:pt x="25" y="70"/>
                    <a:pt x="1" y="177"/>
                    <a:pt x="49" y="249"/>
                  </a:cubicBezTo>
                  <a:lnTo>
                    <a:pt x="346" y="773"/>
                  </a:lnTo>
                  <a:cubicBezTo>
                    <a:pt x="382" y="808"/>
                    <a:pt x="430" y="844"/>
                    <a:pt x="489" y="844"/>
                  </a:cubicBezTo>
                  <a:cubicBezTo>
                    <a:pt x="525" y="844"/>
                    <a:pt x="549" y="844"/>
                    <a:pt x="561" y="832"/>
                  </a:cubicBezTo>
                  <a:cubicBezTo>
                    <a:pt x="644" y="785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36"/>
            <p:cNvSpPr/>
            <p:nvPr/>
          </p:nvSpPr>
          <p:spPr>
            <a:xfrm>
              <a:off x="4970766" y="3962876"/>
              <a:ext cx="28454" cy="19510"/>
            </a:xfrm>
            <a:custGeom>
              <a:rect b="b" l="l" r="r" t="t"/>
              <a:pathLst>
                <a:path extrusionOk="0" h="613" w="894">
                  <a:moveTo>
                    <a:pt x="189" y="1"/>
                  </a:moveTo>
                  <a:cubicBezTo>
                    <a:pt x="130" y="1"/>
                    <a:pt x="69" y="27"/>
                    <a:pt x="36" y="77"/>
                  </a:cubicBezTo>
                  <a:cubicBezTo>
                    <a:pt x="0" y="160"/>
                    <a:pt x="24" y="255"/>
                    <a:pt x="96" y="303"/>
                  </a:cubicBezTo>
                  <a:lnTo>
                    <a:pt x="620" y="600"/>
                  </a:lnTo>
                  <a:cubicBezTo>
                    <a:pt x="655" y="612"/>
                    <a:pt x="679" y="612"/>
                    <a:pt x="691" y="612"/>
                  </a:cubicBezTo>
                  <a:cubicBezTo>
                    <a:pt x="751" y="612"/>
                    <a:pt x="798" y="589"/>
                    <a:pt x="834" y="541"/>
                  </a:cubicBezTo>
                  <a:cubicBezTo>
                    <a:pt x="893" y="470"/>
                    <a:pt x="858" y="362"/>
                    <a:pt x="786" y="315"/>
                  </a:cubicBezTo>
                  <a:lnTo>
                    <a:pt x="262" y="17"/>
                  </a:lnTo>
                  <a:cubicBezTo>
                    <a:pt x="240" y="6"/>
                    <a:pt x="215" y="1"/>
                    <a:pt x="1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36"/>
            <p:cNvSpPr/>
            <p:nvPr/>
          </p:nvSpPr>
          <p:spPr>
            <a:xfrm>
              <a:off x="4958258" y="4010012"/>
              <a:ext cx="29982" cy="10248"/>
            </a:xfrm>
            <a:custGeom>
              <a:rect b="b" l="l" r="r" t="t"/>
              <a:pathLst>
                <a:path extrusionOk="0" h="322" w="942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36"/>
            <p:cNvSpPr/>
            <p:nvPr/>
          </p:nvSpPr>
          <p:spPr>
            <a:xfrm>
              <a:off x="4969239" y="4047601"/>
              <a:ext cx="30363" cy="20051"/>
            </a:xfrm>
            <a:custGeom>
              <a:rect b="b" l="l" r="r" t="t"/>
              <a:pathLst>
                <a:path extrusionOk="0" h="630" w="954">
                  <a:moveTo>
                    <a:pt x="754" y="0"/>
                  </a:moveTo>
                  <a:cubicBezTo>
                    <a:pt x="728" y="0"/>
                    <a:pt x="702" y="7"/>
                    <a:pt x="679" y="22"/>
                  </a:cubicBezTo>
                  <a:lnTo>
                    <a:pt x="156" y="320"/>
                  </a:lnTo>
                  <a:cubicBezTo>
                    <a:pt x="1" y="415"/>
                    <a:pt x="60" y="629"/>
                    <a:pt x="239" y="629"/>
                  </a:cubicBezTo>
                  <a:cubicBezTo>
                    <a:pt x="310" y="629"/>
                    <a:pt x="310" y="605"/>
                    <a:pt x="846" y="308"/>
                  </a:cubicBezTo>
                  <a:cubicBezTo>
                    <a:pt x="918" y="260"/>
                    <a:pt x="953" y="153"/>
                    <a:pt x="906" y="82"/>
                  </a:cubicBezTo>
                  <a:cubicBezTo>
                    <a:pt x="873" y="33"/>
                    <a:pt x="812" y="0"/>
                    <a:pt x="7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36"/>
            <p:cNvSpPr/>
            <p:nvPr/>
          </p:nvSpPr>
          <p:spPr>
            <a:xfrm>
              <a:off x="5005236" y="4075641"/>
              <a:ext cx="21261" cy="26862"/>
            </a:xfrm>
            <a:custGeom>
              <a:rect b="b" l="l" r="r" t="t"/>
              <a:pathLst>
                <a:path extrusionOk="0" h="844" w="668">
                  <a:moveTo>
                    <a:pt x="491" y="0"/>
                  </a:moveTo>
                  <a:cubicBezTo>
                    <a:pt x="440" y="0"/>
                    <a:pt x="391" y="33"/>
                    <a:pt x="358" y="82"/>
                  </a:cubicBezTo>
                  <a:lnTo>
                    <a:pt x="60" y="606"/>
                  </a:lnTo>
                  <a:cubicBezTo>
                    <a:pt x="1" y="701"/>
                    <a:pt x="72" y="844"/>
                    <a:pt x="191" y="844"/>
                  </a:cubicBezTo>
                  <a:cubicBezTo>
                    <a:pt x="251" y="844"/>
                    <a:pt x="299" y="808"/>
                    <a:pt x="322" y="760"/>
                  </a:cubicBezTo>
                  <a:lnTo>
                    <a:pt x="620" y="248"/>
                  </a:lnTo>
                  <a:cubicBezTo>
                    <a:pt x="668" y="165"/>
                    <a:pt x="644" y="70"/>
                    <a:pt x="561" y="22"/>
                  </a:cubicBezTo>
                  <a:cubicBezTo>
                    <a:pt x="538" y="7"/>
                    <a:pt x="514" y="0"/>
                    <a:pt x="4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36"/>
            <p:cNvSpPr/>
            <p:nvPr/>
          </p:nvSpPr>
          <p:spPr>
            <a:xfrm>
              <a:off x="5053391" y="4085794"/>
              <a:ext cx="10630" cy="29982"/>
            </a:xfrm>
            <a:custGeom>
              <a:rect b="b" l="l" r="r" t="t"/>
              <a:pathLst>
                <a:path extrusionOk="0" h="942" w="334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775"/>
                  </a:lnTo>
                  <a:cubicBezTo>
                    <a:pt x="0" y="858"/>
                    <a:pt x="83" y="941"/>
                    <a:pt x="167" y="941"/>
                  </a:cubicBezTo>
                  <a:cubicBezTo>
                    <a:pt x="250" y="941"/>
                    <a:pt x="333" y="858"/>
                    <a:pt x="333" y="775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36"/>
            <p:cNvSpPr/>
            <p:nvPr/>
          </p:nvSpPr>
          <p:spPr>
            <a:xfrm>
              <a:off x="5090501" y="4075641"/>
              <a:ext cx="21261" cy="26894"/>
            </a:xfrm>
            <a:custGeom>
              <a:rect b="b" l="l" r="r" t="t"/>
              <a:pathLst>
                <a:path extrusionOk="0" h="845" w="668">
                  <a:moveTo>
                    <a:pt x="182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25" y="70"/>
                    <a:pt x="1" y="165"/>
                    <a:pt x="48" y="248"/>
                  </a:cubicBezTo>
                  <a:lnTo>
                    <a:pt x="346" y="760"/>
                  </a:lnTo>
                  <a:cubicBezTo>
                    <a:pt x="370" y="815"/>
                    <a:pt x="424" y="844"/>
                    <a:pt x="479" y="844"/>
                  </a:cubicBezTo>
                  <a:cubicBezTo>
                    <a:pt x="507" y="844"/>
                    <a:pt x="536" y="836"/>
                    <a:pt x="560" y="820"/>
                  </a:cubicBezTo>
                  <a:cubicBezTo>
                    <a:pt x="644" y="784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0"/>
                    <a:pt x="1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36"/>
            <p:cNvSpPr/>
            <p:nvPr/>
          </p:nvSpPr>
          <p:spPr>
            <a:xfrm>
              <a:off x="5117809" y="4048142"/>
              <a:ext cx="28454" cy="19510"/>
            </a:xfrm>
            <a:custGeom>
              <a:rect b="b" l="l" r="r" t="t"/>
              <a:pathLst>
                <a:path extrusionOk="0" h="613" w="894">
                  <a:moveTo>
                    <a:pt x="195" y="1"/>
                  </a:moveTo>
                  <a:cubicBezTo>
                    <a:pt x="136" y="1"/>
                    <a:pt x="81" y="27"/>
                    <a:pt x="48" y="77"/>
                  </a:cubicBezTo>
                  <a:cubicBezTo>
                    <a:pt x="0" y="160"/>
                    <a:pt x="36" y="243"/>
                    <a:pt x="107" y="291"/>
                  </a:cubicBezTo>
                  <a:cubicBezTo>
                    <a:pt x="643" y="588"/>
                    <a:pt x="631" y="612"/>
                    <a:pt x="714" y="612"/>
                  </a:cubicBezTo>
                  <a:cubicBezTo>
                    <a:pt x="774" y="612"/>
                    <a:pt x="822" y="588"/>
                    <a:pt x="845" y="541"/>
                  </a:cubicBezTo>
                  <a:cubicBezTo>
                    <a:pt x="893" y="469"/>
                    <a:pt x="869" y="362"/>
                    <a:pt x="786" y="315"/>
                  </a:cubicBezTo>
                  <a:lnTo>
                    <a:pt x="274" y="17"/>
                  </a:lnTo>
                  <a:cubicBezTo>
                    <a:pt x="248" y="6"/>
                    <a:pt x="221" y="1"/>
                    <a:pt x="1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36"/>
            <p:cNvSpPr/>
            <p:nvPr/>
          </p:nvSpPr>
          <p:spPr>
            <a:xfrm>
              <a:off x="5128790" y="4010012"/>
              <a:ext cx="29950" cy="10248"/>
            </a:xfrm>
            <a:custGeom>
              <a:rect b="b" l="l" r="r" t="t"/>
              <a:pathLst>
                <a:path extrusionOk="0" h="322" w="941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36"/>
            <p:cNvSpPr/>
            <p:nvPr/>
          </p:nvSpPr>
          <p:spPr>
            <a:xfrm>
              <a:off x="5117809" y="3962717"/>
              <a:ext cx="28454" cy="19669"/>
            </a:xfrm>
            <a:custGeom>
              <a:rect b="b" l="l" r="r" t="t"/>
              <a:pathLst>
                <a:path extrusionOk="0" h="618" w="894">
                  <a:moveTo>
                    <a:pt x="706" y="0"/>
                  </a:moveTo>
                  <a:cubicBezTo>
                    <a:pt x="679" y="0"/>
                    <a:pt x="654" y="7"/>
                    <a:pt x="631" y="22"/>
                  </a:cubicBezTo>
                  <a:lnTo>
                    <a:pt x="107" y="320"/>
                  </a:lnTo>
                  <a:cubicBezTo>
                    <a:pt x="36" y="367"/>
                    <a:pt x="0" y="475"/>
                    <a:pt x="48" y="546"/>
                  </a:cubicBezTo>
                  <a:cubicBezTo>
                    <a:pt x="83" y="594"/>
                    <a:pt x="143" y="617"/>
                    <a:pt x="202" y="617"/>
                  </a:cubicBezTo>
                  <a:cubicBezTo>
                    <a:pt x="226" y="617"/>
                    <a:pt x="262" y="617"/>
                    <a:pt x="274" y="605"/>
                  </a:cubicBezTo>
                  <a:lnTo>
                    <a:pt x="798" y="308"/>
                  </a:lnTo>
                  <a:cubicBezTo>
                    <a:pt x="869" y="260"/>
                    <a:pt x="893" y="165"/>
                    <a:pt x="857" y="82"/>
                  </a:cubicBezTo>
                  <a:cubicBezTo>
                    <a:pt x="825" y="33"/>
                    <a:pt x="764" y="0"/>
                    <a:pt x="7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36"/>
            <p:cNvSpPr/>
            <p:nvPr/>
          </p:nvSpPr>
          <p:spPr>
            <a:xfrm>
              <a:off x="5090501" y="3928152"/>
              <a:ext cx="20879" cy="26958"/>
            </a:xfrm>
            <a:custGeom>
              <a:rect b="b" l="l" r="r" t="t"/>
              <a:pathLst>
                <a:path extrusionOk="0" h="847" w="656">
                  <a:moveTo>
                    <a:pt x="475" y="0"/>
                  </a:moveTo>
                  <a:cubicBezTo>
                    <a:pt x="424" y="0"/>
                    <a:pt x="370" y="29"/>
                    <a:pt x="346" y="84"/>
                  </a:cubicBezTo>
                  <a:lnTo>
                    <a:pt x="48" y="608"/>
                  </a:lnTo>
                  <a:cubicBezTo>
                    <a:pt x="1" y="679"/>
                    <a:pt x="25" y="787"/>
                    <a:pt x="108" y="834"/>
                  </a:cubicBezTo>
                  <a:cubicBezTo>
                    <a:pt x="132" y="846"/>
                    <a:pt x="168" y="846"/>
                    <a:pt x="179" y="846"/>
                  </a:cubicBezTo>
                  <a:cubicBezTo>
                    <a:pt x="239" y="846"/>
                    <a:pt x="287" y="810"/>
                    <a:pt x="310" y="775"/>
                  </a:cubicBezTo>
                  <a:lnTo>
                    <a:pt x="608" y="251"/>
                  </a:lnTo>
                  <a:cubicBezTo>
                    <a:pt x="656" y="179"/>
                    <a:pt x="620" y="72"/>
                    <a:pt x="549" y="25"/>
                  </a:cubicBezTo>
                  <a:cubicBezTo>
                    <a:pt x="528" y="8"/>
                    <a:pt x="502" y="0"/>
                    <a:pt x="4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37"/>
          <p:cNvSpPr txBox="1"/>
          <p:nvPr>
            <p:ph type="ctrTitle"/>
          </p:nvPr>
        </p:nvSpPr>
        <p:spPr>
          <a:xfrm>
            <a:off x="3044100" y="3247750"/>
            <a:ext cx="3055800" cy="5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—SOMEONE FAMOUS</a:t>
            </a:r>
            <a:endParaRPr/>
          </a:p>
        </p:txBody>
      </p:sp>
      <p:sp>
        <p:nvSpPr>
          <p:cNvPr id="706" name="Google Shape;706;p37"/>
          <p:cNvSpPr txBox="1"/>
          <p:nvPr>
            <p:ph idx="1" type="subTitle"/>
          </p:nvPr>
        </p:nvSpPr>
        <p:spPr>
          <a:xfrm>
            <a:off x="2333000" y="1423125"/>
            <a:ext cx="4478100" cy="170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Text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38"/>
          <p:cNvSpPr txBox="1"/>
          <p:nvPr>
            <p:ph idx="1" type="body"/>
          </p:nvPr>
        </p:nvSpPr>
        <p:spPr>
          <a:xfrm>
            <a:off x="597375" y="1063525"/>
            <a:ext cx="4016400" cy="378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50">
                <a:solidFill>
                  <a:srgbClr val="FFFFFF"/>
                </a:solidFill>
              </a:rPr>
              <a:t>Shows library leadership:</a:t>
            </a:r>
            <a:endParaRPr sz="1850">
              <a:solidFill>
                <a:srgbClr val="FFFFFF"/>
              </a:solidFill>
            </a:endParaRPr>
          </a:p>
          <a:p>
            <a:pPr indent="-346075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50"/>
              <a:buChar char="●"/>
            </a:pPr>
            <a:r>
              <a:rPr lang="en" sz="1850">
                <a:solidFill>
                  <a:srgbClr val="FFFFFF"/>
                </a:solidFill>
              </a:rPr>
              <a:t>Ideas have value</a:t>
            </a:r>
            <a:endParaRPr sz="1850">
              <a:solidFill>
                <a:srgbClr val="FFFFFF"/>
              </a:solidFill>
            </a:endParaRPr>
          </a:p>
          <a:p>
            <a:pPr indent="-3460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50"/>
              <a:buChar char="●"/>
            </a:pPr>
            <a:r>
              <a:rPr lang="en" sz="1850">
                <a:solidFill>
                  <a:srgbClr val="FFFFFF"/>
                </a:solidFill>
              </a:rPr>
              <a:t>You have dedication</a:t>
            </a:r>
            <a:endParaRPr sz="1850">
              <a:solidFill>
                <a:srgbClr val="FFFFFF"/>
              </a:solidFill>
            </a:endParaRPr>
          </a:p>
          <a:p>
            <a:pPr indent="-3460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50"/>
              <a:buChar char="●"/>
            </a:pPr>
            <a:r>
              <a:rPr lang="en" sz="1850">
                <a:solidFill>
                  <a:srgbClr val="FFFFFF"/>
                </a:solidFill>
              </a:rPr>
              <a:t>Library doesn’t have to shoulder all costs </a:t>
            </a:r>
            <a:endParaRPr sz="1850">
              <a:solidFill>
                <a:srgbClr val="FFFFFF"/>
              </a:solidFill>
            </a:endParaRPr>
          </a:p>
        </p:txBody>
      </p:sp>
      <p:sp>
        <p:nvSpPr>
          <p:cNvPr id="712" name="Google Shape;712;p38"/>
          <p:cNvSpPr txBox="1"/>
          <p:nvPr>
            <p:ph type="ctrTitle"/>
          </p:nvPr>
        </p:nvSpPr>
        <p:spPr>
          <a:xfrm>
            <a:off x="621630" y="411675"/>
            <a:ext cx="5888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Augment Costs with Grants</a:t>
            </a:r>
            <a:endParaRPr sz="3000"/>
          </a:p>
        </p:txBody>
      </p:sp>
      <p:pic>
        <p:nvPicPr>
          <p:cNvPr id="713" name="Google Shape;71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850" y="1463775"/>
            <a:ext cx="4225426" cy="2986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39"/>
          <p:cNvSpPr txBox="1"/>
          <p:nvPr>
            <p:ph idx="1" type="body"/>
          </p:nvPr>
        </p:nvSpPr>
        <p:spPr>
          <a:xfrm>
            <a:off x="618825" y="1513300"/>
            <a:ext cx="3908700" cy="27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Increase traffic &amp; usage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Shows value to admin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Enrich learning at your institution</a:t>
            </a:r>
            <a:endParaRPr sz="1700">
              <a:solidFill>
                <a:srgbClr val="FFFFFF"/>
              </a:solidFill>
            </a:endParaRPr>
          </a:p>
        </p:txBody>
      </p:sp>
      <p:sp>
        <p:nvSpPr>
          <p:cNvPr id="719" name="Google Shape;719;p39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with Faculty</a:t>
            </a:r>
            <a:endParaRPr/>
          </a:p>
        </p:txBody>
      </p:sp>
      <p:pic>
        <p:nvPicPr>
          <p:cNvPr id="720" name="Google Shape;720;p39"/>
          <p:cNvPicPr preferRelativeResize="0"/>
          <p:nvPr/>
        </p:nvPicPr>
        <p:blipFill rotWithShape="1">
          <a:blip r:embed="rId3">
            <a:alphaModFix/>
          </a:blip>
          <a:srcRect b="0" l="27671" r="11604" t="0"/>
          <a:stretch/>
        </p:blipFill>
        <p:spPr>
          <a:xfrm rot="-5400000">
            <a:off x="5819986" y="-38899"/>
            <a:ext cx="1343402" cy="165922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21" name="Google Shape;72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1300" y="494611"/>
            <a:ext cx="1645500" cy="134561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22" name="Google Shape;722;p39"/>
          <p:cNvPicPr preferRelativeResize="0"/>
          <p:nvPr/>
        </p:nvPicPr>
        <p:blipFill rotWithShape="1">
          <a:blip r:embed="rId5">
            <a:alphaModFix/>
          </a:blip>
          <a:srcRect b="19718" l="13559" r="13892" t="23011"/>
          <a:stretch/>
        </p:blipFill>
        <p:spPr>
          <a:xfrm>
            <a:off x="5662075" y="1840225"/>
            <a:ext cx="2055745" cy="12171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23" name="Google Shape;723;p39"/>
          <p:cNvPicPr preferRelativeResize="0"/>
          <p:nvPr/>
        </p:nvPicPr>
        <p:blipFill rotWithShape="1">
          <a:blip r:embed="rId6">
            <a:alphaModFix/>
          </a:blip>
          <a:srcRect b="14788" l="2942" r="5390" t="29655"/>
          <a:stretch/>
        </p:blipFill>
        <p:spPr>
          <a:xfrm rot="10800000">
            <a:off x="5746213" y="3435189"/>
            <a:ext cx="2743050" cy="1246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p39"/>
          <p:cNvPicPr preferRelativeResize="0"/>
          <p:nvPr/>
        </p:nvPicPr>
        <p:blipFill rotWithShape="1">
          <a:blip r:embed="rId7">
            <a:alphaModFix/>
          </a:blip>
          <a:srcRect b="23638" l="23857" r="28919" t="15795"/>
          <a:stretch/>
        </p:blipFill>
        <p:spPr>
          <a:xfrm rot="-5400000">
            <a:off x="7599452" y="2210963"/>
            <a:ext cx="1393872" cy="134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40"/>
          <p:cNvSpPr txBox="1"/>
          <p:nvPr>
            <p:ph idx="4"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Infographics are Your Friend!</a:t>
            </a:r>
            <a:endParaRPr/>
          </a:p>
        </p:txBody>
      </p:sp>
      <p:pic>
        <p:nvPicPr>
          <p:cNvPr id="730" name="Google Shape;730;p40"/>
          <p:cNvPicPr preferRelativeResize="0"/>
          <p:nvPr/>
        </p:nvPicPr>
        <p:blipFill rotWithShape="1">
          <a:blip r:embed="rId3">
            <a:alphaModFix/>
          </a:blip>
          <a:srcRect b="58423" l="0" r="0" t="0"/>
          <a:stretch/>
        </p:blipFill>
        <p:spPr>
          <a:xfrm>
            <a:off x="1775575" y="1412375"/>
            <a:ext cx="2729925" cy="3121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1" name="Google Shape;731;p40"/>
          <p:cNvPicPr preferRelativeResize="0"/>
          <p:nvPr/>
        </p:nvPicPr>
        <p:blipFill rotWithShape="1">
          <a:blip r:embed="rId3">
            <a:alphaModFix/>
          </a:blip>
          <a:srcRect b="0" l="0" r="0" t="41441"/>
          <a:stretch/>
        </p:blipFill>
        <p:spPr>
          <a:xfrm>
            <a:off x="5741200" y="539900"/>
            <a:ext cx="2680800" cy="4316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1"/>
          <p:cNvSpPr txBox="1"/>
          <p:nvPr>
            <p:ph idx="4" type="ctrTitle"/>
          </p:nvPr>
        </p:nvSpPr>
        <p:spPr>
          <a:xfrm>
            <a:off x="618825" y="411675"/>
            <a:ext cx="78720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Connecting to MUL and Miami Strategic Plans/Mission/Values</a:t>
            </a:r>
            <a:endParaRPr sz="2500"/>
          </a:p>
        </p:txBody>
      </p:sp>
      <p:sp>
        <p:nvSpPr>
          <p:cNvPr id="737" name="Google Shape;737;p41"/>
          <p:cNvSpPr/>
          <p:nvPr/>
        </p:nvSpPr>
        <p:spPr>
          <a:xfrm>
            <a:off x="1783325" y="1199225"/>
            <a:ext cx="252000" cy="25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8" name="Google Shape;73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525" y="1199225"/>
            <a:ext cx="3435926" cy="173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7526" y="2936475"/>
            <a:ext cx="3435924" cy="1730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Google Shape;740;p41"/>
          <p:cNvPicPr preferRelativeResize="0"/>
          <p:nvPr/>
        </p:nvPicPr>
        <p:blipFill rotWithShape="1">
          <a:blip r:embed="rId5">
            <a:alphaModFix/>
          </a:blip>
          <a:srcRect b="0" l="1574" r="0" t="0"/>
          <a:stretch/>
        </p:blipFill>
        <p:spPr>
          <a:xfrm>
            <a:off x="4827400" y="1800025"/>
            <a:ext cx="3849377" cy="20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4"/>
          <p:cNvSpPr txBox="1"/>
          <p:nvPr>
            <p:ph idx="1" type="body"/>
          </p:nvPr>
        </p:nvSpPr>
        <p:spPr>
          <a:xfrm>
            <a:off x="638550" y="1090325"/>
            <a:ext cx="7866900" cy="16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Examples of online maker services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Maker Kits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Justifying new/ongoing costs of emerging tech to leadership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4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Cover Today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2"/>
          <p:cNvSpPr txBox="1"/>
          <p:nvPr/>
        </p:nvSpPr>
        <p:spPr>
          <a:xfrm>
            <a:off x="444450" y="2787700"/>
            <a:ext cx="8255100" cy="1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accent6"/>
                </a:solidFill>
                <a:latin typeface="Maven Pro"/>
                <a:ea typeface="Maven Pro"/>
                <a:cs typeface="Maven Pro"/>
                <a:sym typeface="Maven Pro"/>
              </a:rPr>
              <a:t>Contact Us!</a:t>
            </a:r>
            <a:endParaRPr b="1" sz="2300">
              <a:solidFill>
                <a:schemeClr val="accent6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Maven Pro"/>
                <a:ea typeface="Maven Pro"/>
                <a:cs typeface="Maven Pro"/>
                <a:sym typeface="Maven Pro"/>
              </a:rPr>
              <a:t>Lori Chapin </a:t>
            </a:r>
            <a:r>
              <a:rPr lang="en" sz="1900" u="sng">
                <a:solidFill>
                  <a:schemeClr val="hlink"/>
                </a:solidFill>
                <a:latin typeface="Maven Pro"/>
                <a:ea typeface="Maven Pro"/>
                <a:cs typeface="Maven Pro"/>
                <a:sym typeface="Maven Pro"/>
                <a:hlinkClick r:id="rId3"/>
              </a:rPr>
              <a:t>pheanila@miamioh.edu</a:t>
            </a:r>
            <a:endParaRPr sz="1900">
              <a:solidFill>
                <a:schemeClr val="accent3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Maven Pro"/>
                <a:ea typeface="Maven Pro"/>
                <a:cs typeface="Maven Pro"/>
                <a:sym typeface="Maven Pro"/>
              </a:rPr>
              <a:t>Sarah Nagle </a:t>
            </a:r>
            <a:r>
              <a:rPr lang="en" sz="1900" u="sng">
                <a:solidFill>
                  <a:schemeClr val="hlink"/>
                </a:solidFill>
                <a:latin typeface="Maven Pro"/>
                <a:ea typeface="Maven Pro"/>
                <a:cs typeface="Maven Pro"/>
                <a:sym typeface="Maven Pro"/>
                <a:hlinkClick r:id="rId4"/>
              </a:rPr>
              <a:t>pricesb@miamioh.edu</a:t>
            </a:r>
            <a:r>
              <a:rPr lang="en" sz="1900">
                <a:solidFill>
                  <a:schemeClr val="accent3"/>
                </a:solidFill>
                <a:latin typeface="Maven Pro"/>
                <a:ea typeface="Maven Pro"/>
                <a:cs typeface="Maven Pro"/>
                <a:sym typeface="Maven Pro"/>
              </a:rPr>
              <a:t>    @SarahNagle10</a:t>
            </a:r>
            <a:endParaRPr sz="1900">
              <a:solidFill>
                <a:schemeClr val="accent3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746" name="Google Shape;746;p42"/>
          <p:cNvSpPr txBox="1"/>
          <p:nvPr>
            <p:ph type="title"/>
          </p:nvPr>
        </p:nvSpPr>
        <p:spPr>
          <a:xfrm>
            <a:off x="2037000" y="1201925"/>
            <a:ext cx="5070000" cy="21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747" name="Google Shape;747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6296" y="3572975"/>
            <a:ext cx="233148" cy="20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5"/>
          <p:cNvSpPr txBox="1"/>
          <p:nvPr>
            <p:ph idx="1" type="body"/>
          </p:nvPr>
        </p:nvSpPr>
        <p:spPr>
          <a:xfrm>
            <a:off x="597375" y="1063525"/>
            <a:ext cx="3908700" cy="378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Opened in August 2019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Equipment: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3D Printers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Carvey CNCs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Sewing/Embroidery Machines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Silhouette Cameos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Heat Press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Sublimation Printer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From the Makerspace’s opening in August 2019, to our COVID-related closure in mid-March, 2020, we saw </a:t>
            </a:r>
            <a:r>
              <a:rPr b="1" lang="en" sz="1500"/>
              <a:t>977 total walk-ins, and 312 unique registered users</a:t>
            </a:r>
            <a:endParaRPr b="1" sz="1500"/>
          </a:p>
        </p:txBody>
      </p:sp>
      <p:sp>
        <p:nvSpPr>
          <p:cNvPr id="504" name="Google Shape;504;p25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MUL Makerspace</a:t>
            </a:r>
            <a:endParaRPr/>
          </a:p>
        </p:txBody>
      </p:sp>
      <p:pic>
        <p:nvPicPr>
          <p:cNvPr id="505" name="Google Shape;50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8475" y="1141875"/>
            <a:ext cx="2358346" cy="132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91950" y="1613825"/>
            <a:ext cx="2266925" cy="127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8475" y="2620850"/>
            <a:ext cx="2358365" cy="132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08812" y="3150375"/>
            <a:ext cx="2550060" cy="17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6"/>
          <p:cNvSpPr txBox="1"/>
          <p:nvPr>
            <p:ph idx="1" type="body"/>
          </p:nvPr>
        </p:nvSpPr>
        <p:spPr>
          <a:xfrm>
            <a:off x="618825" y="1209700"/>
            <a:ext cx="3908700" cy="24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Total attendance for Fall 2019 Makerspace events was 561, and 115 for the first part of Spring 2020 semester before closing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 Heart Art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Creepy Crawly Crafts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Craft Your Heart Out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MakeHERspace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514" name="Google Shape;514;p26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In-person Events</a:t>
            </a:r>
            <a:endParaRPr/>
          </a:p>
        </p:txBody>
      </p:sp>
      <p:pic>
        <p:nvPicPr>
          <p:cNvPr id="515" name="Google Shape;51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7600" y="768325"/>
            <a:ext cx="2569022" cy="1712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5676" y="2481000"/>
            <a:ext cx="2460870" cy="164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7915" y="1555225"/>
            <a:ext cx="1664567" cy="2218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7884" y="2347375"/>
            <a:ext cx="1755317" cy="263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7"/>
          <p:cNvSpPr txBox="1"/>
          <p:nvPr>
            <p:ph idx="1" type="body"/>
          </p:nvPr>
        </p:nvSpPr>
        <p:spPr>
          <a:xfrm>
            <a:off x="618825" y="1914825"/>
            <a:ext cx="3908700" cy="17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900"/>
              <a:t>Recreate community of in-person events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Very simple projects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Focus on student well-being, anti-stress</a:t>
            </a:r>
            <a:endParaRPr sz="19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524" name="Google Shape;524;p27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Friday Make-Alongs</a:t>
            </a:r>
            <a:endParaRPr/>
          </a:p>
        </p:txBody>
      </p:sp>
      <p:pic>
        <p:nvPicPr>
          <p:cNvPr id="525" name="Google Shape;5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8475" y="1141875"/>
            <a:ext cx="4176000" cy="3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8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Zineclusivity</a:t>
            </a:r>
            <a:endParaRPr/>
          </a:p>
        </p:txBody>
      </p:sp>
      <p:pic>
        <p:nvPicPr>
          <p:cNvPr id="531" name="Google Shape;5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375" y="1132876"/>
            <a:ext cx="4506076" cy="158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7025" y="2865155"/>
            <a:ext cx="4032276" cy="2116945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28"/>
          <p:cNvSpPr txBox="1"/>
          <p:nvPr/>
        </p:nvSpPr>
        <p:spPr>
          <a:xfrm>
            <a:off x="5240875" y="1132875"/>
            <a:ext cx="3540900" cy="12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●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Stories of discrimination, micro-agreessions, sexual harassment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●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Students expressing frustration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534" name="Google Shape;534;p28"/>
          <p:cNvSpPr txBox="1"/>
          <p:nvPr/>
        </p:nvSpPr>
        <p:spPr>
          <a:xfrm>
            <a:off x="597375" y="3093600"/>
            <a:ext cx="3798900" cy="12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●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Give students a voice and outlet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●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“How can we make Miami more inclusive”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●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Tour of Queer Zine Archive Project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aven Pro"/>
              <a:buChar char="○"/>
            </a:pPr>
            <a:r>
              <a:rPr lang="en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Talk on using zines for social justice</a:t>
            </a:r>
            <a:endParaRPr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29"/>
          <p:cNvSpPr txBox="1"/>
          <p:nvPr>
            <p:ph type="ctrTitle"/>
          </p:nvPr>
        </p:nvSpPr>
        <p:spPr>
          <a:xfrm>
            <a:off x="959337" y="813800"/>
            <a:ext cx="2622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Discord</a:t>
            </a:r>
            <a:endParaRPr/>
          </a:p>
        </p:txBody>
      </p:sp>
      <p:sp>
        <p:nvSpPr>
          <p:cNvPr id="540" name="Google Shape;540;p29"/>
          <p:cNvSpPr/>
          <p:nvPr/>
        </p:nvSpPr>
        <p:spPr>
          <a:xfrm>
            <a:off x="4815450" y="813800"/>
            <a:ext cx="3101400" cy="296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29"/>
          <p:cNvSpPr/>
          <p:nvPr/>
        </p:nvSpPr>
        <p:spPr>
          <a:xfrm>
            <a:off x="1370476" y="3869000"/>
            <a:ext cx="6279992" cy="104326"/>
          </a:xfrm>
          <a:custGeom>
            <a:rect b="b" l="l" r="r" t="t"/>
            <a:pathLst>
              <a:path extrusionOk="0" h="2382" w="143387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29"/>
          <p:cNvSpPr/>
          <p:nvPr/>
        </p:nvSpPr>
        <p:spPr>
          <a:xfrm>
            <a:off x="1369950" y="3869000"/>
            <a:ext cx="5074478" cy="104326"/>
          </a:xfrm>
          <a:custGeom>
            <a:rect b="b" l="l" r="r" t="t"/>
            <a:pathLst>
              <a:path extrusionOk="0" h="2382" w="87904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3" name="Google Shape;543;p29"/>
          <p:cNvCxnSpPr>
            <a:stCxn id="540" idx="2"/>
          </p:cNvCxnSpPr>
          <p:nvPr/>
        </p:nvCxnSpPr>
        <p:spPr>
          <a:xfrm>
            <a:off x="6366150" y="3776600"/>
            <a:ext cx="0" cy="9780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44" name="Google Shape;544;p29"/>
          <p:cNvPicPr preferRelativeResize="0"/>
          <p:nvPr/>
        </p:nvPicPr>
        <p:blipFill rotWithShape="1">
          <a:blip r:embed="rId3">
            <a:alphaModFix/>
          </a:blip>
          <a:srcRect b="15196" l="0" r="0" t="0"/>
          <a:stretch/>
        </p:blipFill>
        <p:spPr>
          <a:xfrm>
            <a:off x="1055475" y="1615200"/>
            <a:ext cx="6669597" cy="3086574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29"/>
          <p:cNvSpPr txBox="1"/>
          <p:nvPr/>
        </p:nvSpPr>
        <p:spPr>
          <a:xfrm>
            <a:off x="1683575" y="4754600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Screenshot from Boise State MakerLab Discord Server</a:t>
            </a:r>
            <a:endParaRPr sz="1200"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0"/>
          <p:cNvSpPr txBox="1"/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Canvas Modules</a:t>
            </a:r>
            <a:endParaRPr/>
          </a:p>
        </p:txBody>
      </p:sp>
      <p:grpSp>
        <p:nvGrpSpPr>
          <p:cNvPr id="551" name="Google Shape;551;p30"/>
          <p:cNvGrpSpPr/>
          <p:nvPr/>
        </p:nvGrpSpPr>
        <p:grpSpPr>
          <a:xfrm>
            <a:off x="2865643" y="1274393"/>
            <a:ext cx="3079859" cy="2420090"/>
            <a:chOff x="1153225" y="1597649"/>
            <a:chExt cx="3842140" cy="3019074"/>
          </a:xfrm>
        </p:grpSpPr>
        <p:grpSp>
          <p:nvGrpSpPr>
            <p:cNvPr id="552" name="Google Shape;552;p30"/>
            <p:cNvGrpSpPr/>
            <p:nvPr/>
          </p:nvGrpSpPr>
          <p:grpSpPr>
            <a:xfrm>
              <a:off x="1153225" y="1597649"/>
              <a:ext cx="3842140" cy="3019074"/>
              <a:chOff x="238125" y="1676700"/>
              <a:chExt cx="2045650" cy="1779275"/>
            </a:xfrm>
          </p:grpSpPr>
          <p:sp>
            <p:nvSpPr>
              <p:cNvPr id="553" name="Google Shape;553;p30"/>
              <p:cNvSpPr/>
              <p:nvPr/>
            </p:nvSpPr>
            <p:spPr>
              <a:xfrm>
                <a:off x="1006875" y="3190025"/>
                <a:ext cx="508150" cy="247100"/>
              </a:xfrm>
              <a:custGeom>
                <a:rect b="b" l="l" r="r" t="t"/>
                <a:pathLst>
                  <a:path extrusionOk="0" h="9884" w="20326">
                    <a:moveTo>
                      <a:pt x="2967" y="0"/>
                    </a:moveTo>
                    <a:lnTo>
                      <a:pt x="0" y="9884"/>
                    </a:lnTo>
                    <a:lnTo>
                      <a:pt x="20325" y="9884"/>
                    </a:lnTo>
                    <a:lnTo>
                      <a:pt x="173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30"/>
              <p:cNvSpPr/>
              <p:nvPr/>
            </p:nvSpPr>
            <p:spPr>
              <a:xfrm>
                <a:off x="1021625" y="3190025"/>
                <a:ext cx="452425" cy="197525"/>
              </a:xfrm>
              <a:custGeom>
                <a:rect b="b" l="l" r="r" t="t"/>
                <a:pathLst>
                  <a:path extrusionOk="0" h="7901" w="18097">
                    <a:moveTo>
                      <a:pt x="2377" y="0"/>
                    </a:moveTo>
                    <a:lnTo>
                      <a:pt x="0" y="7901"/>
                    </a:lnTo>
                    <a:cubicBezTo>
                      <a:pt x="6032" y="6753"/>
                      <a:pt x="12064" y="5557"/>
                      <a:pt x="18096" y="4442"/>
                    </a:cubicBezTo>
                    <a:lnTo>
                      <a:pt x="1676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30"/>
              <p:cNvSpPr/>
              <p:nvPr/>
            </p:nvSpPr>
            <p:spPr>
              <a:xfrm>
                <a:off x="968750" y="3417450"/>
                <a:ext cx="584375" cy="38525"/>
              </a:xfrm>
              <a:custGeom>
                <a:rect b="b" l="l" r="r" t="t"/>
                <a:pathLst>
                  <a:path extrusionOk="0" h="1541" w="23375">
                    <a:moveTo>
                      <a:pt x="492" y="0"/>
                    </a:moveTo>
                    <a:cubicBezTo>
                      <a:pt x="214" y="0"/>
                      <a:pt x="1" y="230"/>
                      <a:pt x="1" y="492"/>
                    </a:cubicBezTo>
                    <a:lnTo>
                      <a:pt x="1" y="1541"/>
                    </a:lnTo>
                    <a:lnTo>
                      <a:pt x="23375" y="1541"/>
                    </a:lnTo>
                    <a:lnTo>
                      <a:pt x="23375" y="492"/>
                    </a:lnTo>
                    <a:cubicBezTo>
                      <a:pt x="23375" y="213"/>
                      <a:pt x="23145" y="0"/>
                      <a:pt x="228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30"/>
              <p:cNvSpPr/>
              <p:nvPr/>
            </p:nvSpPr>
            <p:spPr>
              <a:xfrm>
                <a:off x="238125" y="1777900"/>
                <a:ext cx="2045650" cy="1461300"/>
              </a:xfrm>
              <a:custGeom>
                <a:rect b="b" l="l" r="r" t="t"/>
                <a:pathLst>
                  <a:path extrusionOk="0" h="58452" w="81826">
                    <a:moveTo>
                      <a:pt x="1574" y="1"/>
                    </a:moveTo>
                    <a:cubicBezTo>
                      <a:pt x="705" y="1"/>
                      <a:pt x="0" y="689"/>
                      <a:pt x="0" y="1558"/>
                    </a:cubicBezTo>
                    <a:lnTo>
                      <a:pt x="0" y="56895"/>
                    </a:lnTo>
                    <a:cubicBezTo>
                      <a:pt x="0" y="57764"/>
                      <a:pt x="705" y="58452"/>
                      <a:pt x="1574" y="58452"/>
                    </a:cubicBezTo>
                    <a:lnTo>
                      <a:pt x="80252" y="58452"/>
                    </a:lnTo>
                    <a:cubicBezTo>
                      <a:pt x="81121" y="58452"/>
                      <a:pt x="81826" y="57764"/>
                      <a:pt x="81826" y="56895"/>
                    </a:cubicBezTo>
                    <a:lnTo>
                      <a:pt x="81826" y="1558"/>
                    </a:lnTo>
                    <a:cubicBezTo>
                      <a:pt x="81826" y="689"/>
                      <a:pt x="81121" y="1"/>
                      <a:pt x="802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30"/>
              <p:cNvSpPr/>
              <p:nvPr/>
            </p:nvSpPr>
            <p:spPr>
              <a:xfrm>
                <a:off x="238125" y="1676700"/>
                <a:ext cx="2045650" cy="1390400"/>
              </a:xfrm>
              <a:custGeom>
                <a:rect b="b" l="l" r="r" t="t"/>
                <a:pathLst>
                  <a:path extrusionOk="0" h="55616" w="81826">
                    <a:moveTo>
                      <a:pt x="2836" y="0"/>
                    </a:moveTo>
                    <a:cubicBezTo>
                      <a:pt x="1279" y="0"/>
                      <a:pt x="0" y="1279"/>
                      <a:pt x="0" y="2836"/>
                    </a:cubicBezTo>
                    <a:lnTo>
                      <a:pt x="0" y="55616"/>
                    </a:lnTo>
                    <a:lnTo>
                      <a:pt x="81826" y="55616"/>
                    </a:lnTo>
                    <a:lnTo>
                      <a:pt x="81826" y="2836"/>
                    </a:lnTo>
                    <a:cubicBezTo>
                      <a:pt x="81826" y="1279"/>
                      <a:pt x="80547" y="0"/>
                      <a:pt x="789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8" name="Google Shape;558;p30"/>
              <p:cNvSpPr/>
              <p:nvPr/>
            </p:nvSpPr>
            <p:spPr>
              <a:xfrm>
                <a:off x="346300" y="1773800"/>
                <a:ext cx="1829300" cy="1140050"/>
              </a:xfrm>
              <a:custGeom>
                <a:rect b="b" l="l" r="r" t="t"/>
                <a:pathLst>
                  <a:path extrusionOk="0" h="45602" w="73172">
                    <a:moveTo>
                      <a:pt x="426" y="1"/>
                    </a:moveTo>
                    <a:cubicBezTo>
                      <a:pt x="197" y="1"/>
                      <a:pt x="0" y="181"/>
                      <a:pt x="0" y="411"/>
                    </a:cubicBezTo>
                    <a:lnTo>
                      <a:pt x="0" y="45175"/>
                    </a:lnTo>
                    <a:cubicBezTo>
                      <a:pt x="0" y="45405"/>
                      <a:pt x="197" y="45601"/>
                      <a:pt x="426" y="45601"/>
                    </a:cubicBezTo>
                    <a:lnTo>
                      <a:pt x="72745" y="45601"/>
                    </a:lnTo>
                    <a:cubicBezTo>
                      <a:pt x="72975" y="45601"/>
                      <a:pt x="73171" y="45405"/>
                      <a:pt x="73171" y="45175"/>
                    </a:cubicBezTo>
                    <a:lnTo>
                      <a:pt x="73171" y="411"/>
                    </a:lnTo>
                    <a:cubicBezTo>
                      <a:pt x="73171" y="181"/>
                      <a:pt x="72975" y="1"/>
                      <a:pt x="72745" y="1"/>
                    </a:cubicBezTo>
                    <a:close/>
                  </a:path>
                </a:pathLst>
              </a:custGeom>
              <a:solidFill>
                <a:srgbClr val="F4644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9" name="Google Shape;559;p30"/>
              <p:cNvSpPr/>
              <p:nvPr/>
            </p:nvSpPr>
            <p:spPr>
              <a:xfrm>
                <a:off x="1244550" y="1708650"/>
                <a:ext cx="28700" cy="24925"/>
              </a:xfrm>
              <a:custGeom>
                <a:rect b="b" l="l" r="r" t="t"/>
                <a:pathLst>
                  <a:path extrusionOk="0" h="997" w="1148">
                    <a:moveTo>
                      <a:pt x="656" y="1"/>
                    </a:moveTo>
                    <a:cubicBezTo>
                      <a:pt x="213" y="1"/>
                      <a:pt x="0" y="541"/>
                      <a:pt x="312" y="853"/>
                    </a:cubicBezTo>
                    <a:cubicBezTo>
                      <a:pt x="411" y="952"/>
                      <a:pt x="532" y="996"/>
                      <a:pt x="650" y="996"/>
                    </a:cubicBezTo>
                    <a:cubicBezTo>
                      <a:pt x="904" y="996"/>
                      <a:pt x="1147" y="794"/>
                      <a:pt x="1147" y="492"/>
                    </a:cubicBezTo>
                    <a:cubicBezTo>
                      <a:pt x="1147" y="230"/>
                      <a:pt x="934" y="1"/>
                      <a:pt x="6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60" name="Google Shape;560;p30"/>
            <p:cNvSpPr/>
            <p:nvPr/>
          </p:nvSpPr>
          <p:spPr>
            <a:xfrm>
              <a:off x="3014150" y="4032725"/>
              <a:ext cx="120300" cy="120300"/>
            </a:xfrm>
            <a:prstGeom prst="ellipse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1" name="Google Shape;561;p30"/>
          <p:cNvGrpSpPr/>
          <p:nvPr/>
        </p:nvGrpSpPr>
        <p:grpSpPr>
          <a:xfrm>
            <a:off x="7967714" y="1361641"/>
            <a:ext cx="1822104" cy="2420224"/>
            <a:chOff x="3580725" y="2020075"/>
            <a:chExt cx="1344925" cy="1786275"/>
          </a:xfrm>
        </p:grpSpPr>
        <p:sp>
          <p:nvSpPr>
            <p:cNvPr id="562" name="Google Shape;562;p30"/>
            <p:cNvSpPr/>
            <p:nvPr/>
          </p:nvSpPr>
          <p:spPr>
            <a:xfrm>
              <a:off x="3681925" y="2020075"/>
              <a:ext cx="1243725" cy="1786275"/>
            </a:xfrm>
            <a:custGeom>
              <a:rect b="b" l="l" r="r" t="t"/>
              <a:pathLst>
                <a:path extrusionOk="0" h="71451" w="49749">
                  <a:moveTo>
                    <a:pt x="1574" y="1"/>
                  </a:moveTo>
                  <a:cubicBezTo>
                    <a:pt x="706" y="1"/>
                    <a:pt x="1" y="706"/>
                    <a:pt x="1" y="1574"/>
                  </a:cubicBezTo>
                  <a:lnTo>
                    <a:pt x="1" y="69877"/>
                  </a:lnTo>
                  <a:cubicBezTo>
                    <a:pt x="1" y="70746"/>
                    <a:pt x="706" y="71451"/>
                    <a:pt x="1574" y="71451"/>
                  </a:cubicBezTo>
                  <a:lnTo>
                    <a:pt x="48175" y="71451"/>
                  </a:lnTo>
                  <a:cubicBezTo>
                    <a:pt x="49044" y="71451"/>
                    <a:pt x="49748" y="70746"/>
                    <a:pt x="49748" y="69877"/>
                  </a:cubicBezTo>
                  <a:lnTo>
                    <a:pt x="49748" y="1574"/>
                  </a:lnTo>
                  <a:cubicBezTo>
                    <a:pt x="49748" y="706"/>
                    <a:pt x="49044" y="1"/>
                    <a:pt x="48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0"/>
            <p:cNvSpPr/>
            <p:nvPr/>
          </p:nvSpPr>
          <p:spPr>
            <a:xfrm>
              <a:off x="3580725" y="2020075"/>
              <a:ext cx="1250250" cy="1786275"/>
            </a:xfrm>
            <a:custGeom>
              <a:rect b="b" l="l" r="r" t="t"/>
              <a:pathLst>
                <a:path extrusionOk="0" h="71451" w="50010">
                  <a:moveTo>
                    <a:pt x="2527" y="1"/>
                  </a:moveTo>
                  <a:cubicBezTo>
                    <a:pt x="1147" y="1"/>
                    <a:pt x="33" y="1109"/>
                    <a:pt x="0" y="2492"/>
                  </a:cubicBezTo>
                  <a:lnTo>
                    <a:pt x="0" y="68975"/>
                  </a:lnTo>
                  <a:cubicBezTo>
                    <a:pt x="33" y="70358"/>
                    <a:pt x="1147" y="71451"/>
                    <a:pt x="2526" y="71451"/>
                  </a:cubicBezTo>
                  <a:cubicBezTo>
                    <a:pt x="2537" y="71451"/>
                    <a:pt x="2547" y="71451"/>
                    <a:pt x="2557" y="71451"/>
                  </a:cubicBezTo>
                  <a:lnTo>
                    <a:pt x="50010" y="71451"/>
                  </a:lnTo>
                  <a:lnTo>
                    <a:pt x="50010" y="1"/>
                  </a:lnTo>
                  <a:lnTo>
                    <a:pt x="2557" y="1"/>
                  </a:lnTo>
                  <a:cubicBezTo>
                    <a:pt x="2547" y="1"/>
                    <a:pt x="2537" y="1"/>
                    <a:pt x="2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0"/>
            <p:cNvSpPr/>
            <p:nvPr/>
          </p:nvSpPr>
          <p:spPr>
            <a:xfrm>
              <a:off x="3680303" y="2113921"/>
              <a:ext cx="1140025" cy="1511564"/>
            </a:xfrm>
            <a:custGeom>
              <a:rect b="b" l="l" r="r" t="t"/>
              <a:pathLst>
                <a:path extrusionOk="0" h="60944" w="45601">
                  <a:moveTo>
                    <a:pt x="426" y="1"/>
                  </a:moveTo>
                  <a:cubicBezTo>
                    <a:pt x="197" y="1"/>
                    <a:pt x="0" y="181"/>
                    <a:pt x="0" y="427"/>
                  </a:cubicBezTo>
                  <a:lnTo>
                    <a:pt x="0" y="60534"/>
                  </a:lnTo>
                  <a:cubicBezTo>
                    <a:pt x="0" y="60763"/>
                    <a:pt x="197" y="60943"/>
                    <a:pt x="426" y="60943"/>
                  </a:cubicBezTo>
                  <a:lnTo>
                    <a:pt x="45191" y="60943"/>
                  </a:lnTo>
                  <a:cubicBezTo>
                    <a:pt x="45421" y="60943"/>
                    <a:pt x="45601" y="60763"/>
                    <a:pt x="45601" y="60534"/>
                  </a:cubicBezTo>
                  <a:lnTo>
                    <a:pt x="45601" y="427"/>
                  </a:lnTo>
                  <a:cubicBezTo>
                    <a:pt x="45601" y="181"/>
                    <a:pt x="45421" y="1"/>
                    <a:pt x="45191" y="1"/>
                  </a:cubicBezTo>
                  <a:close/>
                </a:path>
              </a:pathLst>
            </a:custGeom>
            <a:solidFill>
              <a:srgbClr val="F464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0"/>
            <p:cNvSpPr/>
            <p:nvPr/>
          </p:nvSpPr>
          <p:spPr>
            <a:xfrm>
              <a:off x="4237099" y="2051650"/>
              <a:ext cx="28700" cy="24925"/>
            </a:xfrm>
            <a:custGeom>
              <a:rect b="b" l="l" r="r" t="t"/>
              <a:pathLst>
                <a:path extrusionOk="0" h="997" w="1148">
                  <a:moveTo>
                    <a:pt x="492" y="0"/>
                  </a:moveTo>
                  <a:cubicBezTo>
                    <a:pt x="214" y="0"/>
                    <a:pt x="0" y="230"/>
                    <a:pt x="0" y="508"/>
                  </a:cubicBezTo>
                  <a:cubicBezTo>
                    <a:pt x="0" y="798"/>
                    <a:pt x="243" y="996"/>
                    <a:pt x="496" y="996"/>
                  </a:cubicBezTo>
                  <a:cubicBezTo>
                    <a:pt x="615" y="996"/>
                    <a:pt x="737" y="952"/>
                    <a:pt x="836" y="852"/>
                  </a:cubicBezTo>
                  <a:cubicBezTo>
                    <a:pt x="1148" y="541"/>
                    <a:pt x="935" y="0"/>
                    <a:pt x="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0"/>
            <p:cNvSpPr/>
            <p:nvPr/>
          </p:nvSpPr>
          <p:spPr>
            <a:xfrm>
              <a:off x="4179825" y="3667150"/>
              <a:ext cx="125000" cy="106825"/>
            </a:xfrm>
            <a:custGeom>
              <a:rect b="b" l="l" r="r" t="t"/>
              <a:pathLst>
                <a:path extrusionOk="0" h="4273" w="5000">
                  <a:moveTo>
                    <a:pt x="2869" y="355"/>
                  </a:moveTo>
                  <a:cubicBezTo>
                    <a:pt x="3836" y="355"/>
                    <a:pt x="4639" y="1158"/>
                    <a:pt x="4639" y="2142"/>
                  </a:cubicBezTo>
                  <a:cubicBezTo>
                    <a:pt x="4639" y="3206"/>
                    <a:pt x="3762" y="3917"/>
                    <a:pt x="2850" y="3917"/>
                  </a:cubicBezTo>
                  <a:cubicBezTo>
                    <a:pt x="2413" y="3917"/>
                    <a:pt x="1968" y="3754"/>
                    <a:pt x="1607" y="3387"/>
                  </a:cubicBezTo>
                  <a:cubicBezTo>
                    <a:pt x="492" y="2273"/>
                    <a:pt x="1279" y="355"/>
                    <a:pt x="2869" y="355"/>
                  </a:cubicBezTo>
                  <a:close/>
                  <a:moveTo>
                    <a:pt x="2849" y="1"/>
                  </a:moveTo>
                  <a:cubicBezTo>
                    <a:pt x="2320" y="1"/>
                    <a:pt x="1781" y="197"/>
                    <a:pt x="1344" y="634"/>
                  </a:cubicBezTo>
                  <a:cubicBezTo>
                    <a:pt x="0" y="1978"/>
                    <a:pt x="967" y="4273"/>
                    <a:pt x="2869" y="4273"/>
                  </a:cubicBezTo>
                  <a:cubicBezTo>
                    <a:pt x="4049" y="4273"/>
                    <a:pt x="5000" y="3306"/>
                    <a:pt x="5000" y="2142"/>
                  </a:cubicBezTo>
                  <a:cubicBezTo>
                    <a:pt x="5000" y="847"/>
                    <a:pt x="3946" y="1"/>
                    <a:pt x="28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67" name="Google Shape;567;p30"/>
          <p:cNvPicPr preferRelativeResize="0"/>
          <p:nvPr/>
        </p:nvPicPr>
        <p:blipFill rotWithShape="1">
          <a:blip r:embed="rId3">
            <a:alphaModFix/>
          </a:blip>
          <a:srcRect b="1096" l="0" r="0" t="108"/>
          <a:stretch/>
        </p:blipFill>
        <p:spPr>
          <a:xfrm>
            <a:off x="6208244" y="1382288"/>
            <a:ext cx="1568492" cy="20669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8" name="Google Shape;568;p30"/>
          <p:cNvGrpSpPr/>
          <p:nvPr/>
        </p:nvGrpSpPr>
        <p:grpSpPr>
          <a:xfrm>
            <a:off x="1238112" y="1274594"/>
            <a:ext cx="1323876" cy="2420329"/>
            <a:chOff x="6417224" y="2247097"/>
            <a:chExt cx="951950" cy="1740368"/>
          </a:xfrm>
        </p:grpSpPr>
        <p:sp>
          <p:nvSpPr>
            <p:cNvPr id="569" name="Google Shape;569;p30"/>
            <p:cNvSpPr/>
            <p:nvPr/>
          </p:nvSpPr>
          <p:spPr>
            <a:xfrm>
              <a:off x="6505324" y="2247511"/>
              <a:ext cx="863850" cy="1739954"/>
            </a:xfrm>
            <a:custGeom>
              <a:rect b="b" l="l" r="r" t="t"/>
              <a:pathLst>
                <a:path extrusionOk="0" h="71434" w="34554">
                  <a:moveTo>
                    <a:pt x="1575" y="0"/>
                  </a:moveTo>
                  <a:cubicBezTo>
                    <a:pt x="706" y="0"/>
                    <a:pt x="1" y="689"/>
                    <a:pt x="1" y="1557"/>
                  </a:cubicBezTo>
                  <a:lnTo>
                    <a:pt x="1" y="69876"/>
                  </a:lnTo>
                  <a:cubicBezTo>
                    <a:pt x="1" y="70728"/>
                    <a:pt x="706" y="71433"/>
                    <a:pt x="1575" y="71433"/>
                  </a:cubicBezTo>
                  <a:lnTo>
                    <a:pt x="32980" y="71433"/>
                  </a:lnTo>
                  <a:cubicBezTo>
                    <a:pt x="33849" y="71433"/>
                    <a:pt x="34554" y="70728"/>
                    <a:pt x="34554" y="69876"/>
                  </a:cubicBezTo>
                  <a:lnTo>
                    <a:pt x="34554" y="1557"/>
                  </a:lnTo>
                  <a:cubicBezTo>
                    <a:pt x="34554" y="689"/>
                    <a:pt x="33849" y="0"/>
                    <a:pt x="329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0"/>
            <p:cNvSpPr/>
            <p:nvPr/>
          </p:nvSpPr>
          <p:spPr>
            <a:xfrm>
              <a:off x="6417224" y="2247097"/>
              <a:ext cx="868375" cy="1740368"/>
            </a:xfrm>
            <a:custGeom>
              <a:rect b="b" l="l" r="r" t="t"/>
              <a:pathLst>
                <a:path extrusionOk="0" h="71451" w="34735">
                  <a:moveTo>
                    <a:pt x="1787" y="1"/>
                  </a:moveTo>
                  <a:cubicBezTo>
                    <a:pt x="804" y="1"/>
                    <a:pt x="1" y="1115"/>
                    <a:pt x="1" y="2492"/>
                  </a:cubicBezTo>
                  <a:lnTo>
                    <a:pt x="1" y="68975"/>
                  </a:lnTo>
                  <a:cubicBezTo>
                    <a:pt x="1" y="70336"/>
                    <a:pt x="804" y="71450"/>
                    <a:pt x="1787" y="71450"/>
                  </a:cubicBezTo>
                  <a:lnTo>
                    <a:pt x="34734" y="71450"/>
                  </a:lnTo>
                  <a:lnTo>
                    <a:pt x="3473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0"/>
            <p:cNvSpPr/>
            <p:nvPr/>
          </p:nvSpPr>
          <p:spPr>
            <a:xfrm>
              <a:off x="6492619" y="2340952"/>
              <a:ext cx="813450" cy="1457323"/>
            </a:xfrm>
            <a:custGeom>
              <a:rect b="b" l="l" r="r" t="t"/>
              <a:pathLst>
                <a:path extrusionOk="0" h="60944" w="32538">
                  <a:moveTo>
                    <a:pt x="427" y="0"/>
                  </a:moveTo>
                  <a:cubicBezTo>
                    <a:pt x="198" y="0"/>
                    <a:pt x="1" y="197"/>
                    <a:pt x="1" y="426"/>
                  </a:cubicBezTo>
                  <a:lnTo>
                    <a:pt x="1" y="60533"/>
                  </a:lnTo>
                  <a:cubicBezTo>
                    <a:pt x="1" y="60763"/>
                    <a:pt x="198" y="60943"/>
                    <a:pt x="427" y="60943"/>
                  </a:cubicBezTo>
                  <a:lnTo>
                    <a:pt x="32128" y="60943"/>
                  </a:lnTo>
                  <a:cubicBezTo>
                    <a:pt x="32357" y="60943"/>
                    <a:pt x="32538" y="60763"/>
                    <a:pt x="32538" y="60533"/>
                  </a:cubicBezTo>
                  <a:lnTo>
                    <a:pt x="32538" y="426"/>
                  </a:lnTo>
                  <a:cubicBezTo>
                    <a:pt x="32538" y="197"/>
                    <a:pt x="32357" y="0"/>
                    <a:pt x="32128" y="0"/>
                  </a:cubicBezTo>
                  <a:close/>
                </a:path>
              </a:pathLst>
            </a:custGeom>
            <a:solidFill>
              <a:srgbClr val="F464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0"/>
            <p:cNvSpPr/>
            <p:nvPr/>
          </p:nvSpPr>
          <p:spPr>
            <a:xfrm>
              <a:off x="6856100" y="3843492"/>
              <a:ext cx="96750" cy="83150"/>
            </a:xfrm>
            <a:custGeom>
              <a:rect b="b" l="l" r="r" t="t"/>
              <a:pathLst>
                <a:path extrusionOk="0" h="3326" w="3870">
                  <a:moveTo>
                    <a:pt x="2214" y="358"/>
                  </a:moveTo>
                  <a:lnTo>
                    <a:pt x="2214" y="375"/>
                  </a:lnTo>
                  <a:cubicBezTo>
                    <a:pt x="2935" y="375"/>
                    <a:pt x="3509" y="948"/>
                    <a:pt x="3525" y="1670"/>
                  </a:cubicBezTo>
                  <a:cubicBezTo>
                    <a:pt x="3525" y="2456"/>
                    <a:pt x="2882" y="2973"/>
                    <a:pt x="2212" y="2973"/>
                  </a:cubicBezTo>
                  <a:cubicBezTo>
                    <a:pt x="1890" y="2973"/>
                    <a:pt x="1562" y="2853"/>
                    <a:pt x="1296" y="2587"/>
                  </a:cubicBezTo>
                  <a:cubicBezTo>
                    <a:pt x="476" y="1768"/>
                    <a:pt x="1066" y="358"/>
                    <a:pt x="2214" y="358"/>
                  </a:cubicBezTo>
                  <a:close/>
                  <a:moveTo>
                    <a:pt x="2197" y="1"/>
                  </a:moveTo>
                  <a:cubicBezTo>
                    <a:pt x="1793" y="1"/>
                    <a:pt x="1383" y="152"/>
                    <a:pt x="1050" y="489"/>
                  </a:cubicBezTo>
                  <a:cubicBezTo>
                    <a:pt x="1" y="1538"/>
                    <a:pt x="739" y="3325"/>
                    <a:pt x="2214" y="3325"/>
                  </a:cubicBezTo>
                  <a:cubicBezTo>
                    <a:pt x="3132" y="3325"/>
                    <a:pt x="3869" y="2587"/>
                    <a:pt x="3869" y="1670"/>
                  </a:cubicBezTo>
                  <a:cubicBezTo>
                    <a:pt x="3869" y="669"/>
                    <a:pt x="3048" y="1"/>
                    <a:pt x="2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0"/>
            <p:cNvSpPr/>
            <p:nvPr/>
          </p:nvSpPr>
          <p:spPr>
            <a:xfrm>
              <a:off x="6623350" y="3880717"/>
              <a:ext cx="82800" cy="9025"/>
            </a:xfrm>
            <a:custGeom>
              <a:rect b="b" l="l" r="r" t="t"/>
              <a:pathLst>
                <a:path extrusionOk="0" h="361" w="3312">
                  <a:moveTo>
                    <a:pt x="1" y="0"/>
                  </a:moveTo>
                  <a:lnTo>
                    <a:pt x="1" y="361"/>
                  </a:lnTo>
                  <a:lnTo>
                    <a:pt x="3312" y="361"/>
                  </a:lnTo>
                  <a:lnTo>
                    <a:pt x="33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0"/>
            <p:cNvSpPr/>
            <p:nvPr/>
          </p:nvSpPr>
          <p:spPr>
            <a:xfrm>
              <a:off x="7116325" y="3860642"/>
              <a:ext cx="60675" cy="48775"/>
            </a:xfrm>
            <a:custGeom>
              <a:rect b="b" l="l" r="r" t="t"/>
              <a:pathLst>
                <a:path extrusionOk="0" h="1951" w="2427">
                  <a:moveTo>
                    <a:pt x="2328" y="0"/>
                  </a:moveTo>
                  <a:lnTo>
                    <a:pt x="328" y="656"/>
                  </a:lnTo>
                  <a:cubicBezTo>
                    <a:pt x="148" y="688"/>
                    <a:pt x="0" y="836"/>
                    <a:pt x="0" y="1033"/>
                  </a:cubicBezTo>
                  <a:cubicBezTo>
                    <a:pt x="0" y="1197"/>
                    <a:pt x="132" y="1328"/>
                    <a:pt x="361" y="1393"/>
                  </a:cubicBezTo>
                  <a:lnTo>
                    <a:pt x="2328" y="1951"/>
                  </a:lnTo>
                  <a:lnTo>
                    <a:pt x="2426" y="1606"/>
                  </a:lnTo>
                  <a:lnTo>
                    <a:pt x="459" y="1049"/>
                  </a:lnTo>
                  <a:cubicBezTo>
                    <a:pt x="427" y="1049"/>
                    <a:pt x="394" y="1033"/>
                    <a:pt x="377" y="1016"/>
                  </a:cubicBezTo>
                  <a:lnTo>
                    <a:pt x="427" y="1000"/>
                  </a:lnTo>
                  <a:lnTo>
                    <a:pt x="2426" y="344"/>
                  </a:lnTo>
                  <a:lnTo>
                    <a:pt x="23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0"/>
            <p:cNvSpPr/>
            <p:nvPr/>
          </p:nvSpPr>
          <p:spPr>
            <a:xfrm>
              <a:off x="6785429" y="2287275"/>
              <a:ext cx="238100" cy="14350"/>
            </a:xfrm>
            <a:custGeom>
              <a:rect b="b" l="l" r="r" t="t"/>
              <a:pathLst>
                <a:path extrusionOk="0" h="574" w="9524">
                  <a:moveTo>
                    <a:pt x="164" y="0"/>
                  </a:moveTo>
                  <a:cubicBezTo>
                    <a:pt x="82" y="0"/>
                    <a:pt x="0" y="82"/>
                    <a:pt x="0" y="164"/>
                  </a:cubicBezTo>
                  <a:lnTo>
                    <a:pt x="0" y="410"/>
                  </a:lnTo>
                  <a:cubicBezTo>
                    <a:pt x="0" y="492"/>
                    <a:pt x="82" y="574"/>
                    <a:pt x="164" y="574"/>
                  </a:cubicBezTo>
                  <a:lnTo>
                    <a:pt x="9359" y="574"/>
                  </a:lnTo>
                  <a:cubicBezTo>
                    <a:pt x="9458" y="574"/>
                    <a:pt x="9523" y="492"/>
                    <a:pt x="9523" y="410"/>
                  </a:cubicBezTo>
                  <a:lnTo>
                    <a:pt x="9523" y="164"/>
                  </a:lnTo>
                  <a:cubicBezTo>
                    <a:pt x="9523" y="82"/>
                    <a:pt x="9458" y="0"/>
                    <a:pt x="93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76" name="Google Shape;576;p30"/>
          <p:cNvPicPr preferRelativeResize="0"/>
          <p:nvPr/>
        </p:nvPicPr>
        <p:blipFill rotWithShape="1">
          <a:blip r:embed="rId4">
            <a:alphaModFix/>
          </a:blip>
          <a:srcRect b="0" l="0" r="20248" t="0"/>
          <a:stretch/>
        </p:blipFill>
        <p:spPr>
          <a:xfrm>
            <a:off x="1331900" y="1393600"/>
            <a:ext cx="1147799" cy="204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06775" y="1393600"/>
            <a:ext cx="2797600" cy="157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22313" y="1352725"/>
            <a:ext cx="1668600" cy="212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30"/>
          <p:cNvPicPr preferRelativeResize="0"/>
          <p:nvPr/>
        </p:nvPicPr>
        <p:blipFill rotWithShape="1">
          <a:blip r:embed="rId7">
            <a:alphaModFix/>
          </a:blip>
          <a:srcRect b="0" l="0" r="0" t="2066"/>
          <a:stretch/>
        </p:blipFill>
        <p:spPr>
          <a:xfrm>
            <a:off x="8098325" y="1483500"/>
            <a:ext cx="1549800" cy="2070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1"/>
          <p:cNvSpPr txBox="1"/>
          <p:nvPr>
            <p:ph type="ctrTitle"/>
          </p:nvPr>
        </p:nvSpPr>
        <p:spPr>
          <a:xfrm>
            <a:off x="2031287" y="1742775"/>
            <a:ext cx="2622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Libguides</a:t>
            </a:r>
            <a:endParaRPr/>
          </a:p>
        </p:txBody>
      </p:sp>
      <p:sp>
        <p:nvSpPr>
          <p:cNvPr id="585" name="Google Shape;585;p31"/>
          <p:cNvSpPr txBox="1"/>
          <p:nvPr>
            <p:ph idx="1" type="subTitle"/>
          </p:nvPr>
        </p:nvSpPr>
        <p:spPr>
          <a:xfrm>
            <a:off x="1791587" y="2417450"/>
            <a:ext cx="3101400" cy="104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specific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Spaces/Labs</a:t>
            </a:r>
            <a:endParaRPr/>
          </a:p>
        </p:txBody>
      </p:sp>
      <p:sp>
        <p:nvSpPr>
          <p:cNvPr id="586" name="Google Shape;586;p31"/>
          <p:cNvSpPr/>
          <p:nvPr/>
        </p:nvSpPr>
        <p:spPr>
          <a:xfrm>
            <a:off x="4815450" y="813800"/>
            <a:ext cx="3101400" cy="2962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31"/>
          <p:cNvSpPr/>
          <p:nvPr/>
        </p:nvSpPr>
        <p:spPr>
          <a:xfrm>
            <a:off x="1370476" y="3869000"/>
            <a:ext cx="6279992" cy="104326"/>
          </a:xfrm>
          <a:custGeom>
            <a:rect b="b" l="l" r="r" t="t"/>
            <a:pathLst>
              <a:path extrusionOk="0" h="2382" w="143387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31"/>
          <p:cNvSpPr/>
          <p:nvPr/>
        </p:nvSpPr>
        <p:spPr>
          <a:xfrm>
            <a:off x="1369950" y="3869000"/>
            <a:ext cx="5074478" cy="104326"/>
          </a:xfrm>
          <a:custGeom>
            <a:rect b="b" l="l" r="r" t="t"/>
            <a:pathLst>
              <a:path extrusionOk="0" h="2382" w="87904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9" name="Google Shape;589;p31"/>
          <p:cNvCxnSpPr>
            <a:stCxn id="586" idx="2"/>
          </p:cNvCxnSpPr>
          <p:nvPr/>
        </p:nvCxnSpPr>
        <p:spPr>
          <a:xfrm>
            <a:off x="6366150" y="3776600"/>
            <a:ext cx="0" cy="9780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90" name="Google Shape;59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311" y="1110063"/>
            <a:ext cx="2803675" cy="237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ta Science Consulting by Slidesgo">
  <a:themeElements>
    <a:clrScheme name="Simple Light">
      <a:dk1>
        <a:srgbClr val="1A5E8F"/>
      </a:dk1>
      <a:lt1>
        <a:srgbClr val="FFFFFF"/>
      </a:lt1>
      <a:dk2>
        <a:srgbClr val="002845"/>
      </a:dk2>
      <a:lt2>
        <a:srgbClr val="FFD6E1"/>
      </a:lt2>
      <a:accent1>
        <a:srgbClr val="E898AC"/>
      </a:accent1>
      <a:accent2>
        <a:srgbClr val="00CFCC"/>
      </a:accent2>
      <a:accent3>
        <a:srgbClr val="FF9973"/>
      </a:accent3>
      <a:accent4>
        <a:srgbClr val="F64975"/>
      </a:accent4>
      <a:accent5>
        <a:srgbClr val="5EFFFD"/>
      </a:accent5>
      <a:accent6>
        <a:srgbClr val="FC723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