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29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28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6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27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24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25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21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22.xml"/>
  <Override ContentType="application/vnd.openxmlformats-officedocument.presentationml.slide+xml" PartName="/ppt/slides/slide26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5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29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28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23.xml"/>
  <Override ContentType="application/vnd.openxmlformats-officedocument.presentationml.slide+xml" PartName="/ppt/slides/slide2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embedTrueTypeFonts="1" strictFirstAndLastChars="0" saveSubsetFonts="1">
  <p:sldMasterIdLst>
    <p:sldMasterId id="2147483673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  <p:sldId id="275" r:id="rId24"/>
    <p:sldId id="276" r:id="rId25"/>
    <p:sldId id="277" r:id="rId26"/>
    <p:sldId id="278" r:id="rId27"/>
    <p:sldId id="279" r:id="rId28"/>
    <p:sldId id="280" r:id="rId29"/>
    <p:sldId id="281" r:id="rId30"/>
    <p:sldId id="282" r:id="rId31"/>
    <p:sldId id="283" r:id="rId32"/>
    <p:sldId id="284" r:id="rId33"/>
  </p:sldIdLst>
  <p:sldSz cy="5143500" cx="9144000"/>
  <p:notesSz cx="6858000" cy="9144000"/>
  <p:embeddedFontLst>
    <p:embeddedFont>
      <p:font typeface="Catamaran"/>
      <p:regular r:id="rId34"/>
      <p:bold r:id="rId35"/>
    </p:embeddedFont>
    <p:embeddedFont>
      <p:font typeface="Source Sans Pro"/>
      <p:regular r:id="rId36"/>
      <p:bold r:id="rId37"/>
      <p:italic r:id="rId38"/>
      <p:boldItalic r:id="rId39"/>
    </p:embeddedFont>
    <p:embeddedFont>
      <p:font typeface="Open Sans"/>
      <p:regular r:id="rId40"/>
      <p:bold r:id="rId41"/>
      <p:italic r:id="rId42"/>
      <p:boldItalic r:id="rId43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_rels/presentation.xml.rels><?xml version="1.0" encoding="UTF-8" standalone="yes"?><Relationships xmlns="http://schemas.openxmlformats.org/package/2006/relationships"><Relationship Id="rId40" Type="http://schemas.openxmlformats.org/officeDocument/2006/relationships/font" Target="fonts/OpenSans-regular.fntdata"/><Relationship Id="rId20" Type="http://schemas.openxmlformats.org/officeDocument/2006/relationships/slide" Target="slides/slide16.xml"/><Relationship Id="rId42" Type="http://schemas.openxmlformats.org/officeDocument/2006/relationships/font" Target="fonts/OpenSans-italic.fntdata"/><Relationship Id="rId41" Type="http://schemas.openxmlformats.org/officeDocument/2006/relationships/font" Target="fonts/OpenSans-bold.fntdata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43" Type="http://schemas.openxmlformats.org/officeDocument/2006/relationships/font" Target="fonts/OpenSans-boldItalic.fntdata"/><Relationship Id="rId24" Type="http://schemas.openxmlformats.org/officeDocument/2006/relationships/slide" Target="slides/slide20.xml"/><Relationship Id="rId23" Type="http://schemas.openxmlformats.org/officeDocument/2006/relationships/slide" Target="slides/slide19.xml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26" Type="http://schemas.openxmlformats.org/officeDocument/2006/relationships/slide" Target="slides/slide22.xml"/><Relationship Id="rId25" Type="http://schemas.openxmlformats.org/officeDocument/2006/relationships/slide" Target="slides/slide21.xml"/><Relationship Id="rId28" Type="http://schemas.openxmlformats.org/officeDocument/2006/relationships/slide" Target="slides/slide24.xml"/><Relationship Id="rId27" Type="http://schemas.openxmlformats.org/officeDocument/2006/relationships/slide" Target="slides/slide23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29" Type="http://schemas.openxmlformats.org/officeDocument/2006/relationships/slide" Target="slides/slide25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31" Type="http://schemas.openxmlformats.org/officeDocument/2006/relationships/slide" Target="slides/slide27.xml"/><Relationship Id="rId30" Type="http://schemas.openxmlformats.org/officeDocument/2006/relationships/slide" Target="slides/slide26.xml"/><Relationship Id="rId11" Type="http://schemas.openxmlformats.org/officeDocument/2006/relationships/slide" Target="slides/slide7.xml"/><Relationship Id="rId33" Type="http://schemas.openxmlformats.org/officeDocument/2006/relationships/slide" Target="slides/slide29.xml"/><Relationship Id="rId10" Type="http://schemas.openxmlformats.org/officeDocument/2006/relationships/slide" Target="slides/slide6.xml"/><Relationship Id="rId32" Type="http://schemas.openxmlformats.org/officeDocument/2006/relationships/slide" Target="slides/slide28.xml"/><Relationship Id="rId13" Type="http://schemas.openxmlformats.org/officeDocument/2006/relationships/slide" Target="slides/slide9.xml"/><Relationship Id="rId35" Type="http://schemas.openxmlformats.org/officeDocument/2006/relationships/font" Target="fonts/Catamaran-bold.fntdata"/><Relationship Id="rId12" Type="http://schemas.openxmlformats.org/officeDocument/2006/relationships/slide" Target="slides/slide8.xml"/><Relationship Id="rId34" Type="http://schemas.openxmlformats.org/officeDocument/2006/relationships/font" Target="fonts/Catamaran-regular.fntdata"/><Relationship Id="rId15" Type="http://schemas.openxmlformats.org/officeDocument/2006/relationships/slide" Target="slides/slide11.xml"/><Relationship Id="rId37" Type="http://schemas.openxmlformats.org/officeDocument/2006/relationships/font" Target="fonts/SourceSansPro-bold.fntdata"/><Relationship Id="rId14" Type="http://schemas.openxmlformats.org/officeDocument/2006/relationships/slide" Target="slides/slide10.xml"/><Relationship Id="rId36" Type="http://schemas.openxmlformats.org/officeDocument/2006/relationships/font" Target="fonts/SourceSansPro-regular.fntdata"/><Relationship Id="rId17" Type="http://schemas.openxmlformats.org/officeDocument/2006/relationships/slide" Target="slides/slide13.xml"/><Relationship Id="rId39" Type="http://schemas.openxmlformats.org/officeDocument/2006/relationships/font" Target="fonts/SourceSansPro-boldItalic.fntdata"/><Relationship Id="rId16" Type="http://schemas.openxmlformats.org/officeDocument/2006/relationships/slide" Target="slides/slide12.xml"/><Relationship Id="rId38" Type="http://schemas.openxmlformats.org/officeDocument/2006/relationships/font" Target="fonts/SourceSansPro-italic.fntdata"/><Relationship Id="rId19" Type="http://schemas.openxmlformats.org/officeDocument/2006/relationships/slide" Target="slides/slide15.xml"/><Relationship Id="rId18" Type="http://schemas.openxmlformats.org/officeDocument/2006/relationships/slide" Target="slides/slide1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65" name="Shape 5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6" name="Google Shape;566;g7010f211f2_1_34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67" name="Google Shape;567;g7010f211f2_1_34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53" name="Shape 6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4" name="Google Shape;654;g8a733f8ff4_6_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55" name="Google Shape;655;g8a733f8ff4_6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59" name="Shape 6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0" name="Google Shape;660;g8a733f8ff4_1_7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61" name="Google Shape;661;g8a733f8ff4_1_7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65" name="Shape 6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6" name="Google Shape;666;g8a733f8ff4_1_9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67" name="Google Shape;667;g8a733f8ff4_1_9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71" name="Shape 6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2" name="Google Shape;672;g8a733f8ff4_1_9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73" name="Google Shape;673;g8a733f8ff4_1_9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77" name="Shape 6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8" name="Google Shape;678;g8a733f8ff4_6_1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79" name="Google Shape;679;g8a733f8ff4_6_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86" name="Shape 6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7" name="Google Shape;687;g8a733f8ff4_1_10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8" name="Google Shape;688;g8a733f8ff4_1_10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94" name="Shape 6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5" name="Google Shape;695;g8a733f8ff4_1_11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6" name="Google Shape;696;g8a733f8ff4_1_1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02" name="Shape 7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3" name="Google Shape;703;g7010f211f2_0_20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04" name="Google Shape;704;g7010f211f2_0_20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13" name="Shape 7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4" name="Google Shape;714;g85c5ff11eb_3_21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15" name="Google Shape;715;g85c5ff11eb_3_2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20" name="Shape 7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1" name="Google Shape;721;g8a733f8ff4_1_4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22" name="Google Shape;722;g8a733f8ff4_1_4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71" name="Shape 5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2" name="Google Shape;572;g7010f211f2_1_39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73" name="Google Shape;573;g7010f211f2_1_39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27" name="Shape 7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8" name="Google Shape;728;g7010f211f2_0_32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29" name="Google Shape;729;g7010f211f2_0_32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46" name="Shape 7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" name="Google Shape;747;g8a733f8ff4_1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48" name="Google Shape;748;g8a733f8ff4_1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51" name="Shape 7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2" name="Google Shape;752;g8a733f8ff4_6_1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53" name="Google Shape;753;g8a733f8ff4_6_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57" name="Shape 7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8" name="Google Shape;758;g8a733f8ff4_1_12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59" name="Google Shape;759;g8a733f8ff4_1_12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66" name="Shape 7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7" name="Google Shape;767;g8a733f8ff4_3_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8" name="Google Shape;768;g8a733f8ff4_3_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88" name="Shape 7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9" name="Google Shape;789;g8a733f8ff4_0_1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90" name="Google Shape;790;g8a733f8ff4_0_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99" name="Shape 7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0" name="Google Shape;800;g7010f211f2_0_44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01" name="Google Shape;801;g7010f211f2_0_44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14" name="Shape 8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5" name="Google Shape;815;g7010f211f2_0_10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16" name="Google Shape;816;g7010f211f2_0_10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23" name="Shape 8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4" name="Google Shape;824;g8a9f75ff9d_0_58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25" name="Google Shape;825;g8a9f75ff9d_0_58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34" name="Shape 8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5" name="Google Shape;835;g8a8a06aa5b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36" name="Google Shape;836;g8a8a06aa5b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78" name="Shape 5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9" name="Google Shape;579;g702262510a_0_2573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0" name="Google Shape;580;g702262510a_0_2573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85" name="Shape 5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6" name="Google Shape;586;g7010f211f2_0_37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7" name="Google Shape;587;g7010f211f2_0_37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06" name="Shape 6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7" name="Google Shape;607;g8a733f8ff4_2_4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8" name="Google Shape;608;g8a733f8ff4_2_4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12" name="Shape 6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3" name="Google Shape;613;g8a733f8ff4_6_2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4" name="Google Shape;614;g8a733f8ff4_6_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33" name="Shape 6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" name="Google Shape;634;g7001294bec_0_19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35" name="Google Shape;635;g7001294bec_0_19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38" name="Shape 6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9" name="Google Shape;639;g8a733f8ff4_1_5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40" name="Google Shape;640;g8a733f8ff4_1_5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44" name="Shape 6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" name="Google Shape;645;g8a733f8ff4_1_5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46" name="Google Shape;646;g8a733f8ff4_1_5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hyperlink" Target="http://bit.ly/2Tynxth" TargetMode="External"/><Relationship Id="rId3" Type="http://schemas.openxmlformats.org/officeDocument/2006/relationships/hyperlink" Target="http://bit.ly/2TyoMsr" TargetMode="External"/><Relationship Id="rId4" Type="http://schemas.openxmlformats.org/officeDocument/2006/relationships/hyperlink" Target="http://bit.ly/2TtBDfr" TargetMode="External"/></Relationships>
</file>

<file path=ppt/slideLayouts/_rels/slideLayout2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spTree>
      <p:nvGrpSpPr>
        <p:cNvPr id="8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oogle Shape;9;p2"/>
          <p:cNvGrpSpPr/>
          <p:nvPr/>
        </p:nvGrpSpPr>
        <p:grpSpPr>
          <a:xfrm>
            <a:off x="0" y="0"/>
            <a:ext cx="9143994" cy="5143456"/>
            <a:chOff x="0" y="0"/>
            <a:chExt cx="9143994" cy="5143456"/>
          </a:xfrm>
        </p:grpSpPr>
        <p:sp>
          <p:nvSpPr>
            <p:cNvPr id="10" name="Google Shape;10;p2"/>
            <p:cNvSpPr/>
            <p:nvPr/>
          </p:nvSpPr>
          <p:spPr>
            <a:xfrm>
              <a:off x="0" y="0"/>
              <a:ext cx="4207774" cy="2429966"/>
            </a:xfrm>
            <a:custGeom>
              <a:rect b="b" l="l" r="r" t="t"/>
              <a:pathLst>
                <a:path extrusionOk="0" h="38177" w="66108">
                  <a:moveTo>
                    <a:pt x="63686" y="1"/>
                  </a:moveTo>
                  <a:lnTo>
                    <a:pt x="27933" y="35755"/>
                  </a:lnTo>
                  <a:lnTo>
                    <a:pt x="0" y="7822"/>
                  </a:lnTo>
                  <a:lnTo>
                    <a:pt x="0" y="10243"/>
                  </a:lnTo>
                  <a:lnTo>
                    <a:pt x="27933" y="38176"/>
                  </a:lnTo>
                  <a:lnTo>
                    <a:pt x="66108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" name="Google Shape;11;p2"/>
            <p:cNvSpPr/>
            <p:nvPr/>
          </p:nvSpPr>
          <p:spPr>
            <a:xfrm>
              <a:off x="0" y="0"/>
              <a:ext cx="3770053" cy="1992245"/>
            </a:xfrm>
            <a:custGeom>
              <a:rect b="b" l="l" r="r" t="t"/>
              <a:pathLst>
                <a:path extrusionOk="0" h="31300" w="59231">
                  <a:moveTo>
                    <a:pt x="56809" y="1"/>
                  </a:moveTo>
                  <a:lnTo>
                    <a:pt x="27933" y="28877"/>
                  </a:lnTo>
                  <a:lnTo>
                    <a:pt x="0" y="945"/>
                  </a:lnTo>
                  <a:lnTo>
                    <a:pt x="0" y="3363"/>
                  </a:lnTo>
                  <a:lnTo>
                    <a:pt x="27933" y="31299"/>
                  </a:lnTo>
                  <a:lnTo>
                    <a:pt x="59231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" name="Google Shape;12;p2"/>
            <p:cNvSpPr/>
            <p:nvPr/>
          </p:nvSpPr>
          <p:spPr>
            <a:xfrm>
              <a:off x="223734" y="0"/>
              <a:ext cx="3108602" cy="1554269"/>
            </a:xfrm>
            <a:custGeom>
              <a:rect b="b" l="l" r="r" t="t"/>
              <a:pathLst>
                <a:path extrusionOk="0" h="24419" w="48839">
                  <a:moveTo>
                    <a:pt x="0" y="1"/>
                  </a:moveTo>
                  <a:lnTo>
                    <a:pt x="24418" y="24418"/>
                  </a:lnTo>
                  <a:lnTo>
                    <a:pt x="48838" y="1"/>
                  </a:lnTo>
                  <a:lnTo>
                    <a:pt x="46417" y="1"/>
                  </a:lnTo>
                  <a:lnTo>
                    <a:pt x="24418" y="22000"/>
                  </a:lnTo>
                  <a:lnTo>
                    <a:pt x="2422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" name="Google Shape;13;p2"/>
            <p:cNvSpPr/>
            <p:nvPr/>
          </p:nvSpPr>
          <p:spPr>
            <a:xfrm>
              <a:off x="661463" y="0"/>
              <a:ext cx="2232969" cy="1116485"/>
            </a:xfrm>
            <a:custGeom>
              <a:rect b="b" l="l" r="r" t="t"/>
              <a:pathLst>
                <a:path extrusionOk="0" h="17541" w="35082">
                  <a:moveTo>
                    <a:pt x="0" y="1"/>
                  </a:moveTo>
                  <a:lnTo>
                    <a:pt x="17541" y="17541"/>
                  </a:lnTo>
                  <a:lnTo>
                    <a:pt x="35081" y="1"/>
                  </a:lnTo>
                  <a:lnTo>
                    <a:pt x="32660" y="1"/>
                  </a:lnTo>
                  <a:lnTo>
                    <a:pt x="17541" y="15120"/>
                  </a:lnTo>
                  <a:lnTo>
                    <a:pt x="2422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" name="Google Shape;14;p2"/>
            <p:cNvSpPr/>
            <p:nvPr/>
          </p:nvSpPr>
          <p:spPr>
            <a:xfrm>
              <a:off x="1099192" y="0"/>
              <a:ext cx="1357527" cy="678764"/>
            </a:xfrm>
            <a:custGeom>
              <a:rect b="b" l="l" r="r" t="t"/>
              <a:pathLst>
                <a:path extrusionOk="0" h="10664" w="21328">
                  <a:moveTo>
                    <a:pt x="0" y="1"/>
                  </a:moveTo>
                  <a:lnTo>
                    <a:pt x="10664" y="10664"/>
                  </a:lnTo>
                  <a:lnTo>
                    <a:pt x="21327" y="1"/>
                  </a:lnTo>
                  <a:lnTo>
                    <a:pt x="18905" y="1"/>
                  </a:lnTo>
                  <a:lnTo>
                    <a:pt x="10664" y="8243"/>
                  </a:lnTo>
                  <a:lnTo>
                    <a:pt x="2422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" name="Google Shape;15;p2"/>
            <p:cNvSpPr/>
            <p:nvPr/>
          </p:nvSpPr>
          <p:spPr>
            <a:xfrm>
              <a:off x="1536921" y="0"/>
              <a:ext cx="482085" cy="241043"/>
            </a:xfrm>
            <a:custGeom>
              <a:rect b="b" l="l" r="r" t="t"/>
              <a:pathLst>
                <a:path extrusionOk="0" h="3787" w="7574">
                  <a:moveTo>
                    <a:pt x="0" y="1"/>
                  </a:moveTo>
                  <a:lnTo>
                    <a:pt x="3787" y="3787"/>
                  </a:lnTo>
                  <a:lnTo>
                    <a:pt x="7573" y="1"/>
                  </a:lnTo>
                  <a:lnTo>
                    <a:pt x="5151" y="1"/>
                  </a:lnTo>
                  <a:lnTo>
                    <a:pt x="3787" y="1366"/>
                  </a:lnTo>
                  <a:lnTo>
                    <a:pt x="2422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" name="Google Shape;16;p2"/>
            <p:cNvSpPr/>
            <p:nvPr/>
          </p:nvSpPr>
          <p:spPr>
            <a:xfrm>
              <a:off x="1919847" y="0"/>
              <a:ext cx="5306310" cy="5143366"/>
            </a:xfrm>
            <a:custGeom>
              <a:rect b="b" l="l" r="r" t="t"/>
              <a:pathLst>
                <a:path extrusionOk="0" h="80807" w="83367">
                  <a:moveTo>
                    <a:pt x="41683" y="1140"/>
                  </a:moveTo>
                  <a:lnTo>
                    <a:pt x="80945" y="40405"/>
                  </a:lnTo>
                  <a:lnTo>
                    <a:pt x="41683" y="79667"/>
                  </a:lnTo>
                  <a:lnTo>
                    <a:pt x="2422" y="40405"/>
                  </a:lnTo>
                  <a:lnTo>
                    <a:pt x="41683" y="1140"/>
                  </a:lnTo>
                  <a:close/>
                  <a:moveTo>
                    <a:pt x="40401" y="1"/>
                  </a:moveTo>
                  <a:lnTo>
                    <a:pt x="0" y="40405"/>
                  </a:lnTo>
                  <a:lnTo>
                    <a:pt x="40405" y="80806"/>
                  </a:lnTo>
                  <a:lnTo>
                    <a:pt x="42962" y="80806"/>
                  </a:lnTo>
                  <a:lnTo>
                    <a:pt x="83367" y="40405"/>
                  </a:lnTo>
                  <a:lnTo>
                    <a:pt x="42965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" name="Google Shape;17;p2"/>
            <p:cNvSpPr/>
            <p:nvPr/>
          </p:nvSpPr>
          <p:spPr>
            <a:xfrm>
              <a:off x="2357576" y="356383"/>
              <a:ext cx="4430867" cy="4430677"/>
            </a:xfrm>
            <a:custGeom>
              <a:rect b="b" l="l" r="r" t="t"/>
              <a:pathLst>
                <a:path extrusionOk="0" h="69610" w="69613">
                  <a:moveTo>
                    <a:pt x="34806" y="2421"/>
                  </a:moveTo>
                  <a:lnTo>
                    <a:pt x="67191" y="34806"/>
                  </a:lnTo>
                  <a:lnTo>
                    <a:pt x="34806" y="67191"/>
                  </a:lnTo>
                  <a:lnTo>
                    <a:pt x="2422" y="34806"/>
                  </a:lnTo>
                  <a:lnTo>
                    <a:pt x="34806" y="2421"/>
                  </a:lnTo>
                  <a:close/>
                  <a:moveTo>
                    <a:pt x="34806" y="0"/>
                  </a:moveTo>
                  <a:lnTo>
                    <a:pt x="0" y="34806"/>
                  </a:lnTo>
                  <a:lnTo>
                    <a:pt x="34806" y="69609"/>
                  </a:lnTo>
                  <a:lnTo>
                    <a:pt x="69612" y="34806"/>
                  </a:lnTo>
                  <a:lnTo>
                    <a:pt x="3480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" name="Google Shape;18;p2"/>
            <p:cNvSpPr/>
            <p:nvPr/>
          </p:nvSpPr>
          <p:spPr>
            <a:xfrm>
              <a:off x="2795305" y="794112"/>
              <a:ext cx="3555425" cy="3555234"/>
            </a:xfrm>
            <a:custGeom>
              <a:rect b="b" l="l" r="r" t="t"/>
              <a:pathLst>
                <a:path extrusionOk="0" h="55856" w="55859">
                  <a:moveTo>
                    <a:pt x="27929" y="2421"/>
                  </a:moveTo>
                  <a:lnTo>
                    <a:pt x="53437" y="27929"/>
                  </a:lnTo>
                  <a:lnTo>
                    <a:pt x="27929" y="53434"/>
                  </a:lnTo>
                  <a:lnTo>
                    <a:pt x="2422" y="27929"/>
                  </a:lnTo>
                  <a:lnTo>
                    <a:pt x="27929" y="2421"/>
                  </a:lnTo>
                  <a:close/>
                  <a:moveTo>
                    <a:pt x="27929" y="1"/>
                  </a:moveTo>
                  <a:lnTo>
                    <a:pt x="1" y="27929"/>
                  </a:lnTo>
                  <a:lnTo>
                    <a:pt x="27929" y="55855"/>
                  </a:lnTo>
                  <a:lnTo>
                    <a:pt x="55858" y="27929"/>
                  </a:lnTo>
                  <a:lnTo>
                    <a:pt x="27929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" name="Google Shape;19;p2"/>
            <p:cNvSpPr/>
            <p:nvPr/>
          </p:nvSpPr>
          <p:spPr>
            <a:xfrm>
              <a:off x="3233225" y="1231841"/>
              <a:ext cx="2679601" cy="2679792"/>
            </a:xfrm>
            <a:custGeom>
              <a:rect b="b" l="l" r="r" t="t"/>
              <a:pathLst>
                <a:path extrusionOk="0" h="42102" w="42099">
                  <a:moveTo>
                    <a:pt x="21049" y="2422"/>
                  </a:moveTo>
                  <a:lnTo>
                    <a:pt x="39676" y="21052"/>
                  </a:lnTo>
                  <a:lnTo>
                    <a:pt x="21049" y="39679"/>
                  </a:lnTo>
                  <a:lnTo>
                    <a:pt x="2419" y="21052"/>
                  </a:lnTo>
                  <a:lnTo>
                    <a:pt x="21049" y="2422"/>
                  </a:lnTo>
                  <a:close/>
                  <a:moveTo>
                    <a:pt x="21049" y="1"/>
                  </a:moveTo>
                  <a:lnTo>
                    <a:pt x="1" y="21052"/>
                  </a:lnTo>
                  <a:lnTo>
                    <a:pt x="21049" y="42101"/>
                  </a:lnTo>
                  <a:lnTo>
                    <a:pt x="42098" y="21052"/>
                  </a:lnTo>
                  <a:lnTo>
                    <a:pt x="21049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" name="Google Shape;20;p2"/>
            <p:cNvSpPr/>
            <p:nvPr/>
          </p:nvSpPr>
          <p:spPr>
            <a:xfrm>
              <a:off x="3670954" y="1669570"/>
              <a:ext cx="1804096" cy="1804350"/>
            </a:xfrm>
            <a:custGeom>
              <a:rect b="b" l="l" r="r" t="t"/>
              <a:pathLst>
                <a:path extrusionOk="0" h="28348" w="28344">
                  <a:moveTo>
                    <a:pt x="14172" y="2422"/>
                  </a:moveTo>
                  <a:lnTo>
                    <a:pt x="25922" y="14175"/>
                  </a:lnTo>
                  <a:lnTo>
                    <a:pt x="14172" y="25925"/>
                  </a:lnTo>
                  <a:lnTo>
                    <a:pt x="2423" y="14175"/>
                  </a:lnTo>
                  <a:lnTo>
                    <a:pt x="14172" y="2422"/>
                  </a:lnTo>
                  <a:close/>
                  <a:moveTo>
                    <a:pt x="14172" y="1"/>
                  </a:moveTo>
                  <a:lnTo>
                    <a:pt x="1" y="14175"/>
                  </a:lnTo>
                  <a:lnTo>
                    <a:pt x="14172" y="28347"/>
                  </a:lnTo>
                  <a:lnTo>
                    <a:pt x="28344" y="14175"/>
                  </a:lnTo>
                  <a:lnTo>
                    <a:pt x="14172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" name="Google Shape;21;p2"/>
            <p:cNvSpPr/>
            <p:nvPr/>
          </p:nvSpPr>
          <p:spPr>
            <a:xfrm>
              <a:off x="4108683" y="2107554"/>
              <a:ext cx="928654" cy="928590"/>
            </a:xfrm>
            <a:custGeom>
              <a:rect b="b" l="l" r="r" t="t"/>
              <a:pathLst>
                <a:path extrusionOk="0" h="14589" w="14590">
                  <a:moveTo>
                    <a:pt x="7295" y="2422"/>
                  </a:moveTo>
                  <a:lnTo>
                    <a:pt x="12168" y="7294"/>
                  </a:lnTo>
                  <a:lnTo>
                    <a:pt x="7295" y="12167"/>
                  </a:lnTo>
                  <a:lnTo>
                    <a:pt x="2423" y="7294"/>
                  </a:lnTo>
                  <a:lnTo>
                    <a:pt x="7295" y="2422"/>
                  </a:lnTo>
                  <a:close/>
                  <a:moveTo>
                    <a:pt x="7295" y="0"/>
                  </a:moveTo>
                  <a:lnTo>
                    <a:pt x="1" y="7294"/>
                  </a:lnTo>
                  <a:lnTo>
                    <a:pt x="7295" y="14589"/>
                  </a:lnTo>
                  <a:lnTo>
                    <a:pt x="14590" y="7294"/>
                  </a:lnTo>
                  <a:lnTo>
                    <a:pt x="7295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" name="Google Shape;22;p2"/>
            <p:cNvSpPr/>
            <p:nvPr/>
          </p:nvSpPr>
          <p:spPr>
            <a:xfrm>
              <a:off x="4936085" y="0"/>
              <a:ext cx="4207838" cy="2429966"/>
            </a:xfrm>
            <a:custGeom>
              <a:rect b="b" l="l" r="r" t="t"/>
              <a:pathLst>
                <a:path extrusionOk="0" h="38177" w="66109">
                  <a:moveTo>
                    <a:pt x="1" y="1"/>
                  </a:moveTo>
                  <a:lnTo>
                    <a:pt x="38176" y="38176"/>
                  </a:lnTo>
                  <a:lnTo>
                    <a:pt x="66108" y="10243"/>
                  </a:lnTo>
                  <a:lnTo>
                    <a:pt x="66108" y="7822"/>
                  </a:lnTo>
                  <a:lnTo>
                    <a:pt x="38176" y="35755"/>
                  </a:lnTo>
                  <a:lnTo>
                    <a:pt x="2423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" name="Google Shape;23;p2"/>
            <p:cNvSpPr/>
            <p:nvPr/>
          </p:nvSpPr>
          <p:spPr>
            <a:xfrm>
              <a:off x="5373814" y="0"/>
              <a:ext cx="3770117" cy="1992245"/>
            </a:xfrm>
            <a:custGeom>
              <a:rect b="b" l="l" r="r" t="t"/>
              <a:pathLst>
                <a:path extrusionOk="0" h="31300" w="59232">
                  <a:moveTo>
                    <a:pt x="1" y="1"/>
                  </a:moveTo>
                  <a:lnTo>
                    <a:pt x="31299" y="31299"/>
                  </a:lnTo>
                  <a:lnTo>
                    <a:pt x="59231" y="3363"/>
                  </a:lnTo>
                  <a:lnTo>
                    <a:pt x="59231" y="945"/>
                  </a:lnTo>
                  <a:lnTo>
                    <a:pt x="31299" y="28877"/>
                  </a:lnTo>
                  <a:lnTo>
                    <a:pt x="2423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" name="Google Shape;24;p2"/>
            <p:cNvSpPr/>
            <p:nvPr/>
          </p:nvSpPr>
          <p:spPr>
            <a:xfrm>
              <a:off x="5811798" y="0"/>
              <a:ext cx="3108411" cy="1554269"/>
            </a:xfrm>
            <a:custGeom>
              <a:rect b="b" l="l" r="r" t="t"/>
              <a:pathLst>
                <a:path extrusionOk="0" h="24419" w="48836">
                  <a:moveTo>
                    <a:pt x="0" y="1"/>
                  </a:moveTo>
                  <a:lnTo>
                    <a:pt x="24418" y="24418"/>
                  </a:lnTo>
                  <a:lnTo>
                    <a:pt x="48835" y="1"/>
                  </a:lnTo>
                  <a:lnTo>
                    <a:pt x="46414" y="1"/>
                  </a:lnTo>
                  <a:lnTo>
                    <a:pt x="24418" y="22000"/>
                  </a:lnTo>
                  <a:lnTo>
                    <a:pt x="2419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" name="Google Shape;25;p2"/>
            <p:cNvSpPr/>
            <p:nvPr/>
          </p:nvSpPr>
          <p:spPr>
            <a:xfrm>
              <a:off x="6249527" y="0"/>
              <a:ext cx="2232969" cy="1116485"/>
            </a:xfrm>
            <a:custGeom>
              <a:rect b="b" l="l" r="r" t="t"/>
              <a:pathLst>
                <a:path extrusionOk="0" h="17541" w="35082">
                  <a:moveTo>
                    <a:pt x="0" y="1"/>
                  </a:moveTo>
                  <a:lnTo>
                    <a:pt x="17541" y="17541"/>
                  </a:lnTo>
                  <a:lnTo>
                    <a:pt x="35081" y="1"/>
                  </a:lnTo>
                  <a:lnTo>
                    <a:pt x="32660" y="1"/>
                  </a:lnTo>
                  <a:lnTo>
                    <a:pt x="17541" y="15120"/>
                  </a:lnTo>
                  <a:lnTo>
                    <a:pt x="2422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" name="Google Shape;26;p2"/>
            <p:cNvSpPr/>
            <p:nvPr/>
          </p:nvSpPr>
          <p:spPr>
            <a:xfrm>
              <a:off x="6687256" y="0"/>
              <a:ext cx="1357527" cy="678764"/>
            </a:xfrm>
            <a:custGeom>
              <a:rect b="b" l="l" r="r" t="t"/>
              <a:pathLst>
                <a:path extrusionOk="0" h="10664" w="21328">
                  <a:moveTo>
                    <a:pt x="0" y="1"/>
                  </a:moveTo>
                  <a:lnTo>
                    <a:pt x="10664" y="10664"/>
                  </a:lnTo>
                  <a:lnTo>
                    <a:pt x="21327" y="1"/>
                  </a:lnTo>
                  <a:lnTo>
                    <a:pt x="18906" y="1"/>
                  </a:lnTo>
                  <a:lnTo>
                    <a:pt x="10664" y="8243"/>
                  </a:lnTo>
                  <a:lnTo>
                    <a:pt x="2422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" name="Google Shape;27;p2"/>
            <p:cNvSpPr/>
            <p:nvPr/>
          </p:nvSpPr>
          <p:spPr>
            <a:xfrm>
              <a:off x="7124985" y="0"/>
              <a:ext cx="482085" cy="241043"/>
            </a:xfrm>
            <a:custGeom>
              <a:rect b="b" l="l" r="r" t="t"/>
              <a:pathLst>
                <a:path extrusionOk="0" h="3787" w="7574">
                  <a:moveTo>
                    <a:pt x="0" y="1"/>
                  </a:moveTo>
                  <a:lnTo>
                    <a:pt x="3787" y="3787"/>
                  </a:lnTo>
                  <a:lnTo>
                    <a:pt x="7573" y="1"/>
                  </a:lnTo>
                  <a:lnTo>
                    <a:pt x="5151" y="1"/>
                  </a:lnTo>
                  <a:lnTo>
                    <a:pt x="3787" y="1366"/>
                  </a:lnTo>
                  <a:lnTo>
                    <a:pt x="2422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" name="Google Shape;28;p2"/>
            <p:cNvSpPr/>
            <p:nvPr/>
          </p:nvSpPr>
          <p:spPr>
            <a:xfrm>
              <a:off x="7507719" y="935545"/>
              <a:ext cx="1636251" cy="3272310"/>
            </a:xfrm>
            <a:custGeom>
              <a:rect b="b" l="l" r="r" t="t"/>
              <a:pathLst>
                <a:path extrusionOk="0" h="51411" w="25707">
                  <a:moveTo>
                    <a:pt x="25706" y="1"/>
                  </a:moveTo>
                  <a:lnTo>
                    <a:pt x="0" y="25707"/>
                  </a:lnTo>
                  <a:lnTo>
                    <a:pt x="25706" y="51410"/>
                  </a:lnTo>
                  <a:lnTo>
                    <a:pt x="25706" y="48989"/>
                  </a:lnTo>
                  <a:lnTo>
                    <a:pt x="2421" y="25707"/>
                  </a:lnTo>
                  <a:lnTo>
                    <a:pt x="25706" y="2422"/>
                  </a:lnTo>
                  <a:lnTo>
                    <a:pt x="25706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" name="Google Shape;29;p2"/>
            <p:cNvSpPr/>
            <p:nvPr/>
          </p:nvSpPr>
          <p:spPr>
            <a:xfrm>
              <a:off x="7945639" y="1373274"/>
              <a:ext cx="1198339" cy="2396868"/>
            </a:xfrm>
            <a:custGeom>
              <a:rect b="b" l="l" r="r" t="t"/>
              <a:pathLst>
                <a:path extrusionOk="0" h="37657" w="18827">
                  <a:moveTo>
                    <a:pt x="18826" y="1"/>
                  </a:moveTo>
                  <a:lnTo>
                    <a:pt x="1" y="18830"/>
                  </a:lnTo>
                  <a:lnTo>
                    <a:pt x="18826" y="37656"/>
                  </a:lnTo>
                  <a:lnTo>
                    <a:pt x="18826" y="35235"/>
                  </a:lnTo>
                  <a:lnTo>
                    <a:pt x="2422" y="18830"/>
                  </a:lnTo>
                  <a:lnTo>
                    <a:pt x="18826" y="2422"/>
                  </a:lnTo>
                  <a:lnTo>
                    <a:pt x="18826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" name="Google Shape;30;p2"/>
            <p:cNvSpPr/>
            <p:nvPr/>
          </p:nvSpPr>
          <p:spPr>
            <a:xfrm>
              <a:off x="8383369" y="1811258"/>
              <a:ext cx="760618" cy="1521171"/>
            </a:xfrm>
            <a:custGeom>
              <a:rect b="b" l="l" r="r" t="t"/>
              <a:pathLst>
                <a:path extrusionOk="0" h="23899" w="11950">
                  <a:moveTo>
                    <a:pt x="11949" y="1"/>
                  </a:moveTo>
                  <a:lnTo>
                    <a:pt x="1" y="11949"/>
                  </a:lnTo>
                  <a:lnTo>
                    <a:pt x="11949" y="23898"/>
                  </a:lnTo>
                  <a:lnTo>
                    <a:pt x="11949" y="21476"/>
                  </a:lnTo>
                  <a:lnTo>
                    <a:pt x="2422" y="11949"/>
                  </a:lnTo>
                  <a:lnTo>
                    <a:pt x="11949" y="2422"/>
                  </a:lnTo>
                  <a:lnTo>
                    <a:pt x="11949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" name="Google Shape;31;p2"/>
            <p:cNvSpPr/>
            <p:nvPr/>
          </p:nvSpPr>
          <p:spPr>
            <a:xfrm>
              <a:off x="8821098" y="2248987"/>
              <a:ext cx="322896" cy="645475"/>
            </a:xfrm>
            <a:custGeom>
              <a:rect b="b" l="l" r="r" t="t"/>
              <a:pathLst>
                <a:path extrusionOk="0" h="10141" w="5073">
                  <a:moveTo>
                    <a:pt x="5072" y="1"/>
                  </a:moveTo>
                  <a:lnTo>
                    <a:pt x="1" y="5072"/>
                  </a:lnTo>
                  <a:lnTo>
                    <a:pt x="5072" y="10141"/>
                  </a:lnTo>
                  <a:lnTo>
                    <a:pt x="5072" y="7719"/>
                  </a:lnTo>
                  <a:lnTo>
                    <a:pt x="2422" y="5072"/>
                  </a:lnTo>
                  <a:lnTo>
                    <a:pt x="5072" y="2422"/>
                  </a:lnTo>
                  <a:lnTo>
                    <a:pt x="5072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" name="Google Shape;32;p2"/>
            <p:cNvSpPr/>
            <p:nvPr/>
          </p:nvSpPr>
          <p:spPr>
            <a:xfrm>
              <a:off x="0" y="935545"/>
              <a:ext cx="1636251" cy="3272310"/>
            </a:xfrm>
            <a:custGeom>
              <a:rect b="b" l="l" r="r" t="t"/>
              <a:pathLst>
                <a:path extrusionOk="0" h="51411" w="25707">
                  <a:moveTo>
                    <a:pt x="0" y="1"/>
                  </a:moveTo>
                  <a:lnTo>
                    <a:pt x="0" y="2422"/>
                  </a:lnTo>
                  <a:lnTo>
                    <a:pt x="23285" y="25707"/>
                  </a:lnTo>
                  <a:lnTo>
                    <a:pt x="0" y="48989"/>
                  </a:lnTo>
                  <a:lnTo>
                    <a:pt x="0" y="51410"/>
                  </a:lnTo>
                  <a:lnTo>
                    <a:pt x="25707" y="25707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" name="Google Shape;33;p2"/>
            <p:cNvSpPr/>
            <p:nvPr/>
          </p:nvSpPr>
          <p:spPr>
            <a:xfrm>
              <a:off x="0" y="1373274"/>
              <a:ext cx="1198275" cy="2396868"/>
            </a:xfrm>
            <a:custGeom>
              <a:rect b="b" l="l" r="r" t="t"/>
              <a:pathLst>
                <a:path extrusionOk="0" h="37657" w="18826">
                  <a:moveTo>
                    <a:pt x="0" y="1"/>
                  </a:moveTo>
                  <a:lnTo>
                    <a:pt x="0" y="2422"/>
                  </a:lnTo>
                  <a:lnTo>
                    <a:pt x="16405" y="18830"/>
                  </a:lnTo>
                  <a:lnTo>
                    <a:pt x="0" y="35235"/>
                  </a:lnTo>
                  <a:lnTo>
                    <a:pt x="0" y="37656"/>
                  </a:lnTo>
                  <a:lnTo>
                    <a:pt x="18826" y="18830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" name="Google Shape;34;p2"/>
            <p:cNvSpPr/>
            <p:nvPr/>
          </p:nvSpPr>
          <p:spPr>
            <a:xfrm>
              <a:off x="0" y="1811258"/>
              <a:ext cx="760554" cy="1521171"/>
            </a:xfrm>
            <a:custGeom>
              <a:rect b="b" l="l" r="r" t="t"/>
              <a:pathLst>
                <a:path extrusionOk="0" h="23899" w="11949">
                  <a:moveTo>
                    <a:pt x="0" y="1"/>
                  </a:moveTo>
                  <a:lnTo>
                    <a:pt x="0" y="2419"/>
                  </a:lnTo>
                  <a:lnTo>
                    <a:pt x="9528" y="11949"/>
                  </a:lnTo>
                  <a:lnTo>
                    <a:pt x="0" y="21476"/>
                  </a:lnTo>
                  <a:lnTo>
                    <a:pt x="0" y="23898"/>
                  </a:lnTo>
                  <a:lnTo>
                    <a:pt x="11949" y="11949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" name="Google Shape;35;p2"/>
            <p:cNvSpPr/>
            <p:nvPr/>
          </p:nvSpPr>
          <p:spPr>
            <a:xfrm>
              <a:off x="0" y="2248987"/>
              <a:ext cx="322833" cy="645475"/>
            </a:xfrm>
            <a:custGeom>
              <a:rect b="b" l="l" r="r" t="t"/>
              <a:pathLst>
                <a:path extrusionOk="0" h="10141" w="5072">
                  <a:moveTo>
                    <a:pt x="0" y="1"/>
                  </a:moveTo>
                  <a:lnTo>
                    <a:pt x="0" y="2422"/>
                  </a:lnTo>
                  <a:lnTo>
                    <a:pt x="2651" y="5072"/>
                  </a:lnTo>
                  <a:lnTo>
                    <a:pt x="0" y="7719"/>
                  </a:lnTo>
                  <a:lnTo>
                    <a:pt x="0" y="10141"/>
                  </a:lnTo>
                  <a:lnTo>
                    <a:pt x="5072" y="5072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" name="Google Shape;36;p2"/>
            <p:cNvSpPr/>
            <p:nvPr/>
          </p:nvSpPr>
          <p:spPr>
            <a:xfrm>
              <a:off x="0" y="2713513"/>
              <a:ext cx="4207774" cy="2429902"/>
            </a:xfrm>
            <a:custGeom>
              <a:rect b="b" l="l" r="r" t="t"/>
              <a:pathLst>
                <a:path extrusionOk="0" h="38176" w="66108">
                  <a:moveTo>
                    <a:pt x="27933" y="1"/>
                  </a:moveTo>
                  <a:lnTo>
                    <a:pt x="0" y="27933"/>
                  </a:lnTo>
                  <a:lnTo>
                    <a:pt x="0" y="30354"/>
                  </a:lnTo>
                  <a:lnTo>
                    <a:pt x="27933" y="2422"/>
                  </a:lnTo>
                  <a:lnTo>
                    <a:pt x="63686" y="38175"/>
                  </a:lnTo>
                  <a:lnTo>
                    <a:pt x="66108" y="38175"/>
                  </a:lnTo>
                  <a:lnTo>
                    <a:pt x="27933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" name="Google Shape;37;p2"/>
            <p:cNvSpPr/>
            <p:nvPr/>
          </p:nvSpPr>
          <p:spPr>
            <a:xfrm>
              <a:off x="0" y="3151433"/>
              <a:ext cx="3770053" cy="1991990"/>
            </a:xfrm>
            <a:custGeom>
              <a:rect b="b" l="l" r="r" t="t"/>
              <a:pathLst>
                <a:path extrusionOk="0" h="31296" w="59231">
                  <a:moveTo>
                    <a:pt x="27933" y="1"/>
                  </a:moveTo>
                  <a:lnTo>
                    <a:pt x="0" y="27933"/>
                  </a:lnTo>
                  <a:lnTo>
                    <a:pt x="0" y="30355"/>
                  </a:lnTo>
                  <a:lnTo>
                    <a:pt x="27933" y="2419"/>
                  </a:lnTo>
                  <a:lnTo>
                    <a:pt x="56809" y="31295"/>
                  </a:lnTo>
                  <a:lnTo>
                    <a:pt x="59231" y="31295"/>
                  </a:lnTo>
                  <a:lnTo>
                    <a:pt x="27933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" name="Google Shape;38;p2"/>
            <p:cNvSpPr/>
            <p:nvPr/>
          </p:nvSpPr>
          <p:spPr>
            <a:xfrm>
              <a:off x="223734" y="3589162"/>
              <a:ext cx="3108602" cy="1554269"/>
            </a:xfrm>
            <a:custGeom>
              <a:rect b="b" l="l" r="r" t="t"/>
              <a:pathLst>
                <a:path extrusionOk="0" h="24419" w="48839">
                  <a:moveTo>
                    <a:pt x="24418" y="1"/>
                  </a:moveTo>
                  <a:lnTo>
                    <a:pt x="0" y="24418"/>
                  </a:lnTo>
                  <a:lnTo>
                    <a:pt x="2422" y="24418"/>
                  </a:lnTo>
                  <a:lnTo>
                    <a:pt x="24418" y="2423"/>
                  </a:lnTo>
                  <a:lnTo>
                    <a:pt x="46417" y="24418"/>
                  </a:lnTo>
                  <a:lnTo>
                    <a:pt x="48838" y="24418"/>
                  </a:lnTo>
                  <a:lnTo>
                    <a:pt x="24418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" name="Google Shape;39;p2"/>
            <p:cNvSpPr/>
            <p:nvPr/>
          </p:nvSpPr>
          <p:spPr>
            <a:xfrm>
              <a:off x="661463" y="4026955"/>
              <a:ext cx="2232969" cy="1116485"/>
            </a:xfrm>
            <a:custGeom>
              <a:rect b="b" l="l" r="r" t="t"/>
              <a:pathLst>
                <a:path extrusionOk="0" h="17541" w="35082">
                  <a:moveTo>
                    <a:pt x="17541" y="0"/>
                  </a:moveTo>
                  <a:lnTo>
                    <a:pt x="0" y="17540"/>
                  </a:lnTo>
                  <a:lnTo>
                    <a:pt x="2422" y="17540"/>
                  </a:lnTo>
                  <a:lnTo>
                    <a:pt x="17541" y="2422"/>
                  </a:lnTo>
                  <a:lnTo>
                    <a:pt x="32663" y="17540"/>
                  </a:lnTo>
                  <a:lnTo>
                    <a:pt x="35081" y="17540"/>
                  </a:lnTo>
                  <a:lnTo>
                    <a:pt x="17541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" name="Google Shape;40;p2"/>
            <p:cNvSpPr/>
            <p:nvPr/>
          </p:nvSpPr>
          <p:spPr>
            <a:xfrm>
              <a:off x="1099192" y="4464684"/>
              <a:ext cx="1357527" cy="678764"/>
            </a:xfrm>
            <a:custGeom>
              <a:rect b="b" l="l" r="r" t="t"/>
              <a:pathLst>
                <a:path extrusionOk="0" h="10664" w="21328">
                  <a:moveTo>
                    <a:pt x="10664" y="0"/>
                  </a:moveTo>
                  <a:lnTo>
                    <a:pt x="0" y="10663"/>
                  </a:lnTo>
                  <a:lnTo>
                    <a:pt x="2422" y="10663"/>
                  </a:lnTo>
                  <a:lnTo>
                    <a:pt x="10664" y="2422"/>
                  </a:lnTo>
                  <a:lnTo>
                    <a:pt x="18905" y="10663"/>
                  </a:lnTo>
                  <a:lnTo>
                    <a:pt x="21327" y="10663"/>
                  </a:lnTo>
                  <a:lnTo>
                    <a:pt x="10664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" name="Google Shape;41;p2"/>
            <p:cNvSpPr/>
            <p:nvPr/>
          </p:nvSpPr>
          <p:spPr>
            <a:xfrm>
              <a:off x="1536921" y="4902413"/>
              <a:ext cx="482085" cy="241043"/>
            </a:xfrm>
            <a:custGeom>
              <a:rect b="b" l="l" r="r" t="t"/>
              <a:pathLst>
                <a:path extrusionOk="0" h="3787" w="7574">
                  <a:moveTo>
                    <a:pt x="3787" y="0"/>
                  </a:moveTo>
                  <a:lnTo>
                    <a:pt x="0" y="3786"/>
                  </a:lnTo>
                  <a:lnTo>
                    <a:pt x="2422" y="3786"/>
                  </a:lnTo>
                  <a:lnTo>
                    <a:pt x="3787" y="2422"/>
                  </a:lnTo>
                  <a:lnTo>
                    <a:pt x="5151" y="3786"/>
                  </a:lnTo>
                  <a:lnTo>
                    <a:pt x="7573" y="3786"/>
                  </a:lnTo>
                  <a:lnTo>
                    <a:pt x="3787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" name="Google Shape;42;p2"/>
            <p:cNvSpPr/>
            <p:nvPr/>
          </p:nvSpPr>
          <p:spPr>
            <a:xfrm>
              <a:off x="4936085" y="2713513"/>
              <a:ext cx="4207838" cy="2429902"/>
            </a:xfrm>
            <a:custGeom>
              <a:rect b="b" l="l" r="r" t="t"/>
              <a:pathLst>
                <a:path extrusionOk="0" h="38176" w="66109">
                  <a:moveTo>
                    <a:pt x="38176" y="1"/>
                  </a:moveTo>
                  <a:lnTo>
                    <a:pt x="1" y="38175"/>
                  </a:lnTo>
                  <a:lnTo>
                    <a:pt x="2423" y="38175"/>
                  </a:lnTo>
                  <a:lnTo>
                    <a:pt x="38176" y="2422"/>
                  </a:lnTo>
                  <a:lnTo>
                    <a:pt x="66108" y="30354"/>
                  </a:lnTo>
                  <a:lnTo>
                    <a:pt x="66108" y="27933"/>
                  </a:lnTo>
                  <a:lnTo>
                    <a:pt x="38176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" name="Google Shape;43;p2"/>
            <p:cNvSpPr/>
            <p:nvPr/>
          </p:nvSpPr>
          <p:spPr>
            <a:xfrm>
              <a:off x="5373814" y="3151433"/>
              <a:ext cx="3770117" cy="1991990"/>
            </a:xfrm>
            <a:custGeom>
              <a:rect b="b" l="l" r="r" t="t"/>
              <a:pathLst>
                <a:path extrusionOk="0" h="31296" w="59232">
                  <a:moveTo>
                    <a:pt x="31299" y="1"/>
                  </a:moveTo>
                  <a:lnTo>
                    <a:pt x="1" y="31295"/>
                  </a:lnTo>
                  <a:lnTo>
                    <a:pt x="2423" y="31295"/>
                  </a:lnTo>
                  <a:lnTo>
                    <a:pt x="31299" y="2419"/>
                  </a:lnTo>
                  <a:lnTo>
                    <a:pt x="59231" y="30355"/>
                  </a:lnTo>
                  <a:lnTo>
                    <a:pt x="59231" y="27933"/>
                  </a:lnTo>
                  <a:lnTo>
                    <a:pt x="31299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" name="Google Shape;44;p2"/>
            <p:cNvSpPr/>
            <p:nvPr/>
          </p:nvSpPr>
          <p:spPr>
            <a:xfrm>
              <a:off x="5811607" y="3589162"/>
              <a:ext cx="3108602" cy="1554269"/>
            </a:xfrm>
            <a:custGeom>
              <a:rect b="b" l="l" r="r" t="t"/>
              <a:pathLst>
                <a:path extrusionOk="0" h="24419" w="48839">
                  <a:moveTo>
                    <a:pt x="24421" y="1"/>
                  </a:moveTo>
                  <a:lnTo>
                    <a:pt x="0" y="24418"/>
                  </a:lnTo>
                  <a:lnTo>
                    <a:pt x="2422" y="24418"/>
                  </a:lnTo>
                  <a:lnTo>
                    <a:pt x="24421" y="2423"/>
                  </a:lnTo>
                  <a:lnTo>
                    <a:pt x="46420" y="24418"/>
                  </a:lnTo>
                  <a:lnTo>
                    <a:pt x="48838" y="24418"/>
                  </a:lnTo>
                  <a:lnTo>
                    <a:pt x="24421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" name="Google Shape;45;p2"/>
            <p:cNvSpPr/>
            <p:nvPr/>
          </p:nvSpPr>
          <p:spPr>
            <a:xfrm>
              <a:off x="6249527" y="4026955"/>
              <a:ext cx="2232969" cy="1116485"/>
            </a:xfrm>
            <a:custGeom>
              <a:rect b="b" l="l" r="r" t="t"/>
              <a:pathLst>
                <a:path extrusionOk="0" h="17541" w="35082">
                  <a:moveTo>
                    <a:pt x="17541" y="0"/>
                  </a:moveTo>
                  <a:lnTo>
                    <a:pt x="0" y="17540"/>
                  </a:lnTo>
                  <a:lnTo>
                    <a:pt x="2419" y="17540"/>
                  </a:lnTo>
                  <a:lnTo>
                    <a:pt x="17541" y="2422"/>
                  </a:lnTo>
                  <a:lnTo>
                    <a:pt x="32660" y="17540"/>
                  </a:lnTo>
                  <a:lnTo>
                    <a:pt x="35081" y="17540"/>
                  </a:lnTo>
                  <a:lnTo>
                    <a:pt x="17541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" name="Google Shape;46;p2"/>
            <p:cNvSpPr/>
            <p:nvPr/>
          </p:nvSpPr>
          <p:spPr>
            <a:xfrm>
              <a:off x="6687256" y="4464684"/>
              <a:ext cx="1357527" cy="678764"/>
            </a:xfrm>
            <a:custGeom>
              <a:rect b="b" l="l" r="r" t="t"/>
              <a:pathLst>
                <a:path extrusionOk="0" h="10664" w="21328">
                  <a:moveTo>
                    <a:pt x="10664" y="0"/>
                  </a:moveTo>
                  <a:lnTo>
                    <a:pt x="0" y="10663"/>
                  </a:lnTo>
                  <a:lnTo>
                    <a:pt x="2422" y="10663"/>
                  </a:lnTo>
                  <a:lnTo>
                    <a:pt x="10664" y="2422"/>
                  </a:lnTo>
                  <a:lnTo>
                    <a:pt x="18906" y="10663"/>
                  </a:lnTo>
                  <a:lnTo>
                    <a:pt x="21327" y="10663"/>
                  </a:lnTo>
                  <a:lnTo>
                    <a:pt x="10664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7" name="Google Shape;47;p2"/>
            <p:cNvSpPr/>
            <p:nvPr/>
          </p:nvSpPr>
          <p:spPr>
            <a:xfrm>
              <a:off x="7124985" y="4902413"/>
              <a:ext cx="482085" cy="241043"/>
            </a:xfrm>
            <a:custGeom>
              <a:rect b="b" l="l" r="r" t="t"/>
              <a:pathLst>
                <a:path extrusionOk="0" h="3787" w="7574">
                  <a:moveTo>
                    <a:pt x="3787" y="0"/>
                  </a:moveTo>
                  <a:lnTo>
                    <a:pt x="0" y="3786"/>
                  </a:lnTo>
                  <a:lnTo>
                    <a:pt x="2422" y="3786"/>
                  </a:lnTo>
                  <a:lnTo>
                    <a:pt x="3787" y="2422"/>
                  </a:lnTo>
                  <a:lnTo>
                    <a:pt x="5151" y="3786"/>
                  </a:lnTo>
                  <a:lnTo>
                    <a:pt x="7573" y="3786"/>
                  </a:lnTo>
                  <a:lnTo>
                    <a:pt x="3787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48" name="Google Shape;48;p2"/>
          <p:cNvSpPr/>
          <p:nvPr/>
        </p:nvSpPr>
        <p:spPr>
          <a:xfrm>
            <a:off x="720000" y="1184250"/>
            <a:ext cx="7704000" cy="30798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9" name="Google Shape;49;p2"/>
          <p:cNvSpPr txBox="1"/>
          <p:nvPr>
            <p:ph type="ctrTitle"/>
          </p:nvPr>
        </p:nvSpPr>
        <p:spPr>
          <a:xfrm>
            <a:off x="1768000" y="1804800"/>
            <a:ext cx="5607900" cy="1321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rgbClr val="202020"/>
              </a:buClr>
              <a:buSzPts val="5200"/>
              <a:buNone/>
              <a:defRPr sz="4500"/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rgbClr val="202020"/>
              </a:buClr>
              <a:buSzPts val="5200"/>
              <a:buNone/>
              <a:defRPr sz="5200">
                <a:solidFill>
                  <a:srgbClr val="202020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rgbClr val="202020"/>
              </a:buClr>
              <a:buSzPts val="5200"/>
              <a:buNone/>
              <a:defRPr sz="5200">
                <a:solidFill>
                  <a:srgbClr val="202020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rgbClr val="202020"/>
              </a:buClr>
              <a:buSzPts val="5200"/>
              <a:buNone/>
              <a:defRPr sz="5200">
                <a:solidFill>
                  <a:srgbClr val="202020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rgbClr val="202020"/>
              </a:buClr>
              <a:buSzPts val="5200"/>
              <a:buNone/>
              <a:defRPr sz="5200">
                <a:solidFill>
                  <a:srgbClr val="202020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rgbClr val="202020"/>
              </a:buClr>
              <a:buSzPts val="5200"/>
              <a:buNone/>
              <a:defRPr sz="5200">
                <a:solidFill>
                  <a:srgbClr val="202020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rgbClr val="202020"/>
              </a:buClr>
              <a:buSzPts val="5200"/>
              <a:buNone/>
              <a:defRPr sz="5200">
                <a:solidFill>
                  <a:srgbClr val="202020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rgbClr val="202020"/>
              </a:buClr>
              <a:buSzPts val="5200"/>
              <a:buNone/>
              <a:defRPr sz="5200">
                <a:solidFill>
                  <a:srgbClr val="202020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rgbClr val="202020"/>
              </a:buClr>
              <a:buSzPts val="5200"/>
              <a:buNone/>
              <a:defRPr sz="5200">
                <a:solidFill>
                  <a:srgbClr val="202020"/>
                </a:solidFill>
              </a:defRPr>
            </a:lvl9pPr>
          </a:lstStyle>
          <a:p/>
        </p:txBody>
      </p:sp>
      <p:sp>
        <p:nvSpPr>
          <p:cNvPr id="50" name="Google Shape;50;p2"/>
          <p:cNvSpPr txBox="1"/>
          <p:nvPr>
            <p:ph idx="1" type="subTitle"/>
          </p:nvPr>
        </p:nvSpPr>
        <p:spPr>
          <a:xfrm>
            <a:off x="1768000" y="3090575"/>
            <a:ext cx="5607900" cy="432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02020"/>
              </a:buClr>
              <a:buSzPts val="2800"/>
              <a:buNone/>
              <a:defRPr sz="1600">
                <a:latin typeface="Catamaran"/>
                <a:ea typeface="Catamaran"/>
                <a:cs typeface="Catamaran"/>
                <a:sym typeface="Catamaran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02020"/>
              </a:buClr>
              <a:buSzPts val="2800"/>
              <a:buNone/>
              <a:defRPr sz="2800">
                <a:solidFill>
                  <a:srgbClr val="202020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02020"/>
              </a:buClr>
              <a:buSzPts val="2800"/>
              <a:buNone/>
              <a:defRPr sz="2800">
                <a:solidFill>
                  <a:srgbClr val="202020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02020"/>
              </a:buClr>
              <a:buSzPts val="2800"/>
              <a:buNone/>
              <a:defRPr sz="2800">
                <a:solidFill>
                  <a:srgbClr val="202020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02020"/>
              </a:buClr>
              <a:buSzPts val="2800"/>
              <a:buNone/>
              <a:defRPr sz="2800">
                <a:solidFill>
                  <a:srgbClr val="202020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02020"/>
              </a:buClr>
              <a:buSzPts val="2800"/>
              <a:buNone/>
              <a:defRPr sz="2800">
                <a:solidFill>
                  <a:srgbClr val="202020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02020"/>
              </a:buClr>
              <a:buSzPts val="2800"/>
              <a:buNone/>
              <a:defRPr sz="2800">
                <a:solidFill>
                  <a:srgbClr val="202020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02020"/>
              </a:buClr>
              <a:buSzPts val="2800"/>
              <a:buNone/>
              <a:defRPr sz="2800">
                <a:solidFill>
                  <a:srgbClr val="202020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02020"/>
              </a:buClr>
              <a:buSzPts val="2800"/>
              <a:buNone/>
              <a:defRPr sz="2800">
                <a:solidFill>
                  <a:srgbClr val="202020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ig number">
  <p:cSld name="BIG_NUMBER">
    <p:spTree>
      <p:nvGrpSpPr>
        <p:cNvPr id="208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9" name="Google Shape;209;p11"/>
          <p:cNvGrpSpPr/>
          <p:nvPr/>
        </p:nvGrpSpPr>
        <p:grpSpPr>
          <a:xfrm>
            <a:off x="-578102" y="577690"/>
            <a:ext cx="10300219" cy="5150659"/>
            <a:chOff x="1948411" y="1754923"/>
            <a:chExt cx="5247182" cy="2623871"/>
          </a:xfrm>
        </p:grpSpPr>
        <p:sp>
          <p:nvSpPr>
            <p:cNvPr id="210" name="Google Shape;210;p11"/>
            <p:cNvSpPr/>
            <p:nvPr/>
          </p:nvSpPr>
          <p:spPr>
            <a:xfrm rot="-5400000">
              <a:off x="2587037" y="2462113"/>
              <a:ext cx="1278055" cy="2555307"/>
            </a:xfrm>
            <a:custGeom>
              <a:rect b="b" l="l" r="r" t="t"/>
              <a:pathLst>
                <a:path extrusionOk="0" h="35033" w="17522">
                  <a:moveTo>
                    <a:pt x="3" y="0"/>
                  </a:moveTo>
                  <a:lnTo>
                    <a:pt x="0" y="7"/>
                  </a:lnTo>
                  <a:lnTo>
                    <a:pt x="0" y="1024"/>
                  </a:lnTo>
                  <a:lnTo>
                    <a:pt x="3" y="1017"/>
                  </a:lnTo>
                  <a:lnTo>
                    <a:pt x="16504" y="17518"/>
                  </a:lnTo>
                  <a:lnTo>
                    <a:pt x="3" y="34015"/>
                  </a:lnTo>
                  <a:lnTo>
                    <a:pt x="0" y="34011"/>
                  </a:lnTo>
                  <a:lnTo>
                    <a:pt x="0" y="35028"/>
                  </a:lnTo>
                  <a:lnTo>
                    <a:pt x="3" y="35032"/>
                  </a:lnTo>
                  <a:lnTo>
                    <a:pt x="17521" y="17518"/>
                  </a:lnTo>
                  <a:lnTo>
                    <a:pt x="3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1" name="Google Shape;211;p11"/>
            <p:cNvSpPr/>
            <p:nvPr/>
          </p:nvSpPr>
          <p:spPr>
            <a:xfrm rot="-5400000">
              <a:off x="2692656" y="2778454"/>
              <a:ext cx="1067039" cy="2133641"/>
            </a:xfrm>
            <a:custGeom>
              <a:rect b="b" l="l" r="r" t="t"/>
              <a:pathLst>
                <a:path extrusionOk="0" h="29252" w="14629">
                  <a:moveTo>
                    <a:pt x="3" y="1"/>
                  </a:moveTo>
                  <a:lnTo>
                    <a:pt x="0" y="4"/>
                  </a:lnTo>
                  <a:lnTo>
                    <a:pt x="0" y="1021"/>
                  </a:lnTo>
                  <a:lnTo>
                    <a:pt x="3" y="1018"/>
                  </a:lnTo>
                  <a:lnTo>
                    <a:pt x="13612" y="14626"/>
                  </a:lnTo>
                  <a:lnTo>
                    <a:pt x="3" y="28234"/>
                  </a:lnTo>
                  <a:lnTo>
                    <a:pt x="0" y="28228"/>
                  </a:lnTo>
                  <a:lnTo>
                    <a:pt x="0" y="29248"/>
                  </a:lnTo>
                  <a:lnTo>
                    <a:pt x="3" y="29251"/>
                  </a:lnTo>
                  <a:lnTo>
                    <a:pt x="14629" y="14626"/>
                  </a:lnTo>
                  <a:lnTo>
                    <a:pt x="3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2" name="Google Shape;212;p11"/>
            <p:cNvSpPr/>
            <p:nvPr/>
          </p:nvSpPr>
          <p:spPr>
            <a:xfrm rot="-5400000">
              <a:off x="2797874" y="3094613"/>
              <a:ext cx="856389" cy="1711975"/>
            </a:xfrm>
            <a:custGeom>
              <a:rect b="b" l="l" r="r" t="t"/>
              <a:pathLst>
                <a:path extrusionOk="0" h="23471" w="11741">
                  <a:moveTo>
                    <a:pt x="3" y="0"/>
                  </a:moveTo>
                  <a:lnTo>
                    <a:pt x="0" y="3"/>
                  </a:lnTo>
                  <a:lnTo>
                    <a:pt x="0" y="1023"/>
                  </a:lnTo>
                  <a:lnTo>
                    <a:pt x="3" y="1017"/>
                  </a:lnTo>
                  <a:lnTo>
                    <a:pt x="10724" y="11737"/>
                  </a:lnTo>
                  <a:lnTo>
                    <a:pt x="3" y="22454"/>
                  </a:lnTo>
                  <a:lnTo>
                    <a:pt x="0" y="22450"/>
                  </a:lnTo>
                  <a:lnTo>
                    <a:pt x="0" y="23467"/>
                  </a:lnTo>
                  <a:lnTo>
                    <a:pt x="3" y="23471"/>
                  </a:lnTo>
                  <a:lnTo>
                    <a:pt x="11740" y="11737"/>
                  </a:lnTo>
                  <a:lnTo>
                    <a:pt x="3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3" name="Google Shape;213;p11"/>
            <p:cNvSpPr/>
            <p:nvPr/>
          </p:nvSpPr>
          <p:spPr>
            <a:xfrm rot="-5400000">
              <a:off x="2903420" y="3410880"/>
              <a:ext cx="645446" cy="1290382"/>
            </a:xfrm>
            <a:custGeom>
              <a:rect b="b" l="l" r="r" t="t"/>
              <a:pathLst>
                <a:path extrusionOk="0" h="17691" w="8849">
                  <a:moveTo>
                    <a:pt x="3" y="1"/>
                  </a:moveTo>
                  <a:lnTo>
                    <a:pt x="0" y="5"/>
                  </a:lnTo>
                  <a:lnTo>
                    <a:pt x="0" y="1022"/>
                  </a:lnTo>
                  <a:lnTo>
                    <a:pt x="3" y="1018"/>
                  </a:lnTo>
                  <a:lnTo>
                    <a:pt x="7831" y="8846"/>
                  </a:lnTo>
                  <a:lnTo>
                    <a:pt x="3" y="16673"/>
                  </a:lnTo>
                  <a:lnTo>
                    <a:pt x="0" y="16667"/>
                  </a:lnTo>
                  <a:lnTo>
                    <a:pt x="0" y="17687"/>
                  </a:lnTo>
                  <a:lnTo>
                    <a:pt x="3" y="17690"/>
                  </a:lnTo>
                  <a:lnTo>
                    <a:pt x="8848" y="8846"/>
                  </a:lnTo>
                  <a:lnTo>
                    <a:pt x="3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4" name="Google Shape;214;p11"/>
            <p:cNvSpPr/>
            <p:nvPr/>
          </p:nvSpPr>
          <p:spPr>
            <a:xfrm rot="-5400000">
              <a:off x="3008784" y="3726966"/>
              <a:ext cx="434722" cy="868934"/>
            </a:xfrm>
            <a:custGeom>
              <a:rect b="b" l="l" r="r" t="t"/>
              <a:pathLst>
                <a:path extrusionOk="0" h="11913" w="5960">
                  <a:moveTo>
                    <a:pt x="3" y="1"/>
                  </a:moveTo>
                  <a:lnTo>
                    <a:pt x="0" y="4"/>
                  </a:lnTo>
                  <a:lnTo>
                    <a:pt x="0" y="1021"/>
                  </a:lnTo>
                  <a:lnTo>
                    <a:pt x="3" y="1018"/>
                  </a:lnTo>
                  <a:lnTo>
                    <a:pt x="4943" y="5957"/>
                  </a:lnTo>
                  <a:lnTo>
                    <a:pt x="3" y="10893"/>
                  </a:lnTo>
                  <a:lnTo>
                    <a:pt x="0" y="10890"/>
                  </a:lnTo>
                  <a:lnTo>
                    <a:pt x="0" y="11907"/>
                  </a:lnTo>
                  <a:lnTo>
                    <a:pt x="3" y="11913"/>
                  </a:lnTo>
                  <a:lnTo>
                    <a:pt x="5960" y="5957"/>
                  </a:lnTo>
                  <a:lnTo>
                    <a:pt x="3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5" name="Google Shape;215;p11"/>
            <p:cNvSpPr/>
            <p:nvPr/>
          </p:nvSpPr>
          <p:spPr>
            <a:xfrm rot="-5400000">
              <a:off x="3114148" y="4043197"/>
              <a:ext cx="224072" cy="447122"/>
            </a:xfrm>
            <a:custGeom>
              <a:rect b="b" l="l" r="r" t="t"/>
              <a:pathLst>
                <a:path extrusionOk="0" h="6130" w="3072">
                  <a:moveTo>
                    <a:pt x="3" y="0"/>
                  </a:moveTo>
                  <a:lnTo>
                    <a:pt x="0" y="4"/>
                  </a:lnTo>
                  <a:lnTo>
                    <a:pt x="0" y="1021"/>
                  </a:lnTo>
                  <a:lnTo>
                    <a:pt x="3" y="1017"/>
                  </a:lnTo>
                  <a:lnTo>
                    <a:pt x="2051" y="3065"/>
                  </a:lnTo>
                  <a:lnTo>
                    <a:pt x="3" y="5112"/>
                  </a:lnTo>
                  <a:lnTo>
                    <a:pt x="0" y="5109"/>
                  </a:lnTo>
                  <a:lnTo>
                    <a:pt x="0" y="6125"/>
                  </a:lnTo>
                  <a:lnTo>
                    <a:pt x="3" y="6129"/>
                  </a:lnTo>
                  <a:lnTo>
                    <a:pt x="3071" y="3065"/>
                  </a:lnTo>
                  <a:lnTo>
                    <a:pt x="3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6" name="Google Shape;216;p11"/>
            <p:cNvSpPr/>
            <p:nvPr/>
          </p:nvSpPr>
          <p:spPr>
            <a:xfrm rot="-5400000">
              <a:off x="3294276" y="1754887"/>
              <a:ext cx="2555234" cy="2555307"/>
            </a:xfrm>
            <a:custGeom>
              <a:rect b="b" l="l" r="r" t="t"/>
              <a:pathLst>
                <a:path extrusionOk="0" h="35033" w="35032">
                  <a:moveTo>
                    <a:pt x="17514" y="1022"/>
                  </a:moveTo>
                  <a:lnTo>
                    <a:pt x="34015" y="17519"/>
                  </a:lnTo>
                  <a:lnTo>
                    <a:pt x="17514" y="34016"/>
                  </a:lnTo>
                  <a:lnTo>
                    <a:pt x="1017" y="17519"/>
                  </a:lnTo>
                  <a:lnTo>
                    <a:pt x="17514" y="1022"/>
                  </a:lnTo>
                  <a:close/>
                  <a:moveTo>
                    <a:pt x="17514" y="1"/>
                  </a:moveTo>
                  <a:lnTo>
                    <a:pt x="0" y="17519"/>
                  </a:lnTo>
                  <a:lnTo>
                    <a:pt x="17514" y="35033"/>
                  </a:lnTo>
                  <a:lnTo>
                    <a:pt x="35031" y="17519"/>
                  </a:lnTo>
                  <a:lnTo>
                    <a:pt x="17514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7" name="Google Shape;217;p11"/>
            <p:cNvSpPr/>
            <p:nvPr/>
          </p:nvSpPr>
          <p:spPr>
            <a:xfrm rot="-5400000">
              <a:off x="3505111" y="1965719"/>
              <a:ext cx="2133933" cy="2133641"/>
            </a:xfrm>
            <a:custGeom>
              <a:rect b="b" l="l" r="r" t="t"/>
              <a:pathLst>
                <a:path extrusionOk="0" h="29252" w="29256">
                  <a:moveTo>
                    <a:pt x="14626" y="1017"/>
                  </a:moveTo>
                  <a:lnTo>
                    <a:pt x="28234" y="14626"/>
                  </a:lnTo>
                  <a:lnTo>
                    <a:pt x="14626" y="28233"/>
                  </a:lnTo>
                  <a:lnTo>
                    <a:pt x="1021" y="14626"/>
                  </a:lnTo>
                  <a:lnTo>
                    <a:pt x="14626" y="1017"/>
                  </a:lnTo>
                  <a:close/>
                  <a:moveTo>
                    <a:pt x="14626" y="0"/>
                  </a:moveTo>
                  <a:lnTo>
                    <a:pt x="1" y="14626"/>
                  </a:lnTo>
                  <a:lnTo>
                    <a:pt x="14626" y="29251"/>
                  </a:lnTo>
                  <a:lnTo>
                    <a:pt x="29255" y="14626"/>
                  </a:lnTo>
                  <a:lnTo>
                    <a:pt x="14626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8" name="Google Shape;218;p11"/>
            <p:cNvSpPr/>
            <p:nvPr/>
          </p:nvSpPr>
          <p:spPr>
            <a:xfrm rot="-5400000">
              <a:off x="3715909" y="2176587"/>
              <a:ext cx="1711975" cy="1711975"/>
            </a:xfrm>
            <a:custGeom>
              <a:rect b="b" l="l" r="r" t="t"/>
              <a:pathLst>
                <a:path extrusionOk="0" h="23471" w="23471">
                  <a:moveTo>
                    <a:pt x="11734" y="1017"/>
                  </a:moveTo>
                  <a:lnTo>
                    <a:pt x="22454" y="11738"/>
                  </a:lnTo>
                  <a:lnTo>
                    <a:pt x="11734" y="22454"/>
                  </a:lnTo>
                  <a:lnTo>
                    <a:pt x="1018" y="11738"/>
                  </a:lnTo>
                  <a:lnTo>
                    <a:pt x="11734" y="1017"/>
                  </a:lnTo>
                  <a:close/>
                  <a:moveTo>
                    <a:pt x="11734" y="0"/>
                  </a:moveTo>
                  <a:lnTo>
                    <a:pt x="0" y="11738"/>
                  </a:lnTo>
                  <a:lnTo>
                    <a:pt x="11734" y="23471"/>
                  </a:lnTo>
                  <a:lnTo>
                    <a:pt x="23471" y="11738"/>
                  </a:lnTo>
                  <a:lnTo>
                    <a:pt x="11734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9" name="Google Shape;219;p11"/>
            <p:cNvSpPr/>
            <p:nvPr/>
          </p:nvSpPr>
          <p:spPr>
            <a:xfrm rot="-5400000">
              <a:off x="3926744" y="2387346"/>
              <a:ext cx="1290600" cy="1290382"/>
            </a:xfrm>
            <a:custGeom>
              <a:rect b="b" l="l" r="r" t="t"/>
              <a:pathLst>
                <a:path extrusionOk="0" h="17691" w="17694">
                  <a:moveTo>
                    <a:pt x="8845" y="1018"/>
                  </a:moveTo>
                  <a:lnTo>
                    <a:pt x="16673" y="8846"/>
                  </a:lnTo>
                  <a:lnTo>
                    <a:pt x="8845" y="16674"/>
                  </a:lnTo>
                  <a:lnTo>
                    <a:pt x="1017" y="8846"/>
                  </a:lnTo>
                  <a:lnTo>
                    <a:pt x="8845" y="1018"/>
                  </a:lnTo>
                  <a:close/>
                  <a:moveTo>
                    <a:pt x="8845" y="1"/>
                  </a:moveTo>
                  <a:lnTo>
                    <a:pt x="1" y="8846"/>
                  </a:lnTo>
                  <a:lnTo>
                    <a:pt x="8845" y="17690"/>
                  </a:lnTo>
                  <a:lnTo>
                    <a:pt x="17693" y="8846"/>
                  </a:lnTo>
                  <a:lnTo>
                    <a:pt x="8845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0" name="Google Shape;220;p11"/>
            <p:cNvSpPr/>
            <p:nvPr/>
          </p:nvSpPr>
          <p:spPr>
            <a:xfrm rot="-5400000">
              <a:off x="4137689" y="2598069"/>
              <a:ext cx="868715" cy="868934"/>
            </a:xfrm>
            <a:custGeom>
              <a:rect b="b" l="l" r="r" t="t"/>
              <a:pathLst>
                <a:path extrusionOk="0" h="11913" w="11910">
                  <a:moveTo>
                    <a:pt x="5953" y="1017"/>
                  </a:moveTo>
                  <a:lnTo>
                    <a:pt x="10892" y="5957"/>
                  </a:lnTo>
                  <a:lnTo>
                    <a:pt x="5953" y="10892"/>
                  </a:lnTo>
                  <a:lnTo>
                    <a:pt x="1017" y="5957"/>
                  </a:lnTo>
                  <a:lnTo>
                    <a:pt x="5953" y="1017"/>
                  </a:lnTo>
                  <a:close/>
                  <a:moveTo>
                    <a:pt x="5953" y="0"/>
                  </a:moveTo>
                  <a:lnTo>
                    <a:pt x="0" y="5957"/>
                  </a:lnTo>
                  <a:lnTo>
                    <a:pt x="5953" y="11912"/>
                  </a:lnTo>
                  <a:lnTo>
                    <a:pt x="11909" y="5957"/>
                  </a:lnTo>
                  <a:lnTo>
                    <a:pt x="5953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1" name="Google Shape;221;p11"/>
            <p:cNvSpPr/>
            <p:nvPr/>
          </p:nvSpPr>
          <p:spPr>
            <a:xfrm rot="-5400000">
              <a:off x="4348414" y="2809010"/>
              <a:ext cx="447268" cy="447049"/>
            </a:xfrm>
            <a:custGeom>
              <a:rect b="b" l="l" r="r" t="t"/>
              <a:pathLst>
                <a:path extrusionOk="0" h="6129" w="6132">
                  <a:moveTo>
                    <a:pt x="3064" y="1017"/>
                  </a:moveTo>
                  <a:lnTo>
                    <a:pt x="5115" y="3065"/>
                  </a:lnTo>
                  <a:lnTo>
                    <a:pt x="3064" y="5112"/>
                  </a:lnTo>
                  <a:lnTo>
                    <a:pt x="1017" y="3065"/>
                  </a:lnTo>
                  <a:lnTo>
                    <a:pt x="3064" y="1017"/>
                  </a:lnTo>
                  <a:close/>
                  <a:moveTo>
                    <a:pt x="3064" y="1"/>
                  </a:moveTo>
                  <a:lnTo>
                    <a:pt x="0" y="3065"/>
                  </a:lnTo>
                  <a:lnTo>
                    <a:pt x="3064" y="6129"/>
                  </a:lnTo>
                  <a:lnTo>
                    <a:pt x="6132" y="3065"/>
                  </a:lnTo>
                  <a:lnTo>
                    <a:pt x="3064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2" name="Google Shape;222;p11"/>
            <p:cNvSpPr/>
            <p:nvPr/>
          </p:nvSpPr>
          <p:spPr>
            <a:xfrm rot="-5400000">
              <a:off x="5278949" y="2462150"/>
              <a:ext cx="1278055" cy="2555234"/>
            </a:xfrm>
            <a:custGeom>
              <a:rect b="b" l="l" r="r" t="t"/>
              <a:pathLst>
                <a:path extrusionOk="0" h="35032" w="17522">
                  <a:moveTo>
                    <a:pt x="3" y="1"/>
                  </a:moveTo>
                  <a:lnTo>
                    <a:pt x="0" y="4"/>
                  </a:lnTo>
                  <a:lnTo>
                    <a:pt x="0" y="1021"/>
                  </a:lnTo>
                  <a:lnTo>
                    <a:pt x="3" y="1018"/>
                  </a:lnTo>
                  <a:lnTo>
                    <a:pt x="16504" y="17515"/>
                  </a:lnTo>
                  <a:lnTo>
                    <a:pt x="3" y="34012"/>
                  </a:lnTo>
                  <a:lnTo>
                    <a:pt x="0" y="34009"/>
                  </a:lnTo>
                  <a:lnTo>
                    <a:pt x="0" y="35026"/>
                  </a:lnTo>
                  <a:lnTo>
                    <a:pt x="3" y="35032"/>
                  </a:lnTo>
                  <a:lnTo>
                    <a:pt x="17521" y="17515"/>
                  </a:lnTo>
                  <a:lnTo>
                    <a:pt x="3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3" name="Google Shape;223;p11"/>
            <p:cNvSpPr/>
            <p:nvPr/>
          </p:nvSpPr>
          <p:spPr>
            <a:xfrm rot="-5400000">
              <a:off x="5384386" y="2778454"/>
              <a:ext cx="1067039" cy="2133641"/>
            </a:xfrm>
            <a:custGeom>
              <a:rect b="b" l="l" r="r" t="t"/>
              <a:pathLst>
                <a:path extrusionOk="0" h="29252" w="14629">
                  <a:moveTo>
                    <a:pt x="3" y="0"/>
                  </a:moveTo>
                  <a:lnTo>
                    <a:pt x="0" y="4"/>
                  </a:lnTo>
                  <a:lnTo>
                    <a:pt x="0" y="1021"/>
                  </a:lnTo>
                  <a:lnTo>
                    <a:pt x="3" y="1017"/>
                  </a:lnTo>
                  <a:lnTo>
                    <a:pt x="13612" y="14626"/>
                  </a:lnTo>
                  <a:lnTo>
                    <a:pt x="3" y="28235"/>
                  </a:lnTo>
                  <a:lnTo>
                    <a:pt x="0" y="28231"/>
                  </a:lnTo>
                  <a:lnTo>
                    <a:pt x="0" y="29248"/>
                  </a:lnTo>
                  <a:lnTo>
                    <a:pt x="3" y="29251"/>
                  </a:lnTo>
                  <a:lnTo>
                    <a:pt x="14629" y="14626"/>
                  </a:lnTo>
                  <a:lnTo>
                    <a:pt x="3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4" name="Google Shape;224;p11"/>
            <p:cNvSpPr/>
            <p:nvPr/>
          </p:nvSpPr>
          <p:spPr>
            <a:xfrm rot="-5400000">
              <a:off x="5489749" y="3094467"/>
              <a:ext cx="856389" cy="1712266"/>
            </a:xfrm>
            <a:custGeom>
              <a:rect b="b" l="l" r="r" t="t"/>
              <a:pathLst>
                <a:path extrusionOk="0" h="23475" w="11741">
                  <a:moveTo>
                    <a:pt x="3" y="1"/>
                  </a:moveTo>
                  <a:lnTo>
                    <a:pt x="0" y="7"/>
                  </a:lnTo>
                  <a:lnTo>
                    <a:pt x="0" y="1024"/>
                  </a:lnTo>
                  <a:lnTo>
                    <a:pt x="3" y="1021"/>
                  </a:lnTo>
                  <a:lnTo>
                    <a:pt x="10724" y="11737"/>
                  </a:lnTo>
                  <a:lnTo>
                    <a:pt x="3" y="22456"/>
                  </a:lnTo>
                  <a:lnTo>
                    <a:pt x="0" y="22450"/>
                  </a:lnTo>
                  <a:lnTo>
                    <a:pt x="0" y="23467"/>
                  </a:lnTo>
                  <a:lnTo>
                    <a:pt x="3" y="23474"/>
                  </a:lnTo>
                  <a:lnTo>
                    <a:pt x="11740" y="11737"/>
                  </a:lnTo>
                  <a:lnTo>
                    <a:pt x="3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5" name="Google Shape;225;p11"/>
            <p:cNvSpPr/>
            <p:nvPr/>
          </p:nvSpPr>
          <p:spPr>
            <a:xfrm rot="-5400000">
              <a:off x="5595186" y="3410917"/>
              <a:ext cx="645446" cy="1290309"/>
            </a:xfrm>
            <a:custGeom>
              <a:rect b="b" l="l" r="r" t="t"/>
              <a:pathLst>
                <a:path extrusionOk="0" h="17690" w="8849">
                  <a:moveTo>
                    <a:pt x="3" y="0"/>
                  </a:moveTo>
                  <a:lnTo>
                    <a:pt x="0" y="3"/>
                  </a:lnTo>
                  <a:lnTo>
                    <a:pt x="0" y="1020"/>
                  </a:lnTo>
                  <a:lnTo>
                    <a:pt x="3" y="1017"/>
                  </a:lnTo>
                  <a:lnTo>
                    <a:pt x="7831" y="8845"/>
                  </a:lnTo>
                  <a:lnTo>
                    <a:pt x="3" y="16673"/>
                  </a:lnTo>
                  <a:lnTo>
                    <a:pt x="0" y="16670"/>
                  </a:lnTo>
                  <a:lnTo>
                    <a:pt x="0" y="17686"/>
                  </a:lnTo>
                  <a:lnTo>
                    <a:pt x="3" y="17690"/>
                  </a:lnTo>
                  <a:lnTo>
                    <a:pt x="8848" y="8845"/>
                  </a:lnTo>
                  <a:lnTo>
                    <a:pt x="3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6" name="Google Shape;226;p11"/>
            <p:cNvSpPr/>
            <p:nvPr/>
          </p:nvSpPr>
          <p:spPr>
            <a:xfrm rot="-5400000">
              <a:off x="5700550" y="3726930"/>
              <a:ext cx="434722" cy="869007"/>
            </a:xfrm>
            <a:custGeom>
              <a:rect b="b" l="l" r="r" t="t"/>
              <a:pathLst>
                <a:path extrusionOk="0" h="11914" w="5960">
                  <a:moveTo>
                    <a:pt x="3" y="0"/>
                  </a:moveTo>
                  <a:lnTo>
                    <a:pt x="0" y="8"/>
                  </a:lnTo>
                  <a:lnTo>
                    <a:pt x="0" y="1024"/>
                  </a:lnTo>
                  <a:lnTo>
                    <a:pt x="3" y="1018"/>
                  </a:lnTo>
                  <a:lnTo>
                    <a:pt x="4943" y="5957"/>
                  </a:lnTo>
                  <a:lnTo>
                    <a:pt x="3" y="10896"/>
                  </a:lnTo>
                  <a:lnTo>
                    <a:pt x="0" y="10889"/>
                  </a:lnTo>
                  <a:lnTo>
                    <a:pt x="0" y="11906"/>
                  </a:lnTo>
                  <a:lnTo>
                    <a:pt x="3" y="11913"/>
                  </a:lnTo>
                  <a:lnTo>
                    <a:pt x="5960" y="5957"/>
                  </a:lnTo>
                  <a:lnTo>
                    <a:pt x="3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7" name="Google Shape;227;p11"/>
            <p:cNvSpPr/>
            <p:nvPr/>
          </p:nvSpPr>
          <p:spPr>
            <a:xfrm rot="-5400000">
              <a:off x="5805841" y="4043234"/>
              <a:ext cx="224072" cy="447049"/>
            </a:xfrm>
            <a:custGeom>
              <a:rect b="b" l="l" r="r" t="t"/>
              <a:pathLst>
                <a:path extrusionOk="0" h="6129" w="3072">
                  <a:moveTo>
                    <a:pt x="3" y="1"/>
                  </a:moveTo>
                  <a:lnTo>
                    <a:pt x="0" y="4"/>
                  </a:lnTo>
                  <a:lnTo>
                    <a:pt x="0" y="1021"/>
                  </a:lnTo>
                  <a:lnTo>
                    <a:pt x="3" y="1018"/>
                  </a:lnTo>
                  <a:lnTo>
                    <a:pt x="2051" y="3065"/>
                  </a:lnTo>
                  <a:lnTo>
                    <a:pt x="3" y="5112"/>
                  </a:lnTo>
                  <a:lnTo>
                    <a:pt x="0" y="5109"/>
                  </a:lnTo>
                  <a:lnTo>
                    <a:pt x="0" y="6126"/>
                  </a:lnTo>
                  <a:lnTo>
                    <a:pt x="3" y="6129"/>
                  </a:lnTo>
                  <a:lnTo>
                    <a:pt x="3071" y="3065"/>
                  </a:lnTo>
                  <a:lnTo>
                    <a:pt x="3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228" name="Google Shape;228;p11"/>
          <p:cNvSpPr txBox="1"/>
          <p:nvPr>
            <p:ph hasCustomPrompt="1" type="title"/>
          </p:nvPr>
        </p:nvSpPr>
        <p:spPr>
          <a:xfrm flipH="1">
            <a:off x="716300" y="1496225"/>
            <a:ext cx="7711800" cy="1476600"/>
          </a:xfrm>
          <a:prstGeom prst="rect">
            <a:avLst/>
          </a:prstGeom>
          <a:solidFill>
            <a:schemeClr val="dk2"/>
          </a:solidFill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60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r>
              <a:t>xx%</a:t>
            </a:r>
          </a:p>
        </p:txBody>
      </p:sp>
      <p:sp>
        <p:nvSpPr>
          <p:cNvPr id="229" name="Google Shape;229;p11"/>
          <p:cNvSpPr txBox="1"/>
          <p:nvPr>
            <p:ph idx="1" type="subTitle"/>
          </p:nvPr>
        </p:nvSpPr>
        <p:spPr>
          <a:xfrm flipH="1">
            <a:off x="716100" y="3250840"/>
            <a:ext cx="7711800" cy="844500"/>
          </a:xfrm>
          <a:prstGeom prst="rect">
            <a:avLst/>
          </a:prstGeom>
          <a:solidFill>
            <a:schemeClr val="dk2"/>
          </a:solidFill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Catamaran"/>
              <a:buNone/>
              <a:defRPr sz="1600">
                <a:latin typeface="Catamaran"/>
                <a:ea typeface="Catamaran"/>
                <a:cs typeface="Catamaran"/>
                <a:sym typeface="Catamaran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Catamaran"/>
              <a:buNone/>
              <a:defRPr>
                <a:latin typeface="Catamaran"/>
                <a:ea typeface="Catamaran"/>
                <a:cs typeface="Catamaran"/>
                <a:sym typeface="Catamaran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Catamaran"/>
              <a:buNone/>
              <a:defRPr>
                <a:latin typeface="Catamaran"/>
                <a:ea typeface="Catamaran"/>
                <a:cs typeface="Catamaran"/>
                <a:sym typeface="Catamaran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Catamaran"/>
              <a:buNone/>
              <a:defRPr>
                <a:latin typeface="Catamaran"/>
                <a:ea typeface="Catamaran"/>
                <a:cs typeface="Catamaran"/>
                <a:sym typeface="Catamaran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Catamaran"/>
              <a:buNone/>
              <a:defRPr>
                <a:latin typeface="Catamaran"/>
                <a:ea typeface="Catamaran"/>
                <a:cs typeface="Catamaran"/>
                <a:sym typeface="Catamaran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Catamaran"/>
              <a:buNone/>
              <a:defRPr>
                <a:latin typeface="Catamaran"/>
                <a:ea typeface="Catamaran"/>
                <a:cs typeface="Catamaran"/>
                <a:sym typeface="Catamaran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Catamaran"/>
              <a:buNone/>
              <a:defRPr>
                <a:latin typeface="Catamaran"/>
                <a:ea typeface="Catamaran"/>
                <a:cs typeface="Catamaran"/>
                <a:sym typeface="Catamaran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Catamaran"/>
              <a:buNone/>
              <a:defRPr>
                <a:latin typeface="Catamaran"/>
                <a:ea typeface="Catamaran"/>
                <a:cs typeface="Catamaran"/>
                <a:sym typeface="Catamaran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Catamaran"/>
              <a:buNone/>
              <a:defRPr>
                <a:latin typeface="Catamaran"/>
                <a:ea typeface="Catamaran"/>
                <a:cs typeface="Catamaran"/>
                <a:sym typeface="Catamaran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spTree>
      <p:nvGrpSpPr>
        <p:cNvPr id="230" name="Shape 230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+ 3 columns">
  <p:cSld name="BLANK_1">
    <p:spTree>
      <p:nvGrpSpPr>
        <p:cNvPr id="23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Google Shape;232;p13"/>
          <p:cNvSpPr/>
          <p:nvPr/>
        </p:nvSpPr>
        <p:spPr>
          <a:xfrm rot="10800000">
            <a:off x="2088384" y="63971"/>
            <a:ext cx="5015882" cy="5016025"/>
          </a:xfrm>
          <a:custGeom>
            <a:rect b="b" l="l" r="r" t="t"/>
            <a:pathLst>
              <a:path extrusionOk="0" h="35033" w="35032">
                <a:moveTo>
                  <a:pt x="17514" y="1022"/>
                </a:moveTo>
                <a:lnTo>
                  <a:pt x="34015" y="17519"/>
                </a:lnTo>
                <a:lnTo>
                  <a:pt x="17514" y="34016"/>
                </a:lnTo>
                <a:lnTo>
                  <a:pt x="1017" y="17519"/>
                </a:lnTo>
                <a:lnTo>
                  <a:pt x="17514" y="1022"/>
                </a:lnTo>
                <a:close/>
                <a:moveTo>
                  <a:pt x="17514" y="1"/>
                </a:moveTo>
                <a:lnTo>
                  <a:pt x="0" y="17519"/>
                </a:lnTo>
                <a:lnTo>
                  <a:pt x="17514" y="35033"/>
                </a:lnTo>
                <a:lnTo>
                  <a:pt x="35031" y="17519"/>
                </a:lnTo>
                <a:lnTo>
                  <a:pt x="17514" y="1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3" name="Google Shape;233;p13"/>
          <p:cNvSpPr/>
          <p:nvPr/>
        </p:nvSpPr>
        <p:spPr>
          <a:xfrm rot="10800000">
            <a:off x="2501882" y="477467"/>
            <a:ext cx="4188874" cy="4188301"/>
          </a:xfrm>
          <a:custGeom>
            <a:rect b="b" l="l" r="r" t="t"/>
            <a:pathLst>
              <a:path extrusionOk="0" h="29252" w="29256">
                <a:moveTo>
                  <a:pt x="14626" y="1017"/>
                </a:moveTo>
                <a:lnTo>
                  <a:pt x="28234" y="14626"/>
                </a:lnTo>
                <a:lnTo>
                  <a:pt x="14626" y="28233"/>
                </a:lnTo>
                <a:lnTo>
                  <a:pt x="1021" y="14626"/>
                </a:lnTo>
                <a:lnTo>
                  <a:pt x="14626" y="1017"/>
                </a:lnTo>
                <a:close/>
                <a:moveTo>
                  <a:pt x="14626" y="0"/>
                </a:moveTo>
                <a:lnTo>
                  <a:pt x="1" y="14626"/>
                </a:lnTo>
                <a:lnTo>
                  <a:pt x="14626" y="29251"/>
                </a:lnTo>
                <a:lnTo>
                  <a:pt x="29255" y="14626"/>
                </a:lnTo>
                <a:lnTo>
                  <a:pt x="14626" y="0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4" name="Google Shape;234;p13"/>
          <p:cNvSpPr/>
          <p:nvPr/>
        </p:nvSpPr>
        <p:spPr>
          <a:xfrm rot="10800000">
            <a:off x="2916096" y="891680"/>
            <a:ext cx="3360578" cy="3360578"/>
          </a:xfrm>
          <a:custGeom>
            <a:rect b="b" l="l" r="r" t="t"/>
            <a:pathLst>
              <a:path extrusionOk="0" h="23471" w="23471">
                <a:moveTo>
                  <a:pt x="11734" y="1017"/>
                </a:moveTo>
                <a:lnTo>
                  <a:pt x="22454" y="11738"/>
                </a:lnTo>
                <a:lnTo>
                  <a:pt x="11734" y="22454"/>
                </a:lnTo>
                <a:lnTo>
                  <a:pt x="1018" y="11738"/>
                </a:lnTo>
                <a:lnTo>
                  <a:pt x="11734" y="1017"/>
                </a:lnTo>
                <a:close/>
                <a:moveTo>
                  <a:pt x="11734" y="0"/>
                </a:moveTo>
                <a:lnTo>
                  <a:pt x="0" y="11738"/>
                </a:lnTo>
                <a:lnTo>
                  <a:pt x="11734" y="23471"/>
                </a:lnTo>
                <a:lnTo>
                  <a:pt x="23471" y="11738"/>
                </a:lnTo>
                <a:lnTo>
                  <a:pt x="11734" y="0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5" name="Google Shape;235;p13"/>
          <p:cNvSpPr/>
          <p:nvPr/>
        </p:nvSpPr>
        <p:spPr>
          <a:xfrm>
            <a:off x="0" y="0"/>
            <a:ext cx="4207774" cy="2429966"/>
          </a:xfrm>
          <a:custGeom>
            <a:rect b="b" l="l" r="r" t="t"/>
            <a:pathLst>
              <a:path extrusionOk="0" h="38177" w="66108">
                <a:moveTo>
                  <a:pt x="63686" y="1"/>
                </a:moveTo>
                <a:lnTo>
                  <a:pt x="27933" y="35755"/>
                </a:lnTo>
                <a:lnTo>
                  <a:pt x="0" y="7822"/>
                </a:lnTo>
                <a:lnTo>
                  <a:pt x="0" y="10243"/>
                </a:lnTo>
                <a:lnTo>
                  <a:pt x="27933" y="38176"/>
                </a:lnTo>
                <a:lnTo>
                  <a:pt x="66108" y="1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6" name="Google Shape;236;p13"/>
          <p:cNvSpPr/>
          <p:nvPr/>
        </p:nvSpPr>
        <p:spPr>
          <a:xfrm>
            <a:off x="0" y="0"/>
            <a:ext cx="3770053" cy="1992245"/>
          </a:xfrm>
          <a:custGeom>
            <a:rect b="b" l="l" r="r" t="t"/>
            <a:pathLst>
              <a:path extrusionOk="0" h="31300" w="59231">
                <a:moveTo>
                  <a:pt x="56809" y="1"/>
                </a:moveTo>
                <a:lnTo>
                  <a:pt x="27933" y="28877"/>
                </a:lnTo>
                <a:lnTo>
                  <a:pt x="0" y="945"/>
                </a:lnTo>
                <a:lnTo>
                  <a:pt x="0" y="3363"/>
                </a:lnTo>
                <a:lnTo>
                  <a:pt x="27933" y="31299"/>
                </a:lnTo>
                <a:lnTo>
                  <a:pt x="59231" y="1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7" name="Google Shape;237;p13"/>
          <p:cNvSpPr/>
          <p:nvPr/>
        </p:nvSpPr>
        <p:spPr>
          <a:xfrm>
            <a:off x="223734" y="0"/>
            <a:ext cx="3108602" cy="1554269"/>
          </a:xfrm>
          <a:custGeom>
            <a:rect b="b" l="l" r="r" t="t"/>
            <a:pathLst>
              <a:path extrusionOk="0" h="24419" w="48839">
                <a:moveTo>
                  <a:pt x="0" y="1"/>
                </a:moveTo>
                <a:lnTo>
                  <a:pt x="24418" y="24418"/>
                </a:lnTo>
                <a:lnTo>
                  <a:pt x="48838" y="1"/>
                </a:lnTo>
                <a:lnTo>
                  <a:pt x="46417" y="1"/>
                </a:lnTo>
                <a:lnTo>
                  <a:pt x="24418" y="22000"/>
                </a:lnTo>
                <a:lnTo>
                  <a:pt x="2422" y="1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8" name="Google Shape;238;p13"/>
          <p:cNvSpPr/>
          <p:nvPr/>
        </p:nvSpPr>
        <p:spPr>
          <a:xfrm>
            <a:off x="661463" y="0"/>
            <a:ext cx="2232969" cy="1116485"/>
          </a:xfrm>
          <a:custGeom>
            <a:rect b="b" l="l" r="r" t="t"/>
            <a:pathLst>
              <a:path extrusionOk="0" h="17541" w="35082">
                <a:moveTo>
                  <a:pt x="0" y="1"/>
                </a:moveTo>
                <a:lnTo>
                  <a:pt x="17541" y="17541"/>
                </a:lnTo>
                <a:lnTo>
                  <a:pt x="35081" y="1"/>
                </a:lnTo>
                <a:lnTo>
                  <a:pt x="32660" y="1"/>
                </a:lnTo>
                <a:lnTo>
                  <a:pt x="17541" y="15120"/>
                </a:lnTo>
                <a:lnTo>
                  <a:pt x="2422" y="1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9" name="Google Shape;239;p13"/>
          <p:cNvSpPr/>
          <p:nvPr/>
        </p:nvSpPr>
        <p:spPr>
          <a:xfrm>
            <a:off x="1099192" y="0"/>
            <a:ext cx="1357527" cy="678764"/>
          </a:xfrm>
          <a:custGeom>
            <a:rect b="b" l="l" r="r" t="t"/>
            <a:pathLst>
              <a:path extrusionOk="0" h="10664" w="21328">
                <a:moveTo>
                  <a:pt x="0" y="1"/>
                </a:moveTo>
                <a:lnTo>
                  <a:pt x="10664" y="10664"/>
                </a:lnTo>
                <a:lnTo>
                  <a:pt x="21327" y="1"/>
                </a:lnTo>
                <a:lnTo>
                  <a:pt x="18905" y="1"/>
                </a:lnTo>
                <a:lnTo>
                  <a:pt x="10664" y="8243"/>
                </a:lnTo>
                <a:lnTo>
                  <a:pt x="2422" y="1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0" name="Google Shape;240;p13"/>
          <p:cNvSpPr/>
          <p:nvPr/>
        </p:nvSpPr>
        <p:spPr>
          <a:xfrm>
            <a:off x="1536921" y="0"/>
            <a:ext cx="482085" cy="241043"/>
          </a:xfrm>
          <a:custGeom>
            <a:rect b="b" l="l" r="r" t="t"/>
            <a:pathLst>
              <a:path extrusionOk="0" h="3787" w="7574">
                <a:moveTo>
                  <a:pt x="0" y="1"/>
                </a:moveTo>
                <a:lnTo>
                  <a:pt x="3787" y="3787"/>
                </a:lnTo>
                <a:lnTo>
                  <a:pt x="7573" y="1"/>
                </a:lnTo>
                <a:lnTo>
                  <a:pt x="5151" y="1"/>
                </a:lnTo>
                <a:lnTo>
                  <a:pt x="3787" y="1366"/>
                </a:lnTo>
                <a:lnTo>
                  <a:pt x="2422" y="1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1" name="Google Shape;241;p13"/>
          <p:cNvSpPr/>
          <p:nvPr/>
        </p:nvSpPr>
        <p:spPr>
          <a:xfrm>
            <a:off x="0" y="1811258"/>
            <a:ext cx="760554" cy="1521171"/>
          </a:xfrm>
          <a:custGeom>
            <a:rect b="b" l="l" r="r" t="t"/>
            <a:pathLst>
              <a:path extrusionOk="0" h="23899" w="11949">
                <a:moveTo>
                  <a:pt x="0" y="1"/>
                </a:moveTo>
                <a:lnTo>
                  <a:pt x="0" y="2419"/>
                </a:lnTo>
                <a:lnTo>
                  <a:pt x="9528" y="11949"/>
                </a:lnTo>
                <a:lnTo>
                  <a:pt x="0" y="21476"/>
                </a:lnTo>
                <a:lnTo>
                  <a:pt x="0" y="23898"/>
                </a:lnTo>
                <a:lnTo>
                  <a:pt x="11949" y="11949"/>
                </a:lnTo>
                <a:lnTo>
                  <a:pt x="0" y="1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2" name="Google Shape;242;p13"/>
          <p:cNvSpPr/>
          <p:nvPr/>
        </p:nvSpPr>
        <p:spPr>
          <a:xfrm>
            <a:off x="0" y="2248987"/>
            <a:ext cx="322833" cy="645475"/>
          </a:xfrm>
          <a:custGeom>
            <a:rect b="b" l="l" r="r" t="t"/>
            <a:pathLst>
              <a:path extrusionOk="0" h="10141" w="5072">
                <a:moveTo>
                  <a:pt x="0" y="1"/>
                </a:moveTo>
                <a:lnTo>
                  <a:pt x="0" y="2422"/>
                </a:lnTo>
                <a:lnTo>
                  <a:pt x="2651" y="5072"/>
                </a:lnTo>
                <a:lnTo>
                  <a:pt x="0" y="7719"/>
                </a:lnTo>
                <a:lnTo>
                  <a:pt x="0" y="10141"/>
                </a:lnTo>
                <a:lnTo>
                  <a:pt x="5072" y="5072"/>
                </a:lnTo>
                <a:lnTo>
                  <a:pt x="0" y="1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3" name="Google Shape;243;p13"/>
          <p:cNvSpPr/>
          <p:nvPr/>
        </p:nvSpPr>
        <p:spPr>
          <a:xfrm rot="10800000">
            <a:off x="6249567" y="4026934"/>
            <a:ext cx="2232969" cy="1116485"/>
          </a:xfrm>
          <a:custGeom>
            <a:rect b="b" l="l" r="r" t="t"/>
            <a:pathLst>
              <a:path extrusionOk="0" h="17541" w="35082">
                <a:moveTo>
                  <a:pt x="0" y="1"/>
                </a:moveTo>
                <a:lnTo>
                  <a:pt x="17541" y="17541"/>
                </a:lnTo>
                <a:lnTo>
                  <a:pt x="35081" y="1"/>
                </a:lnTo>
                <a:lnTo>
                  <a:pt x="32660" y="1"/>
                </a:lnTo>
                <a:lnTo>
                  <a:pt x="17541" y="15120"/>
                </a:lnTo>
                <a:lnTo>
                  <a:pt x="2422" y="1"/>
                </a:lnTo>
                <a:close/>
              </a:path>
            </a:pathLst>
          </a:custGeom>
          <a:solidFill>
            <a:srgbClr val="20202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4" name="Google Shape;244;p13"/>
          <p:cNvSpPr/>
          <p:nvPr/>
        </p:nvSpPr>
        <p:spPr>
          <a:xfrm rot="10800000">
            <a:off x="6687280" y="4464655"/>
            <a:ext cx="1357527" cy="678764"/>
          </a:xfrm>
          <a:custGeom>
            <a:rect b="b" l="l" r="r" t="t"/>
            <a:pathLst>
              <a:path extrusionOk="0" h="10664" w="21328">
                <a:moveTo>
                  <a:pt x="0" y="1"/>
                </a:moveTo>
                <a:lnTo>
                  <a:pt x="10664" y="10664"/>
                </a:lnTo>
                <a:lnTo>
                  <a:pt x="21327" y="1"/>
                </a:lnTo>
                <a:lnTo>
                  <a:pt x="18905" y="1"/>
                </a:lnTo>
                <a:lnTo>
                  <a:pt x="10664" y="8243"/>
                </a:lnTo>
                <a:lnTo>
                  <a:pt x="2422" y="1"/>
                </a:lnTo>
                <a:close/>
              </a:path>
            </a:pathLst>
          </a:custGeom>
          <a:solidFill>
            <a:srgbClr val="20202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5" name="Google Shape;245;p13"/>
          <p:cNvSpPr/>
          <p:nvPr/>
        </p:nvSpPr>
        <p:spPr>
          <a:xfrm rot="10800000">
            <a:off x="7124993" y="4902376"/>
            <a:ext cx="482085" cy="241043"/>
          </a:xfrm>
          <a:custGeom>
            <a:rect b="b" l="l" r="r" t="t"/>
            <a:pathLst>
              <a:path extrusionOk="0" h="3787" w="7574">
                <a:moveTo>
                  <a:pt x="0" y="1"/>
                </a:moveTo>
                <a:lnTo>
                  <a:pt x="3787" y="3787"/>
                </a:lnTo>
                <a:lnTo>
                  <a:pt x="7573" y="1"/>
                </a:lnTo>
                <a:lnTo>
                  <a:pt x="5151" y="1"/>
                </a:lnTo>
                <a:lnTo>
                  <a:pt x="3787" y="1366"/>
                </a:lnTo>
                <a:lnTo>
                  <a:pt x="2422" y="1"/>
                </a:lnTo>
                <a:close/>
              </a:path>
            </a:pathLst>
          </a:custGeom>
          <a:solidFill>
            <a:srgbClr val="20202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6" name="Google Shape;246;p13"/>
          <p:cNvSpPr/>
          <p:nvPr/>
        </p:nvSpPr>
        <p:spPr>
          <a:xfrm rot="10800000">
            <a:off x="4936225" y="2713452"/>
            <a:ext cx="4207774" cy="2429966"/>
          </a:xfrm>
          <a:custGeom>
            <a:rect b="b" l="l" r="r" t="t"/>
            <a:pathLst>
              <a:path extrusionOk="0" h="38177" w="66108">
                <a:moveTo>
                  <a:pt x="63686" y="1"/>
                </a:moveTo>
                <a:lnTo>
                  <a:pt x="27933" y="35755"/>
                </a:lnTo>
                <a:lnTo>
                  <a:pt x="0" y="7822"/>
                </a:lnTo>
                <a:lnTo>
                  <a:pt x="0" y="10243"/>
                </a:lnTo>
                <a:lnTo>
                  <a:pt x="27933" y="38176"/>
                </a:lnTo>
                <a:lnTo>
                  <a:pt x="66108" y="1"/>
                </a:lnTo>
                <a:close/>
              </a:path>
            </a:pathLst>
          </a:custGeom>
          <a:solidFill>
            <a:srgbClr val="20202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7" name="Google Shape;247;p13"/>
          <p:cNvSpPr/>
          <p:nvPr/>
        </p:nvSpPr>
        <p:spPr>
          <a:xfrm rot="10800000">
            <a:off x="5373946" y="3151173"/>
            <a:ext cx="3770053" cy="1992245"/>
          </a:xfrm>
          <a:custGeom>
            <a:rect b="b" l="l" r="r" t="t"/>
            <a:pathLst>
              <a:path extrusionOk="0" h="31300" w="59231">
                <a:moveTo>
                  <a:pt x="56809" y="1"/>
                </a:moveTo>
                <a:lnTo>
                  <a:pt x="27933" y="28877"/>
                </a:lnTo>
                <a:lnTo>
                  <a:pt x="0" y="945"/>
                </a:lnTo>
                <a:lnTo>
                  <a:pt x="0" y="3363"/>
                </a:lnTo>
                <a:lnTo>
                  <a:pt x="27933" y="31299"/>
                </a:lnTo>
                <a:lnTo>
                  <a:pt x="59231" y="1"/>
                </a:lnTo>
                <a:close/>
              </a:path>
            </a:pathLst>
          </a:custGeom>
          <a:solidFill>
            <a:srgbClr val="20202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8" name="Google Shape;248;p13"/>
          <p:cNvSpPr/>
          <p:nvPr/>
        </p:nvSpPr>
        <p:spPr>
          <a:xfrm rot="10800000">
            <a:off x="5811663" y="3589149"/>
            <a:ext cx="3108602" cy="1554269"/>
          </a:xfrm>
          <a:custGeom>
            <a:rect b="b" l="l" r="r" t="t"/>
            <a:pathLst>
              <a:path extrusionOk="0" h="24419" w="48839">
                <a:moveTo>
                  <a:pt x="0" y="1"/>
                </a:moveTo>
                <a:lnTo>
                  <a:pt x="24418" y="24418"/>
                </a:lnTo>
                <a:lnTo>
                  <a:pt x="48838" y="1"/>
                </a:lnTo>
                <a:lnTo>
                  <a:pt x="46417" y="1"/>
                </a:lnTo>
                <a:lnTo>
                  <a:pt x="24418" y="22000"/>
                </a:lnTo>
                <a:lnTo>
                  <a:pt x="2422" y="1"/>
                </a:lnTo>
                <a:close/>
              </a:path>
            </a:pathLst>
          </a:custGeom>
          <a:solidFill>
            <a:srgbClr val="20202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9" name="Google Shape;249;p13"/>
          <p:cNvSpPr/>
          <p:nvPr/>
        </p:nvSpPr>
        <p:spPr>
          <a:xfrm rot="10800000">
            <a:off x="8383445" y="1810989"/>
            <a:ext cx="760554" cy="1521171"/>
          </a:xfrm>
          <a:custGeom>
            <a:rect b="b" l="l" r="r" t="t"/>
            <a:pathLst>
              <a:path extrusionOk="0" h="23899" w="11949">
                <a:moveTo>
                  <a:pt x="0" y="1"/>
                </a:moveTo>
                <a:lnTo>
                  <a:pt x="0" y="2419"/>
                </a:lnTo>
                <a:lnTo>
                  <a:pt x="9528" y="11949"/>
                </a:lnTo>
                <a:lnTo>
                  <a:pt x="0" y="21476"/>
                </a:lnTo>
                <a:lnTo>
                  <a:pt x="0" y="23898"/>
                </a:lnTo>
                <a:lnTo>
                  <a:pt x="11949" y="11949"/>
                </a:lnTo>
                <a:lnTo>
                  <a:pt x="0" y="1"/>
                </a:lnTo>
                <a:close/>
              </a:path>
            </a:pathLst>
          </a:custGeom>
          <a:solidFill>
            <a:srgbClr val="20202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0" name="Google Shape;250;p13"/>
          <p:cNvSpPr/>
          <p:nvPr/>
        </p:nvSpPr>
        <p:spPr>
          <a:xfrm rot="10800000">
            <a:off x="8821166" y="2248957"/>
            <a:ext cx="322833" cy="645475"/>
          </a:xfrm>
          <a:custGeom>
            <a:rect b="b" l="l" r="r" t="t"/>
            <a:pathLst>
              <a:path extrusionOk="0" h="10141" w="5072">
                <a:moveTo>
                  <a:pt x="0" y="1"/>
                </a:moveTo>
                <a:lnTo>
                  <a:pt x="0" y="2422"/>
                </a:lnTo>
                <a:lnTo>
                  <a:pt x="2651" y="5072"/>
                </a:lnTo>
                <a:lnTo>
                  <a:pt x="0" y="7719"/>
                </a:lnTo>
                <a:lnTo>
                  <a:pt x="0" y="10141"/>
                </a:lnTo>
                <a:lnTo>
                  <a:pt x="5072" y="5072"/>
                </a:lnTo>
                <a:lnTo>
                  <a:pt x="0" y="1"/>
                </a:lnTo>
                <a:close/>
              </a:path>
            </a:pathLst>
          </a:custGeom>
          <a:solidFill>
            <a:srgbClr val="20202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1" name="Google Shape;251;p13"/>
          <p:cNvSpPr/>
          <p:nvPr/>
        </p:nvSpPr>
        <p:spPr>
          <a:xfrm rot="10800000">
            <a:off x="4936225" y="3"/>
            <a:ext cx="4207774" cy="2429902"/>
          </a:xfrm>
          <a:custGeom>
            <a:rect b="b" l="l" r="r" t="t"/>
            <a:pathLst>
              <a:path extrusionOk="0" h="38176" w="66108">
                <a:moveTo>
                  <a:pt x="27933" y="1"/>
                </a:moveTo>
                <a:lnTo>
                  <a:pt x="0" y="27933"/>
                </a:lnTo>
                <a:lnTo>
                  <a:pt x="0" y="30354"/>
                </a:lnTo>
                <a:lnTo>
                  <a:pt x="27933" y="2422"/>
                </a:lnTo>
                <a:lnTo>
                  <a:pt x="63686" y="38175"/>
                </a:lnTo>
                <a:lnTo>
                  <a:pt x="66108" y="38175"/>
                </a:lnTo>
                <a:lnTo>
                  <a:pt x="27933" y="1"/>
                </a:lnTo>
                <a:close/>
              </a:path>
            </a:pathLst>
          </a:custGeom>
          <a:solidFill>
            <a:srgbClr val="20202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2" name="Google Shape;252;p13"/>
          <p:cNvSpPr/>
          <p:nvPr/>
        </p:nvSpPr>
        <p:spPr>
          <a:xfrm rot="10800000">
            <a:off x="5373946" y="-5"/>
            <a:ext cx="3770053" cy="1991990"/>
          </a:xfrm>
          <a:custGeom>
            <a:rect b="b" l="l" r="r" t="t"/>
            <a:pathLst>
              <a:path extrusionOk="0" h="31296" w="59231">
                <a:moveTo>
                  <a:pt x="27933" y="1"/>
                </a:moveTo>
                <a:lnTo>
                  <a:pt x="0" y="27933"/>
                </a:lnTo>
                <a:lnTo>
                  <a:pt x="0" y="30355"/>
                </a:lnTo>
                <a:lnTo>
                  <a:pt x="27933" y="2419"/>
                </a:lnTo>
                <a:lnTo>
                  <a:pt x="56809" y="31295"/>
                </a:lnTo>
                <a:lnTo>
                  <a:pt x="59231" y="31295"/>
                </a:lnTo>
                <a:lnTo>
                  <a:pt x="27933" y="1"/>
                </a:lnTo>
                <a:close/>
              </a:path>
            </a:pathLst>
          </a:custGeom>
          <a:solidFill>
            <a:srgbClr val="20202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3" name="Google Shape;253;p13"/>
          <p:cNvSpPr/>
          <p:nvPr/>
        </p:nvSpPr>
        <p:spPr>
          <a:xfrm rot="10800000">
            <a:off x="5811663" y="-13"/>
            <a:ext cx="3108602" cy="1554269"/>
          </a:xfrm>
          <a:custGeom>
            <a:rect b="b" l="l" r="r" t="t"/>
            <a:pathLst>
              <a:path extrusionOk="0" h="24419" w="48839">
                <a:moveTo>
                  <a:pt x="24418" y="1"/>
                </a:moveTo>
                <a:lnTo>
                  <a:pt x="0" y="24418"/>
                </a:lnTo>
                <a:lnTo>
                  <a:pt x="2422" y="24418"/>
                </a:lnTo>
                <a:lnTo>
                  <a:pt x="24418" y="2423"/>
                </a:lnTo>
                <a:lnTo>
                  <a:pt x="46417" y="24418"/>
                </a:lnTo>
                <a:lnTo>
                  <a:pt x="48838" y="24418"/>
                </a:lnTo>
                <a:lnTo>
                  <a:pt x="24418" y="1"/>
                </a:lnTo>
                <a:close/>
              </a:path>
            </a:pathLst>
          </a:custGeom>
          <a:solidFill>
            <a:srgbClr val="20202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4" name="Google Shape;254;p13"/>
          <p:cNvSpPr/>
          <p:nvPr/>
        </p:nvSpPr>
        <p:spPr>
          <a:xfrm rot="10800000">
            <a:off x="6249567" y="-21"/>
            <a:ext cx="2232969" cy="1116485"/>
          </a:xfrm>
          <a:custGeom>
            <a:rect b="b" l="l" r="r" t="t"/>
            <a:pathLst>
              <a:path extrusionOk="0" h="17541" w="35082">
                <a:moveTo>
                  <a:pt x="17541" y="0"/>
                </a:moveTo>
                <a:lnTo>
                  <a:pt x="0" y="17540"/>
                </a:lnTo>
                <a:lnTo>
                  <a:pt x="2422" y="17540"/>
                </a:lnTo>
                <a:lnTo>
                  <a:pt x="17541" y="2422"/>
                </a:lnTo>
                <a:lnTo>
                  <a:pt x="32663" y="17540"/>
                </a:lnTo>
                <a:lnTo>
                  <a:pt x="35081" y="17540"/>
                </a:lnTo>
                <a:lnTo>
                  <a:pt x="17541" y="0"/>
                </a:lnTo>
                <a:close/>
              </a:path>
            </a:pathLst>
          </a:custGeom>
          <a:solidFill>
            <a:srgbClr val="20202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5" name="Google Shape;255;p13"/>
          <p:cNvSpPr/>
          <p:nvPr/>
        </p:nvSpPr>
        <p:spPr>
          <a:xfrm rot="10800000">
            <a:off x="6687280" y="-29"/>
            <a:ext cx="1357527" cy="678764"/>
          </a:xfrm>
          <a:custGeom>
            <a:rect b="b" l="l" r="r" t="t"/>
            <a:pathLst>
              <a:path extrusionOk="0" h="10664" w="21328">
                <a:moveTo>
                  <a:pt x="10664" y="0"/>
                </a:moveTo>
                <a:lnTo>
                  <a:pt x="0" y="10663"/>
                </a:lnTo>
                <a:lnTo>
                  <a:pt x="2422" y="10663"/>
                </a:lnTo>
                <a:lnTo>
                  <a:pt x="10664" y="2422"/>
                </a:lnTo>
                <a:lnTo>
                  <a:pt x="18905" y="10663"/>
                </a:lnTo>
                <a:lnTo>
                  <a:pt x="21327" y="10663"/>
                </a:lnTo>
                <a:lnTo>
                  <a:pt x="10664" y="0"/>
                </a:lnTo>
                <a:close/>
              </a:path>
            </a:pathLst>
          </a:custGeom>
          <a:solidFill>
            <a:srgbClr val="20202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6" name="Google Shape;256;p13"/>
          <p:cNvSpPr/>
          <p:nvPr/>
        </p:nvSpPr>
        <p:spPr>
          <a:xfrm rot="10800000">
            <a:off x="7124993" y="-37"/>
            <a:ext cx="482085" cy="241043"/>
          </a:xfrm>
          <a:custGeom>
            <a:rect b="b" l="l" r="r" t="t"/>
            <a:pathLst>
              <a:path extrusionOk="0" h="3787" w="7574">
                <a:moveTo>
                  <a:pt x="3787" y="0"/>
                </a:moveTo>
                <a:lnTo>
                  <a:pt x="0" y="3786"/>
                </a:lnTo>
                <a:lnTo>
                  <a:pt x="2422" y="3786"/>
                </a:lnTo>
                <a:lnTo>
                  <a:pt x="3787" y="2422"/>
                </a:lnTo>
                <a:lnTo>
                  <a:pt x="5151" y="3786"/>
                </a:lnTo>
                <a:lnTo>
                  <a:pt x="7573" y="3786"/>
                </a:lnTo>
                <a:lnTo>
                  <a:pt x="3787" y="0"/>
                </a:lnTo>
                <a:close/>
              </a:path>
            </a:pathLst>
          </a:custGeom>
          <a:solidFill>
            <a:srgbClr val="20202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7" name="Google Shape;257;p13"/>
          <p:cNvSpPr/>
          <p:nvPr/>
        </p:nvSpPr>
        <p:spPr>
          <a:xfrm>
            <a:off x="0" y="2713513"/>
            <a:ext cx="4207774" cy="2429902"/>
          </a:xfrm>
          <a:custGeom>
            <a:rect b="b" l="l" r="r" t="t"/>
            <a:pathLst>
              <a:path extrusionOk="0" h="38176" w="66108">
                <a:moveTo>
                  <a:pt x="27933" y="1"/>
                </a:moveTo>
                <a:lnTo>
                  <a:pt x="0" y="27933"/>
                </a:lnTo>
                <a:lnTo>
                  <a:pt x="0" y="30354"/>
                </a:lnTo>
                <a:lnTo>
                  <a:pt x="27933" y="2422"/>
                </a:lnTo>
                <a:lnTo>
                  <a:pt x="63686" y="38175"/>
                </a:lnTo>
                <a:lnTo>
                  <a:pt x="66108" y="38175"/>
                </a:lnTo>
                <a:lnTo>
                  <a:pt x="27933" y="1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8" name="Google Shape;258;p13"/>
          <p:cNvSpPr/>
          <p:nvPr/>
        </p:nvSpPr>
        <p:spPr>
          <a:xfrm>
            <a:off x="0" y="3151433"/>
            <a:ext cx="3770053" cy="1991990"/>
          </a:xfrm>
          <a:custGeom>
            <a:rect b="b" l="l" r="r" t="t"/>
            <a:pathLst>
              <a:path extrusionOk="0" h="31296" w="59231">
                <a:moveTo>
                  <a:pt x="27933" y="1"/>
                </a:moveTo>
                <a:lnTo>
                  <a:pt x="0" y="27933"/>
                </a:lnTo>
                <a:lnTo>
                  <a:pt x="0" y="30355"/>
                </a:lnTo>
                <a:lnTo>
                  <a:pt x="27933" y="2419"/>
                </a:lnTo>
                <a:lnTo>
                  <a:pt x="56809" y="31295"/>
                </a:lnTo>
                <a:lnTo>
                  <a:pt x="59231" y="31295"/>
                </a:lnTo>
                <a:lnTo>
                  <a:pt x="27933" y="1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9" name="Google Shape;259;p13"/>
          <p:cNvSpPr/>
          <p:nvPr/>
        </p:nvSpPr>
        <p:spPr>
          <a:xfrm>
            <a:off x="223734" y="3589162"/>
            <a:ext cx="3108602" cy="1554269"/>
          </a:xfrm>
          <a:custGeom>
            <a:rect b="b" l="l" r="r" t="t"/>
            <a:pathLst>
              <a:path extrusionOk="0" h="24419" w="48839">
                <a:moveTo>
                  <a:pt x="24418" y="1"/>
                </a:moveTo>
                <a:lnTo>
                  <a:pt x="0" y="24418"/>
                </a:lnTo>
                <a:lnTo>
                  <a:pt x="2422" y="24418"/>
                </a:lnTo>
                <a:lnTo>
                  <a:pt x="24418" y="2423"/>
                </a:lnTo>
                <a:lnTo>
                  <a:pt x="46417" y="24418"/>
                </a:lnTo>
                <a:lnTo>
                  <a:pt x="48838" y="24418"/>
                </a:lnTo>
                <a:lnTo>
                  <a:pt x="24418" y="1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0" name="Google Shape;260;p13"/>
          <p:cNvSpPr/>
          <p:nvPr/>
        </p:nvSpPr>
        <p:spPr>
          <a:xfrm>
            <a:off x="661463" y="4026955"/>
            <a:ext cx="2232969" cy="1116485"/>
          </a:xfrm>
          <a:custGeom>
            <a:rect b="b" l="l" r="r" t="t"/>
            <a:pathLst>
              <a:path extrusionOk="0" h="17541" w="35082">
                <a:moveTo>
                  <a:pt x="17541" y="0"/>
                </a:moveTo>
                <a:lnTo>
                  <a:pt x="0" y="17540"/>
                </a:lnTo>
                <a:lnTo>
                  <a:pt x="2422" y="17540"/>
                </a:lnTo>
                <a:lnTo>
                  <a:pt x="17541" y="2422"/>
                </a:lnTo>
                <a:lnTo>
                  <a:pt x="32663" y="17540"/>
                </a:lnTo>
                <a:lnTo>
                  <a:pt x="35081" y="17540"/>
                </a:lnTo>
                <a:lnTo>
                  <a:pt x="17541" y="0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1" name="Google Shape;261;p13"/>
          <p:cNvSpPr/>
          <p:nvPr/>
        </p:nvSpPr>
        <p:spPr>
          <a:xfrm>
            <a:off x="1099192" y="4464684"/>
            <a:ext cx="1357527" cy="678764"/>
          </a:xfrm>
          <a:custGeom>
            <a:rect b="b" l="l" r="r" t="t"/>
            <a:pathLst>
              <a:path extrusionOk="0" h="10664" w="21328">
                <a:moveTo>
                  <a:pt x="10664" y="0"/>
                </a:moveTo>
                <a:lnTo>
                  <a:pt x="0" y="10663"/>
                </a:lnTo>
                <a:lnTo>
                  <a:pt x="2422" y="10663"/>
                </a:lnTo>
                <a:lnTo>
                  <a:pt x="10664" y="2422"/>
                </a:lnTo>
                <a:lnTo>
                  <a:pt x="18905" y="10663"/>
                </a:lnTo>
                <a:lnTo>
                  <a:pt x="21327" y="10663"/>
                </a:lnTo>
                <a:lnTo>
                  <a:pt x="10664" y="0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2" name="Google Shape;262;p13"/>
          <p:cNvSpPr/>
          <p:nvPr/>
        </p:nvSpPr>
        <p:spPr>
          <a:xfrm>
            <a:off x="1536921" y="4902413"/>
            <a:ext cx="482085" cy="241043"/>
          </a:xfrm>
          <a:custGeom>
            <a:rect b="b" l="l" r="r" t="t"/>
            <a:pathLst>
              <a:path extrusionOk="0" h="3787" w="7574">
                <a:moveTo>
                  <a:pt x="3787" y="0"/>
                </a:moveTo>
                <a:lnTo>
                  <a:pt x="0" y="3786"/>
                </a:lnTo>
                <a:lnTo>
                  <a:pt x="2422" y="3786"/>
                </a:lnTo>
                <a:lnTo>
                  <a:pt x="3787" y="2422"/>
                </a:lnTo>
                <a:lnTo>
                  <a:pt x="5151" y="3786"/>
                </a:lnTo>
                <a:lnTo>
                  <a:pt x="7573" y="3786"/>
                </a:lnTo>
                <a:lnTo>
                  <a:pt x="3787" y="0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3" name="Google Shape;263;p13"/>
          <p:cNvSpPr/>
          <p:nvPr/>
        </p:nvSpPr>
        <p:spPr>
          <a:xfrm>
            <a:off x="720000" y="0"/>
            <a:ext cx="2238900" cy="51540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4" name="Google Shape;264;p13"/>
          <p:cNvSpPr/>
          <p:nvPr/>
        </p:nvSpPr>
        <p:spPr>
          <a:xfrm>
            <a:off x="3452500" y="0"/>
            <a:ext cx="2238900" cy="51540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5" name="Google Shape;265;p13"/>
          <p:cNvSpPr/>
          <p:nvPr/>
        </p:nvSpPr>
        <p:spPr>
          <a:xfrm>
            <a:off x="6185000" y="0"/>
            <a:ext cx="2238900" cy="51540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6" name="Google Shape;266;p13"/>
          <p:cNvSpPr/>
          <p:nvPr/>
        </p:nvSpPr>
        <p:spPr>
          <a:xfrm>
            <a:off x="6185000" y="0"/>
            <a:ext cx="2238900" cy="51540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7" name="Google Shape;267;p13"/>
          <p:cNvSpPr/>
          <p:nvPr/>
        </p:nvSpPr>
        <p:spPr>
          <a:xfrm>
            <a:off x="1099192" y="0"/>
            <a:ext cx="1357527" cy="678764"/>
          </a:xfrm>
          <a:custGeom>
            <a:rect b="b" l="l" r="r" t="t"/>
            <a:pathLst>
              <a:path extrusionOk="0" h="10664" w="21328">
                <a:moveTo>
                  <a:pt x="0" y="1"/>
                </a:moveTo>
                <a:lnTo>
                  <a:pt x="10664" y="10664"/>
                </a:lnTo>
                <a:lnTo>
                  <a:pt x="21327" y="1"/>
                </a:lnTo>
                <a:lnTo>
                  <a:pt x="18905" y="1"/>
                </a:lnTo>
                <a:lnTo>
                  <a:pt x="10664" y="8243"/>
                </a:lnTo>
                <a:lnTo>
                  <a:pt x="2422" y="1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8" name="Google Shape;268;p13"/>
          <p:cNvSpPr/>
          <p:nvPr/>
        </p:nvSpPr>
        <p:spPr>
          <a:xfrm>
            <a:off x="1536921" y="0"/>
            <a:ext cx="482085" cy="241043"/>
          </a:xfrm>
          <a:custGeom>
            <a:rect b="b" l="l" r="r" t="t"/>
            <a:pathLst>
              <a:path extrusionOk="0" h="3787" w="7574">
                <a:moveTo>
                  <a:pt x="0" y="1"/>
                </a:moveTo>
                <a:lnTo>
                  <a:pt x="3787" y="3787"/>
                </a:lnTo>
                <a:lnTo>
                  <a:pt x="7573" y="1"/>
                </a:lnTo>
                <a:lnTo>
                  <a:pt x="5151" y="1"/>
                </a:lnTo>
                <a:lnTo>
                  <a:pt x="3787" y="1366"/>
                </a:lnTo>
                <a:lnTo>
                  <a:pt x="2422" y="1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9" name="Google Shape;269;p13"/>
          <p:cNvSpPr/>
          <p:nvPr/>
        </p:nvSpPr>
        <p:spPr>
          <a:xfrm>
            <a:off x="661463" y="4026955"/>
            <a:ext cx="2232969" cy="1116485"/>
          </a:xfrm>
          <a:custGeom>
            <a:rect b="b" l="l" r="r" t="t"/>
            <a:pathLst>
              <a:path extrusionOk="0" h="17541" w="35082">
                <a:moveTo>
                  <a:pt x="17541" y="0"/>
                </a:moveTo>
                <a:lnTo>
                  <a:pt x="0" y="17540"/>
                </a:lnTo>
                <a:lnTo>
                  <a:pt x="2422" y="17540"/>
                </a:lnTo>
                <a:lnTo>
                  <a:pt x="17541" y="2422"/>
                </a:lnTo>
                <a:lnTo>
                  <a:pt x="32663" y="17540"/>
                </a:lnTo>
                <a:lnTo>
                  <a:pt x="35081" y="17540"/>
                </a:lnTo>
                <a:lnTo>
                  <a:pt x="17541" y="0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0" name="Google Shape;270;p13"/>
          <p:cNvSpPr/>
          <p:nvPr/>
        </p:nvSpPr>
        <p:spPr>
          <a:xfrm>
            <a:off x="1099192" y="4464684"/>
            <a:ext cx="1357527" cy="678764"/>
          </a:xfrm>
          <a:custGeom>
            <a:rect b="b" l="l" r="r" t="t"/>
            <a:pathLst>
              <a:path extrusionOk="0" h="10664" w="21328">
                <a:moveTo>
                  <a:pt x="10664" y="0"/>
                </a:moveTo>
                <a:lnTo>
                  <a:pt x="0" y="10663"/>
                </a:lnTo>
                <a:lnTo>
                  <a:pt x="2422" y="10663"/>
                </a:lnTo>
                <a:lnTo>
                  <a:pt x="10664" y="2422"/>
                </a:lnTo>
                <a:lnTo>
                  <a:pt x="18905" y="10663"/>
                </a:lnTo>
                <a:lnTo>
                  <a:pt x="21327" y="10663"/>
                </a:lnTo>
                <a:lnTo>
                  <a:pt x="10664" y="0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1" name="Google Shape;271;p13"/>
          <p:cNvSpPr/>
          <p:nvPr/>
        </p:nvSpPr>
        <p:spPr>
          <a:xfrm>
            <a:off x="1536921" y="4902413"/>
            <a:ext cx="482085" cy="241043"/>
          </a:xfrm>
          <a:custGeom>
            <a:rect b="b" l="l" r="r" t="t"/>
            <a:pathLst>
              <a:path extrusionOk="0" h="3787" w="7574">
                <a:moveTo>
                  <a:pt x="3787" y="0"/>
                </a:moveTo>
                <a:lnTo>
                  <a:pt x="0" y="3786"/>
                </a:lnTo>
                <a:lnTo>
                  <a:pt x="2422" y="3786"/>
                </a:lnTo>
                <a:lnTo>
                  <a:pt x="3787" y="2422"/>
                </a:lnTo>
                <a:lnTo>
                  <a:pt x="5151" y="3786"/>
                </a:lnTo>
                <a:lnTo>
                  <a:pt x="7573" y="3786"/>
                </a:lnTo>
                <a:lnTo>
                  <a:pt x="3787" y="0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2" name="Google Shape;272;p13"/>
          <p:cNvSpPr/>
          <p:nvPr/>
        </p:nvSpPr>
        <p:spPr>
          <a:xfrm>
            <a:off x="720000" y="0"/>
            <a:ext cx="2238900" cy="51540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3" name="Google Shape;273;p13"/>
          <p:cNvSpPr/>
          <p:nvPr/>
        </p:nvSpPr>
        <p:spPr>
          <a:xfrm>
            <a:off x="3452500" y="0"/>
            <a:ext cx="2238900" cy="51540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4" name="Google Shape;274;p13"/>
          <p:cNvSpPr txBox="1"/>
          <p:nvPr>
            <p:ph idx="1" type="subTitle"/>
          </p:nvPr>
        </p:nvSpPr>
        <p:spPr>
          <a:xfrm flipH="1">
            <a:off x="3634863" y="1905033"/>
            <a:ext cx="1874400" cy="867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Open Sans"/>
              <a:buNone/>
              <a:defRPr b="1" sz="2400">
                <a:latin typeface="Open Sans"/>
                <a:ea typeface="Open Sans"/>
                <a:cs typeface="Open Sans"/>
                <a:sym typeface="Open Sans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Open Sans"/>
              <a:buNone/>
              <a:defRPr b="1" sz="1400">
                <a:latin typeface="Open Sans"/>
                <a:ea typeface="Open Sans"/>
                <a:cs typeface="Open Sans"/>
                <a:sym typeface="Open Sans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Open Sans"/>
              <a:buNone/>
              <a:defRPr b="1" sz="1400">
                <a:latin typeface="Open Sans"/>
                <a:ea typeface="Open Sans"/>
                <a:cs typeface="Open Sans"/>
                <a:sym typeface="Open Sans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Open Sans"/>
              <a:buNone/>
              <a:defRPr b="1" sz="1400">
                <a:latin typeface="Open Sans"/>
                <a:ea typeface="Open Sans"/>
                <a:cs typeface="Open Sans"/>
                <a:sym typeface="Open Sans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Open Sans"/>
              <a:buNone/>
              <a:defRPr b="1" sz="1400">
                <a:latin typeface="Open Sans"/>
                <a:ea typeface="Open Sans"/>
                <a:cs typeface="Open Sans"/>
                <a:sym typeface="Open Sans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Open Sans"/>
              <a:buNone/>
              <a:defRPr b="1" sz="1400">
                <a:latin typeface="Open Sans"/>
                <a:ea typeface="Open Sans"/>
                <a:cs typeface="Open Sans"/>
                <a:sym typeface="Open Sans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Open Sans"/>
              <a:buNone/>
              <a:defRPr b="1" sz="1400">
                <a:latin typeface="Open Sans"/>
                <a:ea typeface="Open Sans"/>
                <a:cs typeface="Open Sans"/>
                <a:sym typeface="Open Sans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Open Sans"/>
              <a:buNone/>
              <a:defRPr b="1" sz="1400">
                <a:latin typeface="Open Sans"/>
                <a:ea typeface="Open Sans"/>
                <a:cs typeface="Open Sans"/>
                <a:sym typeface="Open Sans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Open Sans"/>
              <a:buNone/>
              <a:defRPr b="1" sz="1400">
                <a:latin typeface="Open Sans"/>
                <a:ea typeface="Open Sans"/>
                <a:cs typeface="Open Sans"/>
                <a:sym typeface="Open Sans"/>
              </a:defRPr>
            </a:lvl9pPr>
          </a:lstStyle>
          <a:p/>
        </p:txBody>
      </p:sp>
      <p:sp>
        <p:nvSpPr>
          <p:cNvPr id="275" name="Google Shape;275;p13"/>
          <p:cNvSpPr txBox="1"/>
          <p:nvPr>
            <p:ph idx="2" type="subTitle"/>
          </p:nvPr>
        </p:nvSpPr>
        <p:spPr>
          <a:xfrm flipH="1">
            <a:off x="6367320" y="1905046"/>
            <a:ext cx="1696800" cy="867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Open Sans"/>
              <a:buNone/>
              <a:defRPr b="1" sz="2400">
                <a:latin typeface="Open Sans"/>
                <a:ea typeface="Open Sans"/>
                <a:cs typeface="Open Sans"/>
                <a:sym typeface="Open Sans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Open Sans"/>
              <a:buNone/>
              <a:defRPr b="1" sz="1400">
                <a:latin typeface="Open Sans"/>
                <a:ea typeface="Open Sans"/>
                <a:cs typeface="Open Sans"/>
                <a:sym typeface="Open Sans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Open Sans"/>
              <a:buNone/>
              <a:defRPr b="1" sz="1400">
                <a:latin typeface="Open Sans"/>
                <a:ea typeface="Open Sans"/>
                <a:cs typeface="Open Sans"/>
                <a:sym typeface="Open Sans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Open Sans"/>
              <a:buNone/>
              <a:defRPr b="1" sz="1400">
                <a:latin typeface="Open Sans"/>
                <a:ea typeface="Open Sans"/>
                <a:cs typeface="Open Sans"/>
                <a:sym typeface="Open Sans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Open Sans"/>
              <a:buNone/>
              <a:defRPr b="1" sz="1400">
                <a:latin typeface="Open Sans"/>
                <a:ea typeface="Open Sans"/>
                <a:cs typeface="Open Sans"/>
                <a:sym typeface="Open Sans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Open Sans"/>
              <a:buNone/>
              <a:defRPr b="1" sz="1400">
                <a:latin typeface="Open Sans"/>
                <a:ea typeface="Open Sans"/>
                <a:cs typeface="Open Sans"/>
                <a:sym typeface="Open Sans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Open Sans"/>
              <a:buNone/>
              <a:defRPr b="1" sz="1400">
                <a:latin typeface="Open Sans"/>
                <a:ea typeface="Open Sans"/>
                <a:cs typeface="Open Sans"/>
                <a:sym typeface="Open Sans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Open Sans"/>
              <a:buNone/>
              <a:defRPr b="1" sz="1400">
                <a:latin typeface="Open Sans"/>
                <a:ea typeface="Open Sans"/>
                <a:cs typeface="Open Sans"/>
                <a:sym typeface="Open Sans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Open Sans"/>
              <a:buNone/>
              <a:defRPr b="1" sz="1400">
                <a:latin typeface="Open Sans"/>
                <a:ea typeface="Open Sans"/>
                <a:cs typeface="Open Sans"/>
                <a:sym typeface="Open Sans"/>
              </a:defRPr>
            </a:lvl9pPr>
          </a:lstStyle>
          <a:p/>
        </p:txBody>
      </p:sp>
      <p:sp>
        <p:nvSpPr>
          <p:cNvPr id="276" name="Google Shape;276;p13"/>
          <p:cNvSpPr txBox="1"/>
          <p:nvPr>
            <p:ph idx="3" type="subTitle"/>
          </p:nvPr>
        </p:nvSpPr>
        <p:spPr>
          <a:xfrm flipH="1">
            <a:off x="3634863" y="3127463"/>
            <a:ext cx="1874400" cy="580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Catamaran"/>
              <a:buNone/>
              <a:defRPr sz="1600">
                <a:latin typeface="Catamaran"/>
                <a:ea typeface="Catamaran"/>
                <a:cs typeface="Catamaran"/>
                <a:sym typeface="Catamaran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Catamaran"/>
              <a:buNone/>
              <a:defRPr>
                <a:latin typeface="Catamaran"/>
                <a:ea typeface="Catamaran"/>
                <a:cs typeface="Catamaran"/>
                <a:sym typeface="Catamaran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Catamaran"/>
              <a:buNone/>
              <a:defRPr>
                <a:latin typeface="Catamaran"/>
                <a:ea typeface="Catamaran"/>
                <a:cs typeface="Catamaran"/>
                <a:sym typeface="Catamaran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Catamaran"/>
              <a:buNone/>
              <a:defRPr>
                <a:latin typeface="Catamaran"/>
                <a:ea typeface="Catamaran"/>
                <a:cs typeface="Catamaran"/>
                <a:sym typeface="Catamaran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Catamaran"/>
              <a:buNone/>
              <a:defRPr>
                <a:latin typeface="Catamaran"/>
                <a:ea typeface="Catamaran"/>
                <a:cs typeface="Catamaran"/>
                <a:sym typeface="Catamaran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Catamaran"/>
              <a:buNone/>
              <a:defRPr>
                <a:latin typeface="Catamaran"/>
                <a:ea typeface="Catamaran"/>
                <a:cs typeface="Catamaran"/>
                <a:sym typeface="Catamaran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Catamaran"/>
              <a:buNone/>
              <a:defRPr>
                <a:latin typeface="Catamaran"/>
                <a:ea typeface="Catamaran"/>
                <a:cs typeface="Catamaran"/>
                <a:sym typeface="Catamaran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Catamaran"/>
              <a:buNone/>
              <a:defRPr>
                <a:latin typeface="Catamaran"/>
                <a:ea typeface="Catamaran"/>
                <a:cs typeface="Catamaran"/>
                <a:sym typeface="Catamaran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Catamaran"/>
              <a:buNone/>
              <a:defRPr>
                <a:latin typeface="Catamaran"/>
                <a:ea typeface="Catamaran"/>
                <a:cs typeface="Catamaran"/>
                <a:sym typeface="Catamaran"/>
              </a:defRPr>
            </a:lvl9pPr>
          </a:lstStyle>
          <a:p/>
        </p:txBody>
      </p:sp>
      <p:sp>
        <p:nvSpPr>
          <p:cNvPr id="277" name="Google Shape;277;p13"/>
          <p:cNvSpPr txBox="1"/>
          <p:nvPr>
            <p:ph idx="4" type="subTitle"/>
          </p:nvPr>
        </p:nvSpPr>
        <p:spPr>
          <a:xfrm flipH="1">
            <a:off x="6367245" y="3127463"/>
            <a:ext cx="1874400" cy="580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Catamaran"/>
              <a:buNone/>
              <a:defRPr sz="1600">
                <a:latin typeface="Catamaran"/>
                <a:ea typeface="Catamaran"/>
                <a:cs typeface="Catamaran"/>
                <a:sym typeface="Catamaran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Catamaran"/>
              <a:buNone/>
              <a:defRPr>
                <a:latin typeface="Catamaran"/>
                <a:ea typeface="Catamaran"/>
                <a:cs typeface="Catamaran"/>
                <a:sym typeface="Catamaran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Catamaran"/>
              <a:buNone/>
              <a:defRPr>
                <a:latin typeface="Catamaran"/>
                <a:ea typeface="Catamaran"/>
                <a:cs typeface="Catamaran"/>
                <a:sym typeface="Catamaran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Catamaran"/>
              <a:buNone/>
              <a:defRPr>
                <a:latin typeface="Catamaran"/>
                <a:ea typeface="Catamaran"/>
                <a:cs typeface="Catamaran"/>
                <a:sym typeface="Catamaran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Catamaran"/>
              <a:buNone/>
              <a:defRPr>
                <a:latin typeface="Catamaran"/>
                <a:ea typeface="Catamaran"/>
                <a:cs typeface="Catamaran"/>
                <a:sym typeface="Catamaran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Catamaran"/>
              <a:buNone/>
              <a:defRPr>
                <a:latin typeface="Catamaran"/>
                <a:ea typeface="Catamaran"/>
                <a:cs typeface="Catamaran"/>
                <a:sym typeface="Catamaran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Catamaran"/>
              <a:buNone/>
              <a:defRPr>
                <a:latin typeface="Catamaran"/>
                <a:ea typeface="Catamaran"/>
                <a:cs typeface="Catamaran"/>
                <a:sym typeface="Catamaran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Catamaran"/>
              <a:buNone/>
              <a:defRPr>
                <a:latin typeface="Catamaran"/>
                <a:ea typeface="Catamaran"/>
                <a:cs typeface="Catamaran"/>
                <a:sym typeface="Catamaran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Catamaran"/>
              <a:buNone/>
              <a:defRPr>
                <a:latin typeface="Catamaran"/>
                <a:ea typeface="Catamaran"/>
                <a:cs typeface="Catamaran"/>
                <a:sym typeface="Catamaran"/>
              </a:defRPr>
            </a:lvl9pPr>
          </a:lstStyle>
          <a:p/>
        </p:txBody>
      </p:sp>
      <p:sp>
        <p:nvSpPr>
          <p:cNvPr id="278" name="Google Shape;278;p13"/>
          <p:cNvSpPr txBox="1"/>
          <p:nvPr>
            <p:ph idx="5" type="subTitle"/>
          </p:nvPr>
        </p:nvSpPr>
        <p:spPr>
          <a:xfrm flipH="1">
            <a:off x="902245" y="1905033"/>
            <a:ext cx="1874400" cy="867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Open Sans"/>
              <a:buNone/>
              <a:defRPr b="1" sz="2400">
                <a:latin typeface="Open Sans"/>
                <a:ea typeface="Open Sans"/>
                <a:cs typeface="Open Sans"/>
                <a:sym typeface="Open Sans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Open Sans"/>
              <a:buNone/>
              <a:defRPr b="1" sz="1400">
                <a:latin typeface="Open Sans"/>
                <a:ea typeface="Open Sans"/>
                <a:cs typeface="Open Sans"/>
                <a:sym typeface="Open Sans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Open Sans"/>
              <a:buNone/>
              <a:defRPr b="1" sz="1400">
                <a:latin typeface="Open Sans"/>
                <a:ea typeface="Open Sans"/>
                <a:cs typeface="Open Sans"/>
                <a:sym typeface="Open Sans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Open Sans"/>
              <a:buNone/>
              <a:defRPr b="1" sz="1400">
                <a:latin typeface="Open Sans"/>
                <a:ea typeface="Open Sans"/>
                <a:cs typeface="Open Sans"/>
                <a:sym typeface="Open Sans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Open Sans"/>
              <a:buNone/>
              <a:defRPr b="1" sz="1400">
                <a:latin typeface="Open Sans"/>
                <a:ea typeface="Open Sans"/>
                <a:cs typeface="Open Sans"/>
                <a:sym typeface="Open Sans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Open Sans"/>
              <a:buNone/>
              <a:defRPr b="1" sz="1400">
                <a:latin typeface="Open Sans"/>
                <a:ea typeface="Open Sans"/>
                <a:cs typeface="Open Sans"/>
                <a:sym typeface="Open Sans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Open Sans"/>
              <a:buNone/>
              <a:defRPr b="1" sz="1400">
                <a:latin typeface="Open Sans"/>
                <a:ea typeface="Open Sans"/>
                <a:cs typeface="Open Sans"/>
                <a:sym typeface="Open Sans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Open Sans"/>
              <a:buNone/>
              <a:defRPr b="1" sz="1400">
                <a:latin typeface="Open Sans"/>
                <a:ea typeface="Open Sans"/>
                <a:cs typeface="Open Sans"/>
                <a:sym typeface="Open Sans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Open Sans"/>
              <a:buNone/>
              <a:defRPr b="1" sz="1400">
                <a:latin typeface="Open Sans"/>
                <a:ea typeface="Open Sans"/>
                <a:cs typeface="Open Sans"/>
                <a:sym typeface="Open Sans"/>
              </a:defRPr>
            </a:lvl9pPr>
          </a:lstStyle>
          <a:p/>
        </p:txBody>
      </p:sp>
      <p:sp>
        <p:nvSpPr>
          <p:cNvPr id="279" name="Google Shape;279;p13"/>
          <p:cNvSpPr txBox="1"/>
          <p:nvPr>
            <p:ph idx="6" type="subTitle"/>
          </p:nvPr>
        </p:nvSpPr>
        <p:spPr>
          <a:xfrm flipH="1">
            <a:off x="902470" y="3127463"/>
            <a:ext cx="1874400" cy="580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Catamaran"/>
              <a:buNone/>
              <a:defRPr sz="1600">
                <a:latin typeface="Catamaran"/>
                <a:ea typeface="Catamaran"/>
                <a:cs typeface="Catamaran"/>
                <a:sym typeface="Catamaran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Catamaran"/>
              <a:buNone/>
              <a:defRPr>
                <a:latin typeface="Catamaran"/>
                <a:ea typeface="Catamaran"/>
                <a:cs typeface="Catamaran"/>
                <a:sym typeface="Catamaran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Catamaran"/>
              <a:buNone/>
              <a:defRPr>
                <a:latin typeface="Catamaran"/>
                <a:ea typeface="Catamaran"/>
                <a:cs typeface="Catamaran"/>
                <a:sym typeface="Catamaran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Catamaran"/>
              <a:buNone/>
              <a:defRPr>
                <a:latin typeface="Catamaran"/>
                <a:ea typeface="Catamaran"/>
                <a:cs typeface="Catamaran"/>
                <a:sym typeface="Catamaran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Catamaran"/>
              <a:buNone/>
              <a:defRPr>
                <a:latin typeface="Catamaran"/>
                <a:ea typeface="Catamaran"/>
                <a:cs typeface="Catamaran"/>
                <a:sym typeface="Catamaran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Catamaran"/>
              <a:buNone/>
              <a:defRPr>
                <a:latin typeface="Catamaran"/>
                <a:ea typeface="Catamaran"/>
                <a:cs typeface="Catamaran"/>
                <a:sym typeface="Catamaran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Catamaran"/>
              <a:buNone/>
              <a:defRPr>
                <a:latin typeface="Catamaran"/>
                <a:ea typeface="Catamaran"/>
                <a:cs typeface="Catamaran"/>
                <a:sym typeface="Catamaran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Catamaran"/>
              <a:buNone/>
              <a:defRPr>
                <a:latin typeface="Catamaran"/>
                <a:ea typeface="Catamaran"/>
                <a:cs typeface="Catamaran"/>
                <a:sym typeface="Catamaran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Catamaran"/>
              <a:buNone/>
              <a:defRPr>
                <a:latin typeface="Catamaran"/>
                <a:ea typeface="Catamaran"/>
                <a:cs typeface="Catamaran"/>
                <a:sym typeface="Catamaran"/>
              </a:defRPr>
            </a:lvl9pPr>
          </a:lstStyle>
          <a:p/>
        </p:txBody>
      </p:sp>
      <p:sp>
        <p:nvSpPr>
          <p:cNvPr id="280" name="Google Shape;280;p13"/>
          <p:cNvSpPr txBox="1"/>
          <p:nvPr>
            <p:ph hasCustomPrompt="1" type="title"/>
          </p:nvPr>
        </p:nvSpPr>
        <p:spPr>
          <a:xfrm>
            <a:off x="902495" y="849421"/>
            <a:ext cx="1252500" cy="676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r>
              <a:t>xx%</a:t>
            </a:r>
          </a:p>
        </p:txBody>
      </p:sp>
      <p:sp>
        <p:nvSpPr>
          <p:cNvPr id="281" name="Google Shape;281;p13"/>
          <p:cNvSpPr txBox="1"/>
          <p:nvPr>
            <p:ph hasCustomPrompt="1" idx="7" type="title"/>
          </p:nvPr>
        </p:nvSpPr>
        <p:spPr>
          <a:xfrm>
            <a:off x="3634863" y="849421"/>
            <a:ext cx="1252500" cy="676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r>
              <a:t>xx%</a:t>
            </a:r>
          </a:p>
        </p:txBody>
      </p:sp>
      <p:sp>
        <p:nvSpPr>
          <p:cNvPr id="282" name="Google Shape;282;p13"/>
          <p:cNvSpPr txBox="1"/>
          <p:nvPr>
            <p:ph hasCustomPrompt="1" idx="8" type="title"/>
          </p:nvPr>
        </p:nvSpPr>
        <p:spPr>
          <a:xfrm>
            <a:off x="6367245" y="849421"/>
            <a:ext cx="1252500" cy="676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r>
              <a:t>xx%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Quote">
  <p:cSld name="BLANK_1_1">
    <p:spTree>
      <p:nvGrpSpPr>
        <p:cNvPr id="283" name="Shape 2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4" name="Google Shape;284;p14"/>
          <p:cNvGrpSpPr/>
          <p:nvPr/>
        </p:nvGrpSpPr>
        <p:grpSpPr>
          <a:xfrm rot="10800000">
            <a:off x="-578102" y="-669184"/>
            <a:ext cx="10300219" cy="5150659"/>
            <a:chOff x="1948411" y="1754923"/>
            <a:chExt cx="5247182" cy="2623871"/>
          </a:xfrm>
        </p:grpSpPr>
        <p:sp>
          <p:nvSpPr>
            <p:cNvPr id="285" name="Google Shape;285;p14"/>
            <p:cNvSpPr/>
            <p:nvPr/>
          </p:nvSpPr>
          <p:spPr>
            <a:xfrm rot="-5400000">
              <a:off x="2587037" y="2462113"/>
              <a:ext cx="1278055" cy="2555307"/>
            </a:xfrm>
            <a:custGeom>
              <a:rect b="b" l="l" r="r" t="t"/>
              <a:pathLst>
                <a:path extrusionOk="0" h="35033" w="17522">
                  <a:moveTo>
                    <a:pt x="3" y="0"/>
                  </a:moveTo>
                  <a:lnTo>
                    <a:pt x="0" y="7"/>
                  </a:lnTo>
                  <a:lnTo>
                    <a:pt x="0" y="1024"/>
                  </a:lnTo>
                  <a:lnTo>
                    <a:pt x="3" y="1017"/>
                  </a:lnTo>
                  <a:lnTo>
                    <a:pt x="16504" y="17518"/>
                  </a:lnTo>
                  <a:lnTo>
                    <a:pt x="3" y="34015"/>
                  </a:lnTo>
                  <a:lnTo>
                    <a:pt x="0" y="34011"/>
                  </a:lnTo>
                  <a:lnTo>
                    <a:pt x="0" y="35028"/>
                  </a:lnTo>
                  <a:lnTo>
                    <a:pt x="3" y="35032"/>
                  </a:lnTo>
                  <a:lnTo>
                    <a:pt x="17521" y="17518"/>
                  </a:lnTo>
                  <a:lnTo>
                    <a:pt x="3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6" name="Google Shape;286;p14"/>
            <p:cNvSpPr/>
            <p:nvPr/>
          </p:nvSpPr>
          <p:spPr>
            <a:xfrm rot="-5400000">
              <a:off x="2692656" y="2778454"/>
              <a:ext cx="1067039" cy="2133641"/>
            </a:xfrm>
            <a:custGeom>
              <a:rect b="b" l="l" r="r" t="t"/>
              <a:pathLst>
                <a:path extrusionOk="0" h="29252" w="14629">
                  <a:moveTo>
                    <a:pt x="3" y="1"/>
                  </a:moveTo>
                  <a:lnTo>
                    <a:pt x="0" y="4"/>
                  </a:lnTo>
                  <a:lnTo>
                    <a:pt x="0" y="1021"/>
                  </a:lnTo>
                  <a:lnTo>
                    <a:pt x="3" y="1018"/>
                  </a:lnTo>
                  <a:lnTo>
                    <a:pt x="13612" y="14626"/>
                  </a:lnTo>
                  <a:lnTo>
                    <a:pt x="3" y="28234"/>
                  </a:lnTo>
                  <a:lnTo>
                    <a:pt x="0" y="28228"/>
                  </a:lnTo>
                  <a:lnTo>
                    <a:pt x="0" y="29248"/>
                  </a:lnTo>
                  <a:lnTo>
                    <a:pt x="3" y="29251"/>
                  </a:lnTo>
                  <a:lnTo>
                    <a:pt x="14629" y="14626"/>
                  </a:lnTo>
                  <a:lnTo>
                    <a:pt x="3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7" name="Google Shape;287;p14"/>
            <p:cNvSpPr/>
            <p:nvPr/>
          </p:nvSpPr>
          <p:spPr>
            <a:xfrm rot="-5400000">
              <a:off x="2797874" y="3094613"/>
              <a:ext cx="856389" cy="1711975"/>
            </a:xfrm>
            <a:custGeom>
              <a:rect b="b" l="l" r="r" t="t"/>
              <a:pathLst>
                <a:path extrusionOk="0" h="23471" w="11741">
                  <a:moveTo>
                    <a:pt x="3" y="0"/>
                  </a:moveTo>
                  <a:lnTo>
                    <a:pt x="0" y="3"/>
                  </a:lnTo>
                  <a:lnTo>
                    <a:pt x="0" y="1023"/>
                  </a:lnTo>
                  <a:lnTo>
                    <a:pt x="3" y="1017"/>
                  </a:lnTo>
                  <a:lnTo>
                    <a:pt x="10724" y="11737"/>
                  </a:lnTo>
                  <a:lnTo>
                    <a:pt x="3" y="22454"/>
                  </a:lnTo>
                  <a:lnTo>
                    <a:pt x="0" y="22450"/>
                  </a:lnTo>
                  <a:lnTo>
                    <a:pt x="0" y="23467"/>
                  </a:lnTo>
                  <a:lnTo>
                    <a:pt x="3" y="23471"/>
                  </a:lnTo>
                  <a:lnTo>
                    <a:pt x="11740" y="11737"/>
                  </a:lnTo>
                  <a:lnTo>
                    <a:pt x="3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8" name="Google Shape;288;p14"/>
            <p:cNvSpPr/>
            <p:nvPr/>
          </p:nvSpPr>
          <p:spPr>
            <a:xfrm rot="-5400000">
              <a:off x="2903420" y="3410880"/>
              <a:ext cx="645446" cy="1290382"/>
            </a:xfrm>
            <a:custGeom>
              <a:rect b="b" l="l" r="r" t="t"/>
              <a:pathLst>
                <a:path extrusionOk="0" h="17691" w="8849">
                  <a:moveTo>
                    <a:pt x="3" y="1"/>
                  </a:moveTo>
                  <a:lnTo>
                    <a:pt x="0" y="5"/>
                  </a:lnTo>
                  <a:lnTo>
                    <a:pt x="0" y="1022"/>
                  </a:lnTo>
                  <a:lnTo>
                    <a:pt x="3" y="1018"/>
                  </a:lnTo>
                  <a:lnTo>
                    <a:pt x="7831" y="8846"/>
                  </a:lnTo>
                  <a:lnTo>
                    <a:pt x="3" y="16673"/>
                  </a:lnTo>
                  <a:lnTo>
                    <a:pt x="0" y="16667"/>
                  </a:lnTo>
                  <a:lnTo>
                    <a:pt x="0" y="17687"/>
                  </a:lnTo>
                  <a:lnTo>
                    <a:pt x="3" y="17690"/>
                  </a:lnTo>
                  <a:lnTo>
                    <a:pt x="8848" y="8846"/>
                  </a:lnTo>
                  <a:lnTo>
                    <a:pt x="3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9" name="Google Shape;289;p14"/>
            <p:cNvSpPr/>
            <p:nvPr/>
          </p:nvSpPr>
          <p:spPr>
            <a:xfrm rot="-5400000">
              <a:off x="3008784" y="3726966"/>
              <a:ext cx="434722" cy="868934"/>
            </a:xfrm>
            <a:custGeom>
              <a:rect b="b" l="l" r="r" t="t"/>
              <a:pathLst>
                <a:path extrusionOk="0" h="11913" w="5960">
                  <a:moveTo>
                    <a:pt x="3" y="1"/>
                  </a:moveTo>
                  <a:lnTo>
                    <a:pt x="0" y="4"/>
                  </a:lnTo>
                  <a:lnTo>
                    <a:pt x="0" y="1021"/>
                  </a:lnTo>
                  <a:lnTo>
                    <a:pt x="3" y="1018"/>
                  </a:lnTo>
                  <a:lnTo>
                    <a:pt x="4943" y="5957"/>
                  </a:lnTo>
                  <a:lnTo>
                    <a:pt x="3" y="10893"/>
                  </a:lnTo>
                  <a:lnTo>
                    <a:pt x="0" y="10890"/>
                  </a:lnTo>
                  <a:lnTo>
                    <a:pt x="0" y="11907"/>
                  </a:lnTo>
                  <a:lnTo>
                    <a:pt x="3" y="11913"/>
                  </a:lnTo>
                  <a:lnTo>
                    <a:pt x="5960" y="5957"/>
                  </a:lnTo>
                  <a:lnTo>
                    <a:pt x="3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0" name="Google Shape;290;p14"/>
            <p:cNvSpPr/>
            <p:nvPr/>
          </p:nvSpPr>
          <p:spPr>
            <a:xfrm rot="-5400000">
              <a:off x="3114148" y="4043197"/>
              <a:ext cx="224072" cy="447122"/>
            </a:xfrm>
            <a:custGeom>
              <a:rect b="b" l="l" r="r" t="t"/>
              <a:pathLst>
                <a:path extrusionOk="0" h="6130" w="3072">
                  <a:moveTo>
                    <a:pt x="3" y="0"/>
                  </a:moveTo>
                  <a:lnTo>
                    <a:pt x="0" y="4"/>
                  </a:lnTo>
                  <a:lnTo>
                    <a:pt x="0" y="1021"/>
                  </a:lnTo>
                  <a:lnTo>
                    <a:pt x="3" y="1017"/>
                  </a:lnTo>
                  <a:lnTo>
                    <a:pt x="2051" y="3065"/>
                  </a:lnTo>
                  <a:lnTo>
                    <a:pt x="3" y="5112"/>
                  </a:lnTo>
                  <a:lnTo>
                    <a:pt x="0" y="5109"/>
                  </a:lnTo>
                  <a:lnTo>
                    <a:pt x="0" y="6125"/>
                  </a:lnTo>
                  <a:lnTo>
                    <a:pt x="3" y="6129"/>
                  </a:lnTo>
                  <a:lnTo>
                    <a:pt x="3071" y="3065"/>
                  </a:lnTo>
                  <a:lnTo>
                    <a:pt x="3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1" name="Google Shape;291;p14"/>
            <p:cNvSpPr/>
            <p:nvPr/>
          </p:nvSpPr>
          <p:spPr>
            <a:xfrm rot="-5400000">
              <a:off x="3294390" y="1754887"/>
              <a:ext cx="2555234" cy="2555307"/>
            </a:xfrm>
            <a:custGeom>
              <a:rect b="b" l="l" r="r" t="t"/>
              <a:pathLst>
                <a:path extrusionOk="0" h="35033" w="35032">
                  <a:moveTo>
                    <a:pt x="17514" y="1022"/>
                  </a:moveTo>
                  <a:lnTo>
                    <a:pt x="34015" y="17519"/>
                  </a:lnTo>
                  <a:lnTo>
                    <a:pt x="17514" y="34016"/>
                  </a:lnTo>
                  <a:lnTo>
                    <a:pt x="1017" y="17519"/>
                  </a:lnTo>
                  <a:lnTo>
                    <a:pt x="17514" y="1022"/>
                  </a:lnTo>
                  <a:close/>
                  <a:moveTo>
                    <a:pt x="17514" y="1"/>
                  </a:moveTo>
                  <a:lnTo>
                    <a:pt x="0" y="17519"/>
                  </a:lnTo>
                  <a:lnTo>
                    <a:pt x="17514" y="35033"/>
                  </a:lnTo>
                  <a:lnTo>
                    <a:pt x="35031" y="17519"/>
                  </a:lnTo>
                  <a:lnTo>
                    <a:pt x="17514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2" name="Google Shape;292;p14"/>
            <p:cNvSpPr/>
            <p:nvPr/>
          </p:nvSpPr>
          <p:spPr>
            <a:xfrm rot="-5400000">
              <a:off x="3505111" y="1965719"/>
              <a:ext cx="2133933" cy="2133641"/>
            </a:xfrm>
            <a:custGeom>
              <a:rect b="b" l="l" r="r" t="t"/>
              <a:pathLst>
                <a:path extrusionOk="0" h="29252" w="29256">
                  <a:moveTo>
                    <a:pt x="14626" y="1017"/>
                  </a:moveTo>
                  <a:lnTo>
                    <a:pt x="28234" y="14626"/>
                  </a:lnTo>
                  <a:lnTo>
                    <a:pt x="14626" y="28233"/>
                  </a:lnTo>
                  <a:lnTo>
                    <a:pt x="1021" y="14626"/>
                  </a:lnTo>
                  <a:lnTo>
                    <a:pt x="14626" y="1017"/>
                  </a:lnTo>
                  <a:close/>
                  <a:moveTo>
                    <a:pt x="14626" y="0"/>
                  </a:moveTo>
                  <a:lnTo>
                    <a:pt x="1" y="14626"/>
                  </a:lnTo>
                  <a:lnTo>
                    <a:pt x="14626" y="29251"/>
                  </a:lnTo>
                  <a:lnTo>
                    <a:pt x="29255" y="14626"/>
                  </a:lnTo>
                  <a:lnTo>
                    <a:pt x="14626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3" name="Google Shape;293;p14"/>
            <p:cNvSpPr/>
            <p:nvPr/>
          </p:nvSpPr>
          <p:spPr>
            <a:xfrm rot="-5400000">
              <a:off x="3715909" y="2176587"/>
              <a:ext cx="1711975" cy="1711975"/>
            </a:xfrm>
            <a:custGeom>
              <a:rect b="b" l="l" r="r" t="t"/>
              <a:pathLst>
                <a:path extrusionOk="0" h="23471" w="23471">
                  <a:moveTo>
                    <a:pt x="11734" y="1017"/>
                  </a:moveTo>
                  <a:lnTo>
                    <a:pt x="22454" y="11738"/>
                  </a:lnTo>
                  <a:lnTo>
                    <a:pt x="11734" y="22454"/>
                  </a:lnTo>
                  <a:lnTo>
                    <a:pt x="1018" y="11738"/>
                  </a:lnTo>
                  <a:lnTo>
                    <a:pt x="11734" y="1017"/>
                  </a:lnTo>
                  <a:close/>
                  <a:moveTo>
                    <a:pt x="11734" y="0"/>
                  </a:moveTo>
                  <a:lnTo>
                    <a:pt x="0" y="11738"/>
                  </a:lnTo>
                  <a:lnTo>
                    <a:pt x="11734" y="23471"/>
                  </a:lnTo>
                  <a:lnTo>
                    <a:pt x="23471" y="11738"/>
                  </a:lnTo>
                  <a:lnTo>
                    <a:pt x="11734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4" name="Google Shape;294;p14"/>
            <p:cNvSpPr/>
            <p:nvPr/>
          </p:nvSpPr>
          <p:spPr>
            <a:xfrm rot="-5400000">
              <a:off x="3926744" y="2387346"/>
              <a:ext cx="1290600" cy="1290382"/>
            </a:xfrm>
            <a:custGeom>
              <a:rect b="b" l="l" r="r" t="t"/>
              <a:pathLst>
                <a:path extrusionOk="0" h="17691" w="17694">
                  <a:moveTo>
                    <a:pt x="8845" y="1018"/>
                  </a:moveTo>
                  <a:lnTo>
                    <a:pt x="16673" y="8846"/>
                  </a:lnTo>
                  <a:lnTo>
                    <a:pt x="8845" y="16674"/>
                  </a:lnTo>
                  <a:lnTo>
                    <a:pt x="1017" y="8846"/>
                  </a:lnTo>
                  <a:lnTo>
                    <a:pt x="8845" y="1018"/>
                  </a:lnTo>
                  <a:close/>
                  <a:moveTo>
                    <a:pt x="8845" y="1"/>
                  </a:moveTo>
                  <a:lnTo>
                    <a:pt x="1" y="8846"/>
                  </a:lnTo>
                  <a:lnTo>
                    <a:pt x="8845" y="17690"/>
                  </a:lnTo>
                  <a:lnTo>
                    <a:pt x="17693" y="8846"/>
                  </a:lnTo>
                  <a:lnTo>
                    <a:pt x="8845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5" name="Google Shape;295;p14"/>
            <p:cNvSpPr/>
            <p:nvPr/>
          </p:nvSpPr>
          <p:spPr>
            <a:xfrm rot="-5400000">
              <a:off x="4137689" y="2598069"/>
              <a:ext cx="868715" cy="868934"/>
            </a:xfrm>
            <a:custGeom>
              <a:rect b="b" l="l" r="r" t="t"/>
              <a:pathLst>
                <a:path extrusionOk="0" h="11913" w="11910">
                  <a:moveTo>
                    <a:pt x="5953" y="1017"/>
                  </a:moveTo>
                  <a:lnTo>
                    <a:pt x="10892" y="5957"/>
                  </a:lnTo>
                  <a:lnTo>
                    <a:pt x="5953" y="10892"/>
                  </a:lnTo>
                  <a:lnTo>
                    <a:pt x="1017" y="5957"/>
                  </a:lnTo>
                  <a:lnTo>
                    <a:pt x="5953" y="1017"/>
                  </a:lnTo>
                  <a:close/>
                  <a:moveTo>
                    <a:pt x="5953" y="0"/>
                  </a:moveTo>
                  <a:lnTo>
                    <a:pt x="0" y="5957"/>
                  </a:lnTo>
                  <a:lnTo>
                    <a:pt x="5953" y="11912"/>
                  </a:lnTo>
                  <a:lnTo>
                    <a:pt x="11909" y="5957"/>
                  </a:lnTo>
                  <a:lnTo>
                    <a:pt x="5953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6" name="Google Shape;296;p14"/>
            <p:cNvSpPr/>
            <p:nvPr/>
          </p:nvSpPr>
          <p:spPr>
            <a:xfrm rot="-5400000">
              <a:off x="4348414" y="2809010"/>
              <a:ext cx="447268" cy="447049"/>
            </a:xfrm>
            <a:custGeom>
              <a:rect b="b" l="l" r="r" t="t"/>
              <a:pathLst>
                <a:path extrusionOk="0" h="6129" w="6132">
                  <a:moveTo>
                    <a:pt x="3064" y="1017"/>
                  </a:moveTo>
                  <a:lnTo>
                    <a:pt x="5115" y="3065"/>
                  </a:lnTo>
                  <a:lnTo>
                    <a:pt x="3064" y="5112"/>
                  </a:lnTo>
                  <a:lnTo>
                    <a:pt x="1017" y="3065"/>
                  </a:lnTo>
                  <a:lnTo>
                    <a:pt x="3064" y="1017"/>
                  </a:lnTo>
                  <a:close/>
                  <a:moveTo>
                    <a:pt x="3064" y="1"/>
                  </a:moveTo>
                  <a:lnTo>
                    <a:pt x="0" y="3065"/>
                  </a:lnTo>
                  <a:lnTo>
                    <a:pt x="3064" y="6129"/>
                  </a:lnTo>
                  <a:lnTo>
                    <a:pt x="6132" y="3065"/>
                  </a:lnTo>
                  <a:lnTo>
                    <a:pt x="3064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7" name="Google Shape;297;p14"/>
            <p:cNvSpPr/>
            <p:nvPr/>
          </p:nvSpPr>
          <p:spPr>
            <a:xfrm rot="-5400000">
              <a:off x="5278949" y="2462150"/>
              <a:ext cx="1278055" cy="2555234"/>
            </a:xfrm>
            <a:custGeom>
              <a:rect b="b" l="l" r="r" t="t"/>
              <a:pathLst>
                <a:path extrusionOk="0" h="35032" w="17522">
                  <a:moveTo>
                    <a:pt x="3" y="1"/>
                  </a:moveTo>
                  <a:lnTo>
                    <a:pt x="0" y="4"/>
                  </a:lnTo>
                  <a:lnTo>
                    <a:pt x="0" y="1021"/>
                  </a:lnTo>
                  <a:lnTo>
                    <a:pt x="3" y="1018"/>
                  </a:lnTo>
                  <a:lnTo>
                    <a:pt x="16504" y="17515"/>
                  </a:lnTo>
                  <a:lnTo>
                    <a:pt x="3" y="34012"/>
                  </a:lnTo>
                  <a:lnTo>
                    <a:pt x="0" y="34009"/>
                  </a:lnTo>
                  <a:lnTo>
                    <a:pt x="0" y="35026"/>
                  </a:lnTo>
                  <a:lnTo>
                    <a:pt x="3" y="35032"/>
                  </a:lnTo>
                  <a:lnTo>
                    <a:pt x="17521" y="17515"/>
                  </a:lnTo>
                  <a:lnTo>
                    <a:pt x="3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8" name="Google Shape;298;p14"/>
            <p:cNvSpPr/>
            <p:nvPr/>
          </p:nvSpPr>
          <p:spPr>
            <a:xfrm rot="-5400000">
              <a:off x="5384386" y="2778454"/>
              <a:ext cx="1067039" cy="2133641"/>
            </a:xfrm>
            <a:custGeom>
              <a:rect b="b" l="l" r="r" t="t"/>
              <a:pathLst>
                <a:path extrusionOk="0" h="29252" w="14629">
                  <a:moveTo>
                    <a:pt x="3" y="0"/>
                  </a:moveTo>
                  <a:lnTo>
                    <a:pt x="0" y="4"/>
                  </a:lnTo>
                  <a:lnTo>
                    <a:pt x="0" y="1021"/>
                  </a:lnTo>
                  <a:lnTo>
                    <a:pt x="3" y="1017"/>
                  </a:lnTo>
                  <a:lnTo>
                    <a:pt x="13612" y="14626"/>
                  </a:lnTo>
                  <a:lnTo>
                    <a:pt x="3" y="28235"/>
                  </a:lnTo>
                  <a:lnTo>
                    <a:pt x="0" y="28231"/>
                  </a:lnTo>
                  <a:lnTo>
                    <a:pt x="0" y="29248"/>
                  </a:lnTo>
                  <a:lnTo>
                    <a:pt x="3" y="29251"/>
                  </a:lnTo>
                  <a:lnTo>
                    <a:pt x="14629" y="14626"/>
                  </a:lnTo>
                  <a:lnTo>
                    <a:pt x="3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9" name="Google Shape;299;p14"/>
            <p:cNvSpPr/>
            <p:nvPr/>
          </p:nvSpPr>
          <p:spPr>
            <a:xfrm rot="-5400000">
              <a:off x="5489749" y="3094467"/>
              <a:ext cx="856389" cy="1712266"/>
            </a:xfrm>
            <a:custGeom>
              <a:rect b="b" l="l" r="r" t="t"/>
              <a:pathLst>
                <a:path extrusionOk="0" h="23475" w="11741">
                  <a:moveTo>
                    <a:pt x="3" y="1"/>
                  </a:moveTo>
                  <a:lnTo>
                    <a:pt x="0" y="7"/>
                  </a:lnTo>
                  <a:lnTo>
                    <a:pt x="0" y="1024"/>
                  </a:lnTo>
                  <a:lnTo>
                    <a:pt x="3" y="1021"/>
                  </a:lnTo>
                  <a:lnTo>
                    <a:pt x="10724" y="11737"/>
                  </a:lnTo>
                  <a:lnTo>
                    <a:pt x="3" y="22456"/>
                  </a:lnTo>
                  <a:lnTo>
                    <a:pt x="0" y="22450"/>
                  </a:lnTo>
                  <a:lnTo>
                    <a:pt x="0" y="23467"/>
                  </a:lnTo>
                  <a:lnTo>
                    <a:pt x="3" y="23474"/>
                  </a:lnTo>
                  <a:lnTo>
                    <a:pt x="11740" y="11737"/>
                  </a:lnTo>
                  <a:lnTo>
                    <a:pt x="3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0" name="Google Shape;300;p14"/>
            <p:cNvSpPr/>
            <p:nvPr/>
          </p:nvSpPr>
          <p:spPr>
            <a:xfrm rot="-5400000">
              <a:off x="5595186" y="3410917"/>
              <a:ext cx="645446" cy="1290309"/>
            </a:xfrm>
            <a:custGeom>
              <a:rect b="b" l="l" r="r" t="t"/>
              <a:pathLst>
                <a:path extrusionOk="0" h="17690" w="8849">
                  <a:moveTo>
                    <a:pt x="3" y="0"/>
                  </a:moveTo>
                  <a:lnTo>
                    <a:pt x="0" y="3"/>
                  </a:lnTo>
                  <a:lnTo>
                    <a:pt x="0" y="1020"/>
                  </a:lnTo>
                  <a:lnTo>
                    <a:pt x="3" y="1017"/>
                  </a:lnTo>
                  <a:lnTo>
                    <a:pt x="7831" y="8845"/>
                  </a:lnTo>
                  <a:lnTo>
                    <a:pt x="3" y="16673"/>
                  </a:lnTo>
                  <a:lnTo>
                    <a:pt x="0" y="16670"/>
                  </a:lnTo>
                  <a:lnTo>
                    <a:pt x="0" y="17686"/>
                  </a:lnTo>
                  <a:lnTo>
                    <a:pt x="3" y="17690"/>
                  </a:lnTo>
                  <a:lnTo>
                    <a:pt x="8848" y="8845"/>
                  </a:lnTo>
                  <a:lnTo>
                    <a:pt x="3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1" name="Google Shape;301;p14"/>
            <p:cNvSpPr/>
            <p:nvPr/>
          </p:nvSpPr>
          <p:spPr>
            <a:xfrm rot="-5400000">
              <a:off x="5700550" y="3726930"/>
              <a:ext cx="434722" cy="869007"/>
            </a:xfrm>
            <a:custGeom>
              <a:rect b="b" l="l" r="r" t="t"/>
              <a:pathLst>
                <a:path extrusionOk="0" h="11914" w="5960">
                  <a:moveTo>
                    <a:pt x="3" y="0"/>
                  </a:moveTo>
                  <a:lnTo>
                    <a:pt x="0" y="8"/>
                  </a:lnTo>
                  <a:lnTo>
                    <a:pt x="0" y="1024"/>
                  </a:lnTo>
                  <a:lnTo>
                    <a:pt x="3" y="1018"/>
                  </a:lnTo>
                  <a:lnTo>
                    <a:pt x="4943" y="5957"/>
                  </a:lnTo>
                  <a:lnTo>
                    <a:pt x="3" y="10896"/>
                  </a:lnTo>
                  <a:lnTo>
                    <a:pt x="0" y="10889"/>
                  </a:lnTo>
                  <a:lnTo>
                    <a:pt x="0" y="11906"/>
                  </a:lnTo>
                  <a:lnTo>
                    <a:pt x="3" y="11913"/>
                  </a:lnTo>
                  <a:lnTo>
                    <a:pt x="5960" y="5957"/>
                  </a:lnTo>
                  <a:lnTo>
                    <a:pt x="3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2" name="Google Shape;302;p14"/>
            <p:cNvSpPr/>
            <p:nvPr/>
          </p:nvSpPr>
          <p:spPr>
            <a:xfrm rot="-5400000">
              <a:off x="5805841" y="4043234"/>
              <a:ext cx="224072" cy="447049"/>
            </a:xfrm>
            <a:custGeom>
              <a:rect b="b" l="l" r="r" t="t"/>
              <a:pathLst>
                <a:path extrusionOk="0" h="6129" w="3072">
                  <a:moveTo>
                    <a:pt x="3" y="1"/>
                  </a:moveTo>
                  <a:lnTo>
                    <a:pt x="0" y="4"/>
                  </a:lnTo>
                  <a:lnTo>
                    <a:pt x="0" y="1021"/>
                  </a:lnTo>
                  <a:lnTo>
                    <a:pt x="3" y="1018"/>
                  </a:lnTo>
                  <a:lnTo>
                    <a:pt x="2051" y="3065"/>
                  </a:lnTo>
                  <a:lnTo>
                    <a:pt x="3" y="5112"/>
                  </a:lnTo>
                  <a:lnTo>
                    <a:pt x="0" y="5109"/>
                  </a:lnTo>
                  <a:lnTo>
                    <a:pt x="0" y="6126"/>
                  </a:lnTo>
                  <a:lnTo>
                    <a:pt x="3" y="6129"/>
                  </a:lnTo>
                  <a:lnTo>
                    <a:pt x="3071" y="3065"/>
                  </a:lnTo>
                  <a:lnTo>
                    <a:pt x="3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303" name="Google Shape;303;p14"/>
          <p:cNvGrpSpPr/>
          <p:nvPr/>
        </p:nvGrpSpPr>
        <p:grpSpPr>
          <a:xfrm>
            <a:off x="7507750" y="935595"/>
            <a:ext cx="1636251" cy="3272310"/>
            <a:chOff x="7507749" y="935601"/>
            <a:chExt cx="1636251" cy="3272310"/>
          </a:xfrm>
        </p:grpSpPr>
        <p:sp>
          <p:nvSpPr>
            <p:cNvPr id="304" name="Google Shape;304;p14"/>
            <p:cNvSpPr/>
            <p:nvPr/>
          </p:nvSpPr>
          <p:spPr>
            <a:xfrm rot="10800000">
              <a:off x="7507749" y="935601"/>
              <a:ext cx="1636251" cy="3272310"/>
            </a:xfrm>
            <a:custGeom>
              <a:rect b="b" l="l" r="r" t="t"/>
              <a:pathLst>
                <a:path extrusionOk="0" h="51411" w="25707">
                  <a:moveTo>
                    <a:pt x="0" y="1"/>
                  </a:moveTo>
                  <a:lnTo>
                    <a:pt x="0" y="2422"/>
                  </a:lnTo>
                  <a:lnTo>
                    <a:pt x="23285" y="25707"/>
                  </a:lnTo>
                  <a:lnTo>
                    <a:pt x="0" y="48989"/>
                  </a:lnTo>
                  <a:lnTo>
                    <a:pt x="0" y="51410"/>
                  </a:lnTo>
                  <a:lnTo>
                    <a:pt x="25707" y="25707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0202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5" name="Google Shape;305;p14"/>
            <p:cNvSpPr/>
            <p:nvPr/>
          </p:nvSpPr>
          <p:spPr>
            <a:xfrm rot="10800000">
              <a:off x="7945724" y="1373314"/>
              <a:ext cx="1198275" cy="2396868"/>
            </a:xfrm>
            <a:custGeom>
              <a:rect b="b" l="l" r="r" t="t"/>
              <a:pathLst>
                <a:path extrusionOk="0" h="37657" w="18826">
                  <a:moveTo>
                    <a:pt x="0" y="1"/>
                  </a:moveTo>
                  <a:lnTo>
                    <a:pt x="0" y="2422"/>
                  </a:lnTo>
                  <a:lnTo>
                    <a:pt x="16405" y="18830"/>
                  </a:lnTo>
                  <a:lnTo>
                    <a:pt x="0" y="35235"/>
                  </a:lnTo>
                  <a:lnTo>
                    <a:pt x="0" y="37656"/>
                  </a:lnTo>
                  <a:lnTo>
                    <a:pt x="18826" y="18830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0202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6" name="Google Shape;306;p14"/>
            <p:cNvSpPr/>
            <p:nvPr/>
          </p:nvSpPr>
          <p:spPr>
            <a:xfrm rot="10800000">
              <a:off x="8383445" y="1811027"/>
              <a:ext cx="760554" cy="1521171"/>
            </a:xfrm>
            <a:custGeom>
              <a:rect b="b" l="l" r="r" t="t"/>
              <a:pathLst>
                <a:path extrusionOk="0" h="23899" w="11949">
                  <a:moveTo>
                    <a:pt x="0" y="1"/>
                  </a:moveTo>
                  <a:lnTo>
                    <a:pt x="0" y="2419"/>
                  </a:lnTo>
                  <a:lnTo>
                    <a:pt x="9528" y="11949"/>
                  </a:lnTo>
                  <a:lnTo>
                    <a:pt x="0" y="21476"/>
                  </a:lnTo>
                  <a:lnTo>
                    <a:pt x="0" y="23898"/>
                  </a:lnTo>
                  <a:lnTo>
                    <a:pt x="11949" y="11949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0202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7" name="Google Shape;307;p14"/>
            <p:cNvSpPr/>
            <p:nvPr/>
          </p:nvSpPr>
          <p:spPr>
            <a:xfrm rot="10800000">
              <a:off x="8821166" y="2248994"/>
              <a:ext cx="322833" cy="645475"/>
            </a:xfrm>
            <a:custGeom>
              <a:rect b="b" l="l" r="r" t="t"/>
              <a:pathLst>
                <a:path extrusionOk="0" h="10141" w="5072">
                  <a:moveTo>
                    <a:pt x="0" y="1"/>
                  </a:moveTo>
                  <a:lnTo>
                    <a:pt x="0" y="2422"/>
                  </a:lnTo>
                  <a:lnTo>
                    <a:pt x="2651" y="5072"/>
                  </a:lnTo>
                  <a:lnTo>
                    <a:pt x="0" y="7719"/>
                  </a:lnTo>
                  <a:lnTo>
                    <a:pt x="0" y="10141"/>
                  </a:lnTo>
                  <a:lnTo>
                    <a:pt x="5072" y="5072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0202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308" name="Google Shape;308;p14"/>
          <p:cNvGrpSpPr/>
          <p:nvPr/>
        </p:nvGrpSpPr>
        <p:grpSpPr>
          <a:xfrm rot="10800000">
            <a:off x="0" y="935595"/>
            <a:ext cx="1636251" cy="3272310"/>
            <a:chOff x="7507749" y="935601"/>
            <a:chExt cx="1636251" cy="3272310"/>
          </a:xfrm>
        </p:grpSpPr>
        <p:sp>
          <p:nvSpPr>
            <p:cNvPr id="309" name="Google Shape;309;p14"/>
            <p:cNvSpPr/>
            <p:nvPr/>
          </p:nvSpPr>
          <p:spPr>
            <a:xfrm rot="10800000">
              <a:off x="7507749" y="935601"/>
              <a:ext cx="1636251" cy="3272310"/>
            </a:xfrm>
            <a:custGeom>
              <a:rect b="b" l="l" r="r" t="t"/>
              <a:pathLst>
                <a:path extrusionOk="0" h="51411" w="25707">
                  <a:moveTo>
                    <a:pt x="0" y="1"/>
                  </a:moveTo>
                  <a:lnTo>
                    <a:pt x="0" y="2422"/>
                  </a:lnTo>
                  <a:lnTo>
                    <a:pt x="23285" y="25707"/>
                  </a:lnTo>
                  <a:lnTo>
                    <a:pt x="0" y="48989"/>
                  </a:lnTo>
                  <a:lnTo>
                    <a:pt x="0" y="51410"/>
                  </a:lnTo>
                  <a:lnTo>
                    <a:pt x="25707" y="25707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0202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0" name="Google Shape;310;p14"/>
            <p:cNvSpPr/>
            <p:nvPr/>
          </p:nvSpPr>
          <p:spPr>
            <a:xfrm rot="10800000">
              <a:off x="7945724" y="1373314"/>
              <a:ext cx="1198275" cy="2396868"/>
            </a:xfrm>
            <a:custGeom>
              <a:rect b="b" l="l" r="r" t="t"/>
              <a:pathLst>
                <a:path extrusionOk="0" h="37657" w="18826">
                  <a:moveTo>
                    <a:pt x="0" y="1"/>
                  </a:moveTo>
                  <a:lnTo>
                    <a:pt x="0" y="2422"/>
                  </a:lnTo>
                  <a:lnTo>
                    <a:pt x="16405" y="18830"/>
                  </a:lnTo>
                  <a:lnTo>
                    <a:pt x="0" y="35235"/>
                  </a:lnTo>
                  <a:lnTo>
                    <a:pt x="0" y="37656"/>
                  </a:lnTo>
                  <a:lnTo>
                    <a:pt x="18826" y="18830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0202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1" name="Google Shape;311;p14"/>
            <p:cNvSpPr/>
            <p:nvPr/>
          </p:nvSpPr>
          <p:spPr>
            <a:xfrm rot="10800000">
              <a:off x="8383445" y="1811027"/>
              <a:ext cx="760554" cy="1521171"/>
            </a:xfrm>
            <a:custGeom>
              <a:rect b="b" l="l" r="r" t="t"/>
              <a:pathLst>
                <a:path extrusionOk="0" h="23899" w="11949">
                  <a:moveTo>
                    <a:pt x="0" y="1"/>
                  </a:moveTo>
                  <a:lnTo>
                    <a:pt x="0" y="2419"/>
                  </a:lnTo>
                  <a:lnTo>
                    <a:pt x="9528" y="11949"/>
                  </a:lnTo>
                  <a:lnTo>
                    <a:pt x="0" y="21476"/>
                  </a:lnTo>
                  <a:lnTo>
                    <a:pt x="0" y="23898"/>
                  </a:lnTo>
                  <a:lnTo>
                    <a:pt x="11949" y="11949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0202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2" name="Google Shape;312;p14"/>
            <p:cNvSpPr/>
            <p:nvPr/>
          </p:nvSpPr>
          <p:spPr>
            <a:xfrm rot="10800000">
              <a:off x="8821166" y="2248994"/>
              <a:ext cx="322833" cy="645475"/>
            </a:xfrm>
            <a:custGeom>
              <a:rect b="b" l="l" r="r" t="t"/>
              <a:pathLst>
                <a:path extrusionOk="0" h="10141" w="5072">
                  <a:moveTo>
                    <a:pt x="0" y="1"/>
                  </a:moveTo>
                  <a:lnTo>
                    <a:pt x="0" y="2422"/>
                  </a:lnTo>
                  <a:lnTo>
                    <a:pt x="2651" y="5072"/>
                  </a:lnTo>
                  <a:lnTo>
                    <a:pt x="0" y="7719"/>
                  </a:lnTo>
                  <a:lnTo>
                    <a:pt x="0" y="10141"/>
                  </a:lnTo>
                  <a:lnTo>
                    <a:pt x="5072" y="5072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0202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313" name="Google Shape;313;p14"/>
          <p:cNvSpPr/>
          <p:nvPr/>
        </p:nvSpPr>
        <p:spPr>
          <a:xfrm>
            <a:off x="360000" y="1031850"/>
            <a:ext cx="8424000" cy="30798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4" name="Google Shape;314;p14"/>
          <p:cNvSpPr txBox="1"/>
          <p:nvPr>
            <p:ph type="ctrTitle"/>
          </p:nvPr>
        </p:nvSpPr>
        <p:spPr>
          <a:xfrm flipH="1">
            <a:off x="3008550" y="2914650"/>
            <a:ext cx="3035100" cy="677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rgbClr val="541C1D"/>
              </a:buClr>
              <a:buSzPts val="1800"/>
              <a:buNone/>
              <a:defRPr sz="2400"/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rgbClr val="541C1D"/>
              </a:buClr>
              <a:buSzPts val="12000"/>
              <a:buNone/>
              <a:defRPr sz="12000">
                <a:solidFill>
                  <a:srgbClr val="541C1D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rgbClr val="541C1D"/>
              </a:buClr>
              <a:buSzPts val="12000"/>
              <a:buNone/>
              <a:defRPr sz="12000">
                <a:solidFill>
                  <a:srgbClr val="541C1D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rgbClr val="541C1D"/>
              </a:buClr>
              <a:buSzPts val="12000"/>
              <a:buNone/>
              <a:defRPr sz="12000">
                <a:solidFill>
                  <a:srgbClr val="541C1D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rgbClr val="541C1D"/>
              </a:buClr>
              <a:buSzPts val="12000"/>
              <a:buNone/>
              <a:defRPr sz="12000">
                <a:solidFill>
                  <a:srgbClr val="541C1D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rgbClr val="541C1D"/>
              </a:buClr>
              <a:buSzPts val="12000"/>
              <a:buNone/>
              <a:defRPr sz="12000">
                <a:solidFill>
                  <a:srgbClr val="541C1D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rgbClr val="541C1D"/>
              </a:buClr>
              <a:buSzPts val="12000"/>
              <a:buNone/>
              <a:defRPr sz="12000">
                <a:solidFill>
                  <a:srgbClr val="541C1D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rgbClr val="541C1D"/>
              </a:buClr>
              <a:buSzPts val="12000"/>
              <a:buNone/>
              <a:defRPr sz="12000">
                <a:solidFill>
                  <a:srgbClr val="541C1D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rgbClr val="541C1D"/>
              </a:buClr>
              <a:buSzPts val="12000"/>
              <a:buNone/>
              <a:defRPr sz="12000">
                <a:solidFill>
                  <a:srgbClr val="541C1D"/>
                </a:solidFill>
              </a:defRPr>
            </a:lvl9pPr>
          </a:lstStyle>
          <a:p/>
        </p:txBody>
      </p:sp>
      <p:sp>
        <p:nvSpPr>
          <p:cNvPr id="315" name="Google Shape;315;p14"/>
          <p:cNvSpPr txBox="1"/>
          <p:nvPr>
            <p:ph idx="1" type="subTitle"/>
          </p:nvPr>
        </p:nvSpPr>
        <p:spPr>
          <a:xfrm flipH="1">
            <a:off x="1777800" y="1464588"/>
            <a:ext cx="5588400" cy="1268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41C1D"/>
              </a:buClr>
              <a:buSzPts val="2400"/>
              <a:buNone/>
              <a:defRPr sz="18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41C1D"/>
              </a:buClr>
              <a:buSzPts val="1600"/>
              <a:buNone/>
              <a:defRPr sz="1600">
                <a:solidFill>
                  <a:srgbClr val="541C1D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41C1D"/>
              </a:buClr>
              <a:buSzPts val="1600"/>
              <a:buNone/>
              <a:defRPr sz="1600">
                <a:solidFill>
                  <a:srgbClr val="541C1D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41C1D"/>
              </a:buClr>
              <a:buSzPts val="1600"/>
              <a:buNone/>
              <a:defRPr sz="1600">
                <a:solidFill>
                  <a:srgbClr val="541C1D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41C1D"/>
              </a:buClr>
              <a:buSzPts val="1600"/>
              <a:buNone/>
              <a:defRPr sz="1600">
                <a:solidFill>
                  <a:srgbClr val="541C1D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41C1D"/>
              </a:buClr>
              <a:buSzPts val="1600"/>
              <a:buNone/>
              <a:defRPr sz="1600">
                <a:solidFill>
                  <a:srgbClr val="541C1D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41C1D"/>
              </a:buClr>
              <a:buSzPts val="1600"/>
              <a:buNone/>
              <a:defRPr sz="1600">
                <a:solidFill>
                  <a:srgbClr val="541C1D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41C1D"/>
              </a:buClr>
              <a:buSzPts val="1600"/>
              <a:buNone/>
              <a:defRPr sz="1600">
                <a:solidFill>
                  <a:srgbClr val="541C1D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41C1D"/>
              </a:buClr>
              <a:buSzPts val="1600"/>
              <a:buNone/>
              <a:defRPr sz="1600">
                <a:solidFill>
                  <a:srgbClr val="541C1D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+ 3 columns 2">
  <p:cSld name="BLANK_1_1_1">
    <p:spTree>
      <p:nvGrpSpPr>
        <p:cNvPr id="316" name="Shape 3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7" name="Google Shape;317;p15"/>
          <p:cNvGrpSpPr/>
          <p:nvPr/>
        </p:nvGrpSpPr>
        <p:grpSpPr>
          <a:xfrm flipH="1" rot="5400000">
            <a:off x="-3412989" y="-3582"/>
            <a:ext cx="10300219" cy="5150659"/>
            <a:chOff x="1948411" y="1754923"/>
            <a:chExt cx="5247182" cy="2623871"/>
          </a:xfrm>
        </p:grpSpPr>
        <p:sp>
          <p:nvSpPr>
            <p:cNvPr id="318" name="Google Shape;318;p15"/>
            <p:cNvSpPr/>
            <p:nvPr/>
          </p:nvSpPr>
          <p:spPr>
            <a:xfrm rot="-5400000">
              <a:off x="2587037" y="2462113"/>
              <a:ext cx="1278055" cy="2555307"/>
            </a:xfrm>
            <a:custGeom>
              <a:rect b="b" l="l" r="r" t="t"/>
              <a:pathLst>
                <a:path extrusionOk="0" h="35033" w="17522">
                  <a:moveTo>
                    <a:pt x="3" y="0"/>
                  </a:moveTo>
                  <a:lnTo>
                    <a:pt x="0" y="7"/>
                  </a:lnTo>
                  <a:lnTo>
                    <a:pt x="0" y="1024"/>
                  </a:lnTo>
                  <a:lnTo>
                    <a:pt x="3" y="1017"/>
                  </a:lnTo>
                  <a:lnTo>
                    <a:pt x="16504" y="17518"/>
                  </a:lnTo>
                  <a:lnTo>
                    <a:pt x="3" y="34015"/>
                  </a:lnTo>
                  <a:lnTo>
                    <a:pt x="0" y="34011"/>
                  </a:lnTo>
                  <a:lnTo>
                    <a:pt x="0" y="35028"/>
                  </a:lnTo>
                  <a:lnTo>
                    <a:pt x="3" y="35032"/>
                  </a:lnTo>
                  <a:lnTo>
                    <a:pt x="17521" y="17518"/>
                  </a:lnTo>
                  <a:lnTo>
                    <a:pt x="3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9" name="Google Shape;319;p15"/>
            <p:cNvSpPr/>
            <p:nvPr/>
          </p:nvSpPr>
          <p:spPr>
            <a:xfrm rot="-5400000">
              <a:off x="2692656" y="2778454"/>
              <a:ext cx="1067039" cy="2133641"/>
            </a:xfrm>
            <a:custGeom>
              <a:rect b="b" l="l" r="r" t="t"/>
              <a:pathLst>
                <a:path extrusionOk="0" h="29252" w="14629">
                  <a:moveTo>
                    <a:pt x="3" y="1"/>
                  </a:moveTo>
                  <a:lnTo>
                    <a:pt x="0" y="4"/>
                  </a:lnTo>
                  <a:lnTo>
                    <a:pt x="0" y="1021"/>
                  </a:lnTo>
                  <a:lnTo>
                    <a:pt x="3" y="1018"/>
                  </a:lnTo>
                  <a:lnTo>
                    <a:pt x="13612" y="14626"/>
                  </a:lnTo>
                  <a:lnTo>
                    <a:pt x="3" y="28234"/>
                  </a:lnTo>
                  <a:lnTo>
                    <a:pt x="0" y="28228"/>
                  </a:lnTo>
                  <a:lnTo>
                    <a:pt x="0" y="29248"/>
                  </a:lnTo>
                  <a:lnTo>
                    <a:pt x="3" y="29251"/>
                  </a:lnTo>
                  <a:lnTo>
                    <a:pt x="14629" y="14626"/>
                  </a:lnTo>
                  <a:lnTo>
                    <a:pt x="3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0" name="Google Shape;320;p15"/>
            <p:cNvSpPr/>
            <p:nvPr/>
          </p:nvSpPr>
          <p:spPr>
            <a:xfrm rot="-5400000">
              <a:off x="2797874" y="3094613"/>
              <a:ext cx="856389" cy="1711975"/>
            </a:xfrm>
            <a:custGeom>
              <a:rect b="b" l="l" r="r" t="t"/>
              <a:pathLst>
                <a:path extrusionOk="0" h="23471" w="11741">
                  <a:moveTo>
                    <a:pt x="3" y="0"/>
                  </a:moveTo>
                  <a:lnTo>
                    <a:pt x="0" y="3"/>
                  </a:lnTo>
                  <a:lnTo>
                    <a:pt x="0" y="1023"/>
                  </a:lnTo>
                  <a:lnTo>
                    <a:pt x="3" y="1017"/>
                  </a:lnTo>
                  <a:lnTo>
                    <a:pt x="10724" y="11737"/>
                  </a:lnTo>
                  <a:lnTo>
                    <a:pt x="3" y="22454"/>
                  </a:lnTo>
                  <a:lnTo>
                    <a:pt x="0" y="22450"/>
                  </a:lnTo>
                  <a:lnTo>
                    <a:pt x="0" y="23467"/>
                  </a:lnTo>
                  <a:lnTo>
                    <a:pt x="3" y="23471"/>
                  </a:lnTo>
                  <a:lnTo>
                    <a:pt x="11740" y="11737"/>
                  </a:lnTo>
                  <a:lnTo>
                    <a:pt x="3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1" name="Google Shape;321;p15"/>
            <p:cNvSpPr/>
            <p:nvPr/>
          </p:nvSpPr>
          <p:spPr>
            <a:xfrm rot="-5400000">
              <a:off x="2903420" y="3410880"/>
              <a:ext cx="645446" cy="1290382"/>
            </a:xfrm>
            <a:custGeom>
              <a:rect b="b" l="l" r="r" t="t"/>
              <a:pathLst>
                <a:path extrusionOk="0" h="17691" w="8849">
                  <a:moveTo>
                    <a:pt x="3" y="1"/>
                  </a:moveTo>
                  <a:lnTo>
                    <a:pt x="0" y="5"/>
                  </a:lnTo>
                  <a:lnTo>
                    <a:pt x="0" y="1022"/>
                  </a:lnTo>
                  <a:lnTo>
                    <a:pt x="3" y="1018"/>
                  </a:lnTo>
                  <a:lnTo>
                    <a:pt x="7831" y="8846"/>
                  </a:lnTo>
                  <a:lnTo>
                    <a:pt x="3" y="16673"/>
                  </a:lnTo>
                  <a:lnTo>
                    <a:pt x="0" y="16667"/>
                  </a:lnTo>
                  <a:lnTo>
                    <a:pt x="0" y="17687"/>
                  </a:lnTo>
                  <a:lnTo>
                    <a:pt x="3" y="17690"/>
                  </a:lnTo>
                  <a:lnTo>
                    <a:pt x="8848" y="8846"/>
                  </a:lnTo>
                  <a:lnTo>
                    <a:pt x="3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2" name="Google Shape;322;p15"/>
            <p:cNvSpPr/>
            <p:nvPr/>
          </p:nvSpPr>
          <p:spPr>
            <a:xfrm rot="-5400000">
              <a:off x="3008784" y="3726966"/>
              <a:ext cx="434722" cy="868934"/>
            </a:xfrm>
            <a:custGeom>
              <a:rect b="b" l="l" r="r" t="t"/>
              <a:pathLst>
                <a:path extrusionOk="0" h="11913" w="5960">
                  <a:moveTo>
                    <a:pt x="3" y="1"/>
                  </a:moveTo>
                  <a:lnTo>
                    <a:pt x="0" y="4"/>
                  </a:lnTo>
                  <a:lnTo>
                    <a:pt x="0" y="1021"/>
                  </a:lnTo>
                  <a:lnTo>
                    <a:pt x="3" y="1018"/>
                  </a:lnTo>
                  <a:lnTo>
                    <a:pt x="4943" y="5957"/>
                  </a:lnTo>
                  <a:lnTo>
                    <a:pt x="3" y="10893"/>
                  </a:lnTo>
                  <a:lnTo>
                    <a:pt x="0" y="10890"/>
                  </a:lnTo>
                  <a:lnTo>
                    <a:pt x="0" y="11907"/>
                  </a:lnTo>
                  <a:lnTo>
                    <a:pt x="3" y="11913"/>
                  </a:lnTo>
                  <a:lnTo>
                    <a:pt x="5960" y="5957"/>
                  </a:lnTo>
                  <a:lnTo>
                    <a:pt x="3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3" name="Google Shape;323;p15"/>
            <p:cNvSpPr/>
            <p:nvPr/>
          </p:nvSpPr>
          <p:spPr>
            <a:xfrm rot="-5400000">
              <a:off x="3114148" y="4043197"/>
              <a:ext cx="224072" cy="447122"/>
            </a:xfrm>
            <a:custGeom>
              <a:rect b="b" l="l" r="r" t="t"/>
              <a:pathLst>
                <a:path extrusionOk="0" h="6130" w="3072">
                  <a:moveTo>
                    <a:pt x="3" y="0"/>
                  </a:moveTo>
                  <a:lnTo>
                    <a:pt x="0" y="4"/>
                  </a:lnTo>
                  <a:lnTo>
                    <a:pt x="0" y="1021"/>
                  </a:lnTo>
                  <a:lnTo>
                    <a:pt x="3" y="1017"/>
                  </a:lnTo>
                  <a:lnTo>
                    <a:pt x="2051" y="3065"/>
                  </a:lnTo>
                  <a:lnTo>
                    <a:pt x="3" y="5112"/>
                  </a:lnTo>
                  <a:lnTo>
                    <a:pt x="0" y="5109"/>
                  </a:lnTo>
                  <a:lnTo>
                    <a:pt x="0" y="6125"/>
                  </a:lnTo>
                  <a:lnTo>
                    <a:pt x="3" y="6129"/>
                  </a:lnTo>
                  <a:lnTo>
                    <a:pt x="3071" y="3065"/>
                  </a:lnTo>
                  <a:lnTo>
                    <a:pt x="3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4" name="Google Shape;324;p15"/>
            <p:cNvSpPr/>
            <p:nvPr/>
          </p:nvSpPr>
          <p:spPr>
            <a:xfrm rot="-5400000">
              <a:off x="3294276" y="1754887"/>
              <a:ext cx="2555234" cy="2555307"/>
            </a:xfrm>
            <a:custGeom>
              <a:rect b="b" l="l" r="r" t="t"/>
              <a:pathLst>
                <a:path extrusionOk="0" h="35033" w="35032">
                  <a:moveTo>
                    <a:pt x="17514" y="1022"/>
                  </a:moveTo>
                  <a:lnTo>
                    <a:pt x="34015" y="17519"/>
                  </a:lnTo>
                  <a:lnTo>
                    <a:pt x="17514" y="34016"/>
                  </a:lnTo>
                  <a:lnTo>
                    <a:pt x="1017" y="17519"/>
                  </a:lnTo>
                  <a:lnTo>
                    <a:pt x="17514" y="1022"/>
                  </a:lnTo>
                  <a:close/>
                  <a:moveTo>
                    <a:pt x="17514" y="1"/>
                  </a:moveTo>
                  <a:lnTo>
                    <a:pt x="0" y="17519"/>
                  </a:lnTo>
                  <a:lnTo>
                    <a:pt x="17514" y="35033"/>
                  </a:lnTo>
                  <a:lnTo>
                    <a:pt x="35031" y="17519"/>
                  </a:lnTo>
                  <a:lnTo>
                    <a:pt x="17514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5" name="Google Shape;325;p15"/>
            <p:cNvSpPr/>
            <p:nvPr/>
          </p:nvSpPr>
          <p:spPr>
            <a:xfrm rot="-5400000">
              <a:off x="3505111" y="1965719"/>
              <a:ext cx="2133933" cy="2133641"/>
            </a:xfrm>
            <a:custGeom>
              <a:rect b="b" l="l" r="r" t="t"/>
              <a:pathLst>
                <a:path extrusionOk="0" h="29252" w="29256">
                  <a:moveTo>
                    <a:pt x="14626" y="1017"/>
                  </a:moveTo>
                  <a:lnTo>
                    <a:pt x="28234" y="14626"/>
                  </a:lnTo>
                  <a:lnTo>
                    <a:pt x="14626" y="28233"/>
                  </a:lnTo>
                  <a:lnTo>
                    <a:pt x="1021" y="14626"/>
                  </a:lnTo>
                  <a:lnTo>
                    <a:pt x="14626" y="1017"/>
                  </a:lnTo>
                  <a:close/>
                  <a:moveTo>
                    <a:pt x="14626" y="0"/>
                  </a:moveTo>
                  <a:lnTo>
                    <a:pt x="1" y="14626"/>
                  </a:lnTo>
                  <a:lnTo>
                    <a:pt x="14626" y="29251"/>
                  </a:lnTo>
                  <a:lnTo>
                    <a:pt x="29255" y="14626"/>
                  </a:lnTo>
                  <a:lnTo>
                    <a:pt x="14626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6" name="Google Shape;326;p15"/>
            <p:cNvSpPr/>
            <p:nvPr/>
          </p:nvSpPr>
          <p:spPr>
            <a:xfrm rot="-5400000">
              <a:off x="3715909" y="2176587"/>
              <a:ext cx="1711975" cy="1711975"/>
            </a:xfrm>
            <a:custGeom>
              <a:rect b="b" l="l" r="r" t="t"/>
              <a:pathLst>
                <a:path extrusionOk="0" h="23471" w="23471">
                  <a:moveTo>
                    <a:pt x="11734" y="1017"/>
                  </a:moveTo>
                  <a:lnTo>
                    <a:pt x="22454" y="11738"/>
                  </a:lnTo>
                  <a:lnTo>
                    <a:pt x="11734" y="22454"/>
                  </a:lnTo>
                  <a:lnTo>
                    <a:pt x="1018" y="11738"/>
                  </a:lnTo>
                  <a:lnTo>
                    <a:pt x="11734" y="1017"/>
                  </a:lnTo>
                  <a:close/>
                  <a:moveTo>
                    <a:pt x="11734" y="0"/>
                  </a:moveTo>
                  <a:lnTo>
                    <a:pt x="0" y="11738"/>
                  </a:lnTo>
                  <a:lnTo>
                    <a:pt x="11734" y="23471"/>
                  </a:lnTo>
                  <a:lnTo>
                    <a:pt x="23471" y="11738"/>
                  </a:lnTo>
                  <a:lnTo>
                    <a:pt x="11734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7" name="Google Shape;327;p15"/>
            <p:cNvSpPr/>
            <p:nvPr/>
          </p:nvSpPr>
          <p:spPr>
            <a:xfrm rot="-5400000">
              <a:off x="3926744" y="2387346"/>
              <a:ext cx="1290600" cy="1290382"/>
            </a:xfrm>
            <a:custGeom>
              <a:rect b="b" l="l" r="r" t="t"/>
              <a:pathLst>
                <a:path extrusionOk="0" h="17691" w="17694">
                  <a:moveTo>
                    <a:pt x="8845" y="1018"/>
                  </a:moveTo>
                  <a:lnTo>
                    <a:pt x="16673" y="8846"/>
                  </a:lnTo>
                  <a:lnTo>
                    <a:pt x="8845" y="16674"/>
                  </a:lnTo>
                  <a:lnTo>
                    <a:pt x="1017" y="8846"/>
                  </a:lnTo>
                  <a:lnTo>
                    <a:pt x="8845" y="1018"/>
                  </a:lnTo>
                  <a:close/>
                  <a:moveTo>
                    <a:pt x="8845" y="1"/>
                  </a:moveTo>
                  <a:lnTo>
                    <a:pt x="1" y="8846"/>
                  </a:lnTo>
                  <a:lnTo>
                    <a:pt x="8845" y="17690"/>
                  </a:lnTo>
                  <a:lnTo>
                    <a:pt x="17693" y="8846"/>
                  </a:lnTo>
                  <a:lnTo>
                    <a:pt x="8845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8" name="Google Shape;328;p15"/>
            <p:cNvSpPr/>
            <p:nvPr/>
          </p:nvSpPr>
          <p:spPr>
            <a:xfrm rot="-5400000">
              <a:off x="4137689" y="2598069"/>
              <a:ext cx="868715" cy="868934"/>
            </a:xfrm>
            <a:custGeom>
              <a:rect b="b" l="l" r="r" t="t"/>
              <a:pathLst>
                <a:path extrusionOk="0" h="11913" w="11910">
                  <a:moveTo>
                    <a:pt x="5953" y="1017"/>
                  </a:moveTo>
                  <a:lnTo>
                    <a:pt x="10892" y="5957"/>
                  </a:lnTo>
                  <a:lnTo>
                    <a:pt x="5953" y="10892"/>
                  </a:lnTo>
                  <a:lnTo>
                    <a:pt x="1017" y="5957"/>
                  </a:lnTo>
                  <a:lnTo>
                    <a:pt x="5953" y="1017"/>
                  </a:lnTo>
                  <a:close/>
                  <a:moveTo>
                    <a:pt x="5953" y="0"/>
                  </a:moveTo>
                  <a:lnTo>
                    <a:pt x="0" y="5957"/>
                  </a:lnTo>
                  <a:lnTo>
                    <a:pt x="5953" y="11912"/>
                  </a:lnTo>
                  <a:lnTo>
                    <a:pt x="11909" y="5957"/>
                  </a:lnTo>
                  <a:lnTo>
                    <a:pt x="5953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9" name="Google Shape;329;p15"/>
            <p:cNvSpPr/>
            <p:nvPr/>
          </p:nvSpPr>
          <p:spPr>
            <a:xfrm rot="-5400000">
              <a:off x="4348414" y="2809010"/>
              <a:ext cx="447268" cy="447049"/>
            </a:xfrm>
            <a:custGeom>
              <a:rect b="b" l="l" r="r" t="t"/>
              <a:pathLst>
                <a:path extrusionOk="0" h="6129" w="6132">
                  <a:moveTo>
                    <a:pt x="3064" y="1017"/>
                  </a:moveTo>
                  <a:lnTo>
                    <a:pt x="5115" y="3065"/>
                  </a:lnTo>
                  <a:lnTo>
                    <a:pt x="3064" y="5112"/>
                  </a:lnTo>
                  <a:lnTo>
                    <a:pt x="1017" y="3065"/>
                  </a:lnTo>
                  <a:lnTo>
                    <a:pt x="3064" y="1017"/>
                  </a:lnTo>
                  <a:close/>
                  <a:moveTo>
                    <a:pt x="3064" y="1"/>
                  </a:moveTo>
                  <a:lnTo>
                    <a:pt x="0" y="3065"/>
                  </a:lnTo>
                  <a:lnTo>
                    <a:pt x="3064" y="6129"/>
                  </a:lnTo>
                  <a:lnTo>
                    <a:pt x="6132" y="3065"/>
                  </a:lnTo>
                  <a:lnTo>
                    <a:pt x="3064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0" name="Google Shape;330;p15"/>
            <p:cNvSpPr/>
            <p:nvPr/>
          </p:nvSpPr>
          <p:spPr>
            <a:xfrm rot="-5400000">
              <a:off x="5278949" y="2462150"/>
              <a:ext cx="1278055" cy="2555234"/>
            </a:xfrm>
            <a:custGeom>
              <a:rect b="b" l="l" r="r" t="t"/>
              <a:pathLst>
                <a:path extrusionOk="0" h="35032" w="17522">
                  <a:moveTo>
                    <a:pt x="3" y="1"/>
                  </a:moveTo>
                  <a:lnTo>
                    <a:pt x="0" y="4"/>
                  </a:lnTo>
                  <a:lnTo>
                    <a:pt x="0" y="1021"/>
                  </a:lnTo>
                  <a:lnTo>
                    <a:pt x="3" y="1018"/>
                  </a:lnTo>
                  <a:lnTo>
                    <a:pt x="16504" y="17515"/>
                  </a:lnTo>
                  <a:lnTo>
                    <a:pt x="3" y="34012"/>
                  </a:lnTo>
                  <a:lnTo>
                    <a:pt x="0" y="34009"/>
                  </a:lnTo>
                  <a:lnTo>
                    <a:pt x="0" y="35026"/>
                  </a:lnTo>
                  <a:lnTo>
                    <a:pt x="3" y="35032"/>
                  </a:lnTo>
                  <a:lnTo>
                    <a:pt x="17521" y="17515"/>
                  </a:lnTo>
                  <a:lnTo>
                    <a:pt x="3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1" name="Google Shape;331;p15"/>
            <p:cNvSpPr/>
            <p:nvPr/>
          </p:nvSpPr>
          <p:spPr>
            <a:xfrm rot="-5400000">
              <a:off x="5384386" y="2778454"/>
              <a:ext cx="1067039" cy="2133641"/>
            </a:xfrm>
            <a:custGeom>
              <a:rect b="b" l="l" r="r" t="t"/>
              <a:pathLst>
                <a:path extrusionOk="0" h="29252" w="14629">
                  <a:moveTo>
                    <a:pt x="3" y="0"/>
                  </a:moveTo>
                  <a:lnTo>
                    <a:pt x="0" y="4"/>
                  </a:lnTo>
                  <a:lnTo>
                    <a:pt x="0" y="1021"/>
                  </a:lnTo>
                  <a:lnTo>
                    <a:pt x="3" y="1017"/>
                  </a:lnTo>
                  <a:lnTo>
                    <a:pt x="13612" y="14626"/>
                  </a:lnTo>
                  <a:lnTo>
                    <a:pt x="3" y="28235"/>
                  </a:lnTo>
                  <a:lnTo>
                    <a:pt x="0" y="28231"/>
                  </a:lnTo>
                  <a:lnTo>
                    <a:pt x="0" y="29248"/>
                  </a:lnTo>
                  <a:lnTo>
                    <a:pt x="3" y="29251"/>
                  </a:lnTo>
                  <a:lnTo>
                    <a:pt x="14629" y="14626"/>
                  </a:lnTo>
                  <a:lnTo>
                    <a:pt x="3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2" name="Google Shape;332;p15"/>
            <p:cNvSpPr/>
            <p:nvPr/>
          </p:nvSpPr>
          <p:spPr>
            <a:xfrm rot="-5400000">
              <a:off x="5489749" y="3094467"/>
              <a:ext cx="856389" cy="1712266"/>
            </a:xfrm>
            <a:custGeom>
              <a:rect b="b" l="l" r="r" t="t"/>
              <a:pathLst>
                <a:path extrusionOk="0" h="23475" w="11741">
                  <a:moveTo>
                    <a:pt x="3" y="1"/>
                  </a:moveTo>
                  <a:lnTo>
                    <a:pt x="0" y="7"/>
                  </a:lnTo>
                  <a:lnTo>
                    <a:pt x="0" y="1024"/>
                  </a:lnTo>
                  <a:lnTo>
                    <a:pt x="3" y="1021"/>
                  </a:lnTo>
                  <a:lnTo>
                    <a:pt x="10724" y="11737"/>
                  </a:lnTo>
                  <a:lnTo>
                    <a:pt x="3" y="22456"/>
                  </a:lnTo>
                  <a:lnTo>
                    <a:pt x="0" y="22450"/>
                  </a:lnTo>
                  <a:lnTo>
                    <a:pt x="0" y="23467"/>
                  </a:lnTo>
                  <a:lnTo>
                    <a:pt x="3" y="23474"/>
                  </a:lnTo>
                  <a:lnTo>
                    <a:pt x="11740" y="11737"/>
                  </a:lnTo>
                  <a:lnTo>
                    <a:pt x="3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3" name="Google Shape;333;p15"/>
            <p:cNvSpPr/>
            <p:nvPr/>
          </p:nvSpPr>
          <p:spPr>
            <a:xfrm rot="-5400000">
              <a:off x="5595186" y="3410917"/>
              <a:ext cx="645446" cy="1290309"/>
            </a:xfrm>
            <a:custGeom>
              <a:rect b="b" l="l" r="r" t="t"/>
              <a:pathLst>
                <a:path extrusionOk="0" h="17690" w="8849">
                  <a:moveTo>
                    <a:pt x="3" y="0"/>
                  </a:moveTo>
                  <a:lnTo>
                    <a:pt x="0" y="3"/>
                  </a:lnTo>
                  <a:lnTo>
                    <a:pt x="0" y="1020"/>
                  </a:lnTo>
                  <a:lnTo>
                    <a:pt x="3" y="1017"/>
                  </a:lnTo>
                  <a:lnTo>
                    <a:pt x="7831" y="8845"/>
                  </a:lnTo>
                  <a:lnTo>
                    <a:pt x="3" y="16673"/>
                  </a:lnTo>
                  <a:lnTo>
                    <a:pt x="0" y="16670"/>
                  </a:lnTo>
                  <a:lnTo>
                    <a:pt x="0" y="17686"/>
                  </a:lnTo>
                  <a:lnTo>
                    <a:pt x="3" y="17690"/>
                  </a:lnTo>
                  <a:lnTo>
                    <a:pt x="8848" y="8845"/>
                  </a:lnTo>
                  <a:lnTo>
                    <a:pt x="3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4" name="Google Shape;334;p15"/>
            <p:cNvSpPr/>
            <p:nvPr/>
          </p:nvSpPr>
          <p:spPr>
            <a:xfrm rot="-5400000">
              <a:off x="5700550" y="3726930"/>
              <a:ext cx="434722" cy="869007"/>
            </a:xfrm>
            <a:custGeom>
              <a:rect b="b" l="l" r="r" t="t"/>
              <a:pathLst>
                <a:path extrusionOk="0" h="11914" w="5960">
                  <a:moveTo>
                    <a:pt x="3" y="0"/>
                  </a:moveTo>
                  <a:lnTo>
                    <a:pt x="0" y="8"/>
                  </a:lnTo>
                  <a:lnTo>
                    <a:pt x="0" y="1024"/>
                  </a:lnTo>
                  <a:lnTo>
                    <a:pt x="3" y="1018"/>
                  </a:lnTo>
                  <a:lnTo>
                    <a:pt x="4943" y="5957"/>
                  </a:lnTo>
                  <a:lnTo>
                    <a:pt x="3" y="10896"/>
                  </a:lnTo>
                  <a:lnTo>
                    <a:pt x="0" y="10889"/>
                  </a:lnTo>
                  <a:lnTo>
                    <a:pt x="0" y="11906"/>
                  </a:lnTo>
                  <a:lnTo>
                    <a:pt x="3" y="11913"/>
                  </a:lnTo>
                  <a:lnTo>
                    <a:pt x="5960" y="5957"/>
                  </a:lnTo>
                  <a:lnTo>
                    <a:pt x="3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5" name="Google Shape;335;p15"/>
            <p:cNvSpPr/>
            <p:nvPr/>
          </p:nvSpPr>
          <p:spPr>
            <a:xfrm rot="-5400000">
              <a:off x="5805841" y="4043234"/>
              <a:ext cx="224072" cy="447049"/>
            </a:xfrm>
            <a:custGeom>
              <a:rect b="b" l="l" r="r" t="t"/>
              <a:pathLst>
                <a:path extrusionOk="0" h="6129" w="3072">
                  <a:moveTo>
                    <a:pt x="3" y="1"/>
                  </a:moveTo>
                  <a:lnTo>
                    <a:pt x="0" y="4"/>
                  </a:lnTo>
                  <a:lnTo>
                    <a:pt x="0" y="1021"/>
                  </a:lnTo>
                  <a:lnTo>
                    <a:pt x="3" y="1018"/>
                  </a:lnTo>
                  <a:lnTo>
                    <a:pt x="2051" y="3065"/>
                  </a:lnTo>
                  <a:lnTo>
                    <a:pt x="3" y="5112"/>
                  </a:lnTo>
                  <a:lnTo>
                    <a:pt x="0" y="5109"/>
                  </a:lnTo>
                  <a:lnTo>
                    <a:pt x="0" y="6126"/>
                  </a:lnTo>
                  <a:lnTo>
                    <a:pt x="3" y="6129"/>
                  </a:lnTo>
                  <a:lnTo>
                    <a:pt x="3071" y="3065"/>
                  </a:lnTo>
                  <a:lnTo>
                    <a:pt x="3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336" name="Google Shape;336;p15"/>
          <p:cNvSpPr/>
          <p:nvPr/>
        </p:nvSpPr>
        <p:spPr>
          <a:xfrm>
            <a:off x="720000" y="1260450"/>
            <a:ext cx="2362800" cy="3079800"/>
          </a:xfrm>
          <a:prstGeom prst="rect">
            <a:avLst/>
          </a:prstGeom>
          <a:solidFill>
            <a:srgbClr val="18F1D8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337" name="Google Shape;337;p15"/>
          <p:cNvGrpSpPr/>
          <p:nvPr/>
        </p:nvGrpSpPr>
        <p:grpSpPr>
          <a:xfrm rot="5400000">
            <a:off x="6267500" y="2689220"/>
            <a:ext cx="1636251" cy="3272310"/>
            <a:chOff x="7507749" y="935601"/>
            <a:chExt cx="1636251" cy="3272310"/>
          </a:xfrm>
        </p:grpSpPr>
        <p:sp>
          <p:nvSpPr>
            <p:cNvPr id="338" name="Google Shape;338;p15"/>
            <p:cNvSpPr/>
            <p:nvPr/>
          </p:nvSpPr>
          <p:spPr>
            <a:xfrm rot="10800000">
              <a:off x="7507749" y="935601"/>
              <a:ext cx="1636251" cy="3272310"/>
            </a:xfrm>
            <a:custGeom>
              <a:rect b="b" l="l" r="r" t="t"/>
              <a:pathLst>
                <a:path extrusionOk="0" h="51411" w="25707">
                  <a:moveTo>
                    <a:pt x="0" y="1"/>
                  </a:moveTo>
                  <a:lnTo>
                    <a:pt x="0" y="2422"/>
                  </a:lnTo>
                  <a:lnTo>
                    <a:pt x="23285" y="25707"/>
                  </a:lnTo>
                  <a:lnTo>
                    <a:pt x="0" y="48989"/>
                  </a:lnTo>
                  <a:lnTo>
                    <a:pt x="0" y="51410"/>
                  </a:lnTo>
                  <a:lnTo>
                    <a:pt x="25707" y="25707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0202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9" name="Google Shape;339;p15"/>
            <p:cNvSpPr/>
            <p:nvPr/>
          </p:nvSpPr>
          <p:spPr>
            <a:xfrm rot="10800000">
              <a:off x="7945724" y="1373314"/>
              <a:ext cx="1198275" cy="2396868"/>
            </a:xfrm>
            <a:custGeom>
              <a:rect b="b" l="l" r="r" t="t"/>
              <a:pathLst>
                <a:path extrusionOk="0" h="37657" w="18826">
                  <a:moveTo>
                    <a:pt x="0" y="1"/>
                  </a:moveTo>
                  <a:lnTo>
                    <a:pt x="0" y="2422"/>
                  </a:lnTo>
                  <a:lnTo>
                    <a:pt x="16405" y="18830"/>
                  </a:lnTo>
                  <a:lnTo>
                    <a:pt x="0" y="35235"/>
                  </a:lnTo>
                  <a:lnTo>
                    <a:pt x="0" y="37656"/>
                  </a:lnTo>
                  <a:lnTo>
                    <a:pt x="18826" y="18830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0202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0" name="Google Shape;340;p15"/>
            <p:cNvSpPr/>
            <p:nvPr/>
          </p:nvSpPr>
          <p:spPr>
            <a:xfrm rot="10800000">
              <a:off x="8383445" y="1811027"/>
              <a:ext cx="760554" cy="1521171"/>
            </a:xfrm>
            <a:custGeom>
              <a:rect b="b" l="l" r="r" t="t"/>
              <a:pathLst>
                <a:path extrusionOk="0" h="23899" w="11949">
                  <a:moveTo>
                    <a:pt x="0" y="1"/>
                  </a:moveTo>
                  <a:lnTo>
                    <a:pt x="0" y="2419"/>
                  </a:lnTo>
                  <a:lnTo>
                    <a:pt x="9528" y="11949"/>
                  </a:lnTo>
                  <a:lnTo>
                    <a:pt x="0" y="21476"/>
                  </a:lnTo>
                  <a:lnTo>
                    <a:pt x="0" y="23898"/>
                  </a:lnTo>
                  <a:lnTo>
                    <a:pt x="11949" y="11949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0202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1" name="Google Shape;341;p15"/>
            <p:cNvSpPr/>
            <p:nvPr/>
          </p:nvSpPr>
          <p:spPr>
            <a:xfrm rot="10800000">
              <a:off x="8821166" y="2248994"/>
              <a:ext cx="322833" cy="645475"/>
            </a:xfrm>
            <a:custGeom>
              <a:rect b="b" l="l" r="r" t="t"/>
              <a:pathLst>
                <a:path extrusionOk="0" h="10141" w="5072">
                  <a:moveTo>
                    <a:pt x="0" y="1"/>
                  </a:moveTo>
                  <a:lnTo>
                    <a:pt x="0" y="2422"/>
                  </a:lnTo>
                  <a:lnTo>
                    <a:pt x="2651" y="5072"/>
                  </a:lnTo>
                  <a:lnTo>
                    <a:pt x="0" y="7719"/>
                  </a:lnTo>
                  <a:lnTo>
                    <a:pt x="0" y="10141"/>
                  </a:lnTo>
                  <a:lnTo>
                    <a:pt x="5072" y="5072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0202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342" name="Google Shape;342;p15"/>
          <p:cNvSpPr/>
          <p:nvPr/>
        </p:nvSpPr>
        <p:spPr>
          <a:xfrm>
            <a:off x="6061203" y="1260450"/>
            <a:ext cx="2362800" cy="30798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43" name="Google Shape;343;p15"/>
          <p:cNvSpPr/>
          <p:nvPr/>
        </p:nvSpPr>
        <p:spPr>
          <a:xfrm>
            <a:off x="3393013" y="1260450"/>
            <a:ext cx="2362800" cy="30798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44" name="Google Shape;344;p15"/>
          <p:cNvSpPr txBox="1"/>
          <p:nvPr>
            <p:ph idx="1" type="subTitle"/>
          </p:nvPr>
        </p:nvSpPr>
        <p:spPr>
          <a:xfrm flipH="1">
            <a:off x="3632375" y="1583608"/>
            <a:ext cx="1874400" cy="867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Open Sans"/>
              <a:buNone/>
              <a:defRPr b="1">
                <a:latin typeface="Open Sans"/>
                <a:ea typeface="Open Sans"/>
                <a:cs typeface="Open Sans"/>
                <a:sym typeface="Open Sans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Open Sans"/>
              <a:buNone/>
              <a:defRPr b="1" sz="1400">
                <a:latin typeface="Open Sans"/>
                <a:ea typeface="Open Sans"/>
                <a:cs typeface="Open Sans"/>
                <a:sym typeface="Open Sans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Open Sans"/>
              <a:buNone/>
              <a:defRPr b="1" sz="1400">
                <a:latin typeface="Open Sans"/>
                <a:ea typeface="Open Sans"/>
                <a:cs typeface="Open Sans"/>
                <a:sym typeface="Open Sans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Open Sans"/>
              <a:buNone/>
              <a:defRPr b="1" sz="1400">
                <a:latin typeface="Open Sans"/>
                <a:ea typeface="Open Sans"/>
                <a:cs typeface="Open Sans"/>
                <a:sym typeface="Open Sans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Open Sans"/>
              <a:buNone/>
              <a:defRPr b="1" sz="1400">
                <a:latin typeface="Open Sans"/>
                <a:ea typeface="Open Sans"/>
                <a:cs typeface="Open Sans"/>
                <a:sym typeface="Open Sans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Open Sans"/>
              <a:buNone/>
              <a:defRPr b="1" sz="1400">
                <a:latin typeface="Open Sans"/>
                <a:ea typeface="Open Sans"/>
                <a:cs typeface="Open Sans"/>
                <a:sym typeface="Open Sans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Open Sans"/>
              <a:buNone/>
              <a:defRPr b="1" sz="1400">
                <a:latin typeface="Open Sans"/>
                <a:ea typeface="Open Sans"/>
                <a:cs typeface="Open Sans"/>
                <a:sym typeface="Open Sans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Open Sans"/>
              <a:buNone/>
              <a:defRPr b="1" sz="1400">
                <a:latin typeface="Open Sans"/>
                <a:ea typeface="Open Sans"/>
                <a:cs typeface="Open Sans"/>
                <a:sym typeface="Open Sans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Open Sans"/>
              <a:buNone/>
              <a:defRPr b="1" sz="1400">
                <a:latin typeface="Open Sans"/>
                <a:ea typeface="Open Sans"/>
                <a:cs typeface="Open Sans"/>
                <a:sym typeface="Open Sans"/>
              </a:defRPr>
            </a:lvl9pPr>
          </a:lstStyle>
          <a:p/>
        </p:txBody>
      </p:sp>
      <p:sp>
        <p:nvSpPr>
          <p:cNvPr id="345" name="Google Shape;345;p15"/>
          <p:cNvSpPr txBox="1"/>
          <p:nvPr>
            <p:ph idx="2" type="subTitle"/>
          </p:nvPr>
        </p:nvSpPr>
        <p:spPr>
          <a:xfrm flipH="1">
            <a:off x="6307900" y="1583625"/>
            <a:ext cx="1874400" cy="867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Open Sans"/>
              <a:buNone/>
              <a:defRPr b="1">
                <a:latin typeface="Open Sans"/>
                <a:ea typeface="Open Sans"/>
                <a:cs typeface="Open Sans"/>
                <a:sym typeface="Open Sans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Open Sans"/>
              <a:buNone/>
              <a:defRPr b="1" sz="1400">
                <a:latin typeface="Open Sans"/>
                <a:ea typeface="Open Sans"/>
                <a:cs typeface="Open Sans"/>
                <a:sym typeface="Open Sans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Open Sans"/>
              <a:buNone/>
              <a:defRPr b="1" sz="1400">
                <a:latin typeface="Open Sans"/>
                <a:ea typeface="Open Sans"/>
                <a:cs typeface="Open Sans"/>
                <a:sym typeface="Open Sans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Open Sans"/>
              <a:buNone/>
              <a:defRPr b="1" sz="1400">
                <a:latin typeface="Open Sans"/>
                <a:ea typeface="Open Sans"/>
                <a:cs typeface="Open Sans"/>
                <a:sym typeface="Open Sans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Open Sans"/>
              <a:buNone/>
              <a:defRPr b="1" sz="1400">
                <a:latin typeface="Open Sans"/>
                <a:ea typeface="Open Sans"/>
                <a:cs typeface="Open Sans"/>
                <a:sym typeface="Open Sans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Open Sans"/>
              <a:buNone/>
              <a:defRPr b="1" sz="1400">
                <a:latin typeface="Open Sans"/>
                <a:ea typeface="Open Sans"/>
                <a:cs typeface="Open Sans"/>
                <a:sym typeface="Open Sans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Open Sans"/>
              <a:buNone/>
              <a:defRPr b="1" sz="1400">
                <a:latin typeface="Open Sans"/>
                <a:ea typeface="Open Sans"/>
                <a:cs typeface="Open Sans"/>
                <a:sym typeface="Open Sans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Open Sans"/>
              <a:buNone/>
              <a:defRPr b="1" sz="1400">
                <a:latin typeface="Open Sans"/>
                <a:ea typeface="Open Sans"/>
                <a:cs typeface="Open Sans"/>
                <a:sym typeface="Open Sans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Open Sans"/>
              <a:buNone/>
              <a:defRPr b="1" sz="1400">
                <a:latin typeface="Open Sans"/>
                <a:ea typeface="Open Sans"/>
                <a:cs typeface="Open Sans"/>
                <a:sym typeface="Open Sans"/>
              </a:defRPr>
            </a:lvl9pPr>
          </a:lstStyle>
          <a:p/>
        </p:txBody>
      </p:sp>
      <p:sp>
        <p:nvSpPr>
          <p:cNvPr id="346" name="Google Shape;346;p15"/>
          <p:cNvSpPr txBox="1"/>
          <p:nvPr>
            <p:ph idx="3" type="subTitle"/>
          </p:nvPr>
        </p:nvSpPr>
        <p:spPr>
          <a:xfrm flipH="1">
            <a:off x="3632380" y="2571759"/>
            <a:ext cx="1874400" cy="1004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6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47" name="Google Shape;347;p15"/>
          <p:cNvSpPr txBox="1"/>
          <p:nvPr>
            <p:ph idx="4" type="subTitle"/>
          </p:nvPr>
        </p:nvSpPr>
        <p:spPr>
          <a:xfrm flipH="1">
            <a:off x="6307825" y="2571759"/>
            <a:ext cx="1874400" cy="1004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6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48" name="Google Shape;348;p15"/>
          <p:cNvSpPr txBox="1"/>
          <p:nvPr>
            <p:ph idx="5" type="subTitle"/>
          </p:nvPr>
        </p:nvSpPr>
        <p:spPr>
          <a:xfrm flipH="1">
            <a:off x="961770" y="1583608"/>
            <a:ext cx="1874400" cy="867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Open Sans"/>
              <a:buNone/>
              <a:defRPr b="1">
                <a:latin typeface="Open Sans"/>
                <a:ea typeface="Open Sans"/>
                <a:cs typeface="Open Sans"/>
                <a:sym typeface="Open Sans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Open Sans"/>
              <a:buNone/>
              <a:defRPr b="1" sz="1400">
                <a:latin typeface="Open Sans"/>
                <a:ea typeface="Open Sans"/>
                <a:cs typeface="Open Sans"/>
                <a:sym typeface="Open Sans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Open Sans"/>
              <a:buNone/>
              <a:defRPr b="1" sz="1400">
                <a:latin typeface="Open Sans"/>
                <a:ea typeface="Open Sans"/>
                <a:cs typeface="Open Sans"/>
                <a:sym typeface="Open Sans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Open Sans"/>
              <a:buNone/>
              <a:defRPr b="1" sz="1400">
                <a:latin typeface="Open Sans"/>
                <a:ea typeface="Open Sans"/>
                <a:cs typeface="Open Sans"/>
                <a:sym typeface="Open Sans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Open Sans"/>
              <a:buNone/>
              <a:defRPr b="1" sz="1400">
                <a:latin typeface="Open Sans"/>
                <a:ea typeface="Open Sans"/>
                <a:cs typeface="Open Sans"/>
                <a:sym typeface="Open Sans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Open Sans"/>
              <a:buNone/>
              <a:defRPr b="1" sz="1400">
                <a:latin typeface="Open Sans"/>
                <a:ea typeface="Open Sans"/>
                <a:cs typeface="Open Sans"/>
                <a:sym typeface="Open Sans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Open Sans"/>
              <a:buNone/>
              <a:defRPr b="1" sz="1400">
                <a:latin typeface="Open Sans"/>
                <a:ea typeface="Open Sans"/>
                <a:cs typeface="Open Sans"/>
                <a:sym typeface="Open Sans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Open Sans"/>
              <a:buNone/>
              <a:defRPr b="1" sz="1400">
                <a:latin typeface="Open Sans"/>
                <a:ea typeface="Open Sans"/>
                <a:cs typeface="Open Sans"/>
                <a:sym typeface="Open Sans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Open Sans"/>
              <a:buNone/>
              <a:defRPr b="1" sz="1400">
                <a:latin typeface="Open Sans"/>
                <a:ea typeface="Open Sans"/>
                <a:cs typeface="Open Sans"/>
                <a:sym typeface="Open Sans"/>
              </a:defRPr>
            </a:lvl9pPr>
          </a:lstStyle>
          <a:p/>
        </p:txBody>
      </p:sp>
      <p:sp>
        <p:nvSpPr>
          <p:cNvPr id="349" name="Google Shape;349;p15"/>
          <p:cNvSpPr txBox="1"/>
          <p:nvPr>
            <p:ph idx="6" type="subTitle"/>
          </p:nvPr>
        </p:nvSpPr>
        <p:spPr>
          <a:xfrm flipH="1">
            <a:off x="962000" y="2571759"/>
            <a:ext cx="1874400" cy="1004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6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0" name="Google Shape;350;p15"/>
          <p:cNvSpPr txBox="1"/>
          <p:nvPr>
            <p:ph type="title"/>
          </p:nvPr>
        </p:nvSpPr>
        <p:spPr>
          <a:xfrm>
            <a:off x="1889093" y="371291"/>
            <a:ext cx="53658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rgbClr val="202020"/>
              </a:buClr>
              <a:buSzPts val="2800"/>
              <a:buNone/>
              <a:defRPr sz="2500">
                <a:solidFill>
                  <a:srgbClr val="202020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+ 6 columns">
  <p:cSld name="BLANK_1_1_1_1">
    <p:spTree>
      <p:nvGrpSpPr>
        <p:cNvPr id="351" name="Shape 3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2" name="Google Shape;352;p16"/>
          <p:cNvSpPr txBox="1"/>
          <p:nvPr>
            <p:ph type="title"/>
          </p:nvPr>
        </p:nvSpPr>
        <p:spPr>
          <a:xfrm>
            <a:off x="720751" y="1631725"/>
            <a:ext cx="2206500" cy="4017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i="0" sz="18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/>
        </p:txBody>
      </p:sp>
      <p:sp>
        <p:nvSpPr>
          <p:cNvPr id="353" name="Google Shape;353;p16"/>
          <p:cNvSpPr txBox="1"/>
          <p:nvPr>
            <p:ph idx="1" type="subTitle"/>
          </p:nvPr>
        </p:nvSpPr>
        <p:spPr>
          <a:xfrm>
            <a:off x="720349" y="2168704"/>
            <a:ext cx="22068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400"/>
            </a:lvl2pPr>
            <a:lvl3pPr lvl="2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400"/>
            </a:lvl3pPr>
            <a:lvl4pPr lvl="3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400"/>
            </a:lvl4pPr>
            <a:lvl5pPr lvl="4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400"/>
            </a:lvl5pPr>
            <a:lvl6pPr lvl="5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400"/>
            </a:lvl6pPr>
            <a:lvl7pPr lvl="6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400"/>
            </a:lvl7pPr>
            <a:lvl8pPr lvl="7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400"/>
            </a:lvl8pPr>
            <a:lvl9pPr lvl="8" rtl="0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None/>
              <a:defRPr sz="1400"/>
            </a:lvl9pPr>
          </a:lstStyle>
          <a:p/>
        </p:txBody>
      </p:sp>
      <p:sp>
        <p:nvSpPr>
          <p:cNvPr id="354" name="Google Shape;354;p16"/>
          <p:cNvSpPr txBox="1"/>
          <p:nvPr>
            <p:ph idx="2" type="title"/>
          </p:nvPr>
        </p:nvSpPr>
        <p:spPr>
          <a:xfrm>
            <a:off x="6217603" y="1631725"/>
            <a:ext cx="2206500" cy="4017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i="0" sz="18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/>
        </p:txBody>
      </p:sp>
      <p:sp>
        <p:nvSpPr>
          <p:cNvPr id="355" name="Google Shape;355;p16"/>
          <p:cNvSpPr txBox="1"/>
          <p:nvPr>
            <p:ph idx="3" type="subTitle"/>
          </p:nvPr>
        </p:nvSpPr>
        <p:spPr>
          <a:xfrm>
            <a:off x="6217310" y="2168704"/>
            <a:ext cx="22068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400"/>
            </a:lvl2pPr>
            <a:lvl3pPr lvl="2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400"/>
            </a:lvl3pPr>
            <a:lvl4pPr lvl="3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400"/>
            </a:lvl4pPr>
            <a:lvl5pPr lvl="4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400"/>
            </a:lvl5pPr>
            <a:lvl6pPr lvl="5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400"/>
            </a:lvl6pPr>
            <a:lvl7pPr lvl="6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400"/>
            </a:lvl7pPr>
            <a:lvl8pPr lvl="7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400"/>
            </a:lvl8pPr>
            <a:lvl9pPr lvl="8" rtl="0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None/>
              <a:defRPr sz="1400"/>
            </a:lvl9pPr>
          </a:lstStyle>
          <a:p/>
        </p:txBody>
      </p:sp>
      <p:sp>
        <p:nvSpPr>
          <p:cNvPr id="356" name="Google Shape;356;p16"/>
          <p:cNvSpPr txBox="1"/>
          <p:nvPr>
            <p:ph idx="4" type="title"/>
          </p:nvPr>
        </p:nvSpPr>
        <p:spPr>
          <a:xfrm>
            <a:off x="3461006" y="3363453"/>
            <a:ext cx="2206800" cy="4017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i="0" sz="18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/>
        </p:txBody>
      </p:sp>
      <p:sp>
        <p:nvSpPr>
          <p:cNvPr id="357" name="Google Shape;357;p16"/>
          <p:cNvSpPr txBox="1"/>
          <p:nvPr>
            <p:ph idx="5" type="subTitle"/>
          </p:nvPr>
        </p:nvSpPr>
        <p:spPr>
          <a:xfrm>
            <a:off x="3461019" y="3893950"/>
            <a:ext cx="22068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400"/>
            </a:lvl2pPr>
            <a:lvl3pPr lvl="2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400"/>
            </a:lvl3pPr>
            <a:lvl4pPr lvl="3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400"/>
            </a:lvl4pPr>
            <a:lvl5pPr lvl="4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400"/>
            </a:lvl5pPr>
            <a:lvl6pPr lvl="5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400"/>
            </a:lvl6pPr>
            <a:lvl7pPr lvl="6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400"/>
            </a:lvl7pPr>
            <a:lvl8pPr lvl="7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400"/>
            </a:lvl8pPr>
            <a:lvl9pPr lvl="8" rtl="0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None/>
              <a:defRPr sz="1400"/>
            </a:lvl9pPr>
          </a:lstStyle>
          <a:p/>
        </p:txBody>
      </p:sp>
      <p:sp>
        <p:nvSpPr>
          <p:cNvPr id="358" name="Google Shape;358;p16"/>
          <p:cNvSpPr txBox="1"/>
          <p:nvPr>
            <p:ph idx="6" type="title"/>
          </p:nvPr>
        </p:nvSpPr>
        <p:spPr>
          <a:xfrm>
            <a:off x="3461007" y="1631725"/>
            <a:ext cx="2206800" cy="4017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i="0" sz="18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/>
        </p:txBody>
      </p:sp>
      <p:sp>
        <p:nvSpPr>
          <p:cNvPr id="359" name="Google Shape;359;p16"/>
          <p:cNvSpPr txBox="1"/>
          <p:nvPr>
            <p:ph idx="7" type="subTitle"/>
          </p:nvPr>
        </p:nvSpPr>
        <p:spPr>
          <a:xfrm>
            <a:off x="3461019" y="2168704"/>
            <a:ext cx="22068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400"/>
            </a:lvl2pPr>
            <a:lvl3pPr lvl="2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400"/>
            </a:lvl3pPr>
            <a:lvl4pPr lvl="3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400"/>
            </a:lvl4pPr>
            <a:lvl5pPr lvl="4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400"/>
            </a:lvl5pPr>
            <a:lvl6pPr lvl="5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400"/>
            </a:lvl6pPr>
            <a:lvl7pPr lvl="6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400"/>
            </a:lvl7pPr>
            <a:lvl8pPr lvl="7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400"/>
            </a:lvl8pPr>
            <a:lvl9pPr lvl="8" rtl="0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None/>
              <a:defRPr sz="1400"/>
            </a:lvl9pPr>
          </a:lstStyle>
          <a:p/>
        </p:txBody>
      </p:sp>
      <p:sp>
        <p:nvSpPr>
          <p:cNvPr id="360" name="Google Shape;360;p16"/>
          <p:cNvSpPr txBox="1"/>
          <p:nvPr>
            <p:ph idx="8" type="title"/>
          </p:nvPr>
        </p:nvSpPr>
        <p:spPr>
          <a:xfrm>
            <a:off x="720355" y="3363453"/>
            <a:ext cx="2206500" cy="4017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i="0" sz="18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/>
        </p:txBody>
      </p:sp>
      <p:sp>
        <p:nvSpPr>
          <p:cNvPr id="361" name="Google Shape;361;p16"/>
          <p:cNvSpPr txBox="1"/>
          <p:nvPr>
            <p:ph idx="9" type="subTitle"/>
          </p:nvPr>
        </p:nvSpPr>
        <p:spPr>
          <a:xfrm>
            <a:off x="720000" y="3893950"/>
            <a:ext cx="22068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400"/>
            </a:lvl2pPr>
            <a:lvl3pPr lvl="2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400"/>
            </a:lvl3pPr>
            <a:lvl4pPr lvl="3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400"/>
            </a:lvl4pPr>
            <a:lvl5pPr lvl="4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400"/>
            </a:lvl5pPr>
            <a:lvl6pPr lvl="5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400"/>
            </a:lvl6pPr>
            <a:lvl7pPr lvl="6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400"/>
            </a:lvl7pPr>
            <a:lvl8pPr lvl="7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400"/>
            </a:lvl8pPr>
            <a:lvl9pPr lvl="8" rtl="0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None/>
              <a:defRPr sz="1400"/>
            </a:lvl9pPr>
          </a:lstStyle>
          <a:p/>
        </p:txBody>
      </p:sp>
      <p:sp>
        <p:nvSpPr>
          <p:cNvPr id="362" name="Google Shape;362;p16"/>
          <p:cNvSpPr txBox="1"/>
          <p:nvPr>
            <p:ph idx="13" type="title"/>
          </p:nvPr>
        </p:nvSpPr>
        <p:spPr>
          <a:xfrm>
            <a:off x="6217598" y="3363478"/>
            <a:ext cx="2206500" cy="4017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i="0" sz="18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/>
        </p:txBody>
      </p:sp>
      <p:sp>
        <p:nvSpPr>
          <p:cNvPr id="363" name="Google Shape;363;p16"/>
          <p:cNvSpPr txBox="1"/>
          <p:nvPr>
            <p:ph idx="14" type="subTitle"/>
          </p:nvPr>
        </p:nvSpPr>
        <p:spPr>
          <a:xfrm>
            <a:off x="6217260" y="3893950"/>
            <a:ext cx="22068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400"/>
            </a:lvl2pPr>
            <a:lvl3pPr lvl="2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400"/>
            </a:lvl3pPr>
            <a:lvl4pPr lvl="3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400"/>
            </a:lvl4pPr>
            <a:lvl5pPr lvl="4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400"/>
            </a:lvl5pPr>
            <a:lvl6pPr lvl="5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400"/>
            </a:lvl6pPr>
            <a:lvl7pPr lvl="6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400"/>
            </a:lvl7pPr>
            <a:lvl8pPr lvl="7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 sz="1400"/>
            </a:lvl8pPr>
            <a:lvl9pPr lvl="8" rtl="0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None/>
              <a:defRPr sz="1400"/>
            </a:lvl9pPr>
          </a:lstStyle>
          <a:p/>
        </p:txBody>
      </p:sp>
      <p:sp>
        <p:nvSpPr>
          <p:cNvPr id="364" name="Google Shape;364;p16"/>
          <p:cNvSpPr txBox="1"/>
          <p:nvPr>
            <p:ph idx="15" type="title"/>
          </p:nvPr>
        </p:nvSpPr>
        <p:spPr>
          <a:xfrm>
            <a:off x="1889093" y="371291"/>
            <a:ext cx="53658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 sz="2500"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grpSp>
        <p:nvGrpSpPr>
          <p:cNvPr id="365" name="Google Shape;365;p16"/>
          <p:cNvGrpSpPr/>
          <p:nvPr/>
        </p:nvGrpSpPr>
        <p:grpSpPr>
          <a:xfrm rot="-5400000">
            <a:off x="-834913" y="-818030"/>
            <a:ext cx="1636251" cy="3272310"/>
            <a:chOff x="7507749" y="935601"/>
            <a:chExt cx="1636251" cy="3272310"/>
          </a:xfrm>
        </p:grpSpPr>
        <p:sp>
          <p:nvSpPr>
            <p:cNvPr id="366" name="Google Shape;366;p16"/>
            <p:cNvSpPr/>
            <p:nvPr/>
          </p:nvSpPr>
          <p:spPr>
            <a:xfrm rot="10800000">
              <a:off x="7507749" y="935601"/>
              <a:ext cx="1636251" cy="3272310"/>
            </a:xfrm>
            <a:custGeom>
              <a:rect b="b" l="l" r="r" t="t"/>
              <a:pathLst>
                <a:path extrusionOk="0" h="51411" w="25707">
                  <a:moveTo>
                    <a:pt x="0" y="1"/>
                  </a:moveTo>
                  <a:lnTo>
                    <a:pt x="0" y="2422"/>
                  </a:lnTo>
                  <a:lnTo>
                    <a:pt x="23285" y="25707"/>
                  </a:lnTo>
                  <a:lnTo>
                    <a:pt x="0" y="48989"/>
                  </a:lnTo>
                  <a:lnTo>
                    <a:pt x="0" y="51410"/>
                  </a:lnTo>
                  <a:lnTo>
                    <a:pt x="25707" y="25707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0202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7" name="Google Shape;367;p16"/>
            <p:cNvSpPr/>
            <p:nvPr/>
          </p:nvSpPr>
          <p:spPr>
            <a:xfrm rot="10800000">
              <a:off x="7945724" y="1373314"/>
              <a:ext cx="1198275" cy="2396868"/>
            </a:xfrm>
            <a:custGeom>
              <a:rect b="b" l="l" r="r" t="t"/>
              <a:pathLst>
                <a:path extrusionOk="0" h="37657" w="18826">
                  <a:moveTo>
                    <a:pt x="0" y="1"/>
                  </a:moveTo>
                  <a:lnTo>
                    <a:pt x="0" y="2422"/>
                  </a:lnTo>
                  <a:lnTo>
                    <a:pt x="16405" y="18830"/>
                  </a:lnTo>
                  <a:lnTo>
                    <a:pt x="0" y="35235"/>
                  </a:lnTo>
                  <a:lnTo>
                    <a:pt x="0" y="37656"/>
                  </a:lnTo>
                  <a:lnTo>
                    <a:pt x="18826" y="18830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0202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8" name="Google Shape;368;p16"/>
            <p:cNvSpPr/>
            <p:nvPr/>
          </p:nvSpPr>
          <p:spPr>
            <a:xfrm rot="10800000">
              <a:off x="8383445" y="1811027"/>
              <a:ext cx="760554" cy="1521171"/>
            </a:xfrm>
            <a:custGeom>
              <a:rect b="b" l="l" r="r" t="t"/>
              <a:pathLst>
                <a:path extrusionOk="0" h="23899" w="11949">
                  <a:moveTo>
                    <a:pt x="0" y="1"/>
                  </a:moveTo>
                  <a:lnTo>
                    <a:pt x="0" y="2419"/>
                  </a:lnTo>
                  <a:lnTo>
                    <a:pt x="9528" y="11949"/>
                  </a:lnTo>
                  <a:lnTo>
                    <a:pt x="0" y="21476"/>
                  </a:lnTo>
                  <a:lnTo>
                    <a:pt x="0" y="23898"/>
                  </a:lnTo>
                  <a:lnTo>
                    <a:pt x="11949" y="11949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0202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9" name="Google Shape;369;p16"/>
            <p:cNvSpPr/>
            <p:nvPr/>
          </p:nvSpPr>
          <p:spPr>
            <a:xfrm rot="10800000">
              <a:off x="8821166" y="2248994"/>
              <a:ext cx="322833" cy="645475"/>
            </a:xfrm>
            <a:custGeom>
              <a:rect b="b" l="l" r="r" t="t"/>
              <a:pathLst>
                <a:path extrusionOk="0" h="10141" w="5072">
                  <a:moveTo>
                    <a:pt x="0" y="1"/>
                  </a:moveTo>
                  <a:lnTo>
                    <a:pt x="0" y="2422"/>
                  </a:lnTo>
                  <a:lnTo>
                    <a:pt x="2651" y="5072"/>
                  </a:lnTo>
                  <a:lnTo>
                    <a:pt x="0" y="7719"/>
                  </a:lnTo>
                  <a:lnTo>
                    <a:pt x="0" y="10141"/>
                  </a:lnTo>
                  <a:lnTo>
                    <a:pt x="5072" y="5072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0202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Only title 1">
  <p:cSld name="CAPTION_ONLY_1">
    <p:spTree>
      <p:nvGrpSpPr>
        <p:cNvPr id="370" name="Shape 3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1" name="Google Shape;371;p17"/>
          <p:cNvSpPr txBox="1"/>
          <p:nvPr>
            <p:ph type="title"/>
          </p:nvPr>
        </p:nvSpPr>
        <p:spPr>
          <a:xfrm>
            <a:off x="1889093" y="371291"/>
            <a:ext cx="53658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 sz="2500"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grpSp>
        <p:nvGrpSpPr>
          <p:cNvPr id="372" name="Google Shape;372;p17"/>
          <p:cNvGrpSpPr/>
          <p:nvPr/>
        </p:nvGrpSpPr>
        <p:grpSpPr>
          <a:xfrm rot="5400000">
            <a:off x="8326072" y="2689231"/>
            <a:ext cx="1636251" cy="3272310"/>
            <a:chOff x="7507749" y="935601"/>
            <a:chExt cx="1636251" cy="3272310"/>
          </a:xfrm>
        </p:grpSpPr>
        <p:sp>
          <p:nvSpPr>
            <p:cNvPr id="373" name="Google Shape;373;p17"/>
            <p:cNvSpPr/>
            <p:nvPr/>
          </p:nvSpPr>
          <p:spPr>
            <a:xfrm rot="10800000">
              <a:off x="7507749" y="935601"/>
              <a:ext cx="1636251" cy="3272310"/>
            </a:xfrm>
            <a:custGeom>
              <a:rect b="b" l="l" r="r" t="t"/>
              <a:pathLst>
                <a:path extrusionOk="0" h="51411" w="25707">
                  <a:moveTo>
                    <a:pt x="0" y="1"/>
                  </a:moveTo>
                  <a:lnTo>
                    <a:pt x="0" y="2422"/>
                  </a:lnTo>
                  <a:lnTo>
                    <a:pt x="23285" y="25707"/>
                  </a:lnTo>
                  <a:lnTo>
                    <a:pt x="0" y="48989"/>
                  </a:lnTo>
                  <a:lnTo>
                    <a:pt x="0" y="51410"/>
                  </a:lnTo>
                  <a:lnTo>
                    <a:pt x="25707" y="25707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0202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4" name="Google Shape;374;p17"/>
            <p:cNvSpPr/>
            <p:nvPr/>
          </p:nvSpPr>
          <p:spPr>
            <a:xfrm rot="10800000">
              <a:off x="7945724" y="1373314"/>
              <a:ext cx="1198275" cy="2396868"/>
            </a:xfrm>
            <a:custGeom>
              <a:rect b="b" l="l" r="r" t="t"/>
              <a:pathLst>
                <a:path extrusionOk="0" h="37657" w="18826">
                  <a:moveTo>
                    <a:pt x="0" y="1"/>
                  </a:moveTo>
                  <a:lnTo>
                    <a:pt x="0" y="2422"/>
                  </a:lnTo>
                  <a:lnTo>
                    <a:pt x="16405" y="18830"/>
                  </a:lnTo>
                  <a:lnTo>
                    <a:pt x="0" y="35235"/>
                  </a:lnTo>
                  <a:lnTo>
                    <a:pt x="0" y="37656"/>
                  </a:lnTo>
                  <a:lnTo>
                    <a:pt x="18826" y="18830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0202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5" name="Google Shape;375;p17"/>
            <p:cNvSpPr/>
            <p:nvPr/>
          </p:nvSpPr>
          <p:spPr>
            <a:xfrm rot="10800000">
              <a:off x="8383445" y="1811027"/>
              <a:ext cx="760554" cy="1521171"/>
            </a:xfrm>
            <a:custGeom>
              <a:rect b="b" l="l" r="r" t="t"/>
              <a:pathLst>
                <a:path extrusionOk="0" h="23899" w="11949">
                  <a:moveTo>
                    <a:pt x="0" y="1"/>
                  </a:moveTo>
                  <a:lnTo>
                    <a:pt x="0" y="2419"/>
                  </a:lnTo>
                  <a:lnTo>
                    <a:pt x="9528" y="11949"/>
                  </a:lnTo>
                  <a:lnTo>
                    <a:pt x="0" y="21476"/>
                  </a:lnTo>
                  <a:lnTo>
                    <a:pt x="0" y="23898"/>
                  </a:lnTo>
                  <a:lnTo>
                    <a:pt x="11949" y="11949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0202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6" name="Google Shape;376;p17"/>
            <p:cNvSpPr/>
            <p:nvPr/>
          </p:nvSpPr>
          <p:spPr>
            <a:xfrm rot="10800000">
              <a:off x="8821166" y="2248994"/>
              <a:ext cx="322833" cy="645475"/>
            </a:xfrm>
            <a:custGeom>
              <a:rect b="b" l="l" r="r" t="t"/>
              <a:pathLst>
                <a:path extrusionOk="0" h="10141" w="5072">
                  <a:moveTo>
                    <a:pt x="0" y="1"/>
                  </a:moveTo>
                  <a:lnTo>
                    <a:pt x="0" y="2422"/>
                  </a:lnTo>
                  <a:lnTo>
                    <a:pt x="2651" y="5072"/>
                  </a:lnTo>
                  <a:lnTo>
                    <a:pt x="0" y="7719"/>
                  </a:lnTo>
                  <a:lnTo>
                    <a:pt x="0" y="10141"/>
                  </a:lnTo>
                  <a:lnTo>
                    <a:pt x="5072" y="5072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0202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377" name="Google Shape;377;p17"/>
          <p:cNvGrpSpPr/>
          <p:nvPr/>
        </p:nvGrpSpPr>
        <p:grpSpPr>
          <a:xfrm rot="-5400000">
            <a:off x="-834913" y="-818030"/>
            <a:ext cx="1636251" cy="3272310"/>
            <a:chOff x="7507749" y="935601"/>
            <a:chExt cx="1636251" cy="3272310"/>
          </a:xfrm>
        </p:grpSpPr>
        <p:sp>
          <p:nvSpPr>
            <p:cNvPr id="378" name="Google Shape;378;p17"/>
            <p:cNvSpPr/>
            <p:nvPr/>
          </p:nvSpPr>
          <p:spPr>
            <a:xfrm rot="10800000">
              <a:off x="7507749" y="935601"/>
              <a:ext cx="1636251" cy="3272310"/>
            </a:xfrm>
            <a:custGeom>
              <a:rect b="b" l="l" r="r" t="t"/>
              <a:pathLst>
                <a:path extrusionOk="0" h="51411" w="25707">
                  <a:moveTo>
                    <a:pt x="0" y="1"/>
                  </a:moveTo>
                  <a:lnTo>
                    <a:pt x="0" y="2422"/>
                  </a:lnTo>
                  <a:lnTo>
                    <a:pt x="23285" y="25707"/>
                  </a:lnTo>
                  <a:lnTo>
                    <a:pt x="0" y="48989"/>
                  </a:lnTo>
                  <a:lnTo>
                    <a:pt x="0" y="51410"/>
                  </a:lnTo>
                  <a:lnTo>
                    <a:pt x="25707" y="25707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0202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9" name="Google Shape;379;p17"/>
            <p:cNvSpPr/>
            <p:nvPr/>
          </p:nvSpPr>
          <p:spPr>
            <a:xfrm rot="10800000">
              <a:off x="7945724" y="1373314"/>
              <a:ext cx="1198275" cy="2396868"/>
            </a:xfrm>
            <a:custGeom>
              <a:rect b="b" l="l" r="r" t="t"/>
              <a:pathLst>
                <a:path extrusionOk="0" h="37657" w="18826">
                  <a:moveTo>
                    <a:pt x="0" y="1"/>
                  </a:moveTo>
                  <a:lnTo>
                    <a:pt x="0" y="2422"/>
                  </a:lnTo>
                  <a:lnTo>
                    <a:pt x="16405" y="18830"/>
                  </a:lnTo>
                  <a:lnTo>
                    <a:pt x="0" y="35235"/>
                  </a:lnTo>
                  <a:lnTo>
                    <a:pt x="0" y="37656"/>
                  </a:lnTo>
                  <a:lnTo>
                    <a:pt x="18826" y="18830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0202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0" name="Google Shape;380;p17"/>
            <p:cNvSpPr/>
            <p:nvPr/>
          </p:nvSpPr>
          <p:spPr>
            <a:xfrm rot="10800000">
              <a:off x="8383445" y="1811027"/>
              <a:ext cx="760554" cy="1521171"/>
            </a:xfrm>
            <a:custGeom>
              <a:rect b="b" l="l" r="r" t="t"/>
              <a:pathLst>
                <a:path extrusionOk="0" h="23899" w="11949">
                  <a:moveTo>
                    <a:pt x="0" y="1"/>
                  </a:moveTo>
                  <a:lnTo>
                    <a:pt x="0" y="2419"/>
                  </a:lnTo>
                  <a:lnTo>
                    <a:pt x="9528" y="11949"/>
                  </a:lnTo>
                  <a:lnTo>
                    <a:pt x="0" y="21476"/>
                  </a:lnTo>
                  <a:lnTo>
                    <a:pt x="0" y="23898"/>
                  </a:lnTo>
                  <a:lnTo>
                    <a:pt x="11949" y="11949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0202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1" name="Google Shape;381;p17"/>
            <p:cNvSpPr/>
            <p:nvPr/>
          </p:nvSpPr>
          <p:spPr>
            <a:xfrm rot="10800000">
              <a:off x="8821166" y="2248994"/>
              <a:ext cx="322833" cy="645475"/>
            </a:xfrm>
            <a:custGeom>
              <a:rect b="b" l="l" r="r" t="t"/>
              <a:pathLst>
                <a:path extrusionOk="0" h="10141" w="5072">
                  <a:moveTo>
                    <a:pt x="0" y="1"/>
                  </a:moveTo>
                  <a:lnTo>
                    <a:pt x="0" y="2422"/>
                  </a:lnTo>
                  <a:lnTo>
                    <a:pt x="2651" y="5072"/>
                  </a:lnTo>
                  <a:lnTo>
                    <a:pt x="0" y="7719"/>
                  </a:lnTo>
                  <a:lnTo>
                    <a:pt x="0" y="10141"/>
                  </a:lnTo>
                  <a:lnTo>
                    <a:pt x="5072" y="5072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0202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Only title 2">
  <p:cSld name="CAPTION_ONLY_1_1">
    <p:spTree>
      <p:nvGrpSpPr>
        <p:cNvPr id="382" name="Shape 3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3" name="Google Shape;383;p18"/>
          <p:cNvSpPr txBox="1"/>
          <p:nvPr>
            <p:ph type="title"/>
          </p:nvPr>
        </p:nvSpPr>
        <p:spPr>
          <a:xfrm>
            <a:off x="1889093" y="371291"/>
            <a:ext cx="53658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 sz="2500"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grpSp>
        <p:nvGrpSpPr>
          <p:cNvPr id="384" name="Google Shape;384;p18"/>
          <p:cNvGrpSpPr/>
          <p:nvPr/>
        </p:nvGrpSpPr>
        <p:grpSpPr>
          <a:xfrm rot="5400000">
            <a:off x="-821006" y="2689231"/>
            <a:ext cx="1636251" cy="3272310"/>
            <a:chOff x="7507749" y="935601"/>
            <a:chExt cx="1636251" cy="3272310"/>
          </a:xfrm>
        </p:grpSpPr>
        <p:sp>
          <p:nvSpPr>
            <p:cNvPr id="385" name="Google Shape;385;p18"/>
            <p:cNvSpPr/>
            <p:nvPr/>
          </p:nvSpPr>
          <p:spPr>
            <a:xfrm rot="10800000">
              <a:off x="7507749" y="935601"/>
              <a:ext cx="1636251" cy="3272310"/>
            </a:xfrm>
            <a:custGeom>
              <a:rect b="b" l="l" r="r" t="t"/>
              <a:pathLst>
                <a:path extrusionOk="0" h="51411" w="25707">
                  <a:moveTo>
                    <a:pt x="0" y="1"/>
                  </a:moveTo>
                  <a:lnTo>
                    <a:pt x="0" y="2422"/>
                  </a:lnTo>
                  <a:lnTo>
                    <a:pt x="23285" y="25707"/>
                  </a:lnTo>
                  <a:lnTo>
                    <a:pt x="0" y="48989"/>
                  </a:lnTo>
                  <a:lnTo>
                    <a:pt x="0" y="51410"/>
                  </a:lnTo>
                  <a:lnTo>
                    <a:pt x="25707" y="25707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0202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6" name="Google Shape;386;p18"/>
            <p:cNvSpPr/>
            <p:nvPr/>
          </p:nvSpPr>
          <p:spPr>
            <a:xfrm rot="10800000">
              <a:off x="7945724" y="1373314"/>
              <a:ext cx="1198275" cy="2396868"/>
            </a:xfrm>
            <a:custGeom>
              <a:rect b="b" l="l" r="r" t="t"/>
              <a:pathLst>
                <a:path extrusionOk="0" h="37657" w="18826">
                  <a:moveTo>
                    <a:pt x="0" y="1"/>
                  </a:moveTo>
                  <a:lnTo>
                    <a:pt x="0" y="2422"/>
                  </a:lnTo>
                  <a:lnTo>
                    <a:pt x="16405" y="18830"/>
                  </a:lnTo>
                  <a:lnTo>
                    <a:pt x="0" y="35235"/>
                  </a:lnTo>
                  <a:lnTo>
                    <a:pt x="0" y="37656"/>
                  </a:lnTo>
                  <a:lnTo>
                    <a:pt x="18826" y="18830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0202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7" name="Google Shape;387;p18"/>
            <p:cNvSpPr/>
            <p:nvPr/>
          </p:nvSpPr>
          <p:spPr>
            <a:xfrm rot="10800000">
              <a:off x="8383445" y="1811027"/>
              <a:ext cx="760554" cy="1521171"/>
            </a:xfrm>
            <a:custGeom>
              <a:rect b="b" l="l" r="r" t="t"/>
              <a:pathLst>
                <a:path extrusionOk="0" h="23899" w="11949">
                  <a:moveTo>
                    <a:pt x="0" y="1"/>
                  </a:moveTo>
                  <a:lnTo>
                    <a:pt x="0" y="2419"/>
                  </a:lnTo>
                  <a:lnTo>
                    <a:pt x="9528" y="11949"/>
                  </a:lnTo>
                  <a:lnTo>
                    <a:pt x="0" y="21476"/>
                  </a:lnTo>
                  <a:lnTo>
                    <a:pt x="0" y="23898"/>
                  </a:lnTo>
                  <a:lnTo>
                    <a:pt x="11949" y="11949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0202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8" name="Google Shape;388;p18"/>
            <p:cNvSpPr/>
            <p:nvPr/>
          </p:nvSpPr>
          <p:spPr>
            <a:xfrm rot="10800000">
              <a:off x="8821166" y="2248994"/>
              <a:ext cx="322833" cy="645475"/>
            </a:xfrm>
            <a:custGeom>
              <a:rect b="b" l="l" r="r" t="t"/>
              <a:pathLst>
                <a:path extrusionOk="0" h="10141" w="5072">
                  <a:moveTo>
                    <a:pt x="0" y="1"/>
                  </a:moveTo>
                  <a:lnTo>
                    <a:pt x="0" y="2422"/>
                  </a:lnTo>
                  <a:lnTo>
                    <a:pt x="2651" y="5072"/>
                  </a:lnTo>
                  <a:lnTo>
                    <a:pt x="0" y="7719"/>
                  </a:lnTo>
                  <a:lnTo>
                    <a:pt x="0" y="10141"/>
                  </a:lnTo>
                  <a:lnTo>
                    <a:pt x="5072" y="5072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0202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+ 4 colums">
  <p:cSld name="BLANK_1_1_2">
    <p:spTree>
      <p:nvGrpSpPr>
        <p:cNvPr id="389" name="Shape 3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0" name="Google Shape;390;p19"/>
          <p:cNvSpPr txBox="1"/>
          <p:nvPr>
            <p:ph idx="1" type="subTitle"/>
          </p:nvPr>
        </p:nvSpPr>
        <p:spPr>
          <a:xfrm flipH="1">
            <a:off x="719625" y="2031150"/>
            <a:ext cx="3492300" cy="75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Catamaran"/>
              <a:buNone/>
              <a:defRPr sz="1600">
                <a:latin typeface="Catamaran"/>
                <a:ea typeface="Catamaran"/>
                <a:cs typeface="Catamaran"/>
                <a:sym typeface="Catamaran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Catamaran"/>
              <a:buNone/>
              <a:defRPr>
                <a:latin typeface="Catamaran"/>
                <a:ea typeface="Catamaran"/>
                <a:cs typeface="Catamaran"/>
                <a:sym typeface="Catamaran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Catamaran"/>
              <a:buNone/>
              <a:defRPr>
                <a:latin typeface="Catamaran"/>
                <a:ea typeface="Catamaran"/>
                <a:cs typeface="Catamaran"/>
                <a:sym typeface="Catamaran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Catamaran"/>
              <a:buNone/>
              <a:defRPr>
                <a:latin typeface="Catamaran"/>
                <a:ea typeface="Catamaran"/>
                <a:cs typeface="Catamaran"/>
                <a:sym typeface="Catamaran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Catamaran"/>
              <a:buNone/>
              <a:defRPr>
                <a:latin typeface="Catamaran"/>
                <a:ea typeface="Catamaran"/>
                <a:cs typeface="Catamaran"/>
                <a:sym typeface="Catamaran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Catamaran"/>
              <a:buNone/>
              <a:defRPr>
                <a:latin typeface="Catamaran"/>
                <a:ea typeface="Catamaran"/>
                <a:cs typeface="Catamaran"/>
                <a:sym typeface="Catamaran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Catamaran"/>
              <a:buNone/>
              <a:defRPr>
                <a:latin typeface="Catamaran"/>
                <a:ea typeface="Catamaran"/>
                <a:cs typeface="Catamaran"/>
                <a:sym typeface="Catamaran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Catamaran"/>
              <a:buNone/>
              <a:defRPr>
                <a:latin typeface="Catamaran"/>
                <a:ea typeface="Catamaran"/>
                <a:cs typeface="Catamaran"/>
                <a:sym typeface="Catamaran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Catamaran"/>
              <a:buNone/>
              <a:defRPr>
                <a:latin typeface="Catamaran"/>
                <a:ea typeface="Catamaran"/>
                <a:cs typeface="Catamaran"/>
                <a:sym typeface="Catamaran"/>
              </a:defRPr>
            </a:lvl9pPr>
          </a:lstStyle>
          <a:p/>
        </p:txBody>
      </p:sp>
      <p:sp>
        <p:nvSpPr>
          <p:cNvPr id="391" name="Google Shape;391;p19"/>
          <p:cNvSpPr txBox="1"/>
          <p:nvPr>
            <p:ph idx="2" type="subTitle"/>
          </p:nvPr>
        </p:nvSpPr>
        <p:spPr>
          <a:xfrm flipH="1">
            <a:off x="4932163" y="2031150"/>
            <a:ext cx="3492300" cy="75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Catamaran"/>
              <a:buNone/>
              <a:defRPr sz="1600">
                <a:latin typeface="Catamaran"/>
                <a:ea typeface="Catamaran"/>
                <a:cs typeface="Catamaran"/>
                <a:sym typeface="Catamaran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Catamaran"/>
              <a:buNone/>
              <a:defRPr>
                <a:latin typeface="Catamaran"/>
                <a:ea typeface="Catamaran"/>
                <a:cs typeface="Catamaran"/>
                <a:sym typeface="Catamaran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Catamaran"/>
              <a:buNone/>
              <a:defRPr>
                <a:latin typeface="Catamaran"/>
                <a:ea typeface="Catamaran"/>
                <a:cs typeface="Catamaran"/>
                <a:sym typeface="Catamaran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Catamaran"/>
              <a:buNone/>
              <a:defRPr>
                <a:latin typeface="Catamaran"/>
                <a:ea typeface="Catamaran"/>
                <a:cs typeface="Catamaran"/>
                <a:sym typeface="Catamaran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Catamaran"/>
              <a:buNone/>
              <a:defRPr>
                <a:latin typeface="Catamaran"/>
                <a:ea typeface="Catamaran"/>
                <a:cs typeface="Catamaran"/>
                <a:sym typeface="Catamaran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Catamaran"/>
              <a:buNone/>
              <a:defRPr>
                <a:latin typeface="Catamaran"/>
                <a:ea typeface="Catamaran"/>
                <a:cs typeface="Catamaran"/>
                <a:sym typeface="Catamaran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Catamaran"/>
              <a:buNone/>
              <a:defRPr>
                <a:latin typeface="Catamaran"/>
                <a:ea typeface="Catamaran"/>
                <a:cs typeface="Catamaran"/>
                <a:sym typeface="Catamaran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Catamaran"/>
              <a:buNone/>
              <a:defRPr>
                <a:latin typeface="Catamaran"/>
                <a:ea typeface="Catamaran"/>
                <a:cs typeface="Catamaran"/>
                <a:sym typeface="Catamaran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Catamaran"/>
              <a:buNone/>
              <a:defRPr>
                <a:latin typeface="Catamaran"/>
                <a:ea typeface="Catamaran"/>
                <a:cs typeface="Catamaran"/>
                <a:sym typeface="Catamaran"/>
              </a:defRPr>
            </a:lvl9pPr>
          </a:lstStyle>
          <a:p/>
        </p:txBody>
      </p:sp>
      <p:sp>
        <p:nvSpPr>
          <p:cNvPr id="392" name="Google Shape;392;p19"/>
          <p:cNvSpPr txBox="1"/>
          <p:nvPr>
            <p:ph idx="3" type="subTitle"/>
          </p:nvPr>
        </p:nvSpPr>
        <p:spPr>
          <a:xfrm flipH="1">
            <a:off x="719625" y="3738900"/>
            <a:ext cx="3492300" cy="75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Catamaran"/>
              <a:buNone/>
              <a:defRPr sz="1600">
                <a:latin typeface="Catamaran"/>
                <a:ea typeface="Catamaran"/>
                <a:cs typeface="Catamaran"/>
                <a:sym typeface="Catamaran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Catamaran"/>
              <a:buNone/>
              <a:defRPr>
                <a:latin typeface="Catamaran"/>
                <a:ea typeface="Catamaran"/>
                <a:cs typeface="Catamaran"/>
                <a:sym typeface="Catamaran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Catamaran"/>
              <a:buNone/>
              <a:defRPr>
                <a:latin typeface="Catamaran"/>
                <a:ea typeface="Catamaran"/>
                <a:cs typeface="Catamaran"/>
                <a:sym typeface="Catamaran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Catamaran"/>
              <a:buNone/>
              <a:defRPr>
                <a:latin typeface="Catamaran"/>
                <a:ea typeface="Catamaran"/>
                <a:cs typeface="Catamaran"/>
                <a:sym typeface="Catamaran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Catamaran"/>
              <a:buNone/>
              <a:defRPr>
                <a:latin typeface="Catamaran"/>
                <a:ea typeface="Catamaran"/>
                <a:cs typeface="Catamaran"/>
                <a:sym typeface="Catamaran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Catamaran"/>
              <a:buNone/>
              <a:defRPr>
                <a:latin typeface="Catamaran"/>
                <a:ea typeface="Catamaran"/>
                <a:cs typeface="Catamaran"/>
                <a:sym typeface="Catamaran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Catamaran"/>
              <a:buNone/>
              <a:defRPr>
                <a:latin typeface="Catamaran"/>
                <a:ea typeface="Catamaran"/>
                <a:cs typeface="Catamaran"/>
                <a:sym typeface="Catamaran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Catamaran"/>
              <a:buNone/>
              <a:defRPr>
                <a:latin typeface="Catamaran"/>
                <a:ea typeface="Catamaran"/>
                <a:cs typeface="Catamaran"/>
                <a:sym typeface="Catamaran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Catamaran"/>
              <a:buNone/>
              <a:defRPr>
                <a:latin typeface="Catamaran"/>
                <a:ea typeface="Catamaran"/>
                <a:cs typeface="Catamaran"/>
                <a:sym typeface="Catamaran"/>
              </a:defRPr>
            </a:lvl9pPr>
          </a:lstStyle>
          <a:p/>
        </p:txBody>
      </p:sp>
      <p:sp>
        <p:nvSpPr>
          <p:cNvPr id="393" name="Google Shape;393;p19"/>
          <p:cNvSpPr txBox="1"/>
          <p:nvPr>
            <p:ph idx="4" type="subTitle"/>
          </p:nvPr>
        </p:nvSpPr>
        <p:spPr>
          <a:xfrm flipH="1">
            <a:off x="4932163" y="3738900"/>
            <a:ext cx="3492300" cy="75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Catamaran"/>
              <a:buNone/>
              <a:defRPr sz="1600">
                <a:latin typeface="Catamaran"/>
                <a:ea typeface="Catamaran"/>
                <a:cs typeface="Catamaran"/>
                <a:sym typeface="Catamaran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Catamaran"/>
              <a:buNone/>
              <a:defRPr>
                <a:latin typeface="Catamaran"/>
                <a:ea typeface="Catamaran"/>
                <a:cs typeface="Catamaran"/>
                <a:sym typeface="Catamaran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Catamaran"/>
              <a:buNone/>
              <a:defRPr>
                <a:latin typeface="Catamaran"/>
                <a:ea typeface="Catamaran"/>
                <a:cs typeface="Catamaran"/>
                <a:sym typeface="Catamaran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Catamaran"/>
              <a:buNone/>
              <a:defRPr>
                <a:latin typeface="Catamaran"/>
                <a:ea typeface="Catamaran"/>
                <a:cs typeface="Catamaran"/>
                <a:sym typeface="Catamaran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Catamaran"/>
              <a:buNone/>
              <a:defRPr>
                <a:latin typeface="Catamaran"/>
                <a:ea typeface="Catamaran"/>
                <a:cs typeface="Catamaran"/>
                <a:sym typeface="Catamaran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Catamaran"/>
              <a:buNone/>
              <a:defRPr>
                <a:latin typeface="Catamaran"/>
                <a:ea typeface="Catamaran"/>
                <a:cs typeface="Catamaran"/>
                <a:sym typeface="Catamaran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Catamaran"/>
              <a:buNone/>
              <a:defRPr>
                <a:latin typeface="Catamaran"/>
                <a:ea typeface="Catamaran"/>
                <a:cs typeface="Catamaran"/>
                <a:sym typeface="Catamaran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Catamaran"/>
              <a:buNone/>
              <a:defRPr>
                <a:latin typeface="Catamaran"/>
                <a:ea typeface="Catamaran"/>
                <a:cs typeface="Catamaran"/>
                <a:sym typeface="Catamaran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Catamaran"/>
              <a:buNone/>
              <a:defRPr>
                <a:latin typeface="Catamaran"/>
                <a:ea typeface="Catamaran"/>
                <a:cs typeface="Catamaran"/>
                <a:sym typeface="Catamaran"/>
              </a:defRPr>
            </a:lvl9pPr>
          </a:lstStyle>
          <a:p/>
        </p:txBody>
      </p:sp>
      <p:sp>
        <p:nvSpPr>
          <p:cNvPr id="394" name="Google Shape;394;p19"/>
          <p:cNvSpPr txBox="1"/>
          <p:nvPr>
            <p:ph idx="5" type="subTitle"/>
          </p:nvPr>
        </p:nvSpPr>
        <p:spPr>
          <a:xfrm flipH="1">
            <a:off x="2152628" y="1377150"/>
            <a:ext cx="626400" cy="577800"/>
          </a:xfrm>
          <a:prstGeom prst="rect">
            <a:avLst/>
          </a:prstGeom>
          <a:solidFill>
            <a:schemeClr val="dk2"/>
          </a:solidFill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Source Sans Pro"/>
              <a:buNone/>
              <a:defRPr b="1" sz="3600">
                <a:latin typeface="Open Sans"/>
                <a:ea typeface="Open Sans"/>
                <a:cs typeface="Open Sans"/>
                <a:sym typeface="Open Sans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Source Sans Pro"/>
              <a:buNone/>
              <a:defRPr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Source Sans Pro"/>
              <a:buNone/>
              <a:defRPr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Source Sans Pro"/>
              <a:buNone/>
              <a:defRPr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Source Sans Pro"/>
              <a:buNone/>
              <a:defRPr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Source Sans Pro"/>
              <a:buNone/>
              <a:defRPr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Source Sans Pro"/>
              <a:buNone/>
              <a:defRPr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Source Sans Pro"/>
              <a:buNone/>
              <a:defRPr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Source Sans Pro"/>
              <a:buNone/>
              <a:defRPr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/>
        </p:txBody>
      </p:sp>
      <p:sp>
        <p:nvSpPr>
          <p:cNvPr id="395" name="Google Shape;395;p19"/>
          <p:cNvSpPr txBox="1"/>
          <p:nvPr>
            <p:ph idx="6" type="subTitle"/>
          </p:nvPr>
        </p:nvSpPr>
        <p:spPr>
          <a:xfrm flipH="1">
            <a:off x="6364874" y="1377150"/>
            <a:ext cx="626400" cy="577800"/>
          </a:xfrm>
          <a:prstGeom prst="rect">
            <a:avLst/>
          </a:prstGeom>
          <a:solidFill>
            <a:schemeClr val="dk2"/>
          </a:solidFill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Source Sans Pro"/>
              <a:buNone/>
              <a:defRPr b="1" sz="3600">
                <a:latin typeface="Open Sans"/>
                <a:ea typeface="Open Sans"/>
                <a:cs typeface="Open Sans"/>
                <a:sym typeface="Open Sans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Source Sans Pro"/>
              <a:buNone/>
              <a:defRPr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Source Sans Pro"/>
              <a:buNone/>
              <a:defRPr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Source Sans Pro"/>
              <a:buNone/>
              <a:defRPr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Source Sans Pro"/>
              <a:buNone/>
              <a:defRPr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Source Sans Pro"/>
              <a:buNone/>
              <a:defRPr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Source Sans Pro"/>
              <a:buNone/>
              <a:defRPr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Source Sans Pro"/>
              <a:buNone/>
              <a:defRPr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Source Sans Pro"/>
              <a:buNone/>
              <a:defRPr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/>
        </p:txBody>
      </p:sp>
      <p:sp>
        <p:nvSpPr>
          <p:cNvPr id="396" name="Google Shape;396;p19"/>
          <p:cNvSpPr txBox="1"/>
          <p:nvPr>
            <p:ph idx="7" type="subTitle"/>
          </p:nvPr>
        </p:nvSpPr>
        <p:spPr>
          <a:xfrm flipH="1">
            <a:off x="2152628" y="3084876"/>
            <a:ext cx="626400" cy="577800"/>
          </a:xfrm>
          <a:prstGeom prst="rect">
            <a:avLst/>
          </a:prstGeom>
          <a:solidFill>
            <a:schemeClr val="dk2"/>
          </a:solidFill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Open Sans"/>
              <a:buNone/>
              <a:defRPr b="1" sz="3600">
                <a:latin typeface="Open Sans"/>
                <a:ea typeface="Open Sans"/>
                <a:cs typeface="Open Sans"/>
                <a:sym typeface="Open Sans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Open Sans"/>
              <a:buNone/>
              <a:defRPr b="1">
                <a:latin typeface="Open Sans"/>
                <a:ea typeface="Open Sans"/>
                <a:cs typeface="Open Sans"/>
                <a:sym typeface="Open Sans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Open Sans"/>
              <a:buNone/>
              <a:defRPr b="1">
                <a:latin typeface="Open Sans"/>
                <a:ea typeface="Open Sans"/>
                <a:cs typeface="Open Sans"/>
                <a:sym typeface="Open Sans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Open Sans"/>
              <a:buNone/>
              <a:defRPr b="1">
                <a:latin typeface="Open Sans"/>
                <a:ea typeface="Open Sans"/>
                <a:cs typeface="Open Sans"/>
                <a:sym typeface="Open Sans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Open Sans"/>
              <a:buNone/>
              <a:defRPr b="1">
                <a:latin typeface="Open Sans"/>
                <a:ea typeface="Open Sans"/>
                <a:cs typeface="Open Sans"/>
                <a:sym typeface="Open Sans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Open Sans"/>
              <a:buNone/>
              <a:defRPr b="1">
                <a:latin typeface="Open Sans"/>
                <a:ea typeface="Open Sans"/>
                <a:cs typeface="Open Sans"/>
                <a:sym typeface="Open Sans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Open Sans"/>
              <a:buNone/>
              <a:defRPr b="1">
                <a:latin typeface="Open Sans"/>
                <a:ea typeface="Open Sans"/>
                <a:cs typeface="Open Sans"/>
                <a:sym typeface="Open Sans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Open Sans"/>
              <a:buNone/>
              <a:defRPr b="1">
                <a:latin typeface="Open Sans"/>
                <a:ea typeface="Open Sans"/>
                <a:cs typeface="Open Sans"/>
                <a:sym typeface="Open Sans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Open Sans"/>
              <a:buNone/>
              <a:defRPr b="1">
                <a:latin typeface="Open Sans"/>
                <a:ea typeface="Open Sans"/>
                <a:cs typeface="Open Sans"/>
                <a:sym typeface="Open Sans"/>
              </a:defRPr>
            </a:lvl9pPr>
          </a:lstStyle>
          <a:p/>
        </p:txBody>
      </p:sp>
      <p:sp>
        <p:nvSpPr>
          <p:cNvPr id="397" name="Google Shape;397;p19"/>
          <p:cNvSpPr txBox="1"/>
          <p:nvPr>
            <p:ph idx="8" type="subTitle"/>
          </p:nvPr>
        </p:nvSpPr>
        <p:spPr>
          <a:xfrm flipH="1">
            <a:off x="6364874" y="3084899"/>
            <a:ext cx="626400" cy="577800"/>
          </a:xfrm>
          <a:prstGeom prst="rect">
            <a:avLst/>
          </a:prstGeom>
          <a:solidFill>
            <a:schemeClr val="dk2"/>
          </a:solidFill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Open Sans"/>
              <a:buNone/>
              <a:defRPr b="1" sz="3600">
                <a:latin typeface="Open Sans"/>
                <a:ea typeface="Open Sans"/>
                <a:cs typeface="Open Sans"/>
                <a:sym typeface="Open Sans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Open Sans"/>
              <a:buNone/>
              <a:defRPr b="1">
                <a:latin typeface="Open Sans"/>
                <a:ea typeface="Open Sans"/>
                <a:cs typeface="Open Sans"/>
                <a:sym typeface="Open Sans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Open Sans"/>
              <a:buNone/>
              <a:defRPr b="1">
                <a:latin typeface="Open Sans"/>
                <a:ea typeface="Open Sans"/>
                <a:cs typeface="Open Sans"/>
                <a:sym typeface="Open Sans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Open Sans"/>
              <a:buNone/>
              <a:defRPr b="1">
                <a:latin typeface="Open Sans"/>
                <a:ea typeface="Open Sans"/>
                <a:cs typeface="Open Sans"/>
                <a:sym typeface="Open Sans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Open Sans"/>
              <a:buNone/>
              <a:defRPr b="1">
                <a:latin typeface="Open Sans"/>
                <a:ea typeface="Open Sans"/>
                <a:cs typeface="Open Sans"/>
                <a:sym typeface="Open Sans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Open Sans"/>
              <a:buNone/>
              <a:defRPr b="1">
                <a:latin typeface="Open Sans"/>
                <a:ea typeface="Open Sans"/>
                <a:cs typeface="Open Sans"/>
                <a:sym typeface="Open Sans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Open Sans"/>
              <a:buNone/>
              <a:defRPr b="1">
                <a:latin typeface="Open Sans"/>
                <a:ea typeface="Open Sans"/>
                <a:cs typeface="Open Sans"/>
                <a:sym typeface="Open Sans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Open Sans"/>
              <a:buNone/>
              <a:defRPr b="1">
                <a:latin typeface="Open Sans"/>
                <a:ea typeface="Open Sans"/>
                <a:cs typeface="Open Sans"/>
                <a:sym typeface="Open Sans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Open Sans"/>
              <a:buNone/>
              <a:defRPr b="1">
                <a:latin typeface="Open Sans"/>
                <a:ea typeface="Open Sans"/>
                <a:cs typeface="Open Sans"/>
                <a:sym typeface="Open Sans"/>
              </a:defRPr>
            </a:lvl9pPr>
          </a:lstStyle>
          <a:p/>
        </p:txBody>
      </p:sp>
      <p:sp>
        <p:nvSpPr>
          <p:cNvPr id="398" name="Google Shape;398;p19"/>
          <p:cNvSpPr txBox="1"/>
          <p:nvPr>
            <p:ph type="title"/>
          </p:nvPr>
        </p:nvSpPr>
        <p:spPr>
          <a:xfrm>
            <a:off x="1889093" y="371291"/>
            <a:ext cx="53658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 sz="2500"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grpSp>
        <p:nvGrpSpPr>
          <p:cNvPr id="399" name="Google Shape;399;p19"/>
          <p:cNvGrpSpPr/>
          <p:nvPr/>
        </p:nvGrpSpPr>
        <p:grpSpPr>
          <a:xfrm rot="5400000">
            <a:off x="-821529" y="2689220"/>
            <a:ext cx="1636251" cy="3272310"/>
            <a:chOff x="7507749" y="935601"/>
            <a:chExt cx="1636251" cy="3272310"/>
          </a:xfrm>
        </p:grpSpPr>
        <p:sp>
          <p:nvSpPr>
            <p:cNvPr id="400" name="Google Shape;400;p19"/>
            <p:cNvSpPr/>
            <p:nvPr/>
          </p:nvSpPr>
          <p:spPr>
            <a:xfrm rot="10800000">
              <a:off x="7507749" y="935601"/>
              <a:ext cx="1636251" cy="3272310"/>
            </a:xfrm>
            <a:custGeom>
              <a:rect b="b" l="l" r="r" t="t"/>
              <a:pathLst>
                <a:path extrusionOk="0" h="51411" w="25707">
                  <a:moveTo>
                    <a:pt x="0" y="1"/>
                  </a:moveTo>
                  <a:lnTo>
                    <a:pt x="0" y="2422"/>
                  </a:lnTo>
                  <a:lnTo>
                    <a:pt x="23285" y="25707"/>
                  </a:lnTo>
                  <a:lnTo>
                    <a:pt x="0" y="48989"/>
                  </a:lnTo>
                  <a:lnTo>
                    <a:pt x="0" y="51410"/>
                  </a:lnTo>
                  <a:lnTo>
                    <a:pt x="25707" y="25707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0202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1" name="Google Shape;401;p19"/>
            <p:cNvSpPr/>
            <p:nvPr/>
          </p:nvSpPr>
          <p:spPr>
            <a:xfrm rot="10800000">
              <a:off x="7945724" y="1373314"/>
              <a:ext cx="1198275" cy="2396868"/>
            </a:xfrm>
            <a:custGeom>
              <a:rect b="b" l="l" r="r" t="t"/>
              <a:pathLst>
                <a:path extrusionOk="0" h="37657" w="18826">
                  <a:moveTo>
                    <a:pt x="0" y="1"/>
                  </a:moveTo>
                  <a:lnTo>
                    <a:pt x="0" y="2422"/>
                  </a:lnTo>
                  <a:lnTo>
                    <a:pt x="16405" y="18830"/>
                  </a:lnTo>
                  <a:lnTo>
                    <a:pt x="0" y="35235"/>
                  </a:lnTo>
                  <a:lnTo>
                    <a:pt x="0" y="37656"/>
                  </a:lnTo>
                  <a:lnTo>
                    <a:pt x="18826" y="18830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0202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2" name="Google Shape;402;p19"/>
            <p:cNvSpPr/>
            <p:nvPr/>
          </p:nvSpPr>
          <p:spPr>
            <a:xfrm rot="10800000">
              <a:off x="8383445" y="1811027"/>
              <a:ext cx="760554" cy="1521171"/>
            </a:xfrm>
            <a:custGeom>
              <a:rect b="b" l="l" r="r" t="t"/>
              <a:pathLst>
                <a:path extrusionOk="0" h="23899" w="11949">
                  <a:moveTo>
                    <a:pt x="0" y="1"/>
                  </a:moveTo>
                  <a:lnTo>
                    <a:pt x="0" y="2419"/>
                  </a:lnTo>
                  <a:lnTo>
                    <a:pt x="9528" y="11949"/>
                  </a:lnTo>
                  <a:lnTo>
                    <a:pt x="0" y="21476"/>
                  </a:lnTo>
                  <a:lnTo>
                    <a:pt x="0" y="23898"/>
                  </a:lnTo>
                  <a:lnTo>
                    <a:pt x="11949" y="11949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0202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3" name="Google Shape;403;p19"/>
            <p:cNvSpPr/>
            <p:nvPr/>
          </p:nvSpPr>
          <p:spPr>
            <a:xfrm rot="10800000">
              <a:off x="8821166" y="2248994"/>
              <a:ext cx="322833" cy="645475"/>
            </a:xfrm>
            <a:custGeom>
              <a:rect b="b" l="l" r="r" t="t"/>
              <a:pathLst>
                <a:path extrusionOk="0" h="10141" w="5072">
                  <a:moveTo>
                    <a:pt x="0" y="1"/>
                  </a:moveTo>
                  <a:lnTo>
                    <a:pt x="0" y="2422"/>
                  </a:lnTo>
                  <a:lnTo>
                    <a:pt x="2651" y="5072"/>
                  </a:lnTo>
                  <a:lnTo>
                    <a:pt x="0" y="7719"/>
                  </a:lnTo>
                  <a:lnTo>
                    <a:pt x="0" y="10141"/>
                  </a:lnTo>
                  <a:lnTo>
                    <a:pt x="5072" y="5072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0202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+ 2 columns">
  <p:cSld name="BLANK_1_1_3">
    <p:spTree>
      <p:nvGrpSpPr>
        <p:cNvPr id="404" name="Shape 4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5" name="Google Shape;405;p20"/>
          <p:cNvSpPr txBox="1"/>
          <p:nvPr>
            <p:ph type="ctrTitle"/>
          </p:nvPr>
        </p:nvSpPr>
        <p:spPr>
          <a:xfrm flipH="1">
            <a:off x="1360377" y="1358600"/>
            <a:ext cx="2570700" cy="1194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r">
              <a:spcBef>
                <a:spcPts val="0"/>
              </a:spcBef>
              <a:spcAft>
                <a:spcPts val="0"/>
              </a:spcAft>
              <a:buSzPts val="3600"/>
              <a:buNone/>
              <a:defRPr sz="30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406" name="Google Shape;406;p20"/>
          <p:cNvSpPr txBox="1"/>
          <p:nvPr>
            <p:ph idx="1" type="subTitle"/>
          </p:nvPr>
        </p:nvSpPr>
        <p:spPr>
          <a:xfrm flipH="1">
            <a:off x="1360913" y="2624175"/>
            <a:ext cx="2570700" cy="1068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6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9pPr>
          </a:lstStyle>
          <a:p/>
        </p:txBody>
      </p:sp>
      <p:sp>
        <p:nvSpPr>
          <p:cNvPr id="407" name="Google Shape;407;p20"/>
          <p:cNvSpPr txBox="1"/>
          <p:nvPr>
            <p:ph idx="2" type="ctrTitle"/>
          </p:nvPr>
        </p:nvSpPr>
        <p:spPr>
          <a:xfrm flipH="1">
            <a:off x="5212377" y="1358600"/>
            <a:ext cx="2570700" cy="1194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600"/>
              <a:buNone/>
              <a:defRPr sz="30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408" name="Google Shape;408;p20"/>
          <p:cNvSpPr txBox="1"/>
          <p:nvPr>
            <p:ph idx="3" type="subTitle"/>
          </p:nvPr>
        </p:nvSpPr>
        <p:spPr>
          <a:xfrm flipH="1">
            <a:off x="5212913" y="2624175"/>
            <a:ext cx="2570700" cy="1068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6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9pPr>
          </a:lstStyle>
          <a:p/>
        </p:txBody>
      </p:sp>
      <p:grpSp>
        <p:nvGrpSpPr>
          <p:cNvPr id="409" name="Google Shape;409;p20"/>
          <p:cNvGrpSpPr/>
          <p:nvPr/>
        </p:nvGrpSpPr>
        <p:grpSpPr>
          <a:xfrm rot="5400000">
            <a:off x="1841033" y="2689220"/>
            <a:ext cx="1636251" cy="3272310"/>
            <a:chOff x="7507749" y="935601"/>
            <a:chExt cx="1636251" cy="3272310"/>
          </a:xfrm>
        </p:grpSpPr>
        <p:sp>
          <p:nvSpPr>
            <p:cNvPr id="410" name="Google Shape;410;p20"/>
            <p:cNvSpPr/>
            <p:nvPr/>
          </p:nvSpPr>
          <p:spPr>
            <a:xfrm rot="10800000">
              <a:off x="7507749" y="935601"/>
              <a:ext cx="1636251" cy="3272310"/>
            </a:xfrm>
            <a:custGeom>
              <a:rect b="b" l="l" r="r" t="t"/>
              <a:pathLst>
                <a:path extrusionOk="0" h="51411" w="25707">
                  <a:moveTo>
                    <a:pt x="0" y="1"/>
                  </a:moveTo>
                  <a:lnTo>
                    <a:pt x="0" y="2422"/>
                  </a:lnTo>
                  <a:lnTo>
                    <a:pt x="23285" y="25707"/>
                  </a:lnTo>
                  <a:lnTo>
                    <a:pt x="0" y="48989"/>
                  </a:lnTo>
                  <a:lnTo>
                    <a:pt x="0" y="51410"/>
                  </a:lnTo>
                  <a:lnTo>
                    <a:pt x="25707" y="25707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0202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1" name="Google Shape;411;p20"/>
            <p:cNvSpPr/>
            <p:nvPr/>
          </p:nvSpPr>
          <p:spPr>
            <a:xfrm rot="10800000">
              <a:off x="7945724" y="1373314"/>
              <a:ext cx="1198275" cy="2396868"/>
            </a:xfrm>
            <a:custGeom>
              <a:rect b="b" l="l" r="r" t="t"/>
              <a:pathLst>
                <a:path extrusionOk="0" h="37657" w="18826">
                  <a:moveTo>
                    <a:pt x="0" y="1"/>
                  </a:moveTo>
                  <a:lnTo>
                    <a:pt x="0" y="2422"/>
                  </a:lnTo>
                  <a:lnTo>
                    <a:pt x="16405" y="18830"/>
                  </a:lnTo>
                  <a:lnTo>
                    <a:pt x="0" y="35235"/>
                  </a:lnTo>
                  <a:lnTo>
                    <a:pt x="0" y="37656"/>
                  </a:lnTo>
                  <a:lnTo>
                    <a:pt x="18826" y="18830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0202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2" name="Google Shape;412;p20"/>
            <p:cNvSpPr/>
            <p:nvPr/>
          </p:nvSpPr>
          <p:spPr>
            <a:xfrm rot="10800000">
              <a:off x="8383445" y="1811027"/>
              <a:ext cx="760554" cy="1521171"/>
            </a:xfrm>
            <a:custGeom>
              <a:rect b="b" l="l" r="r" t="t"/>
              <a:pathLst>
                <a:path extrusionOk="0" h="23899" w="11949">
                  <a:moveTo>
                    <a:pt x="0" y="1"/>
                  </a:moveTo>
                  <a:lnTo>
                    <a:pt x="0" y="2419"/>
                  </a:lnTo>
                  <a:lnTo>
                    <a:pt x="9528" y="11949"/>
                  </a:lnTo>
                  <a:lnTo>
                    <a:pt x="0" y="21476"/>
                  </a:lnTo>
                  <a:lnTo>
                    <a:pt x="0" y="23898"/>
                  </a:lnTo>
                  <a:lnTo>
                    <a:pt x="11949" y="11949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0202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3" name="Google Shape;413;p20"/>
            <p:cNvSpPr/>
            <p:nvPr/>
          </p:nvSpPr>
          <p:spPr>
            <a:xfrm rot="10800000">
              <a:off x="8821166" y="2248994"/>
              <a:ext cx="322833" cy="645475"/>
            </a:xfrm>
            <a:custGeom>
              <a:rect b="b" l="l" r="r" t="t"/>
              <a:pathLst>
                <a:path extrusionOk="0" h="10141" w="5072">
                  <a:moveTo>
                    <a:pt x="0" y="1"/>
                  </a:moveTo>
                  <a:lnTo>
                    <a:pt x="0" y="2422"/>
                  </a:lnTo>
                  <a:lnTo>
                    <a:pt x="2651" y="5072"/>
                  </a:lnTo>
                  <a:lnTo>
                    <a:pt x="0" y="7719"/>
                  </a:lnTo>
                  <a:lnTo>
                    <a:pt x="0" y="10141"/>
                  </a:lnTo>
                  <a:lnTo>
                    <a:pt x="5072" y="5072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0202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414" name="Google Shape;414;p20"/>
          <p:cNvGrpSpPr/>
          <p:nvPr/>
        </p:nvGrpSpPr>
        <p:grpSpPr>
          <a:xfrm rot="-5400000">
            <a:off x="5667383" y="-822554"/>
            <a:ext cx="1636251" cy="3272310"/>
            <a:chOff x="7507749" y="935601"/>
            <a:chExt cx="1636251" cy="3272310"/>
          </a:xfrm>
        </p:grpSpPr>
        <p:sp>
          <p:nvSpPr>
            <p:cNvPr id="415" name="Google Shape;415;p20"/>
            <p:cNvSpPr/>
            <p:nvPr/>
          </p:nvSpPr>
          <p:spPr>
            <a:xfrm rot="10800000">
              <a:off x="7507749" y="935601"/>
              <a:ext cx="1636251" cy="3272310"/>
            </a:xfrm>
            <a:custGeom>
              <a:rect b="b" l="l" r="r" t="t"/>
              <a:pathLst>
                <a:path extrusionOk="0" h="51411" w="25707">
                  <a:moveTo>
                    <a:pt x="0" y="1"/>
                  </a:moveTo>
                  <a:lnTo>
                    <a:pt x="0" y="2422"/>
                  </a:lnTo>
                  <a:lnTo>
                    <a:pt x="23285" y="25707"/>
                  </a:lnTo>
                  <a:lnTo>
                    <a:pt x="0" y="48989"/>
                  </a:lnTo>
                  <a:lnTo>
                    <a:pt x="0" y="51410"/>
                  </a:lnTo>
                  <a:lnTo>
                    <a:pt x="25707" y="25707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0202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6" name="Google Shape;416;p20"/>
            <p:cNvSpPr/>
            <p:nvPr/>
          </p:nvSpPr>
          <p:spPr>
            <a:xfrm rot="10800000">
              <a:off x="7945724" y="1373314"/>
              <a:ext cx="1198275" cy="2396868"/>
            </a:xfrm>
            <a:custGeom>
              <a:rect b="b" l="l" r="r" t="t"/>
              <a:pathLst>
                <a:path extrusionOk="0" h="37657" w="18826">
                  <a:moveTo>
                    <a:pt x="0" y="1"/>
                  </a:moveTo>
                  <a:lnTo>
                    <a:pt x="0" y="2422"/>
                  </a:lnTo>
                  <a:lnTo>
                    <a:pt x="16405" y="18830"/>
                  </a:lnTo>
                  <a:lnTo>
                    <a:pt x="0" y="35235"/>
                  </a:lnTo>
                  <a:lnTo>
                    <a:pt x="0" y="37656"/>
                  </a:lnTo>
                  <a:lnTo>
                    <a:pt x="18826" y="18830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0202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7" name="Google Shape;417;p20"/>
            <p:cNvSpPr/>
            <p:nvPr/>
          </p:nvSpPr>
          <p:spPr>
            <a:xfrm rot="10800000">
              <a:off x="8383445" y="1811027"/>
              <a:ext cx="760554" cy="1521171"/>
            </a:xfrm>
            <a:custGeom>
              <a:rect b="b" l="l" r="r" t="t"/>
              <a:pathLst>
                <a:path extrusionOk="0" h="23899" w="11949">
                  <a:moveTo>
                    <a:pt x="0" y="1"/>
                  </a:moveTo>
                  <a:lnTo>
                    <a:pt x="0" y="2419"/>
                  </a:lnTo>
                  <a:lnTo>
                    <a:pt x="9528" y="11949"/>
                  </a:lnTo>
                  <a:lnTo>
                    <a:pt x="0" y="21476"/>
                  </a:lnTo>
                  <a:lnTo>
                    <a:pt x="0" y="23898"/>
                  </a:lnTo>
                  <a:lnTo>
                    <a:pt x="11949" y="11949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0202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8" name="Google Shape;418;p20"/>
            <p:cNvSpPr/>
            <p:nvPr/>
          </p:nvSpPr>
          <p:spPr>
            <a:xfrm rot="10800000">
              <a:off x="8821166" y="2248994"/>
              <a:ext cx="322833" cy="645475"/>
            </a:xfrm>
            <a:custGeom>
              <a:rect b="b" l="l" r="r" t="t"/>
              <a:pathLst>
                <a:path extrusionOk="0" h="10141" w="5072">
                  <a:moveTo>
                    <a:pt x="0" y="1"/>
                  </a:moveTo>
                  <a:lnTo>
                    <a:pt x="0" y="2422"/>
                  </a:lnTo>
                  <a:lnTo>
                    <a:pt x="2651" y="5072"/>
                  </a:lnTo>
                  <a:lnTo>
                    <a:pt x="0" y="7719"/>
                  </a:lnTo>
                  <a:lnTo>
                    <a:pt x="0" y="10141"/>
                  </a:lnTo>
                  <a:lnTo>
                    <a:pt x="5072" y="5072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0202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header" type="secHead">
  <p:cSld name="SECTION_HEADER">
    <p:spTree>
      <p:nvGrpSpPr>
        <p:cNvPr id="5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2" name="Google Shape;52;p3"/>
          <p:cNvGrpSpPr/>
          <p:nvPr/>
        </p:nvGrpSpPr>
        <p:grpSpPr>
          <a:xfrm>
            <a:off x="0" y="0"/>
            <a:ext cx="9144000" cy="5143456"/>
            <a:chOff x="0" y="0"/>
            <a:chExt cx="9144000" cy="5143456"/>
          </a:xfrm>
        </p:grpSpPr>
        <p:grpSp>
          <p:nvGrpSpPr>
            <p:cNvPr id="53" name="Google Shape;53;p3"/>
            <p:cNvGrpSpPr/>
            <p:nvPr/>
          </p:nvGrpSpPr>
          <p:grpSpPr>
            <a:xfrm rot="10800000">
              <a:off x="0" y="0"/>
              <a:ext cx="4207774" cy="5143456"/>
              <a:chOff x="4936225" y="0"/>
              <a:chExt cx="4207774" cy="5143456"/>
            </a:xfrm>
          </p:grpSpPr>
          <p:sp>
            <p:nvSpPr>
              <p:cNvPr id="54" name="Google Shape;54;p3"/>
              <p:cNvSpPr/>
              <p:nvPr/>
            </p:nvSpPr>
            <p:spPr>
              <a:xfrm rot="10800000">
                <a:off x="6249567" y="4026971"/>
                <a:ext cx="2232969" cy="1116485"/>
              </a:xfrm>
              <a:custGeom>
                <a:rect b="b" l="l" r="r" t="t"/>
                <a:pathLst>
                  <a:path extrusionOk="0" h="17541" w="35082">
                    <a:moveTo>
                      <a:pt x="0" y="1"/>
                    </a:moveTo>
                    <a:lnTo>
                      <a:pt x="17541" y="17541"/>
                    </a:lnTo>
                    <a:lnTo>
                      <a:pt x="35081" y="1"/>
                    </a:lnTo>
                    <a:lnTo>
                      <a:pt x="32660" y="1"/>
                    </a:lnTo>
                    <a:lnTo>
                      <a:pt x="17541" y="15120"/>
                    </a:lnTo>
                    <a:lnTo>
                      <a:pt x="2422" y="1"/>
                    </a:lnTo>
                    <a:close/>
                  </a:path>
                </a:pathLst>
              </a:custGeom>
              <a:solidFill>
                <a:srgbClr val="202020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5" name="Google Shape;55;p3"/>
              <p:cNvSpPr/>
              <p:nvPr/>
            </p:nvSpPr>
            <p:spPr>
              <a:xfrm rot="10800000">
                <a:off x="6687280" y="4464692"/>
                <a:ext cx="1357527" cy="678764"/>
              </a:xfrm>
              <a:custGeom>
                <a:rect b="b" l="l" r="r" t="t"/>
                <a:pathLst>
                  <a:path extrusionOk="0" h="10664" w="21328">
                    <a:moveTo>
                      <a:pt x="0" y="1"/>
                    </a:moveTo>
                    <a:lnTo>
                      <a:pt x="10664" y="10664"/>
                    </a:lnTo>
                    <a:lnTo>
                      <a:pt x="21327" y="1"/>
                    </a:lnTo>
                    <a:lnTo>
                      <a:pt x="18905" y="1"/>
                    </a:lnTo>
                    <a:lnTo>
                      <a:pt x="10664" y="8243"/>
                    </a:lnTo>
                    <a:lnTo>
                      <a:pt x="2422" y="1"/>
                    </a:lnTo>
                    <a:close/>
                  </a:path>
                </a:pathLst>
              </a:custGeom>
              <a:solidFill>
                <a:srgbClr val="202020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6" name="Google Shape;56;p3"/>
              <p:cNvSpPr/>
              <p:nvPr/>
            </p:nvSpPr>
            <p:spPr>
              <a:xfrm rot="10800000">
                <a:off x="7124993" y="4902413"/>
                <a:ext cx="482085" cy="241043"/>
              </a:xfrm>
              <a:custGeom>
                <a:rect b="b" l="l" r="r" t="t"/>
                <a:pathLst>
                  <a:path extrusionOk="0" h="3787" w="7574">
                    <a:moveTo>
                      <a:pt x="0" y="1"/>
                    </a:moveTo>
                    <a:lnTo>
                      <a:pt x="3787" y="3787"/>
                    </a:lnTo>
                    <a:lnTo>
                      <a:pt x="7573" y="1"/>
                    </a:lnTo>
                    <a:lnTo>
                      <a:pt x="5151" y="1"/>
                    </a:lnTo>
                    <a:lnTo>
                      <a:pt x="3787" y="1366"/>
                    </a:lnTo>
                    <a:lnTo>
                      <a:pt x="2422" y="1"/>
                    </a:lnTo>
                    <a:close/>
                  </a:path>
                </a:pathLst>
              </a:custGeom>
              <a:solidFill>
                <a:srgbClr val="202020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grpSp>
            <p:nvGrpSpPr>
              <p:cNvPr id="57" name="Google Shape;57;p3"/>
              <p:cNvGrpSpPr/>
              <p:nvPr/>
            </p:nvGrpSpPr>
            <p:grpSpPr>
              <a:xfrm>
                <a:off x="4936225" y="0"/>
                <a:ext cx="4207774" cy="5143456"/>
                <a:chOff x="4936225" y="0"/>
                <a:chExt cx="4207774" cy="5143456"/>
              </a:xfrm>
            </p:grpSpPr>
            <p:sp>
              <p:nvSpPr>
                <p:cNvPr id="58" name="Google Shape;58;p3"/>
                <p:cNvSpPr/>
                <p:nvPr/>
              </p:nvSpPr>
              <p:spPr>
                <a:xfrm rot="10800000">
                  <a:off x="4936225" y="2713490"/>
                  <a:ext cx="4207774" cy="2429966"/>
                </a:xfrm>
                <a:custGeom>
                  <a:rect b="b" l="l" r="r" t="t"/>
                  <a:pathLst>
                    <a:path extrusionOk="0" h="38177" w="66108">
                      <a:moveTo>
                        <a:pt x="63686" y="1"/>
                      </a:moveTo>
                      <a:lnTo>
                        <a:pt x="27933" y="35755"/>
                      </a:lnTo>
                      <a:lnTo>
                        <a:pt x="0" y="7822"/>
                      </a:lnTo>
                      <a:lnTo>
                        <a:pt x="0" y="10243"/>
                      </a:lnTo>
                      <a:lnTo>
                        <a:pt x="27933" y="38176"/>
                      </a:lnTo>
                      <a:lnTo>
                        <a:pt x="66108" y="1"/>
                      </a:lnTo>
                      <a:close/>
                    </a:path>
                  </a:pathLst>
                </a:custGeom>
                <a:solidFill>
                  <a:srgbClr val="202020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59" name="Google Shape;59;p3"/>
                <p:cNvSpPr/>
                <p:nvPr/>
              </p:nvSpPr>
              <p:spPr>
                <a:xfrm rot="10800000">
                  <a:off x="5373946" y="3151211"/>
                  <a:ext cx="3770053" cy="1992245"/>
                </a:xfrm>
                <a:custGeom>
                  <a:rect b="b" l="l" r="r" t="t"/>
                  <a:pathLst>
                    <a:path extrusionOk="0" h="31300" w="59231">
                      <a:moveTo>
                        <a:pt x="56809" y="1"/>
                      </a:moveTo>
                      <a:lnTo>
                        <a:pt x="27933" y="28877"/>
                      </a:lnTo>
                      <a:lnTo>
                        <a:pt x="0" y="945"/>
                      </a:lnTo>
                      <a:lnTo>
                        <a:pt x="0" y="3363"/>
                      </a:lnTo>
                      <a:lnTo>
                        <a:pt x="27933" y="31299"/>
                      </a:lnTo>
                      <a:lnTo>
                        <a:pt x="59231" y="1"/>
                      </a:lnTo>
                      <a:close/>
                    </a:path>
                  </a:pathLst>
                </a:custGeom>
                <a:solidFill>
                  <a:srgbClr val="202020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60" name="Google Shape;60;p3"/>
                <p:cNvSpPr/>
                <p:nvPr/>
              </p:nvSpPr>
              <p:spPr>
                <a:xfrm rot="10800000">
                  <a:off x="5811663" y="3589186"/>
                  <a:ext cx="3108602" cy="1554269"/>
                </a:xfrm>
                <a:custGeom>
                  <a:rect b="b" l="l" r="r" t="t"/>
                  <a:pathLst>
                    <a:path extrusionOk="0" h="24419" w="48839">
                      <a:moveTo>
                        <a:pt x="0" y="1"/>
                      </a:moveTo>
                      <a:lnTo>
                        <a:pt x="24418" y="24418"/>
                      </a:lnTo>
                      <a:lnTo>
                        <a:pt x="48838" y="1"/>
                      </a:lnTo>
                      <a:lnTo>
                        <a:pt x="46417" y="1"/>
                      </a:lnTo>
                      <a:lnTo>
                        <a:pt x="24418" y="22000"/>
                      </a:lnTo>
                      <a:lnTo>
                        <a:pt x="2422" y="1"/>
                      </a:lnTo>
                      <a:close/>
                    </a:path>
                  </a:pathLst>
                </a:custGeom>
                <a:solidFill>
                  <a:srgbClr val="202020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61" name="Google Shape;61;p3"/>
                <p:cNvSpPr/>
                <p:nvPr/>
              </p:nvSpPr>
              <p:spPr>
                <a:xfrm rot="10800000">
                  <a:off x="7507749" y="935601"/>
                  <a:ext cx="1636251" cy="3272310"/>
                </a:xfrm>
                <a:custGeom>
                  <a:rect b="b" l="l" r="r" t="t"/>
                  <a:pathLst>
                    <a:path extrusionOk="0" h="51411" w="25707">
                      <a:moveTo>
                        <a:pt x="0" y="1"/>
                      </a:moveTo>
                      <a:lnTo>
                        <a:pt x="0" y="2422"/>
                      </a:lnTo>
                      <a:lnTo>
                        <a:pt x="23285" y="25707"/>
                      </a:lnTo>
                      <a:lnTo>
                        <a:pt x="0" y="48989"/>
                      </a:lnTo>
                      <a:lnTo>
                        <a:pt x="0" y="51410"/>
                      </a:lnTo>
                      <a:lnTo>
                        <a:pt x="25707" y="25707"/>
                      </a:lnTo>
                      <a:lnTo>
                        <a:pt x="0" y="1"/>
                      </a:lnTo>
                      <a:close/>
                    </a:path>
                  </a:pathLst>
                </a:custGeom>
                <a:solidFill>
                  <a:srgbClr val="202020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62" name="Google Shape;62;p3"/>
                <p:cNvSpPr/>
                <p:nvPr/>
              </p:nvSpPr>
              <p:spPr>
                <a:xfrm rot="10800000">
                  <a:off x="7945724" y="1373314"/>
                  <a:ext cx="1198275" cy="2396868"/>
                </a:xfrm>
                <a:custGeom>
                  <a:rect b="b" l="l" r="r" t="t"/>
                  <a:pathLst>
                    <a:path extrusionOk="0" h="37657" w="18826">
                      <a:moveTo>
                        <a:pt x="0" y="1"/>
                      </a:moveTo>
                      <a:lnTo>
                        <a:pt x="0" y="2422"/>
                      </a:lnTo>
                      <a:lnTo>
                        <a:pt x="16405" y="18830"/>
                      </a:lnTo>
                      <a:lnTo>
                        <a:pt x="0" y="35235"/>
                      </a:lnTo>
                      <a:lnTo>
                        <a:pt x="0" y="37656"/>
                      </a:lnTo>
                      <a:lnTo>
                        <a:pt x="18826" y="18830"/>
                      </a:lnTo>
                      <a:lnTo>
                        <a:pt x="0" y="1"/>
                      </a:lnTo>
                      <a:close/>
                    </a:path>
                  </a:pathLst>
                </a:custGeom>
                <a:solidFill>
                  <a:srgbClr val="202020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63" name="Google Shape;63;p3"/>
                <p:cNvSpPr/>
                <p:nvPr/>
              </p:nvSpPr>
              <p:spPr>
                <a:xfrm rot="10800000">
                  <a:off x="8383445" y="1811027"/>
                  <a:ext cx="760554" cy="1521171"/>
                </a:xfrm>
                <a:custGeom>
                  <a:rect b="b" l="l" r="r" t="t"/>
                  <a:pathLst>
                    <a:path extrusionOk="0" h="23899" w="11949">
                      <a:moveTo>
                        <a:pt x="0" y="1"/>
                      </a:moveTo>
                      <a:lnTo>
                        <a:pt x="0" y="2419"/>
                      </a:lnTo>
                      <a:lnTo>
                        <a:pt x="9528" y="11949"/>
                      </a:lnTo>
                      <a:lnTo>
                        <a:pt x="0" y="21476"/>
                      </a:lnTo>
                      <a:lnTo>
                        <a:pt x="0" y="23898"/>
                      </a:lnTo>
                      <a:lnTo>
                        <a:pt x="11949" y="11949"/>
                      </a:lnTo>
                      <a:lnTo>
                        <a:pt x="0" y="1"/>
                      </a:lnTo>
                      <a:close/>
                    </a:path>
                  </a:pathLst>
                </a:custGeom>
                <a:solidFill>
                  <a:srgbClr val="202020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64" name="Google Shape;64;p3"/>
                <p:cNvSpPr/>
                <p:nvPr/>
              </p:nvSpPr>
              <p:spPr>
                <a:xfrm rot="10800000">
                  <a:off x="8821166" y="2248994"/>
                  <a:ext cx="322833" cy="645475"/>
                </a:xfrm>
                <a:custGeom>
                  <a:rect b="b" l="l" r="r" t="t"/>
                  <a:pathLst>
                    <a:path extrusionOk="0" h="10141" w="5072">
                      <a:moveTo>
                        <a:pt x="0" y="1"/>
                      </a:moveTo>
                      <a:lnTo>
                        <a:pt x="0" y="2422"/>
                      </a:lnTo>
                      <a:lnTo>
                        <a:pt x="2651" y="5072"/>
                      </a:lnTo>
                      <a:lnTo>
                        <a:pt x="0" y="7719"/>
                      </a:lnTo>
                      <a:lnTo>
                        <a:pt x="0" y="10141"/>
                      </a:lnTo>
                      <a:lnTo>
                        <a:pt x="5072" y="5072"/>
                      </a:lnTo>
                      <a:lnTo>
                        <a:pt x="0" y="1"/>
                      </a:lnTo>
                      <a:close/>
                    </a:path>
                  </a:pathLst>
                </a:custGeom>
                <a:solidFill>
                  <a:srgbClr val="202020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65" name="Google Shape;65;p3"/>
                <p:cNvSpPr/>
                <p:nvPr/>
              </p:nvSpPr>
              <p:spPr>
                <a:xfrm rot="10800000">
                  <a:off x="4936225" y="40"/>
                  <a:ext cx="4207774" cy="2429902"/>
                </a:xfrm>
                <a:custGeom>
                  <a:rect b="b" l="l" r="r" t="t"/>
                  <a:pathLst>
                    <a:path extrusionOk="0" h="38176" w="66108">
                      <a:moveTo>
                        <a:pt x="27933" y="1"/>
                      </a:moveTo>
                      <a:lnTo>
                        <a:pt x="0" y="27933"/>
                      </a:lnTo>
                      <a:lnTo>
                        <a:pt x="0" y="30354"/>
                      </a:lnTo>
                      <a:lnTo>
                        <a:pt x="27933" y="2422"/>
                      </a:lnTo>
                      <a:lnTo>
                        <a:pt x="63686" y="38175"/>
                      </a:lnTo>
                      <a:lnTo>
                        <a:pt x="66108" y="38175"/>
                      </a:lnTo>
                      <a:lnTo>
                        <a:pt x="27933" y="1"/>
                      </a:lnTo>
                      <a:close/>
                    </a:path>
                  </a:pathLst>
                </a:custGeom>
                <a:solidFill>
                  <a:srgbClr val="202020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66" name="Google Shape;66;p3"/>
                <p:cNvSpPr/>
                <p:nvPr/>
              </p:nvSpPr>
              <p:spPr>
                <a:xfrm rot="10800000">
                  <a:off x="5373946" y="32"/>
                  <a:ext cx="3770053" cy="1991990"/>
                </a:xfrm>
                <a:custGeom>
                  <a:rect b="b" l="l" r="r" t="t"/>
                  <a:pathLst>
                    <a:path extrusionOk="0" h="31296" w="59231">
                      <a:moveTo>
                        <a:pt x="27933" y="1"/>
                      </a:moveTo>
                      <a:lnTo>
                        <a:pt x="0" y="27933"/>
                      </a:lnTo>
                      <a:lnTo>
                        <a:pt x="0" y="30355"/>
                      </a:lnTo>
                      <a:lnTo>
                        <a:pt x="27933" y="2419"/>
                      </a:lnTo>
                      <a:lnTo>
                        <a:pt x="56809" y="31295"/>
                      </a:lnTo>
                      <a:lnTo>
                        <a:pt x="59231" y="31295"/>
                      </a:lnTo>
                      <a:lnTo>
                        <a:pt x="27933" y="1"/>
                      </a:lnTo>
                      <a:close/>
                    </a:path>
                  </a:pathLst>
                </a:custGeom>
                <a:solidFill>
                  <a:srgbClr val="202020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67" name="Google Shape;67;p3"/>
                <p:cNvSpPr/>
                <p:nvPr/>
              </p:nvSpPr>
              <p:spPr>
                <a:xfrm rot="10800000">
                  <a:off x="5811663" y="24"/>
                  <a:ext cx="3108602" cy="1554269"/>
                </a:xfrm>
                <a:custGeom>
                  <a:rect b="b" l="l" r="r" t="t"/>
                  <a:pathLst>
                    <a:path extrusionOk="0" h="24419" w="48839">
                      <a:moveTo>
                        <a:pt x="24418" y="1"/>
                      </a:moveTo>
                      <a:lnTo>
                        <a:pt x="0" y="24418"/>
                      </a:lnTo>
                      <a:lnTo>
                        <a:pt x="2422" y="24418"/>
                      </a:lnTo>
                      <a:lnTo>
                        <a:pt x="24418" y="2423"/>
                      </a:lnTo>
                      <a:lnTo>
                        <a:pt x="46417" y="24418"/>
                      </a:lnTo>
                      <a:lnTo>
                        <a:pt x="48838" y="24418"/>
                      </a:lnTo>
                      <a:lnTo>
                        <a:pt x="24418" y="1"/>
                      </a:lnTo>
                      <a:close/>
                    </a:path>
                  </a:pathLst>
                </a:custGeom>
                <a:solidFill>
                  <a:srgbClr val="202020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68" name="Google Shape;68;p3"/>
                <p:cNvSpPr/>
                <p:nvPr/>
              </p:nvSpPr>
              <p:spPr>
                <a:xfrm rot="10800000">
                  <a:off x="6249567" y="16"/>
                  <a:ext cx="2232969" cy="1116485"/>
                </a:xfrm>
                <a:custGeom>
                  <a:rect b="b" l="l" r="r" t="t"/>
                  <a:pathLst>
                    <a:path extrusionOk="0" h="17541" w="35082">
                      <a:moveTo>
                        <a:pt x="17541" y="0"/>
                      </a:moveTo>
                      <a:lnTo>
                        <a:pt x="0" y="17540"/>
                      </a:lnTo>
                      <a:lnTo>
                        <a:pt x="2422" y="17540"/>
                      </a:lnTo>
                      <a:lnTo>
                        <a:pt x="17541" y="2422"/>
                      </a:lnTo>
                      <a:lnTo>
                        <a:pt x="32663" y="17540"/>
                      </a:lnTo>
                      <a:lnTo>
                        <a:pt x="35081" y="17540"/>
                      </a:lnTo>
                      <a:lnTo>
                        <a:pt x="17541" y="0"/>
                      </a:lnTo>
                      <a:close/>
                    </a:path>
                  </a:pathLst>
                </a:custGeom>
                <a:solidFill>
                  <a:srgbClr val="202020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69" name="Google Shape;69;p3"/>
                <p:cNvSpPr/>
                <p:nvPr/>
              </p:nvSpPr>
              <p:spPr>
                <a:xfrm rot="10800000">
                  <a:off x="6687280" y="8"/>
                  <a:ext cx="1357527" cy="678764"/>
                </a:xfrm>
                <a:custGeom>
                  <a:rect b="b" l="l" r="r" t="t"/>
                  <a:pathLst>
                    <a:path extrusionOk="0" h="10664" w="21328">
                      <a:moveTo>
                        <a:pt x="10664" y="0"/>
                      </a:moveTo>
                      <a:lnTo>
                        <a:pt x="0" y="10663"/>
                      </a:lnTo>
                      <a:lnTo>
                        <a:pt x="2422" y="10663"/>
                      </a:lnTo>
                      <a:lnTo>
                        <a:pt x="10664" y="2422"/>
                      </a:lnTo>
                      <a:lnTo>
                        <a:pt x="18905" y="10663"/>
                      </a:lnTo>
                      <a:lnTo>
                        <a:pt x="21327" y="10663"/>
                      </a:lnTo>
                      <a:lnTo>
                        <a:pt x="10664" y="0"/>
                      </a:lnTo>
                      <a:close/>
                    </a:path>
                  </a:pathLst>
                </a:custGeom>
                <a:solidFill>
                  <a:srgbClr val="202020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70" name="Google Shape;70;p3"/>
                <p:cNvSpPr/>
                <p:nvPr/>
              </p:nvSpPr>
              <p:spPr>
                <a:xfrm rot="10800000">
                  <a:off x="7124993" y="0"/>
                  <a:ext cx="482085" cy="241043"/>
                </a:xfrm>
                <a:custGeom>
                  <a:rect b="b" l="l" r="r" t="t"/>
                  <a:pathLst>
                    <a:path extrusionOk="0" h="3787" w="7574">
                      <a:moveTo>
                        <a:pt x="3787" y="0"/>
                      </a:moveTo>
                      <a:lnTo>
                        <a:pt x="0" y="3786"/>
                      </a:lnTo>
                      <a:lnTo>
                        <a:pt x="2422" y="3786"/>
                      </a:lnTo>
                      <a:lnTo>
                        <a:pt x="3787" y="2422"/>
                      </a:lnTo>
                      <a:lnTo>
                        <a:pt x="5151" y="3786"/>
                      </a:lnTo>
                      <a:lnTo>
                        <a:pt x="7573" y="3786"/>
                      </a:lnTo>
                      <a:lnTo>
                        <a:pt x="3787" y="0"/>
                      </a:lnTo>
                      <a:close/>
                    </a:path>
                  </a:pathLst>
                </a:custGeom>
                <a:solidFill>
                  <a:srgbClr val="202020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</p:grpSp>
        <p:sp>
          <p:nvSpPr>
            <p:cNvPr id="71" name="Google Shape;71;p3"/>
            <p:cNvSpPr/>
            <p:nvPr/>
          </p:nvSpPr>
          <p:spPr>
            <a:xfrm>
              <a:off x="2240100" y="1032000"/>
              <a:ext cx="6903900" cy="3079800"/>
            </a:xfrm>
            <a:prstGeom prst="rect">
              <a:avLst/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72" name="Google Shape;72;p3"/>
          <p:cNvSpPr txBox="1"/>
          <p:nvPr>
            <p:ph type="title"/>
          </p:nvPr>
        </p:nvSpPr>
        <p:spPr>
          <a:xfrm>
            <a:off x="3321300" y="1775550"/>
            <a:ext cx="5102700" cy="1742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r">
              <a:spcBef>
                <a:spcPts val="0"/>
              </a:spcBef>
              <a:spcAft>
                <a:spcPts val="0"/>
              </a:spcAft>
              <a:buSzPts val="4200"/>
              <a:buNone/>
              <a:defRPr sz="36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73" name="Google Shape;73;p3"/>
          <p:cNvSpPr txBox="1"/>
          <p:nvPr>
            <p:ph idx="1" type="subTitle"/>
          </p:nvPr>
        </p:nvSpPr>
        <p:spPr>
          <a:xfrm>
            <a:off x="3321298" y="3517952"/>
            <a:ext cx="5102700" cy="469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Catamaran"/>
              <a:buNone/>
              <a:defRPr sz="1600">
                <a:latin typeface="Catamaran"/>
                <a:ea typeface="Catamaran"/>
                <a:cs typeface="Catamaran"/>
                <a:sym typeface="Catamaran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Catamaran"/>
              <a:buNone/>
              <a:defRPr sz="2100">
                <a:latin typeface="Catamaran"/>
                <a:ea typeface="Catamaran"/>
                <a:cs typeface="Catamaran"/>
                <a:sym typeface="Catamaran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Catamaran"/>
              <a:buNone/>
              <a:defRPr sz="2100">
                <a:latin typeface="Catamaran"/>
                <a:ea typeface="Catamaran"/>
                <a:cs typeface="Catamaran"/>
                <a:sym typeface="Catamaran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Catamaran"/>
              <a:buNone/>
              <a:defRPr sz="2100">
                <a:latin typeface="Catamaran"/>
                <a:ea typeface="Catamaran"/>
                <a:cs typeface="Catamaran"/>
                <a:sym typeface="Catamaran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Catamaran"/>
              <a:buNone/>
              <a:defRPr sz="2100">
                <a:latin typeface="Catamaran"/>
                <a:ea typeface="Catamaran"/>
                <a:cs typeface="Catamaran"/>
                <a:sym typeface="Catamaran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Catamaran"/>
              <a:buNone/>
              <a:defRPr sz="2100">
                <a:latin typeface="Catamaran"/>
                <a:ea typeface="Catamaran"/>
                <a:cs typeface="Catamaran"/>
                <a:sym typeface="Catamaran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Catamaran"/>
              <a:buNone/>
              <a:defRPr sz="2100">
                <a:latin typeface="Catamaran"/>
                <a:ea typeface="Catamaran"/>
                <a:cs typeface="Catamaran"/>
                <a:sym typeface="Catamaran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Catamaran"/>
              <a:buNone/>
              <a:defRPr sz="2100">
                <a:latin typeface="Catamaran"/>
                <a:ea typeface="Catamaran"/>
                <a:cs typeface="Catamaran"/>
                <a:sym typeface="Catamaran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Catamaran"/>
              <a:buNone/>
              <a:defRPr sz="2100">
                <a:latin typeface="Catamaran"/>
                <a:ea typeface="Catamaran"/>
                <a:cs typeface="Catamaran"/>
                <a:sym typeface="Catamaran"/>
              </a:defRPr>
            </a:lvl9pPr>
          </a:lstStyle>
          <a:p/>
        </p:txBody>
      </p:sp>
      <p:sp>
        <p:nvSpPr>
          <p:cNvPr id="74" name="Google Shape;74;p3"/>
          <p:cNvSpPr txBox="1"/>
          <p:nvPr>
            <p:ph hasCustomPrompt="1" idx="2" type="title"/>
          </p:nvPr>
        </p:nvSpPr>
        <p:spPr>
          <a:xfrm flipH="1">
            <a:off x="4930800" y="1140748"/>
            <a:ext cx="3493200" cy="634800"/>
          </a:xfrm>
          <a:prstGeom prst="rect">
            <a:avLst/>
          </a:prstGeom>
          <a:noFill/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r">
              <a:spcBef>
                <a:spcPts val="0"/>
              </a:spcBef>
              <a:spcAft>
                <a:spcPts val="0"/>
              </a:spcAft>
              <a:buClr>
                <a:srgbClr val="E87E45"/>
              </a:buClr>
              <a:buSzPts val="3600"/>
              <a:buNone/>
              <a:defRPr sz="4000"/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rgbClr val="E87E45"/>
              </a:buClr>
              <a:buSzPts val="3600"/>
              <a:buNone/>
              <a:defRPr sz="3600">
                <a:solidFill>
                  <a:srgbClr val="E87E45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rgbClr val="E87E45"/>
              </a:buClr>
              <a:buSzPts val="3600"/>
              <a:buNone/>
              <a:defRPr sz="3600">
                <a:solidFill>
                  <a:srgbClr val="E87E45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rgbClr val="E87E45"/>
              </a:buClr>
              <a:buSzPts val="3600"/>
              <a:buNone/>
              <a:defRPr sz="3600">
                <a:solidFill>
                  <a:srgbClr val="E87E45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rgbClr val="E87E45"/>
              </a:buClr>
              <a:buSzPts val="3600"/>
              <a:buNone/>
              <a:defRPr sz="3600">
                <a:solidFill>
                  <a:srgbClr val="E87E45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rgbClr val="E87E45"/>
              </a:buClr>
              <a:buSzPts val="3600"/>
              <a:buNone/>
              <a:defRPr sz="3600">
                <a:solidFill>
                  <a:srgbClr val="E87E45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rgbClr val="E87E45"/>
              </a:buClr>
              <a:buSzPts val="3600"/>
              <a:buNone/>
              <a:defRPr sz="3600">
                <a:solidFill>
                  <a:srgbClr val="E87E45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rgbClr val="E87E45"/>
              </a:buClr>
              <a:buSzPts val="3600"/>
              <a:buNone/>
              <a:defRPr sz="3600">
                <a:solidFill>
                  <a:srgbClr val="E87E45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rgbClr val="E87E45"/>
              </a:buClr>
              <a:buSzPts val="3600"/>
              <a:buNone/>
              <a:defRPr sz="3600">
                <a:solidFill>
                  <a:srgbClr val="E87E45"/>
                </a:solidFill>
              </a:defRPr>
            </a:lvl9pPr>
          </a:lstStyle>
          <a:p>
            <a:r>
              <a:t>xx%</a:t>
            </a: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Vacía 1 1 3">
  <p:cSld name="BLANK_1_1_3_2">
    <p:spTree>
      <p:nvGrpSpPr>
        <p:cNvPr id="419" name="Shape 4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0" name="Google Shape;420;p21"/>
          <p:cNvSpPr txBox="1"/>
          <p:nvPr>
            <p:ph hasCustomPrompt="1" type="title"/>
          </p:nvPr>
        </p:nvSpPr>
        <p:spPr>
          <a:xfrm flipH="1">
            <a:off x="5957568" y="1146900"/>
            <a:ext cx="2461200" cy="502500"/>
          </a:xfrm>
          <a:prstGeom prst="rect">
            <a:avLst/>
          </a:prstGeom>
          <a:noFill/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r">
              <a:spcBef>
                <a:spcPts val="0"/>
              </a:spcBef>
              <a:spcAft>
                <a:spcPts val="0"/>
              </a:spcAft>
              <a:buClr>
                <a:srgbClr val="E87E45"/>
              </a:buClr>
              <a:buSzPts val="3600"/>
              <a:buNone/>
              <a:defRPr sz="3000"/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E87E45"/>
              </a:buClr>
              <a:buSzPts val="3600"/>
              <a:buNone/>
              <a:defRPr sz="3600">
                <a:solidFill>
                  <a:srgbClr val="E87E45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E87E45"/>
              </a:buClr>
              <a:buSzPts val="3600"/>
              <a:buNone/>
              <a:defRPr sz="3600">
                <a:solidFill>
                  <a:srgbClr val="E87E45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E87E45"/>
              </a:buClr>
              <a:buSzPts val="3600"/>
              <a:buNone/>
              <a:defRPr sz="3600">
                <a:solidFill>
                  <a:srgbClr val="E87E45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E87E45"/>
              </a:buClr>
              <a:buSzPts val="3600"/>
              <a:buNone/>
              <a:defRPr sz="3600">
                <a:solidFill>
                  <a:srgbClr val="E87E45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E87E45"/>
              </a:buClr>
              <a:buSzPts val="3600"/>
              <a:buNone/>
              <a:defRPr sz="3600">
                <a:solidFill>
                  <a:srgbClr val="E87E45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E87E45"/>
              </a:buClr>
              <a:buSzPts val="3600"/>
              <a:buNone/>
              <a:defRPr sz="3600">
                <a:solidFill>
                  <a:srgbClr val="E87E45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E87E45"/>
              </a:buClr>
              <a:buSzPts val="3600"/>
              <a:buNone/>
              <a:defRPr sz="3600">
                <a:solidFill>
                  <a:srgbClr val="E87E45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E87E45"/>
              </a:buClr>
              <a:buSzPts val="3600"/>
              <a:buNone/>
              <a:defRPr sz="3600">
                <a:solidFill>
                  <a:srgbClr val="E87E45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421" name="Google Shape;421;p21"/>
          <p:cNvSpPr txBox="1"/>
          <p:nvPr>
            <p:ph idx="1" type="subTitle"/>
          </p:nvPr>
        </p:nvSpPr>
        <p:spPr>
          <a:xfrm flipH="1">
            <a:off x="5957496" y="1649397"/>
            <a:ext cx="2461200" cy="577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3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22" name="Google Shape;422;p21"/>
          <p:cNvSpPr txBox="1"/>
          <p:nvPr>
            <p:ph hasCustomPrompt="1" idx="2" type="title"/>
          </p:nvPr>
        </p:nvSpPr>
        <p:spPr>
          <a:xfrm flipH="1">
            <a:off x="5957600" y="2509290"/>
            <a:ext cx="2461200" cy="502500"/>
          </a:xfrm>
          <a:prstGeom prst="rect">
            <a:avLst/>
          </a:prstGeom>
          <a:noFill/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r">
              <a:spcBef>
                <a:spcPts val="0"/>
              </a:spcBef>
              <a:spcAft>
                <a:spcPts val="0"/>
              </a:spcAft>
              <a:buClr>
                <a:srgbClr val="E87E45"/>
              </a:buClr>
              <a:buSzPts val="3600"/>
              <a:buNone/>
              <a:defRPr sz="3000"/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E87E45"/>
              </a:buClr>
              <a:buSzPts val="3600"/>
              <a:buNone/>
              <a:defRPr sz="3600">
                <a:solidFill>
                  <a:srgbClr val="E87E45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E87E45"/>
              </a:buClr>
              <a:buSzPts val="3600"/>
              <a:buNone/>
              <a:defRPr sz="3600">
                <a:solidFill>
                  <a:srgbClr val="E87E45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E87E45"/>
              </a:buClr>
              <a:buSzPts val="3600"/>
              <a:buNone/>
              <a:defRPr sz="3600">
                <a:solidFill>
                  <a:srgbClr val="E87E45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E87E45"/>
              </a:buClr>
              <a:buSzPts val="3600"/>
              <a:buNone/>
              <a:defRPr sz="3600">
                <a:solidFill>
                  <a:srgbClr val="E87E45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E87E45"/>
              </a:buClr>
              <a:buSzPts val="3600"/>
              <a:buNone/>
              <a:defRPr sz="3600">
                <a:solidFill>
                  <a:srgbClr val="E87E45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E87E45"/>
              </a:buClr>
              <a:buSzPts val="3600"/>
              <a:buNone/>
              <a:defRPr sz="3600">
                <a:solidFill>
                  <a:srgbClr val="E87E45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E87E45"/>
              </a:buClr>
              <a:buSzPts val="3600"/>
              <a:buNone/>
              <a:defRPr sz="3600">
                <a:solidFill>
                  <a:srgbClr val="E87E45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E87E45"/>
              </a:buClr>
              <a:buSzPts val="3600"/>
              <a:buNone/>
              <a:defRPr sz="3600">
                <a:solidFill>
                  <a:srgbClr val="E87E45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423" name="Google Shape;423;p21"/>
          <p:cNvSpPr txBox="1"/>
          <p:nvPr>
            <p:ph idx="3" type="subTitle"/>
          </p:nvPr>
        </p:nvSpPr>
        <p:spPr>
          <a:xfrm flipH="1">
            <a:off x="5957528" y="3011800"/>
            <a:ext cx="2461200" cy="577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3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24" name="Google Shape;424;p21"/>
          <p:cNvSpPr txBox="1"/>
          <p:nvPr>
            <p:ph idx="4" type="title"/>
          </p:nvPr>
        </p:nvSpPr>
        <p:spPr>
          <a:xfrm>
            <a:off x="1889093" y="371291"/>
            <a:ext cx="53658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 sz="2500"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425" name="Google Shape;425;p21"/>
          <p:cNvSpPr txBox="1"/>
          <p:nvPr>
            <p:ph hasCustomPrompt="1" idx="5" type="title"/>
          </p:nvPr>
        </p:nvSpPr>
        <p:spPr>
          <a:xfrm flipH="1">
            <a:off x="5957600" y="3871690"/>
            <a:ext cx="2461200" cy="502500"/>
          </a:xfrm>
          <a:prstGeom prst="rect">
            <a:avLst/>
          </a:prstGeom>
          <a:noFill/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r">
              <a:spcBef>
                <a:spcPts val="0"/>
              </a:spcBef>
              <a:spcAft>
                <a:spcPts val="0"/>
              </a:spcAft>
              <a:buClr>
                <a:srgbClr val="E87E45"/>
              </a:buClr>
              <a:buSzPts val="3600"/>
              <a:buNone/>
              <a:defRPr sz="3000"/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E87E45"/>
              </a:buClr>
              <a:buSzPts val="3600"/>
              <a:buNone/>
              <a:defRPr sz="3600">
                <a:solidFill>
                  <a:srgbClr val="E87E45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E87E45"/>
              </a:buClr>
              <a:buSzPts val="3600"/>
              <a:buNone/>
              <a:defRPr sz="3600">
                <a:solidFill>
                  <a:srgbClr val="E87E45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E87E45"/>
              </a:buClr>
              <a:buSzPts val="3600"/>
              <a:buNone/>
              <a:defRPr sz="3600">
                <a:solidFill>
                  <a:srgbClr val="E87E45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E87E45"/>
              </a:buClr>
              <a:buSzPts val="3600"/>
              <a:buNone/>
              <a:defRPr sz="3600">
                <a:solidFill>
                  <a:srgbClr val="E87E45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E87E45"/>
              </a:buClr>
              <a:buSzPts val="3600"/>
              <a:buNone/>
              <a:defRPr sz="3600">
                <a:solidFill>
                  <a:srgbClr val="E87E45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E87E45"/>
              </a:buClr>
              <a:buSzPts val="3600"/>
              <a:buNone/>
              <a:defRPr sz="3600">
                <a:solidFill>
                  <a:srgbClr val="E87E45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E87E45"/>
              </a:buClr>
              <a:buSzPts val="3600"/>
              <a:buNone/>
              <a:defRPr sz="3600">
                <a:solidFill>
                  <a:srgbClr val="E87E45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E87E45"/>
              </a:buClr>
              <a:buSzPts val="3600"/>
              <a:buNone/>
              <a:defRPr sz="3600">
                <a:solidFill>
                  <a:srgbClr val="E87E45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426" name="Google Shape;426;p21"/>
          <p:cNvSpPr txBox="1"/>
          <p:nvPr>
            <p:ph idx="6" type="subTitle"/>
          </p:nvPr>
        </p:nvSpPr>
        <p:spPr>
          <a:xfrm flipH="1">
            <a:off x="5957528" y="4374200"/>
            <a:ext cx="2461200" cy="577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3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grpSp>
        <p:nvGrpSpPr>
          <p:cNvPr id="427" name="Google Shape;427;p21"/>
          <p:cNvGrpSpPr/>
          <p:nvPr/>
        </p:nvGrpSpPr>
        <p:grpSpPr>
          <a:xfrm rot="5400000">
            <a:off x="-821006" y="2689231"/>
            <a:ext cx="1636251" cy="3272310"/>
            <a:chOff x="7507749" y="935601"/>
            <a:chExt cx="1636251" cy="3272310"/>
          </a:xfrm>
        </p:grpSpPr>
        <p:sp>
          <p:nvSpPr>
            <p:cNvPr id="428" name="Google Shape;428;p21"/>
            <p:cNvSpPr/>
            <p:nvPr/>
          </p:nvSpPr>
          <p:spPr>
            <a:xfrm rot="10800000">
              <a:off x="7507749" y="935601"/>
              <a:ext cx="1636251" cy="3272310"/>
            </a:xfrm>
            <a:custGeom>
              <a:rect b="b" l="l" r="r" t="t"/>
              <a:pathLst>
                <a:path extrusionOk="0" h="51411" w="25707">
                  <a:moveTo>
                    <a:pt x="0" y="1"/>
                  </a:moveTo>
                  <a:lnTo>
                    <a:pt x="0" y="2422"/>
                  </a:lnTo>
                  <a:lnTo>
                    <a:pt x="23285" y="25707"/>
                  </a:lnTo>
                  <a:lnTo>
                    <a:pt x="0" y="48989"/>
                  </a:lnTo>
                  <a:lnTo>
                    <a:pt x="0" y="51410"/>
                  </a:lnTo>
                  <a:lnTo>
                    <a:pt x="25707" y="25707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0202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9" name="Google Shape;429;p21"/>
            <p:cNvSpPr/>
            <p:nvPr/>
          </p:nvSpPr>
          <p:spPr>
            <a:xfrm rot="10800000">
              <a:off x="7945724" y="1373314"/>
              <a:ext cx="1198275" cy="2396868"/>
            </a:xfrm>
            <a:custGeom>
              <a:rect b="b" l="l" r="r" t="t"/>
              <a:pathLst>
                <a:path extrusionOk="0" h="37657" w="18826">
                  <a:moveTo>
                    <a:pt x="0" y="1"/>
                  </a:moveTo>
                  <a:lnTo>
                    <a:pt x="0" y="2422"/>
                  </a:lnTo>
                  <a:lnTo>
                    <a:pt x="16405" y="18830"/>
                  </a:lnTo>
                  <a:lnTo>
                    <a:pt x="0" y="35235"/>
                  </a:lnTo>
                  <a:lnTo>
                    <a:pt x="0" y="37656"/>
                  </a:lnTo>
                  <a:lnTo>
                    <a:pt x="18826" y="18830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0202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0" name="Google Shape;430;p21"/>
            <p:cNvSpPr/>
            <p:nvPr/>
          </p:nvSpPr>
          <p:spPr>
            <a:xfrm rot="10800000">
              <a:off x="8383445" y="1811027"/>
              <a:ext cx="760554" cy="1521171"/>
            </a:xfrm>
            <a:custGeom>
              <a:rect b="b" l="l" r="r" t="t"/>
              <a:pathLst>
                <a:path extrusionOk="0" h="23899" w="11949">
                  <a:moveTo>
                    <a:pt x="0" y="1"/>
                  </a:moveTo>
                  <a:lnTo>
                    <a:pt x="0" y="2419"/>
                  </a:lnTo>
                  <a:lnTo>
                    <a:pt x="9528" y="11949"/>
                  </a:lnTo>
                  <a:lnTo>
                    <a:pt x="0" y="21476"/>
                  </a:lnTo>
                  <a:lnTo>
                    <a:pt x="0" y="23898"/>
                  </a:lnTo>
                  <a:lnTo>
                    <a:pt x="11949" y="11949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0202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1" name="Google Shape;431;p21"/>
            <p:cNvSpPr/>
            <p:nvPr/>
          </p:nvSpPr>
          <p:spPr>
            <a:xfrm rot="10800000">
              <a:off x="8821166" y="2248994"/>
              <a:ext cx="322833" cy="645475"/>
            </a:xfrm>
            <a:custGeom>
              <a:rect b="b" l="l" r="r" t="t"/>
              <a:pathLst>
                <a:path extrusionOk="0" h="10141" w="5072">
                  <a:moveTo>
                    <a:pt x="0" y="1"/>
                  </a:moveTo>
                  <a:lnTo>
                    <a:pt x="0" y="2422"/>
                  </a:lnTo>
                  <a:lnTo>
                    <a:pt x="2651" y="5072"/>
                  </a:lnTo>
                  <a:lnTo>
                    <a:pt x="0" y="7719"/>
                  </a:lnTo>
                  <a:lnTo>
                    <a:pt x="0" y="10141"/>
                  </a:lnTo>
                  <a:lnTo>
                    <a:pt x="5072" y="5072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0202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 3">
  <p:cSld name="CAPTION_ONLY_1_1_1">
    <p:spTree>
      <p:nvGrpSpPr>
        <p:cNvPr id="432" name="Shape 4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3" name="Google Shape;433;p22"/>
          <p:cNvGrpSpPr/>
          <p:nvPr/>
        </p:nvGrpSpPr>
        <p:grpSpPr>
          <a:xfrm rot="-5400000">
            <a:off x="8330369" y="-818030"/>
            <a:ext cx="1636251" cy="3272310"/>
            <a:chOff x="7507749" y="935601"/>
            <a:chExt cx="1636251" cy="3272310"/>
          </a:xfrm>
        </p:grpSpPr>
        <p:sp>
          <p:nvSpPr>
            <p:cNvPr id="434" name="Google Shape;434;p22"/>
            <p:cNvSpPr/>
            <p:nvPr/>
          </p:nvSpPr>
          <p:spPr>
            <a:xfrm rot="10800000">
              <a:off x="7507749" y="935601"/>
              <a:ext cx="1636251" cy="3272310"/>
            </a:xfrm>
            <a:custGeom>
              <a:rect b="b" l="l" r="r" t="t"/>
              <a:pathLst>
                <a:path extrusionOk="0" h="51411" w="25707">
                  <a:moveTo>
                    <a:pt x="0" y="1"/>
                  </a:moveTo>
                  <a:lnTo>
                    <a:pt x="0" y="2422"/>
                  </a:lnTo>
                  <a:lnTo>
                    <a:pt x="23285" y="25707"/>
                  </a:lnTo>
                  <a:lnTo>
                    <a:pt x="0" y="48989"/>
                  </a:lnTo>
                  <a:lnTo>
                    <a:pt x="0" y="51410"/>
                  </a:lnTo>
                  <a:lnTo>
                    <a:pt x="25707" y="25707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0202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5" name="Google Shape;435;p22"/>
            <p:cNvSpPr/>
            <p:nvPr/>
          </p:nvSpPr>
          <p:spPr>
            <a:xfrm rot="10800000">
              <a:off x="7945724" y="1373314"/>
              <a:ext cx="1198275" cy="2396868"/>
            </a:xfrm>
            <a:custGeom>
              <a:rect b="b" l="l" r="r" t="t"/>
              <a:pathLst>
                <a:path extrusionOk="0" h="37657" w="18826">
                  <a:moveTo>
                    <a:pt x="0" y="1"/>
                  </a:moveTo>
                  <a:lnTo>
                    <a:pt x="0" y="2422"/>
                  </a:lnTo>
                  <a:lnTo>
                    <a:pt x="16405" y="18830"/>
                  </a:lnTo>
                  <a:lnTo>
                    <a:pt x="0" y="35235"/>
                  </a:lnTo>
                  <a:lnTo>
                    <a:pt x="0" y="37656"/>
                  </a:lnTo>
                  <a:lnTo>
                    <a:pt x="18826" y="18830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0202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6" name="Google Shape;436;p22"/>
            <p:cNvSpPr/>
            <p:nvPr/>
          </p:nvSpPr>
          <p:spPr>
            <a:xfrm rot="10800000">
              <a:off x="8383445" y="1811027"/>
              <a:ext cx="760554" cy="1521171"/>
            </a:xfrm>
            <a:custGeom>
              <a:rect b="b" l="l" r="r" t="t"/>
              <a:pathLst>
                <a:path extrusionOk="0" h="23899" w="11949">
                  <a:moveTo>
                    <a:pt x="0" y="1"/>
                  </a:moveTo>
                  <a:lnTo>
                    <a:pt x="0" y="2419"/>
                  </a:lnTo>
                  <a:lnTo>
                    <a:pt x="9528" y="11949"/>
                  </a:lnTo>
                  <a:lnTo>
                    <a:pt x="0" y="21476"/>
                  </a:lnTo>
                  <a:lnTo>
                    <a:pt x="0" y="23898"/>
                  </a:lnTo>
                  <a:lnTo>
                    <a:pt x="11949" y="11949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0202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7" name="Google Shape;437;p22"/>
            <p:cNvSpPr/>
            <p:nvPr/>
          </p:nvSpPr>
          <p:spPr>
            <a:xfrm rot="10800000">
              <a:off x="8821166" y="2248994"/>
              <a:ext cx="322833" cy="645475"/>
            </a:xfrm>
            <a:custGeom>
              <a:rect b="b" l="l" r="r" t="t"/>
              <a:pathLst>
                <a:path extrusionOk="0" h="10141" w="5072">
                  <a:moveTo>
                    <a:pt x="0" y="1"/>
                  </a:moveTo>
                  <a:lnTo>
                    <a:pt x="0" y="2422"/>
                  </a:lnTo>
                  <a:lnTo>
                    <a:pt x="2651" y="5072"/>
                  </a:lnTo>
                  <a:lnTo>
                    <a:pt x="0" y="7719"/>
                  </a:lnTo>
                  <a:lnTo>
                    <a:pt x="0" y="10141"/>
                  </a:lnTo>
                  <a:lnTo>
                    <a:pt x="5072" y="5072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0202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438" name="Google Shape;438;p22"/>
          <p:cNvSpPr txBox="1"/>
          <p:nvPr>
            <p:ph type="title"/>
          </p:nvPr>
        </p:nvSpPr>
        <p:spPr>
          <a:xfrm>
            <a:off x="1889093" y="371291"/>
            <a:ext cx="53658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 sz="2500"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grpSp>
        <p:nvGrpSpPr>
          <p:cNvPr id="439" name="Google Shape;439;p22"/>
          <p:cNvGrpSpPr/>
          <p:nvPr/>
        </p:nvGrpSpPr>
        <p:grpSpPr>
          <a:xfrm rot="5400000">
            <a:off x="1841033" y="2689220"/>
            <a:ext cx="1636251" cy="3272310"/>
            <a:chOff x="7507749" y="935601"/>
            <a:chExt cx="1636251" cy="3272310"/>
          </a:xfrm>
        </p:grpSpPr>
        <p:sp>
          <p:nvSpPr>
            <p:cNvPr id="440" name="Google Shape;440;p22"/>
            <p:cNvSpPr/>
            <p:nvPr/>
          </p:nvSpPr>
          <p:spPr>
            <a:xfrm rot="10800000">
              <a:off x="7507749" y="935601"/>
              <a:ext cx="1636251" cy="3272310"/>
            </a:xfrm>
            <a:custGeom>
              <a:rect b="b" l="l" r="r" t="t"/>
              <a:pathLst>
                <a:path extrusionOk="0" h="51411" w="25707">
                  <a:moveTo>
                    <a:pt x="0" y="1"/>
                  </a:moveTo>
                  <a:lnTo>
                    <a:pt x="0" y="2422"/>
                  </a:lnTo>
                  <a:lnTo>
                    <a:pt x="23285" y="25707"/>
                  </a:lnTo>
                  <a:lnTo>
                    <a:pt x="0" y="48989"/>
                  </a:lnTo>
                  <a:lnTo>
                    <a:pt x="0" y="51410"/>
                  </a:lnTo>
                  <a:lnTo>
                    <a:pt x="25707" y="25707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0202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1" name="Google Shape;441;p22"/>
            <p:cNvSpPr/>
            <p:nvPr/>
          </p:nvSpPr>
          <p:spPr>
            <a:xfrm rot="10800000">
              <a:off x="7945724" y="1373314"/>
              <a:ext cx="1198275" cy="2396868"/>
            </a:xfrm>
            <a:custGeom>
              <a:rect b="b" l="l" r="r" t="t"/>
              <a:pathLst>
                <a:path extrusionOk="0" h="37657" w="18826">
                  <a:moveTo>
                    <a:pt x="0" y="1"/>
                  </a:moveTo>
                  <a:lnTo>
                    <a:pt x="0" y="2422"/>
                  </a:lnTo>
                  <a:lnTo>
                    <a:pt x="16405" y="18830"/>
                  </a:lnTo>
                  <a:lnTo>
                    <a:pt x="0" y="35235"/>
                  </a:lnTo>
                  <a:lnTo>
                    <a:pt x="0" y="37656"/>
                  </a:lnTo>
                  <a:lnTo>
                    <a:pt x="18826" y="18830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0202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2" name="Google Shape;442;p22"/>
            <p:cNvSpPr/>
            <p:nvPr/>
          </p:nvSpPr>
          <p:spPr>
            <a:xfrm rot="10800000">
              <a:off x="8383445" y="1811027"/>
              <a:ext cx="760554" cy="1521171"/>
            </a:xfrm>
            <a:custGeom>
              <a:rect b="b" l="l" r="r" t="t"/>
              <a:pathLst>
                <a:path extrusionOk="0" h="23899" w="11949">
                  <a:moveTo>
                    <a:pt x="0" y="1"/>
                  </a:moveTo>
                  <a:lnTo>
                    <a:pt x="0" y="2419"/>
                  </a:lnTo>
                  <a:lnTo>
                    <a:pt x="9528" y="11949"/>
                  </a:lnTo>
                  <a:lnTo>
                    <a:pt x="0" y="21476"/>
                  </a:lnTo>
                  <a:lnTo>
                    <a:pt x="0" y="23898"/>
                  </a:lnTo>
                  <a:lnTo>
                    <a:pt x="11949" y="11949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0202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3" name="Google Shape;443;p22"/>
            <p:cNvSpPr/>
            <p:nvPr/>
          </p:nvSpPr>
          <p:spPr>
            <a:xfrm rot="10800000">
              <a:off x="8821166" y="2248994"/>
              <a:ext cx="322833" cy="645475"/>
            </a:xfrm>
            <a:custGeom>
              <a:rect b="b" l="l" r="r" t="t"/>
              <a:pathLst>
                <a:path extrusionOk="0" h="10141" w="5072">
                  <a:moveTo>
                    <a:pt x="0" y="1"/>
                  </a:moveTo>
                  <a:lnTo>
                    <a:pt x="0" y="2422"/>
                  </a:lnTo>
                  <a:lnTo>
                    <a:pt x="2651" y="5072"/>
                  </a:lnTo>
                  <a:lnTo>
                    <a:pt x="0" y="7719"/>
                  </a:lnTo>
                  <a:lnTo>
                    <a:pt x="0" y="10141"/>
                  </a:lnTo>
                  <a:lnTo>
                    <a:pt x="5072" y="5072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0202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hanks!">
  <p:cSld name="BLANK_1_1_3_1">
    <p:spTree>
      <p:nvGrpSpPr>
        <p:cNvPr id="444" name="Shape 4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5" name="Google Shape;445;p23"/>
          <p:cNvGrpSpPr/>
          <p:nvPr/>
        </p:nvGrpSpPr>
        <p:grpSpPr>
          <a:xfrm>
            <a:off x="0" y="0"/>
            <a:ext cx="9143994" cy="5143456"/>
            <a:chOff x="0" y="0"/>
            <a:chExt cx="9143994" cy="5143456"/>
          </a:xfrm>
        </p:grpSpPr>
        <p:sp>
          <p:nvSpPr>
            <p:cNvPr id="446" name="Google Shape;446;p23"/>
            <p:cNvSpPr/>
            <p:nvPr/>
          </p:nvSpPr>
          <p:spPr>
            <a:xfrm>
              <a:off x="0" y="0"/>
              <a:ext cx="4207774" cy="2429966"/>
            </a:xfrm>
            <a:custGeom>
              <a:rect b="b" l="l" r="r" t="t"/>
              <a:pathLst>
                <a:path extrusionOk="0" h="38177" w="66108">
                  <a:moveTo>
                    <a:pt x="63686" y="1"/>
                  </a:moveTo>
                  <a:lnTo>
                    <a:pt x="27933" y="35755"/>
                  </a:lnTo>
                  <a:lnTo>
                    <a:pt x="0" y="7822"/>
                  </a:lnTo>
                  <a:lnTo>
                    <a:pt x="0" y="10243"/>
                  </a:lnTo>
                  <a:lnTo>
                    <a:pt x="27933" y="38176"/>
                  </a:lnTo>
                  <a:lnTo>
                    <a:pt x="66108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7" name="Google Shape;447;p23"/>
            <p:cNvSpPr/>
            <p:nvPr/>
          </p:nvSpPr>
          <p:spPr>
            <a:xfrm>
              <a:off x="0" y="0"/>
              <a:ext cx="3770053" cy="1992245"/>
            </a:xfrm>
            <a:custGeom>
              <a:rect b="b" l="l" r="r" t="t"/>
              <a:pathLst>
                <a:path extrusionOk="0" h="31300" w="59231">
                  <a:moveTo>
                    <a:pt x="56809" y="1"/>
                  </a:moveTo>
                  <a:lnTo>
                    <a:pt x="27933" y="28877"/>
                  </a:lnTo>
                  <a:lnTo>
                    <a:pt x="0" y="945"/>
                  </a:lnTo>
                  <a:lnTo>
                    <a:pt x="0" y="3363"/>
                  </a:lnTo>
                  <a:lnTo>
                    <a:pt x="27933" y="31299"/>
                  </a:lnTo>
                  <a:lnTo>
                    <a:pt x="59231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8" name="Google Shape;448;p23"/>
            <p:cNvSpPr/>
            <p:nvPr/>
          </p:nvSpPr>
          <p:spPr>
            <a:xfrm>
              <a:off x="223734" y="0"/>
              <a:ext cx="3108602" cy="1554269"/>
            </a:xfrm>
            <a:custGeom>
              <a:rect b="b" l="l" r="r" t="t"/>
              <a:pathLst>
                <a:path extrusionOk="0" h="24419" w="48839">
                  <a:moveTo>
                    <a:pt x="0" y="1"/>
                  </a:moveTo>
                  <a:lnTo>
                    <a:pt x="24418" y="24418"/>
                  </a:lnTo>
                  <a:lnTo>
                    <a:pt x="48838" y="1"/>
                  </a:lnTo>
                  <a:lnTo>
                    <a:pt x="46417" y="1"/>
                  </a:lnTo>
                  <a:lnTo>
                    <a:pt x="24418" y="22000"/>
                  </a:lnTo>
                  <a:lnTo>
                    <a:pt x="2422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9" name="Google Shape;449;p23"/>
            <p:cNvSpPr/>
            <p:nvPr/>
          </p:nvSpPr>
          <p:spPr>
            <a:xfrm>
              <a:off x="661463" y="0"/>
              <a:ext cx="2232969" cy="1116485"/>
            </a:xfrm>
            <a:custGeom>
              <a:rect b="b" l="l" r="r" t="t"/>
              <a:pathLst>
                <a:path extrusionOk="0" h="17541" w="35082">
                  <a:moveTo>
                    <a:pt x="0" y="1"/>
                  </a:moveTo>
                  <a:lnTo>
                    <a:pt x="17541" y="17541"/>
                  </a:lnTo>
                  <a:lnTo>
                    <a:pt x="35081" y="1"/>
                  </a:lnTo>
                  <a:lnTo>
                    <a:pt x="32660" y="1"/>
                  </a:lnTo>
                  <a:lnTo>
                    <a:pt x="17541" y="15120"/>
                  </a:lnTo>
                  <a:lnTo>
                    <a:pt x="2422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0" name="Google Shape;450;p23"/>
            <p:cNvSpPr/>
            <p:nvPr/>
          </p:nvSpPr>
          <p:spPr>
            <a:xfrm>
              <a:off x="1099192" y="0"/>
              <a:ext cx="1357527" cy="678764"/>
            </a:xfrm>
            <a:custGeom>
              <a:rect b="b" l="l" r="r" t="t"/>
              <a:pathLst>
                <a:path extrusionOk="0" h="10664" w="21328">
                  <a:moveTo>
                    <a:pt x="0" y="1"/>
                  </a:moveTo>
                  <a:lnTo>
                    <a:pt x="10664" y="10664"/>
                  </a:lnTo>
                  <a:lnTo>
                    <a:pt x="21327" y="1"/>
                  </a:lnTo>
                  <a:lnTo>
                    <a:pt x="18905" y="1"/>
                  </a:lnTo>
                  <a:lnTo>
                    <a:pt x="10664" y="8243"/>
                  </a:lnTo>
                  <a:lnTo>
                    <a:pt x="2422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1" name="Google Shape;451;p23"/>
            <p:cNvSpPr/>
            <p:nvPr/>
          </p:nvSpPr>
          <p:spPr>
            <a:xfrm>
              <a:off x="1536921" y="0"/>
              <a:ext cx="482085" cy="241043"/>
            </a:xfrm>
            <a:custGeom>
              <a:rect b="b" l="l" r="r" t="t"/>
              <a:pathLst>
                <a:path extrusionOk="0" h="3787" w="7574">
                  <a:moveTo>
                    <a:pt x="0" y="1"/>
                  </a:moveTo>
                  <a:lnTo>
                    <a:pt x="3787" y="3787"/>
                  </a:lnTo>
                  <a:lnTo>
                    <a:pt x="7573" y="1"/>
                  </a:lnTo>
                  <a:lnTo>
                    <a:pt x="5151" y="1"/>
                  </a:lnTo>
                  <a:lnTo>
                    <a:pt x="3787" y="1366"/>
                  </a:lnTo>
                  <a:lnTo>
                    <a:pt x="2422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2" name="Google Shape;452;p23"/>
            <p:cNvSpPr/>
            <p:nvPr/>
          </p:nvSpPr>
          <p:spPr>
            <a:xfrm>
              <a:off x="1919847" y="0"/>
              <a:ext cx="5306310" cy="5143366"/>
            </a:xfrm>
            <a:custGeom>
              <a:rect b="b" l="l" r="r" t="t"/>
              <a:pathLst>
                <a:path extrusionOk="0" h="80807" w="83367">
                  <a:moveTo>
                    <a:pt x="41683" y="1140"/>
                  </a:moveTo>
                  <a:lnTo>
                    <a:pt x="80945" y="40405"/>
                  </a:lnTo>
                  <a:lnTo>
                    <a:pt x="41683" y="79667"/>
                  </a:lnTo>
                  <a:lnTo>
                    <a:pt x="2422" y="40405"/>
                  </a:lnTo>
                  <a:lnTo>
                    <a:pt x="41683" y="1140"/>
                  </a:lnTo>
                  <a:close/>
                  <a:moveTo>
                    <a:pt x="40401" y="1"/>
                  </a:moveTo>
                  <a:lnTo>
                    <a:pt x="0" y="40405"/>
                  </a:lnTo>
                  <a:lnTo>
                    <a:pt x="40405" y="80806"/>
                  </a:lnTo>
                  <a:lnTo>
                    <a:pt x="42962" y="80806"/>
                  </a:lnTo>
                  <a:lnTo>
                    <a:pt x="83367" y="40405"/>
                  </a:lnTo>
                  <a:lnTo>
                    <a:pt x="42965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3" name="Google Shape;453;p23"/>
            <p:cNvSpPr/>
            <p:nvPr/>
          </p:nvSpPr>
          <p:spPr>
            <a:xfrm>
              <a:off x="2357576" y="356383"/>
              <a:ext cx="4430867" cy="4430677"/>
            </a:xfrm>
            <a:custGeom>
              <a:rect b="b" l="l" r="r" t="t"/>
              <a:pathLst>
                <a:path extrusionOk="0" h="69610" w="69613">
                  <a:moveTo>
                    <a:pt x="34806" y="2421"/>
                  </a:moveTo>
                  <a:lnTo>
                    <a:pt x="67191" y="34806"/>
                  </a:lnTo>
                  <a:lnTo>
                    <a:pt x="34806" y="67191"/>
                  </a:lnTo>
                  <a:lnTo>
                    <a:pt x="2422" y="34806"/>
                  </a:lnTo>
                  <a:lnTo>
                    <a:pt x="34806" y="2421"/>
                  </a:lnTo>
                  <a:close/>
                  <a:moveTo>
                    <a:pt x="34806" y="0"/>
                  </a:moveTo>
                  <a:lnTo>
                    <a:pt x="0" y="34806"/>
                  </a:lnTo>
                  <a:lnTo>
                    <a:pt x="34806" y="69609"/>
                  </a:lnTo>
                  <a:lnTo>
                    <a:pt x="69612" y="34806"/>
                  </a:lnTo>
                  <a:lnTo>
                    <a:pt x="34806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4" name="Google Shape;454;p23"/>
            <p:cNvSpPr/>
            <p:nvPr/>
          </p:nvSpPr>
          <p:spPr>
            <a:xfrm>
              <a:off x="2795305" y="794112"/>
              <a:ext cx="3555425" cy="3555234"/>
            </a:xfrm>
            <a:custGeom>
              <a:rect b="b" l="l" r="r" t="t"/>
              <a:pathLst>
                <a:path extrusionOk="0" h="55856" w="55859">
                  <a:moveTo>
                    <a:pt x="27929" y="2421"/>
                  </a:moveTo>
                  <a:lnTo>
                    <a:pt x="53437" y="27929"/>
                  </a:lnTo>
                  <a:lnTo>
                    <a:pt x="27929" y="53434"/>
                  </a:lnTo>
                  <a:lnTo>
                    <a:pt x="2422" y="27929"/>
                  </a:lnTo>
                  <a:lnTo>
                    <a:pt x="27929" y="2421"/>
                  </a:lnTo>
                  <a:close/>
                  <a:moveTo>
                    <a:pt x="27929" y="1"/>
                  </a:moveTo>
                  <a:lnTo>
                    <a:pt x="1" y="27929"/>
                  </a:lnTo>
                  <a:lnTo>
                    <a:pt x="27929" y="55855"/>
                  </a:lnTo>
                  <a:lnTo>
                    <a:pt x="55858" y="27929"/>
                  </a:lnTo>
                  <a:lnTo>
                    <a:pt x="27929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5" name="Google Shape;455;p23"/>
            <p:cNvSpPr/>
            <p:nvPr/>
          </p:nvSpPr>
          <p:spPr>
            <a:xfrm>
              <a:off x="3233225" y="1231841"/>
              <a:ext cx="2679601" cy="2679792"/>
            </a:xfrm>
            <a:custGeom>
              <a:rect b="b" l="l" r="r" t="t"/>
              <a:pathLst>
                <a:path extrusionOk="0" h="42102" w="42099">
                  <a:moveTo>
                    <a:pt x="21049" y="2422"/>
                  </a:moveTo>
                  <a:lnTo>
                    <a:pt x="39676" y="21052"/>
                  </a:lnTo>
                  <a:lnTo>
                    <a:pt x="21049" y="39679"/>
                  </a:lnTo>
                  <a:lnTo>
                    <a:pt x="2419" y="21052"/>
                  </a:lnTo>
                  <a:lnTo>
                    <a:pt x="21049" y="2422"/>
                  </a:lnTo>
                  <a:close/>
                  <a:moveTo>
                    <a:pt x="21049" y="1"/>
                  </a:moveTo>
                  <a:lnTo>
                    <a:pt x="1" y="21052"/>
                  </a:lnTo>
                  <a:lnTo>
                    <a:pt x="21049" y="42101"/>
                  </a:lnTo>
                  <a:lnTo>
                    <a:pt x="42098" y="21052"/>
                  </a:lnTo>
                  <a:lnTo>
                    <a:pt x="21049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6" name="Google Shape;456;p23"/>
            <p:cNvSpPr/>
            <p:nvPr/>
          </p:nvSpPr>
          <p:spPr>
            <a:xfrm>
              <a:off x="3670954" y="1669570"/>
              <a:ext cx="1804096" cy="1804350"/>
            </a:xfrm>
            <a:custGeom>
              <a:rect b="b" l="l" r="r" t="t"/>
              <a:pathLst>
                <a:path extrusionOk="0" h="28348" w="28344">
                  <a:moveTo>
                    <a:pt x="14172" y="2422"/>
                  </a:moveTo>
                  <a:lnTo>
                    <a:pt x="25922" y="14175"/>
                  </a:lnTo>
                  <a:lnTo>
                    <a:pt x="14172" y="25925"/>
                  </a:lnTo>
                  <a:lnTo>
                    <a:pt x="2423" y="14175"/>
                  </a:lnTo>
                  <a:lnTo>
                    <a:pt x="14172" y="2422"/>
                  </a:lnTo>
                  <a:close/>
                  <a:moveTo>
                    <a:pt x="14172" y="1"/>
                  </a:moveTo>
                  <a:lnTo>
                    <a:pt x="1" y="14175"/>
                  </a:lnTo>
                  <a:lnTo>
                    <a:pt x="14172" y="28347"/>
                  </a:lnTo>
                  <a:lnTo>
                    <a:pt x="28344" y="14175"/>
                  </a:lnTo>
                  <a:lnTo>
                    <a:pt x="14172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7" name="Google Shape;457;p23"/>
            <p:cNvSpPr/>
            <p:nvPr/>
          </p:nvSpPr>
          <p:spPr>
            <a:xfrm>
              <a:off x="4108683" y="2107554"/>
              <a:ext cx="928654" cy="928590"/>
            </a:xfrm>
            <a:custGeom>
              <a:rect b="b" l="l" r="r" t="t"/>
              <a:pathLst>
                <a:path extrusionOk="0" h="14589" w="14590">
                  <a:moveTo>
                    <a:pt x="7295" y="2422"/>
                  </a:moveTo>
                  <a:lnTo>
                    <a:pt x="12168" y="7294"/>
                  </a:lnTo>
                  <a:lnTo>
                    <a:pt x="7295" y="12167"/>
                  </a:lnTo>
                  <a:lnTo>
                    <a:pt x="2423" y="7294"/>
                  </a:lnTo>
                  <a:lnTo>
                    <a:pt x="7295" y="2422"/>
                  </a:lnTo>
                  <a:close/>
                  <a:moveTo>
                    <a:pt x="7295" y="0"/>
                  </a:moveTo>
                  <a:lnTo>
                    <a:pt x="1" y="7294"/>
                  </a:lnTo>
                  <a:lnTo>
                    <a:pt x="7295" y="14589"/>
                  </a:lnTo>
                  <a:lnTo>
                    <a:pt x="14590" y="7294"/>
                  </a:lnTo>
                  <a:lnTo>
                    <a:pt x="7295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8" name="Google Shape;458;p23"/>
            <p:cNvSpPr/>
            <p:nvPr/>
          </p:nvSpPr>
          <p:spPr>
            <a:xfrm>
              <a:off x="4936085" y="0"/>
              <a:ext cx="4207838" cy="2429966"/>
            </a:xfrm>
            <a:custGeom>
              <a:rect b="b" l="l" r="r" t="t"/>
              <a:pathLst>
                <a:path extrusionOk="0" h="38177" w="66109">
                  <a:moveTo>
                    <a:pt x="1" y="1"/>
                  </a:moveTo>
                  <a:lnTo>
                    <a:pt x="38176" y="38176"/>
                  </a:lnTo>
                  <a:lnTo>
                    <a:pt x="66108" y="10243"/>
                  </a:lnTo>
                  <a:lnTo>
                    <a:pt x="66108" y="7822"/>
                  </a:lnTo>
                  <a:lnTo>
                    <a:pt x="38176" y="35755"/>
                  </a:lnTo>
                  <a:lnTo>
                    <a:pt x="2423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9" name="Google Shape;459;p23"/>
            <p:cNvSpPr/>
            <p:nvPr/>
          </p:nvSpPr>
          <p:spPr>
            <a:xfrm>
              <a:off x="5373814" y="0"/>
              <a:ext cx="3770117" cy="1992245"/>
            </a:xfrm>
            <a:custGeom>
              <a:rect b="b" l="l" r="r" t="t"/>
              <a:pathLst>
                <a:path extrusionOk="0" h="31300" w="59232">
                  <a:moveTo>
                    <a:pt x="1" y="1"/>
                  </a:moveTo>
                  <a:lnTo>
                    <a:pt x="31299" y="31299"/>
                  </a:lnTo>
                  <a:lnTo>
                    <a:pt x="59231" y="3363"/>
                  </a:lnTo>
                  <a:lnTo>
                    <a:pt x="59231" y="945"/>
                  </a:lnTo>
                  <a:lnTo>
                    <a:pt x="31299" y="28877"/>
                  </a:lnTo>
                  <a:lnTo>
                    <a:pt x="2423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0" name="Google Shape;460;p23"/>
            <p:cNvSpPr/>
            <p:nvPr/>
          </p:nvSpPr>
          <p:spPr>
            <a:xfrm>
              <a:off x="5811798" y="0"/>
              <a:ext cx="3108411" cy="1554269"/>
            </a:xfrm>
            <a:custGeom>
              <a:rect b="b" l="l" r="r" t="t"/>
              <a:pathLst>
                <a:path extrusionOk="0" h="24419" w="48836">
                  <a:moveTo>
                    <a:pt x="0" y="1"/>
                  </a:moveTo>
                  <a:lnTo>
                    <a:pt x="24418" y="24418"/>
                  </a:lnTo>
                  <a:lnTo>
                    <a:pt x="48835" y="1"/>
                  </a:lnTo>
                  <a:lnTo>
                    <a:pt x="46414" y="1"/>
                  </a:lnTo>
                  <a:lnTo>
                    <a:pt x="24418" y="22000"/>
                  </a:lnTo>
                  <a:lnTo>
                    <a:pt x="2419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1" name="Google Shape;461;p23"/>
            <p:cNvSpPr/>
            <p:nvPr/>
          </p:nvSpPr>
          <p:spPr>
            <a:xfrm>
              <a:off x="6249527" y="0"/>
              <a:ext cx="2232969" cy="1116485"/>
            </a:xfrm>
            <a:custGeom>
              <a:rect b="b" l="l" r="r" t="t"/>
              <a:pathLst>
                <a:path extrusionOk="0" h="17541" w="35082">
                  <a:moveTo>
                    <a:pt x="0" y="1"/>
                  </a:moveTo>
                  <a:lnTo>
                    <a:pt x="17541" y="17541"/>
                  </a:lnTo>
                  <a:lnTo>
                    <a:pt x="35081" y="1"/>
                  </a:lnTo>
                  <a:lnTo>
                    <a:pt x="32660" y="1"/>
                  </a:lnTo>
                  <a:lnTo>
                    <a:pt x="17541" y="15120"/>
                  </a:lnTo>
                  <a:lnTo>
                    <a:pt x="2422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2" name="Google Shape;462;p23"/>
            <p:cNvSpPr/>
            <p:nvPr/>
          </p:nvSpPr>
          <p:spPr>
            <a:xfrm>
              <a:off x="6687256" y="0"/>
              <a:ext cx="1357527" cy="678764"/>
            </a:xfrm>
            <a:custGeom>
              <a:rect b="b" l="l" r="r" t="t"/>
              <a:pathLst>
                <a:path extrusionOk="0" h="10664" w="21328">
                  <a:moveTo>
                    <a:pt x="0" y="1"/>
                  </a:moveTo>
                  <a:lnTo>
                    <a:pt x="10664" y="10664"/>
                  </a:lnTo>
                  <a:lnTo>
                    <a:pt x="21327" y="1"/>
                  </a:lnTo>
                  <a:lnTo>
                    <a:pt x="18906" y="1"/>
                  </a:lnTo>
                  <a:lnTo>
                    <a:pt x="10664" y="8243"/>
                  </a:lnTo>
                  <a:lnTo>
                    <a:pt x="2422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3" name="Google Shape;463;p23"/>
            <p:cNvSpPr/>
            <p:nvPr/>
          </p:nvSpPr>
          <p:spPr>
            <a:xfrm>
              <a:off x="7124985" y="0"/>
              <a:ext cx="482085" cy="241043"/>
            </a:xfrm>
            <a:custGeom>
              <a:rect b="b" l="l" r="r" t="t"/>
              <a:pathLst>
                <a:path extrusionOk="0" h="3787" w="7574">
                  <a:moveTo>
                    <a:pt x="0" y="1"/>
                  </a:moveTo>
                  <a:lnTo>
                    <a:pt x="3787" y="3787"/>
                  </a:lnTo>
                  <a:lnTo>
                    <a:pt x="7573" y="1"/>
                  </a:lnTo>
                  <a:lnTo>
                    <a:pt x="5151" y="1"/>
                  </a:lnTo>
                  <a:lnTo>
                    <a:pt x="3787" y="1366"/>
                  </a:lnTo>
                  <a:lnTo>
                    <a:pt x="2422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4" name="Google Shape;464;p23"/>
            <p:cNvSpPr/>
            <p:nvPr/>
          </p:nvSpPr>
          <p:spPr>
            <a:xfrm>
              <a:off x="7507719" y="935545"/>
              <a:ext cx="1636251" cy="3272310"/>
            </a:xfrm>
            <a:custGeom>
              <a:rect b="b" l="l" r="r" t="t"/>
              <a:pathLst>
                <a:path extrusionOk="0" h="51411" w="25707">
                  <a:moveTo>
                    <a:pt x="25706" y="1"/>
                  </a:moveTo>
                  <a:lnTo>
                    <a:pt x="0" y="25707"/>
                  </a:lnTo>
                  <a:lnTo>
                    <a:pt x="25706" y="51410"/>
                  </a:lnTo>
                  <a:lnTo>
                    <a:pt x="25706" y="48989"/>
                  </a:lnTo>
                  <a:lnTo>
                    <a:pt x="2421" y="25707"/>
                  </a:lnTo>
                  <a:lnTo>
                    <a:pt x="25706" y="2422"/>
                  </a:lnTo>
                  <a:lnTo>
                    <a:pt x="25706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5" name="Google Shape;465;p23"/>
            <p:cNvSpPr/>
            <p:nvPr/>
          </p:nvSpPr>
          <p:spPr>
            <a:xfrm>
              <a:off x="7945639" y="1373274"/>
              <a:ext cx="1198339" cy="2396868"/>
            </a:xfrm>
            <a:custGeom>
              <a:rect b="b" l="l" r="r" t="t"/>
              <a:pathLst>
                <a:path extrusionOk="0" h="37657" w="18827">
                  <a:moveTo>
                    <a:pt x="18826" y="1"/>
                  </a:moveTo>
                  <a:lnTo>
                    <a:pt x="1" y="18830"/>
                  </a:lnTo>
                  <a:lnTo>
                    <a:pt x="18826" y="37656"/>
                  </a:lnTo>
                  <a:lnTo>
                    <a:pt x="18826" y="35235"/>
                  </a:lnTo>
                  <a:lnTo>
                    <a:pt x="2422" y="18830"/>
                  </a:lnTo>
                  <a:lnTo>
                    <a:pt x="18826" y="2422"/>
                  </a:lnTo>
                  <a:lnTo>
                    <a:pt x="18826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6" name="Google Shape;466;p23"/>
            <p:cNvSpPr/>
            <p:nvPr/>
          </p:nvSpPr>
          <p:spPr>
            <a:xfrm>
              <a:off x="8383369" y="1811258"/>
              <a:ext cx="760618" cy="1521171"/>
            </a:xfrm>
            <a:custGeom>
              <a:rect b="b" l="l" r="r" t="t"/>
              <a:pathLst>
                <a:path extrusionOk="0" h="23899" w="11950">
                  <a:moveTo>
                    <a:pt x="11949" y="1"/>
                  </a:moveTo>
                  <a:lnTo>
                    <a:pt x="1" y="11949"/>
                  </a:lnTo>
                  <a:lnTo>
                    <a:pt x="11949" y="23898"/>
                  </a:lnTo>
                  <a:lnTo>
                    <a:pt x="11949" y="21476"/>
                  </a:lnTo>
                  <a:lnTo>
                    <a:pt x="2422" y="11949"/>
                  </a:lnTo>
                  <a:lnTo>
                    <a:pt x="11949" y="2422"/>
                  </a:lnTo>
                  <a:lnTo>
                    <a:pt x="11949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7" name="Google Shape;467;p23"/>
            <p:cNvSpPr/>
            <p:nvPr/>
          </p:nvSpPr>
          <p:spPr>
            <a:xfrm>
              <a:off x="8821098" y="2248987"/>
              <a:ext cx="322896" cy="645475"/>
            </a:xfrm>
            <a:custGeom>
              <a:rect b="b" l="l" r="r" t="t"/>
              <a:pathLst>
                <a:path extrusionOk="0" h="10141" w="5073">
                  <a:moveTo>
                    <a:pt x="5072" y="1"/>
                  </a:moveTo>
                  <a:lnTo>
                    <a:pt x="1" y="5072"/>
                  </a:lnTo>
                  <a:lnTo>
                    <a:pt x="5072" y="10141"/>
                  </a:lnTo>
                  <a:lnTo>
                    <a:pt x="5072" y="7719"/>
                  </a:lnTo>
                  <a:lnTo>
                    <a:pt x="2422" y="5072"/>
                  </a:lnTo>
                  <a:lnTo>
                    <a:pt x="5072" y="2422"/>
                  </a:lnTo>
                  <a:lnTo>
                    <a:pt x="5072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8" name="Google Shape;468;p23"/>
            <p:cNvSpPr/>
            <p:nvPr/>
          </p:nvSpPr>
          <p:spPr>
            <a:xfrm>
              <a:off x="0" y="935545"/>
              <a:ext cx="1636251" cy="3272310"/>
            </a:xfrm>
            <a:custGeom>
              <a:rect b="b" l="l" r="r" t="t"/>
              <a:pathLst>
                <a:path extrusionOk="0" h="51411" w="25707">
                  <a:moveTo>
                    <a:pt x="0" y="1"/>
                  </a:moveTo>
                  <a:lnTo>
                    <a:pt x="0" y="2422"/>
                  </a:lnTo>
                  <a:lnTo>
                    <a:pt x="23285" y="25707"/>
                  </a:lnTo>
                  <a:lnTo>
                    <a:pt x="0" y="48989"/>
                  </a:lnTo>
                  <a:lnTo>
                    <a:pt x="0" y="51410"/>
                  </a:lnTo>
                  <a:lnTo>
                    <a:pt x="25707" y="25707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9" name="Google Shape;469;p23"/>
            <p:cNvSpPr/>
            <p:nvPr/>
          </p:nvSpPr>
          <p:spPr>
            <a:xfrm>
              <a:off x="0" y="1373274"/>
              <a:ext cx="1198275" cy="2396868"/>
            </a:xfrm>
            <a:custGeom>
              <a:rect b="b" l="l" r="r" t="t"/>
              <a:pathLst>
                <a:path extrusionOk="0" h="37657" w="18826">
                  <a:moveTo>
                    <a:pt x="0" y="1"/>
                  </a:moveTo>
                  <a:lnTo>
                    <a:pt x="0" y="2422"/>
                  </a:lnTo>
                  <a:lnTo>
                    <a:pt x="16405" y="18830"/>
                  </a:lnTo>
                  <a:lnTo>
                    <a:pt x="0" y="35235"/>
                  </a:lnTo>
                  <a:lnTo>
                    <a:pt x="0" y="37656"/>
                  </a:lnTo>
                  <a:lnTo>
                    <a:pt x="18826" y="18830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70" name="Google Shape;470;p23"/>
            <p:cNvSpPr/>
            <p:nvPr/>
          </p:nvSpPr>
          <p:spPr>
            <a:xfrm>
              <a:off x="0" y="1811258"/>
              <a:ext cx="760554" cy="1521171"/>
            </a:xfrm>
            <a:custGeom>
              <a:rect b="b" l="l" r="r" t="t"/>
              <a:pathLst>
                <a:path extrusionOk="0" h="23899" w="11949">
                  <a:moveTo>
                    <a:pt x="0" y="1"/>
                  </a:moveTo>
                  <a:lnTo>
                    <a:pt x="0" y="2419"/>
                  </a:lnTo>
                  <a:lnTo>
                    <a:pt x="9528" y="11949"/>
                  </a:lnTo>
                  <a:lnTo>
                    <a:pt x="0" y="21476"/>
                  </a:lnTo>
                  <a:lnTo>
                    <a:pt x="0" y="23898"/>
                  </a:lnTo>
                  <a:lnTo>
                    <a:pt x="11949" y="11949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71" name="Google Shape;471;p23"/>
            <p:cNvSpPr/>
            <p:nvPr/>
          </p:nvSpPr>
          <p:spPr>
            <a:xfrm>
              <a:off x="0" y="2248987"/>
              <a:ext cx="322833" cy="645475"/>
            </a:xfrm>
            <a:custGeom>
              <a:rect b="b" l="l" r="r" t="t"/>
              <a:pathLst>
                <a:path extrusionOk="0" h="10141" w="5072">
                  <a:moveTo>
                    <a:pt x="0" y="1"/>
                  </a:moveTo>
                  <a:lnTo>
                    <a:pt x="0" y="2422"/>
                  </a:lnTo>
                  <a:lnTo>
                    <a:pt x="2651" y="5072"/>
                  </a:lnTo>
                  <a:lnTo>
                    <a:pt x="0" y="7719"/>
                  </a:lnTo>
                  <a:lnTo>
                    <a:pt x="0" y="10141"/>
                  </a:lnTo>
                  <a:lnTo>
                    <a:pt x="5072" y="5072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72" name="Google Shape;472;p23"/>
            <p:cNvSpPr/>
            <p:nvPr/>
          </p:nvSpPr>
          <p:spPr>
            <a:xfrm>
              <a:off x="0" y="2713513"/>
              <a:ext cx="4207774" cy="2429902"/>
            </a:xfrm>
            <a:custGeom>
              <a:rect b="b" l="l" r="r" t="t"/>
              <a:pathLst>
                <a:path extrusionOk="0" h="38176" w="66108">
                  <a:moveTo>
                    <a:pt x="27933" y="1"/>
                  </a:moveTo>
                  <a:lnTo>
                    <a:pt x="0" y="27933"/>
                  </a:lnTo>
                  <a:lnTo>
                    <a:pt x="0" y="30354"/>
                  </a:lnTo>
                  <a:lnTo>
                    <a:pt x="27933" y="2422"/>
                  </a:lnTo>
                  <a:lnTo>
                    <a:pt x="63686" y="38175"/>
                  </a:lnTo>
                  <a:lnTo>
                    <a:pt x="66108" y="38175"/>
                  </a:lnTo>
                  <a:lnTo>
                    <a:pt x="27933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73" name="Google Shape;473;p23"/>
            <p:cNvSpPr/>
            <p:nvPr/>
          </p:nvSpPr>
          <p:spPr>
            <a:xfrm>
              <a:off x="0" y="3151433"/>
              <a:ext cx="3770053" cy="1991990"/>
            </a:xfrm>
            <a:custGeom>
              <a:rect b="b" l="l" r="r" t="t"/>
              <a:pathLst>
                <a:path extrusionOk="0" h="31296" w="59231">
                  <a:moveTo>
                    <a:pt x="27933" y="1"/>
                  </a:moveTo>
                  <a:lnTo>
                    <a:pt x="0" y="27933"/>
                  </a:lnTo>
                  <a:lnTo>
                    <a:pt x="0" y="30355"/>
                  </a:lnTo>
                  <a:lnTo>
                    <a:pt x="27933" y="2419"/>
                  </a:lnTo>
                  <a:lnTo>
                    <a:pt x="56809" y="31295"/>
                  </a:lnTo>
                  <a:lnTo>
                    <a:pt x="59231" y="31295"/>
                  </a:lnTo>
                  <a:lnTo>
                    <a:pt x="27933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74" name="Google Shape;474;p23"/>
            <p:cNvSpPr/>
            <p:nvPr/>
          </p:nvSpPr>
          <p:spPr>
            <a:xfrm>
              <a:off x="223734" y="3589162"/>
              <a:ext cx="3108602" cy="1554269"/>
            </a:xfrm>
            <a:custGeom>
              <a:rect b="b" l="l" r="r" t="t"/>
              <a:pathLst>
                <a:path extrusionOk="0" h="24419" w="48839">
                  <a:moveTo>
                    <a:pt x="24418" y="1"/>
                  </a:moveTo>
                  <a:lnTo>
                    <a:pt x="0" y="24418"/>
                  </a:lnTo>
                  <a:lnTo>
                    <a:pt x="2422" y="24418"/>
                  </a:lnTo>
                  <a:lnTo>
                    <a:pt x="24418" y="2423"/>
                  </a:lnTo>
                  <a:lnTo>
                    <a:pt x="46417" y="24418"/>
                  </a:lnTo>
                  <a:lnTo>
                    <a:pt x="48838" y="24418"/>
                  </a:lnTo>
                  <a:lnTo>
                    <a:pt x="24418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75" name="Google Shape;475;p23"/>
            <p:cNvSpPr/>
            <p:nvPr/>
          </p:nvSpPr>
          <p:spPr>
            <a:xfrm>
              <a:off x="661463" y="4026955"/>
              <a:ext cx="2232969" cy="1116485"/>
            </a:xfrm>
            <a:custGeom>
              <a:rect b="b" l="l" r="r" t="t"/>
              <a:pathLst>
                <a:path extrusionOk="0" h="17541" w="35082">
                  <a:moveTo>
                    <a:pt x="17541" y="0"/>
                  </a:moveTo>
                  <a:lnTo>
                    <a:pt x="0" y="17540"/>
                  </a:lnTo>
                  <a:lnTo>
                    <a:pt x="2422" y="17540"/>
                  </a:lnTo>
                  <a:lnTo>
                    <a:pt x="17541" y="2422"/>
                  </a:lnTo>
                  <a:lnTo>
                    <a:pt x="32663" y="17540"/>
                  </a:lnTo>
                  <a:lnTo>
                    <a:pt x="35081" y="17540"/>
                  </a:lnTo>
                  <a:lnTo>
                    <a:pt x="17541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76" name="Google Shape;476;p23"/>
            <p:cNvSpPr/>
            <p:nvPr/>
          </p:nvSpPr>
          <p:spPr>
            <a:xfrm>
              <a:off x="1099192" y="4464684"/>
              <a:ext cx="1357527" cy="678764"/>
            </a:xfrm>
            <a:custGeom>
              <a:rect b="b" l="l" r="r" t="t"/>
              <a:pathLst>
                <a:path extrusionOk="0" h="10664" w="21328">
                  <a:moveTo>
                    <a:pt x="10664" y="0"/>
                  </a:moveTo>
                  <a:lnTo>
                    <a:pt x="0" y="10663"/>
                  </a:lnTo>
                  <a:lnTo>
                    <a:pt x="2422" y="10663"/>
                  </a:lnTo>
                  <a:lnTo>
                    <a:pt x="10664" y="2422"/>
                  </a:lnTo>
                  <a:lnTo>
                    <a:pt x="18905" y="10663"/>
                  </a:lnTo>
                  <a:lnTo>
                    <a:pt x="21327" y="10663"/>
                  </a:lnTo>
                  <a:lnTo>
                    <a:pt x="10664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77" name="Google Shape;477;p23"/>
            <p:cNvSpPr/>
            <p:nvPr/>
          </p:nvSpPr>
          <p:spPr>
            <a:xfrm>
              <a:off x="1536921" y="4902413"/>
              <a:ext cx="482085" cy="241043"/>
            </a:xfrm>
            <a:custGeom>
              <a:rect b="b" l="l" r="r" t="t"/>
              <a:pathLst>
                <a:path extrusionOk="0" h="3787" w="7574">
                  <a:moveTo>
                    <a:pt x="3787" y="0"/>
                  </a:moveTo>
                  <a:lnTo>
                    <a:pt x="0" y="3786"/>
                  </a:lnTo>
                  <a:lnTo>
                    <a:pt x="2422" y="3786"/>
                  </a:lnTo>
                  <a:lnTo>
                    <a:pt x="3787" y="2422"/>
                  </a:lnTo>
                  <a:lnTo>
                    <a:pt x="5151" y="3786"/>
                  </a:lnTo>
                  <a:lnTo>
                    <a:pt x="7573" y="3786"/>
                  </a:lnTo>
                  <a:lnTo>
                    <a:pt x="3787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78" name="Google Shape;478;p23"/>
            <p:cNvSpPr/>
            <p:nvPr/>
          </p:nvSpPr>
          <p:spPr>
            <a:xfrm>
              <a:off x="4936085" y="2713513"/>
              <a:ext cx="4207838" cy="2429902"/>
            </a:xfrm>
            <a:custGeom>
              <a:rect b="b" l="l" r="r" t="t"/>
              <a:pathLst>
                <a:path extrusionOk="0" h="38176" w="66109">
                  <a:moveTo>
                    <a:pt x="38176" y="1"/>
                  </a:moveTo>
                  <a:lnTo>
                    <a:pt x="1" y="38175"/>
                  </a:lnTo>
                  <a:lnTo>
                    <a:pt x="2423" y="38175"/>
                  </a:lnTo>
                  <a:lnTo>
                    <a:pt x="38176" y="2422"/>
                  </a:lnTo>
                  <a:lnTo>
                    <a:pt x="66108" y="30354"/>
                  </a:lnTo>
                  <a:lnTo>
                    <a:pt x="66108" y="27933"/>
                  </a:lnTo>
                  <a:lnTo>
                    <a:pt x="38176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79" name="Google Shape;479;p23"/>
            <p:cNvSpPr/>
            <p:nvPr/>
          </p:nvSpPr>
          <p:spPr>
            <a:xfrm>
              <a:off x="5373814" y="3151433"/>
              <a:ext cx="3770117" cy="1991990"/>
            </a:xfrm>
            <a:custGeom>
              <a:rect b="b" l="l" r="r" t="t"/>
              <a:pathLst>
                <a:path extrusionOk="0" h="31296" w="59232">
                  <a:moveTo>
                    <a:pt x="31299" y="1"/>
                  </a:moveTo>
                  <a:lnTo>
                    <a:pt x="1" y="31295"/>
                  </a:lnTo>
                  <a:lnTo>
                    <a:pt x="2423" y="31295"/>
                  </a:lnTo>
                  <a:lnTo>
                    <a:pt x="31299" y="2419"/>
                  </a:lnTo>
                  <a:lnTo>
                    <a:pt x="59231" y="30355"/>
                  </a:lnTo>
                  <a:lnTo>
                    <a:pt x="59231" y="27933"/>
                  </a:lnTo>
                  <a:lnTo>
                    <a:pt x="31299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80" name="Google Shape;480;p23"/>
            <p:cNvSpPr/>
            <p:nvPr/>
          </p:nvSpPr>
          <p:spPr>
            <a:xfrm>
              <a:off x="5811607" y="3589162"/>
              <a:ext cx="3108602" cy="1554269"/>
            </a:xfrm>
            <a:custGeom>
              <a:rect b="b" l="l" r="r" t="t"/>
              <a:pathLst>
                <a:path extrusionOk="0" h="24419" w="48839">
                  <a:moveTo>
                    <a:pt x="24421" y="1"/>
                  </a:moveTo>
                  <a:lnTo>
                    <a:pt x="0" y="24418"/>
                  </a:lnTo>
                  <a:lnTo>
                    <a:pt x="2422" y="24418"/>
                  </a:lnTo>
                  <a:lnTo>
                    <a:pt x="24421" y="2423"/>
                  </a:lnTo>
                  <a:lnTo>
                    <a:pt x="46420" y="24418"/>
                  </a:lnTo>
                  <a:lnTo>
                    <a:pt x="48838" y="24418"/>
                  </a:lnTo>
                  <a:lnTo>
                    <a:pt x="24421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81" name="Google Shape;481;p23"/>
            <p:cNvSpPr/>
            <p:nvPr/>
          </p:nvSpPr>
          <p:spPr>
            <a:xfrm>
              <a:off x="6249527" y="4026955"/>
              <a:ext cx="2232969" cy="1116485"/>
            </a:xfrm>
            <a:custGeom>
              <a:rect b="b" l="l" r="r" t="t"/>
              <a:pathLst>
                <a:path extrusionOk="0" h="17541" w="35082">
                  <a:moveTo>
                    <a:pt x="17541" y="0"/>
                  </a:moveTo>
                  <a:lnTo>
                    <a:pt x="0" y="17540"/>
                  </a:lnTo>
                  <a:lnTo>
                    <a:pt x="2419" y="17540"/>
                  </a:lnTo>
                  <a:lnTo>
                    <a:pt x="17541" y="2422"/>
                  </a:lnTo>
                  <a:lnTo>
                    <a:pt x="32660" y="17540"/>
                  </a:lnTo>
                  <a:lnTo>
                    <a:pt x="35081" y="17540"/>
                  </a:lnTo>
                  <a:lnTo>
                    <a:pt x="17541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82" name="Google Shape;482;p23"/>
            <p:cNvSpPr/>
            <p:nvPr/>
          </p:nvSpPr>
          <p:spPr>
            <a:xfrm>
              <a:off x="6687256" y="4464684"/>
              <a:ext cx="1357527" cy="678764"/>
            </a:xfrm>
            <a:custGeom>
              <a:rect b="b" l="l" r="r" t="t"/>
              <a:pathLst>
                <a:path extrusionOk="0" h="10664" w="21328">
                  <a:moveTo>
                    <a:pt x="10664" y="0"/>
                  </a:moveTo>
                  <a:lnTo>
                    <a:pt x="0" y="10663"/>
                  </a:lnTo>
                  <a:lnTo>
                    <a:pt x="2422" y="10663"/>
                  </a:lnTo>
                  <a:lnTo>
                    <a:pt x="10664" y="2422"/>
                  </a:lnTo>
                  <a:lnTo>
                    <a:pt x="18906" y="10663"/>
                  </a:lnTo>
                  <a:lnTo>
                    <a:pt x="21327" y="10663"/>
                  </a:lnTo>
                  <a:lnTo>
                    <a:pt x="10664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83" name="Google Shape;483;p23"/>
            <p:cNvSpPr/>
            <p:nvPr/>
          </p:nvSpPr>
          <p:spPr>
            <a:xfrm>
              <a:off x="7124985" y="4902413"/>
              <a:ext cx="482085" cy="241043"/>
            </a:xfrm>
            <a:custGeom>
              <a:rect b="b" l="l" r="r" t="t"/>
              <a:pathLst>
                <a:path extrusionOk="0" h="3787" w="7574">
                  <a:moveTo>
                    <a:pt x="3787" y="0"/>
                  </a:moveTo>
                  <a:lnTo>
                    <a:pt x="0" y="3786"/>
                  </a:lnTo>
                  <a:lnTo>
                    <a:pt x="2422" y="3786"/>
                  </a:lnTo>
                  <a:lnTo>
                    <a:pt x="3787" y="2422"/>
                  </a:lnTo>
                  <a:lnTo>
                    <a:pt x="5151" y="3786"/>
                  </a:lnTo>
                  <a:lnTo>
                    <a:pt x="7573" y="3786"/>
                  </a:lnTo>
                  <a:lnTo>
                    <a:pt x="3787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484" name="Google Shape;484;p23"/>
          <p:cNvSpPr/>
          <p:nvPr/>
        </p:nvSpPr>
        <p:spPr>
          <a:xfrm>
            <a:off x="720000" y="1184250"/>
            <a:ext cx="7704000" cy="30798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85" name="Google Shape;485;p23"/>
          <p:cNvSpPr txBox="1"/>
          <p:nvPr>
            <p:ph type="ctrTitle"/>
          </p:nvPr>
        </p:nvSpPr>
        <p:spPr>
          <a:xfrm>
            <a:off x="1229038" y="1656400"/>
            <a:ext cx="3057900" cy="663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202020"/>
              </a:buClr>
              <a:buSzPts val="5200"/>
              <a:buNone/>
              <a:defRPr sz="3600"/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rgbClr val="202020"/>
              </a:buClr>
              <a:buSzPts val="5200"/>
              <a:buNone/>
              <a:defRPr sz="5200">
                <a:solidFill>
                  <a:srgbClr val="202020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rgbClr val="202020"/>
              </a:buClr>
              <a:buSzPts val="5200"/>
              <a:buNone/>
              <a:defRPr sz="5200">
                <a:solidFill>
                  <a:srgbClr val="202020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rgbClr val="202020"/>
              </a:buClr>
              <a:buSzPts val="5200"/>
              <a:buNone/>
              <a:defRPr sz="5200">
                <a:solidFill>
                  <a:srgbClr val="202020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rgbClr val="202020"/>
              </a:buClr>
              <a:buSzPts val="5200"/>
              <a:buNone/>
              <a:defRPr sz="5200">
                <a:solidFill>
                  <a:srgbClr val="202020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rgbClr val="202020"/>
              </a:buClr>
              <a:buSzPts val="5200"/>
              <a:buNone/>
              <a:defRPr sz="5200">
                <a:solidFill>
                  <a:srgbClr val="202020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rgbClr val="202020"/>
              </a:buClr>
              <a:buSzPts val="5200"/>
              <a:buNone/>
              <a:defRPr sz="5200">
                <a:solidFill>
                  <a:srgbClr val="202020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rgbClr val="202020"/>
              </a:buClr>
              <a:buSzPts val="5200"/>
              <a:buNone/>
              <a:defRPr sz="5200">
                <a:solidFill>
                  <a:srgbClr val="202020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rgbClr val="202020"/>
              </a:buClr>
              <a:buSzPts val="5200"/>
              <a:buNone/>
              <a:defRPr sz="5200">
                <a:solidFill>
                  <a:srgbClr val="202020"/>
                </a:solidFill>
              </a:defRPr>
            </a:lvl9pPr>
          </a:lstStyle>
          <a:p/>
        </p:txBody>
      </p:sp>
      <p:sp>
        <p:nvSpPr>
          <p:cNvPr id="486" name="Google Shape;486;p23"/>
          <p:cNvSpPr txBox="1"/>
          <p:nvPr>
            <p:ph idx="1" type="subTitle"/>
          </p:nvPr>
        </p:nvSpPr>
        <p:spPr>
          <a:xfrm>
            <a:off x="1229038" y="2468463"/>
            <a:ext cx="3057900" cy="153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02020"/>
              </a:buClr>
              <a:buSzPts val="2800"/>
              <a:buNone/>
              <a:defRPr sz="1600">
                <a:latin typeface="Catamaran"/>
                <a:ea typeface="Catamaran"/>
                <a:cs typeface="Catamaran"/>
                <a:sym typeface="Catamaran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02020"/>
              </a:buClr>
              <a:buSzPts val="2800"/>
              <a:buNone/>
              <a:defRPr sz="2800">
                <a:solidFill>
                  <a:srgbClr val="202020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02020"/>
              </a:buClr>
              <a:buSzPts val="2800"/>
              <a:buNone/>
              <a:defRPr sz="2800">
                <a:solidFill>
                  <a:srgbClr val="202020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02020"/>
              </a:buClr>
              <a:buSzPts val="2800"/>
              <a:buNone/>
              <a:defRPr sz="2800">
                <a:solidFill>
                  <a:srgbClr val="202020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02020"/>
              </a:buClr>
              <a:buSzPts val="2800"/>
              <a:buNone/>
              <a:defRPr sz="2800">
                <a:solidFill>
                  <a:srgbClr val="202020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02020"/>
              </a:buClr>
              <a:buSzPts val="2800"/>
              <a:buNone/>
              <a:defRPr sz="2800">
                <a:solidFill>
                  <a:srgbClr val="202020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02020"/>
              </a:buClr>
              <a:buSzPts val="2800"/>
              <a:buNone/>
              <a:defRPr sz="2800">
                <a:solidFill>
                  <a:srgbClr val="202020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02020"/>
              </a:buClr>
              <a:buSzPts val="2800"/>
              <a:buNone/>
              <a:defRPr sz="2800">
                <a:solidFill>
                  <a:srgbClr val="202020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02020"/>
              </a:buClr>
              <a:buSzPts val="2800"/>
              <a:buNone/>
              <a:defRPr sz="2800">
                <a:solidFill>
                  <a:srgbClr val="202020"/>
                </a:solidFill>
              </a:defRPr>
            </a:lvl9pPr>
          </a:lstStyle>
          <a:p/>
        </p:txBody>
      </p:sp>
      <p:sp>
        <p:nvSpPr>
          <p:cNvPr id="487" name="Google Shape;487;p23"/>
          <p:cNvSpPr txBox="1"/>
          <p:nvPr/>
        </p:nvSpPr>
        <p:spPr>
          <a:xfrm>
            <a:off x="4766463" y="2865925"/>
            <a:ext cx="3148500" cy="46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30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dk1"/>
                </a:solidFill>
                <a:latin typeface="Catamaran"/>
                <a:ea typeface="Catamaran"/>
                <a:cs typeface="Catamaran"/>
                <a:sym typeface="Catamaran"/>
              </a:rPr>
              <a:t>CREDITS: This presentation template was created by </a:t>
            </a:r>
            <a:r>
              <a:rPr lang="en" sz="1000">
                <a:solidFill>
                  <a:schemeClr val="dk1"/>
                </a:solidFill>
                <a:uFill>
                  <a:noFill/>
                </a:uFill>
                <a:latin typeface="Catamaran"/>
                <a:ea typeface="Catamaran"/>
                <a:cs typeface="Catamaran"/>
                <a:sym typeface="Catamaran"/>
                <a:hlinkClick r:id="rId2"/>
              </a:rPr>
              <a:t>Slidesgo</a:t>
            </a:r>
            <a:r>
              <a:rPr lang="en" sz="1000">
                <a:solidFill>
                  <a:schemeClr val="dk1"/>
                </a:solidFill>
                <a:latin typeface="Catamaran"/>
                <a:ea typeface="Catamaran"/>
                <a:cs typeface="Catamaran"/>
                <a:sym typeface="Catamaran"/>
              </a:rPr>
              <a:t>, including icons by </a:t>
            </a:r>
            <a:r>
              <a:rPr lang="en" sz="1000">
                <a:solidFill>
                  <a:schemeClr val="dk1"/>
                </a:solidFill>
                <a:uFill>
                  <a:noFill/>
                </a:uFill>
                <a:latin typeface="Catamaran"/>
                <a:ea typeface="Catamaran"/>
                <a:cs typeface="Catamaran"/>
                <a:sym typeface="Catamaran"/>
                <a:hlinkClick r:id="rId3"/>
              </a:rPr>
              <a:t>Flaticon</a:t>
            </a:r>
            <a:r>
              <a:rPr lang="en" sz="1000">
                <a:solidFill>
                  <a:schemeClr val="dk1"/>
                </a:solidFill>
                <a:latin typeface="Catamaran"/>
                <a:ea typeface="Catamaran"/>
                <a:cs typeface="Catamaran"/>
                <a:sym typeface="Catamaran"/>
              </a:rPr>
              <a:t>, and infographics &amp; images by </a:t>
            </a:r>
            <a:r>
              <a:rPr lang="en" sz="1000">
                <a:solidFill>
                  <a:schemeClr val="dk1"/>
                </a:solidFill>
                <a:uFill>
                  <a:noFill/>
                </a:uFill>
                <a:latin typeface="Catamaran"/>
                <a:ea typeface="Catamaran"/>
                <a:cs typeface="Catamaran"/>
                <a:sym typeface="Catamaran"/>
                <a:hlinkClick r:id="rId4"/>
              </a:rPr>
              <a:t>Freepik</a:t>
            </a:r>
            <a:r>
              <a:rPr lang="en" sz="1000">
                <a:solidFill>
                  <a:schemeClr val="dk1"/>
                </a:solidFill>
                <a:latin typeface="Catamaran"/>
                <a:ea typeface="Catamaran"/>
                <a:cs typeface="Catamaran"/>
                <a:sym typeface="Catamaran"/>
              </a:rPr>
              <a:t>. </a:t>
            </a:r>
            <a:endParaRPr sz="1000">
              <a:solidFill>
                <a:schemeClr val="dk1"/>
              </a:solidFill>
              <a:latin typeface="Catamaran"/>
              <a:ea typeface="Catamaran"/>
              <a:cs typeface="Catamaran"/>
              <a:sym typeface="Catamaran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ackground">
  <p:cSld name="BLANK_1_1_3_1_1">
    <p:spTree>
      <p:nvGrpSpPr>
        <p:cNvPr id="488" name="Shape 4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89" name="Google Shape;489;p24"/>
          <p:cNvGrpSpPr/>
          <p:nvPr/>
        </p:nvGrpSpPr>
        <p:grpSpPr>
          <a:xfrm>
            <a:off x="0" y="0"/>
            <a:ext cx="9143994" cy="5143456"/>
            <a:chOff x="0" y="0"/>
            <a:chExt cx="9143994" cy="5143456"/>
          </a:xfrm>
        </p:grpSpPr>
        <p:sp>
          <p:nvSpPr>
            <p:cNvPr id="490" name="Google Shape;490;p24"/>
            <p:cNvSpPr/>
            <p:nvPr/>
          </p:nvSpPr>
          <p:spPr>
            <a:xfrm>
              <a:off x="0" y="0"/>
              <a:ext cx="4207774" cy="2429966"/>
            </a:xfrm>
            <a:custGeom>
              <a:rect b="b" l="l" r="r" t="t"/>
              <a:pathLst>
                <a:path extrusionOk="0" h="38177" w="66108">
                  <a:moveTo>
                    <a:pt x="63686" y="1"/>
                  </a:moveTo>
                  <a:lnTo>
                    <a:pt x="27933" y="35755"/>
                  </a:lnTo>
                  <a:lnTo>
                    <a:pt x="0" y="7822"/>
                  </a:lnTo>
                  <a:lnTo>
                    <a:pt x="0" y="10243"/>
                  </a:lnTo>
                  <a:lnTo>
                    <a:pt x="27933" y="38176"/>
                  </a:lnTo>
                  <a:lnTo>
                    <a:pt x="66108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91" name="Google Shape;491;p24"/>
            <p:cNvSpPr/>
            <p:nvPr/>
          </p:nvSpPr>
          <p:spPr>
            <a:xfrm>
              <a:off x="0" y="0"/>
              <a:ext cx="3770053" cy="1992245"/>
            </a:xfrm>
            <a:custGeom>
              <a:rect b="b" l="l" r="r" t="t"/>
              <a:pathLst>
                <a:path extrusionOk="0" h="31300" w="59231">
                  <a:moveTo>
                    <a:pt x="56809" y="1"/>
                  </a:moveTo>
                  <a:lnTo>
                    <a:pt x="27933" y="28877"/>
                  </a:lnTo>
                  <a:lnTo>
                    <a:pt x="0" y="945"/>
                  </a:lnTo>
                  <a:lnTo>
                    <a:pt x="0" y="3363"/>
                  </a:lnTo>
                  <a:lnTo>
                    <a:pt x="27933" y="31299"/>
                  </a:lnTo>
                  <a:lnTo>
                    <a:pt x="59231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92" name="Google Shape;492;p24"/>
            <p:cNvSpPr/>
            <p:nvPr/>
          </p:nvSpPr>
          <p:spPr>
            <a:xfrm>
              <a:off x="223734" y="0"/>
              <a:ext cx="3108602" cy="1554269"/>
            </a:xfrm>
            <a:custGeom>
              <a:rect b="b" l="l" r="r" t="t"/>
              <a:pathLst>
                <a:path extrusionOk="0" h="24419" w="48839">
                  <a:moveTo>
                    <a:pt x="0" y="1"/>
                  </a:moveTo>
                  <a:lnTo>
                    <a:pt x="24418" y="24418"/>
                  </a:lnTo>
                  <a:lnTo>
                    <a:pt x="48838" y="1"/>
                  </a:lnTo>
                  <a:lnTo>
                    <a:pt x="46417" y="1"/>
                  </a:lnTo>
                  <a:lnTo>
                    <a:pt x="24418" y="22000"/>
                  </a:lnTo>
                  <a:lnTo>
                    <a:pt x="2422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93" name="Google Shape;493;p24"/>
            <p:cNvSpPr/>
            <p:nvPr/>
          </p:nvSpPr>
          <p:spPr>
            <a:xfrm>
              <a:off x="661463" y="0"/>
              <a:ext cx="2232969" cy="1116485"/>
            </a:xfrm>
            <a:custGeom>
              <a:rect b="b" l="l" r="r" t="t"/>
              <a:pathLst>
                <a:path extrusionOk="0" h="17541" w="35082">
                  <a:moveTo>
                    <a:pt x="0" y="1"/>
                  </a:moveTo>
                  <a:lnTo>
                    <a:pt x="17541" y="17541"/>
                  </a:lnTo>
                  <a:lnTo>
                    <a:pt x="35081" y="1"/>
                  </a:lnTo>
                  <a:lnTo>
                    <a:pt x="32660" y="1"/>
                  </a:lnTo>
                  <a:lnTo>
                    <a:pt x="17541" y="15120"/>
                  </a:lnTo>
                  <a:lnTo>
                    <a:pt x="2422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94" name="Google Shape;494;p24"/>
            <p:cNvSpPr/>
            <p:nvPr/>
          </p:nvSpPr>
          <p:spPr>
            <a:xfrm>
              <a:off x="1099192" y="0"/>
              <a:ext cx="1357527" cy="678764"/>
            </a:xfrm>
            <a:custGeom>
              <a:rect b="b" l="l" r="r" t="t"/>
              <a:pathLst>
                <a:path extrusionOk="0" h="10664" w="21328">
                  <a:moveTo>
                    <a:pt x="0" y="1"/>
                  </a:moveTo>
                  <a:lnTo>
                    <a:pt x="10664" y="10664"/>
                  </a:lnTo>
                  <a:lnTo>
                    <a:pt x="21327" y="1"/>
                  </a:lnTo>
                  <a:lnTo>
                    <a:pt x="18905" y="1"/>
                  </a:lnTo>
                  <a:lnTo>
                    <a:pt x="10664" y="8243"/>
                  </a:lnTo>
                  <a:lnTo>
                    <a:pt x="2422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95" name="Google Shape;495;p24"/>
            <p:cNvSpPr/>
            <p:nvPr/>
          </p:nvSpPr>
          <p:spPr>
            <a:xfrm>
              <a:off x="1536921" y="0"/>
              <a:ext cx="482085" cy="241043"/>
            </a:xfrm>
            <a:custGeom>
              <a:rect b="b" l="l" r="r" t="t"/>
              <a:pathLst>
                <a:path extrusionOk="0" h="3787" w="7574">
                  <a:moveTo>
                    <a:pt x="0" y="1"/>
                  </a:moveTo>
                  <a:lnTo>
                    <a:pt x="3787" y="3787"/>
                  </a:lnTo>
                  <a:lnTo>
                    <a:pt x="7573" y="1"/>
                  </a:lnTo>
                  <a:lnTo>
                    <a:pt x="5151" y="1"/>
                  </a:lnTo>
                  <a:lnTo>
                    <a:pt x="3787" y="1366"/>
                  </a:lnTo>
                  <a:lnTo>
                    <a:pt x="2422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96" name="Google Shape;496;p24"/>
            <p:cNvSpPr/>
            <p:nvPr/>
          </p:nvSpPr>
          <p:spPr>
            <a:xfrm>
              <a:off x="1919847" y="0"/>
              <a:ext cx="5306310" cy="5143366"/>
            </a:xfrm>
            <a:custGeom>
              <a:rect b="b" l="l" r="r" t="t"/>
              <a:pathLst>
                <a:path extrusionOk="0" h="80807" w="83367">
                  <a:moveTo>
                    <a:pt x="41683" y="1140"/>
                  </a:moveTo>
                  <a:lnTo>
                    <a:pt x="80945" y="40405"/>
                  </a:lnTo>
                  <a:lnTo>
                    <a:pt x="41683" y="79667"/>
                  </a:lnTo>
                  <a:lnTo>
                    <a:pt x="2422" y="40405"/>
                  </a:lnTo>
                  <a:lnTo>
                    <a:pt x="41683" y="1140"/>
                  </a:lnTo>
                  <a:close/>
                  <a:moveTo>
                    <a:pt x="40401" y="1"/>
                  </a:moveTo>
                  <a:lnTo>
                    <a:pt x="0" y="40405"/>
                  </a:lnTo>
                  <a:lnTo>
                    <a:pt x="40405" y="80806"/>
                  </a:lnTo>
                  <a:lnTo>
                    <a:pt x="42962" y="80806"/>
                  </a:lnTo>
                  <a:lnTo>
                    <a:pt x="83367" y="40405"/>
                  </a:lnTo>
                  <a:lnTo>
                    <a:pt x="42965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97" name="Google Shape;497;p24"/>
            <p:cNvSpPr/>
            <p:nvPr/>
          </p:nvSpPr>
          <p:spPr>
            <a:xfrm>
              <a:off x="2357576" y="356383"/>
              <a:ext cx="4430867" cy="4430677"/>
            </a:xfrm>
            <a:custGeom>
              <a:rect b="b" l="l" r="r" t="t"/>
              <a:pathLst>
                <a:path extrusionOk="0" h="69610" w="69613">
                  <a:moveTo>
                    <a:pt x="34806" y="2421"/>
                  </a:moveTo>
                  <a:lnTo>
                    <a:pt x="67191" y="34806"/>
                  </a:lnTo>
                  <a:lnTo>
                    <a:pt x="34806" y="67191"/>
                  </a:lnTo>
                  <a:lnTo>
                    <a:pt x="2422" y="34806"/>
                  </a:lnTo>
                  <a:lnTo>
                    <a:pt x="34806" y="2421"/>
                  </a:lnTo>
                  <a:close/>
                  <a:moveTo>
                    <a:pt x="34806" y="0"/>
                  </a:moveTo>
                  <a:lnTo>
                    <a:pt x="0" y="34806"/>
                  </a:lnTo>
                  <a:lnTo>
                    <a:pt x="34806" y="69609"/>
                  </a:lnTo>
                  <a:lnTo>
                    <a:pt x="69612" y="34806"/>
                  </a:lnTo>
                  <a:lnTo>
                    <a:pt x="34806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98" name="Google Shape;498;p24"/>
            <p:cNvSpPr/>
            <p:nvPr/>
          </p:nvSpPr>
          <p:spPr>
            <a:xfrm>
              <a:off x="2795305" y="794112"/>
              <a:ext cx="3555425" cy="3555234"/>
            </a:xfrm>
            <a:custGeom>
              <a:rect b="b" l="l" r="r" t="t"/>
              <a:pathLst>
                <a:path extrusionOk="0" h="55856" w="55859">
                  <a:moveTo>
                    <a:pt x="27929" y="2421"/>
                  </a:moveTo>
                  <a:lnTo>
                    <a:pt x="53437" y="27929"/>
                  </a:lnTo>
                  <a:lnTo>
                    <a:pt x="27929" y="53434"/>
                  </a:lnTo>
                  <a:lnTo>
                    <a:pt x="2422" y="27929"/>
                  </a:lnTo>
                  <a:lnTo>
                    <a:pt x="27929" y="2421"/>
                  </a:lnTo>
                  <a:close/>
                  <a:moveTo>
                    <a:pt x="27929" y="1"/>
                  </a:moveTo>
                  <a:lnTo>
                    <a:pt x="1" y="27929"/>
                  </a:lnTo>
                  <a:lnTo>
                    <a:pt x="27929" y="55855"/>
                  </a:lnTo>
                  <a:lnTo>
                    <a:pt x="55858" y="27929"/>
                  </a:lnTo>
                  <a:lnTo>
                    <a:pt x="27929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99" name="Google Shape;499;p24"/>
            <p:cNvSpPr/>
            <p:nvPr/>
          </p:nvSpPr>
          <p:spPr>
            <a:xfrm>
              <a:off x="3233225" y="1231841"/>
              <a:ext cx="2679601" cy="2679792"/>
            </a:xfrm>
            <a:custGeom>
              <a:rect b="b" l="l" r="r" t="t"/>
              <a:pathLst>
                <a:path extrusionOk="0" h="42102" w="42099">
                  <a:moveTo>
                    <a:pt x="21049" y="2422"/>
                  </a:moveTo>
                  <a:lnTo>
                    <a:pt x="39676" y="21052"/>
                  </a:lnTo>
                  <a:lnTo>
                    <a:pt x="21049" y="39679"/>
                  </a:lnTo>
                  <a:lnTo>
                    <a:pt x="2419" y="21052"/>
                  </a:lnTo>
                  <a:lnTo>
                    <a:pt x="21049" y="2422"/>
                  </a:lnTo>
                  <a:close/>
                  <a:moveTo>
                    <a:pt x="21049" y="1"/>
                  </a:moveTo>
                  <a:lnTo>
                    <a:pt x="1" y="21052"/>
                  </a:lnTo>
                  <a:lnTo>
                    <a:pt x="21049" y="42101"/>
                  </a:lnTo>
                  <a:lnTo>
                    <a:pt x="42098" y="21052"/>
                  </a:lnTo>
                  <a:lnTo>
                    <a:pt x="21049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00" name="Google Shape;500;p24"/>
            <p:cNvSpPr/>
            <p:nvPr/>
          </p:nvSpPr>
          <p:spPr>
            <a:xfrm>
              <a:off x="3670954" y="1669570"/>
              <a:ext cx="1804096" cy="1804350"/>
            </a:xfrm>
            <a:custGeom>
              <a:rect b="b" l="l" r="r" t="t"/>
              <a:pathLst>
                <a:path extrusionOk="0" h="28348" w="28344">
                  <a:moveTo>
                    <a:pt x="14172" y="2422"/>
                  </a:moveTo>
                  <a:lnTo>
                    <a:pt x="25922" y="14175"/>
                  </a:lnTo>
                  <a:lnTo>
                    <a:pt x="14172" y="25925"/>
                  </a:lnTo>
                  <a:lnTo>
                    <a:pt x="2423" y="14175"/>
                  </a:lnTo>
                  <a:lnTo>
                    <a:pt x="14172" y="2422"/>
                  </a:lnTo>
                  <a:close/>
                  <a:moveTo>
                    <a:pt x="14172" y="1"/>
                  </a:moveTo>
                  <a:lnTo>
                    <a:pt x="1" y="14175"/>
                  </a:lnTo>
                  <a:lnTo>
                    <a:pt x="14172" y="28347"/>
                  </a:lnTo>
                  <a:lnTo>
                    <a:pt x="28344" y="14175"/>
                  </a:lnTo>
                  <a:lnTo>
                    <a:pt x="14172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01" name="Google Shape;501;p24"/>
            <p:cNvSpPr/>
            <p:nvPr/>
          </p:nvSpPr>
          <p:spPr>
            <a:xfrm>
              <a:off x="4108683" y="2107554"/>
              <a:ext cx="928654" cy="928590"/>
            </a:xfrm>
            <a:custGeom>
              <a:rect b="b" l="l" r="r" t="t"/>
              <a:pathLst>
                <a:path extrusionOk="0" h="14589" w="14590">
                  <a:moveTo>
                    <a:pt x="7295" y="2422"/>
                  </a:moveTo>
                  <a:lnTo>
                    <a:pt x="12168" y="7294"/>
                  </a:lnTo>
                  <a:lnTo>
                    <a:pt x="7295" y="12167"/>
                  </a:lnTo>
                  <a:lnTo>
                    <a:pt x="2423" y="7294"/>
                  </a:lnTo>
                  <a:lnTo>
                    <a:pt x="7295" y="2422"/>
                  </a:lnTo>
                  <a:close/>
                  <a:moveTo>
                    <a:pt x="7295" y="0"/>
                  </a:moveTo>
                  <a:lnTo>
                    <a:pt x="1" y="7294"/>
                  </a:lnTo>
                  <a:lnTo>
                    <a:pt x="7295" y="14589"/>
                  </a:lnTo>
                  <a:lnTo>
                    <a:pt x="14590" y="7294"/>
                  </a:lnTo>
                  <a:lnTo>
                    <a:pt x="7295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02" name="Google Shape;502;p24"/>
            <p:cNvSpPr/>
            <p:nvPr/>
          </p:nvSpPr>
          <p:spPr>
            <a:xfrm>
              <a:off x="4936085" y="0"/>
              <a:ext cx="4207838" cy="2429966"/>
            </a:xfrm>
            <a:custGeom>
              <a:rect b="b" l="l" r="r" t="t"/>
              <a:pathLst>
                <a:path extrusionOk="0" h="38177" w="66109">
                  <a:moveTo>
                    <a:pt x="1" y="1"/>
                  </a:moveTo>
                  <a:lnTo>
                    <a:pt x="38176" y="38176"/>
                  </a:lnTo>
                  <a:lnTo>
                    <a:pt x="66108" y="10243"/>
                  </a:lnTo>
                  <a:lnTo>
                    <a:pt x="66108" y="7822"/>
                  </a:lnTo>
                  <a:lnTo>
                    <a:pt x="38176" y="35755"/>
                  </a:lnTo>
                  <a:lnTo>
                    <a:pt x="2423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03" name="Google Shape;503;p24"/>
            <p:cNvSpPr/>
            <p:nvPr/>
          </p:nvSpPr>
          <p:spPr>
            <a:xfrm>
              <a:off x="5373814" y="0"/>
              <a:ext cx="3770117" cy="1992245"/>
            </a:xfrm>
            <a:custGeom>
              <a:rect b="b" l="l" r="r" t="t"/>
              <a:pathLst>
                <a:path extrusionOk="0" h="31300" w="59232">
                  <a:moveTo>
                    <a:pt x="1" y="1"/>
                  </a:moveTo>
                  <a:lnTo>
                    <a:pt x="31299" y="31299"/>
                  </a:lnTo>
                  <a:lnTo>
                    <a:pt x="59231" y="3363"/>
                  </a:lnTo>
                  <a:lnTo>
                    <a:pt x="59231" y="945"/>
                  </a:lnTo>
                  <a:lnTo>
                    <a:pt x="31299" y="28877"/>
                  </a:lnTo>
                  <a:lnTo>
                    <a:pt x="2423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04" name="Google Shape;504;p24"/>
            <p:cNvSpPr/>
            <p:nvPr/>
          </p:nvSpPr>
          <p:spPr>
            <a:xfrm>
              <a:off x="5811798" y="0"/>
              <a:ext cx="3108411" cy="1554269"/>
            </a:xfrm>
            <a:custGeom>
              <a:rect b="b" l="l" r="r" t="t"/>
              <a:pathLst>
                <a:path extrusionOk="0" h="24419" w="48836">
                  <a:moveTo>
                    <a:pt x="0" y="1"/>
                  </a:moveTo>
                  <a:lnTo>
                    <a:pt x="24418" y="24418"/>
                  </a:lnTo>
                  <a:lnTo>
                    <a:pt x="48835" y="1"/>
                  </a:lnTo>
                  <a:lnTo>
                    <a:pt x="46414" y="1"/>
                  </a:lnTo>
                  <a:lnTo>
                    <a:pt x="24418" y="22000"/>
                  </a:lnTo>
                  <a:lnTo>
                    <a:pt x="2419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05" name="Google Shape;505;p24"/>
            <p:cNvSpPr/>
            <p:nvPr/>
          </p:nvSpPr>
          <p:spPr>
            <a:xfrm>
              <a:off x="6249527" y="0"/>
              <a:ext cx="2232969" cy="1116485"/>
            </a:xfrm>
            <a:custGeom>
              <a:rect b="b" l="l" r="r" t="t"/>
              <a:pathLst>
                <a:path extrusionOk="0" h="17541" w="35082">
                  <a:moveTo>
                    <a:pt x="0" y="1"/>
                  </a:moveTo>
                  <a:lnTo>
                    <a:pt x="17541" y="17541"/>
                  </a:lnTo>
                  <a:lnTo>
                    <a:pt x="35081" y="1"/>
                  </a:lnTo>
                  <a:lnTo>
                    <a:pt x="32660" y="1"/>
                  </a:lnTo>
                  <a:lnTo>
                    <a:pt x="17541" y="15120"/>
                  </a:lnTo>
                  <a:lnTo>
                    <a:pt x="2422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06" name="Google Shape;506;p24"/>
            <p:cNvSpPr/>
            <p:nvPr/>
          </p:nvSpPr>
          <p:spPr>
            <a:xfrm>
              <a:off x="6687256" y="0"/>
              <a:ext cx="1357527" cy="678764"/>
            </a:xfrm>
            <a:custGeom>
              <a:rect b="b" l="l" r="r" t="t"/>
              <a:pathLst>
                <a:path extrusionOk="0" h="10664" w="21328">
                  <a:moveTo>
                    <a:pt x="0" y="1"/>
                  </a:moveTo>
                  <a:lnTo>
                    <a:pt x="10664" y="10664"/>
                  </a:lnTo>
                  <a:lnTo>
                    <a:pt x="21327" y="1"/>
                  </a:lnTo>
                  <a:lnTo>
                    <a:pt x="18906" y="1"/>
                  </a:lnTo>
                  <a:lnTo>
                    <a:pt x="10664" y="8243"/>
                  </a:lnTo>
                  <a:lnTo>
                    <a:pt x="2422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07" name="Google Shape;507;p24"/>
            <p:cNvSpPr/>
            <p:nvPr/>
          </p:nvSpPr>
          <p:spPr>
            <a:xfrm>
              <a:off x="7124985" y="0"/>
              <a:ext cx="482085" cy="241043"/>
            </a:xfrm>
            <a:custGeom>
              <a:rect b="b" l="l" r="r" t="t"/>
              <a:pathLst>
                <a:path extrusionOk="0" h="3787" w="7574">
                  <a:moveTo>
                    <a:pt x="0" y="1"/>
                  </a:moveTo>
                  <a:lnTo>
                    <a:pt x="3787" y="3787"/>
                  </a:lnTo>
                  <a:lnTo>
                    <a:pt x="7573" y="1"/>
                  </a:lnTo>
                  <a:lnTo>
                    <a:pt x="5151" y="1"/>
                  </a:lnTo>
                  <a:lnTo>
                    <a:pt x="3787" y="1366"/>
                  </a:lnTo>
                  <a:lnTo>
                    <a:pt x="2422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08" name="Google Shape;508;p24"/>
            <p:cNvSpPr/>
            <p:nvPr/>
          </p:nvSpPr>
          <p:spPr>
            <a:xfrm>
              <a:off x="7507719" y="935545"/>
              <a:ext cx="1636251" cy="3272310"/>
            </a:xfrm>
            <a:custGeom>
              <a:rect b="b" l="l" r="r" t="t"/>
              <a:pathLst>
                <a:path extrusionOk="0" h="51411" w="25707">
                  <a:moveTo>
                    <a:pt x="25706" y="1"/>
                  </a:moveTo>
                  <a:lnTo>
                    <a:pt x="0" y="25707"/>
                  </a:lnTo>
                  <a:lnTo>
                    <a:pt x="25706" y="51410"/>
                  </a:lnTo>
                  <a:lnTo>
                    <a:pt x="25706" y="48989"/>
                  </a:lnTo>
                  <a:lnTo>
                    <a:pt x="2421" y="25707"/>
                  </a:lnTo>
                  <a:lnTo>
                    <a:pt x="25706" y="2422"/>
                  </a:lnTo>
                  <a:lnTo>
                    <a:pt x="25706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09" name="Google Shape;509;p24"/>
            <p:cNvSpPr/>
            <p:nvPr/>
          </p:nvSpPr>
          <p:spPr>
            <a:xfrm>
              <a:off x="7945639" y="1373274"/>
              <a:ext cx="1198339" cy="2396868"/>
            </a:xfrm>
            <a:custGeom>
              <a:rect b="b" l="l" r="r" t="t"/>
              <a:pathLst>
                <a:path extrusionOk="0" h="37657" w="18827">
                  <a:moveTo>
                    <a:pt x="18826" y="1"/>
                  </a:moveTo>
                  <a:lnTo>
                    <a:pt x="1" y="18830"/>
                  </a:lnTo>
                  <a:lnTo>
                    <a:pt x="18826" y="37656"/>
                  </a:lnTo>
                  <a:lnTo>
                    <a:pt x="18826" y="35235"/>
                  </a:lnTo>
                  <a:lnTo>
                    <a:pt x="2422" y="18830"/>
                  </a:lnTo>
                  <a:lnTo>
                    <a:pt x="18826" y="2422"/>
                  </a:lnTo>
                  <a:lnTo>
                    <a:pt x="18826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10" name="Google Shape;510;p24"/>
            <p:cNvSpPr/>
            <p:nvPr/>
          </p:nvSpPr>
          <p:spPr>
            <a:xfrm>
              <a:off x="8383369" y="1811258"/>
              <a:ext cx="760618" cy="1521171"/>
            </a:xfrm>
            <a:custGeom>
              <a:rect b="b" l="l" r="r" t="t"/>
              <a:pathLst>
                <a:path extrusionOk="0" h="23899" w="11950">
                  <a:moveTo>
                    <a:pt x="11949" y="1"/>
                  </a:moveTo>
                  <a:lnTo>
                    <a:pt x="1" y="11949"/>
                  </a:lnTo>
                  <a:lnTo>
                    <a:pt x="11949" y="23898"/>
                  </a:lnTo>
                  <a:lnTo>
                    <a:pt x="11949" y="21476"/>
                  </a:lnTo>
                  <a:lnTo>
                    <a:pt x="2422" y="11949"/>
                  </a:lnTo>
                  <a:lnTo>
                    <a:pt x="11949" y="2422"/>
                  </a:lnTo>
                  <a:lnTo>
                    <a:pt x="11949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11" name="Google Shape;511;p24"/>
            <p:cNvSpPr/>
            <p:nvPr/>
          </p:nvSpPr>
          <p:spPr>
            <a:xfrm>
              <a:off x="8821098" y="2248987"/>
              <a:ext cx="322896" cy="645475"/>
            </a:xfrm>
            <a:custGeom>
              <a:rect b="b" l="l" r="r" t="t"/>
              <a:pathLst>
                <a:path extrusionOk="0" h="10141" w="5073">
                  <a:moveTo>
                    <a:pt x="5072" y="1"/>
                  </a:moveTo>
                  <a:lnTo>
                    <a:pt x="1" y="5072"/>
                  </a:lnTo>
                  <a:lnTo>
                    <a:pt x="5072" y="10141"/>
                  </a:lnTo>
                  <a:lnTo>
                    <a:pt x="5072" y="7719"/>
                  </a:lnTo>
                  <a:lnTo>
                    <a:pt x="2422" y="5072"/>
                  </a:lnTo>
                  <a:lnTo>
                    <a:pt x="5072" y="2422"/>
                  </a:lnTo>
                  <a:lnTo>
                    <a:pt x="5072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12" name="Google Shape;512;p24"/>
            <p:cNvSpPr/>
            <p:nvPr/>
          </p:nvSpPr>
          <p:spPr>
            <a:xfrm>
              <a:off x="0" y="935545"/>
              <a:ext cx="1636251" cy="3272310"/>
            </a:xfrm>
            <a:custGeom>
              <a:rect b="b" l="l" r="r" t="t"/>
              <a:pathLst>
                <a:path extrusionOk="0" h="51411" w="25707">
                  <a:moveTo>
                    <a:pt x="0" y="1"/>
                  </a:moveTo>
                  <a:lnTo>
                    <a:pt x="0" y="2422"/>
                  </a:lnTo>
                  <a:lnTo>
                    <a:pt x="23285" y="25707"/>
                  </a:lnTo>
                  <a:lnTo>
                    <a:pt x="0" y="48989"/>
                  </a:lnTo>
                  <a:lnTo>
                    <a:pt x="0" y="51410"/>
                  </a:lnTo>
                  <a:lnTo>
                    <a:pt x="25707" y="25707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13" name="Google Shape;513;p24"/>
            <p:cNvSpPr/>
            <p:nvPr/>
          </p:nvSpPr>
          <p:spPr>
            <a:xfrm>
              <a:off x="0" y="1373274"/>
              <a:ext cx="1198275" cy="2396868"/>
            </a:xfrm>
            <a:custGeom>
              <a:rect b="b" l="l" r="r" t="t"/>
              <a:pathLst>
                <a:path extrusionOk="0" h="37657" w="18826">
                  <a:moveTo>
                    <a:pt x="0" y="1"/>
                  </a:moveTo>
                  <a:lnTo>
                    <a:pt x="0" y="2422"/>
                  </a:lnTo>
                  <a:lnTo>
                    <a:pt x="16405" y="18830"/>
                  </a:lnTo>
                  <a:lnTo>
                    <a:pt x="0" y="35235"/>
                  </a:lnTo>
                  <a:lnTo>
                    <a:pt x="0" y="37656"/>
                  </a:lnTo>
                  <a:lnTo>
                    <a:pt x="18826" y="18830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14" name="Google Shape;514;p24"/>
            <p:cNvSpPr/>
            <p:nvPr/>
          </p:nvSpPr>
          <p:spPr>
            <a:xfrm>
              <a:off x="0" y="1811258"/>
              <a:ext cx="760554" cy="1521171"/>
            </a:xfrm>
            <a:custGeom>
              <a:rect b="b" l="l" r="r" t="t"/>
              <a:pathLst>
                <a:path extrusionOk="0" h="23899" w="11949">
                  <a:moveTo>
                    <a:pt x="0" y="1"/>
                  </a:moveTo>
                  <a:lnTo>
                    <a:pt x="0" y="2419"/>
                  </a:lnTo>
                  <a:lnTo>
                    <a:pt x="9528" y="11949"/>
                  </a:lnTo>
                  <a:lnTo>
                    <a:pt x="0" y="21476"/>
                  </a:lnTo>
                  <a:lnTo>
                    <a:pt x="0" y="23898"/>
                  </a:lnTo>
                  <a:lnTo>
                    <a:pt x="11949" y="11949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15" name="Google Shape;515;p24"/>
            <p:cNvSpPr/>
            <p:nvPr/>
          </p:nvSpPr>
          <p:spPr>
            <a:xfrm>
              <a:off x="0" y="2248987"/>
              <a:ext cx="322833" cy="645475"/>
            </a:xfrm>
            <a:custGeom>
              <a:rect b="b" l="l" r="r" t="t"/>
              <a:pathLst>
                <a:path extrusionOk="0" h="10141" w="5072">
                  <a:moveTo>
                    <a:pt x="0" y="1"/>
                  </a:moveTo>
                  <a:lnTo>
                    <a:pt x="0" y="2422"/>
                  </a:lnTo>
                  <a:lnTo>
                    <a:pt x="2651" y="5072"/>
                  </a:lnTo>
                  <a:lnTo>
                    <a:pt x="0" y="7719"/>
                  </a:lnTo>
                  <a:lnTo>
                    <a:pt x="0" y="10141"/>
                  </a:lnTo>
                  <a:lnTo>
                    <a:pt x="5072" y="5072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16" name="Google Shape;516;p24"/>
            <p:cNvSpPr/>
            <p:nvPr/>
          </p:nvSpPr>
          <p:spPr>
            <a:xfrm>
              <a:off x="0" y="2713513"/>
              <a:ext cx="4207774" cy="2429902"/>
            </a:xfrm>
            <a:custGeom>
              <a:rect b="b" l="l" r="r" t="t"/>
              <a:pathLst>
                <a:path extrusionOk="0" h="38176" w="66108">
                  <a:moveTo>
                    <a:pt x="27933" y="1"/>
                  </a:moveTo>
                  <a:lnTo>
                    <a:pt x="0" y="27933"/>
                  </a:lnTo>
                  <a:lnTo>
                    <a:pt x="0" y="30354"/>
                  </a:lnTo>
                  <a:lnTo>
                    <a:pt x="27933" y="2422"/>
                  </a:lnTo>
                  <a:lnTo>
                    <a:pt x="63686" y="38175"/>
                  </a:lnTo>
                  <a:lnTo>
                    <a:pt x="66108" y="38175"/>
                  </a:lnTo>
                  <a:lnTo>
                    <a:pt x="27933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17" name="Google Shape;517;p24"/>
            <p:cNvSpPr/>
            <p:nvPr/>
          </p:nvSpPr>
          <p:spPr>
            <a:xfrm>
              <a:off x="0" y="3151433"/>
              <a:ext cx="3770053" cy="1991990"/>
            </a:xfrm>
            <a:custGeom>
              <a:rect b="b" l="l" r="r" t="t"/>
              <a:pathLst>
                <a:path extrusionOk="0" h="31296" w="59231">
                  <a:moveTo>
                    <a:pt x="27933" y="1"/>
                  </a:moveTo>
                  <a:lnTo>
                    <a:pt x="0" y="27933"/>
                  </a:lnTo>
                  <a:lnTo>
                    <a:pt x="0" y="30355"/>
                  </a:lnTo>
                  <a:lnTo>
                    <a:pt x="27933" y="2419"/>
                  </a:lnTo>
                  <a:lnTo>
                    <a:pt x="56809" y="31295"/>
                  </a:lnTo>
                  <a:lnTo>
                    <a:pt x="59231" y="31295"/>
                  </a:lnTo>
                  <a:lnTo>
                    <a:pt x="27933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18" name="Google Shape;518;p24"/>
            <p:cNvSpPr/>
            <p:nvPr/>
          </p:nvSpPr>
          <p:spPr>
            <a:xfrm>
              <a:off x="223734" y="3589162"/>
              <a:ext cx="3108602" cy="1554269"/>
            </a:xfrm>
            <a:custGeom>
              <a:rect b="b" l="l" r="r" t="t"/>
              <a:pathLst>
                <a:path extrusionOk="0" h="24419" w="48839">
                  <a:moveTo>
                    <a:pt x="24418" y="1"/>
                  </a:moveTo>
                  <a:lnTo>
                    <a:pt x="0" y="24418"/>
                  </a:lnTo>
                  <a:lnTo>
                    <a:pt x="2422" y="24418"/>
                  </a:lnTo>
                  <a:lnTo>
                    <a:pt x="24418" y="2423"/>
                  </a:lnTo>
                  <a:lnTo>
                    <a:pt x="46417" y="24418"/>
                  </a:lnTo>
                  <a:lnTo>
                    <a:pt x="48838" y="24418"/>
                  </a:lnTo>
                  <a:lnTo>
                    <a:pt x="24418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19" name="Google Shape;519;p24"/>
            <p:cNvSpPr/>
            <p:nvPr/>
          </p:nvSpPr>
          <p:spPr>
            <a:xfrm>
              <a:off x="661463" y="4026955"/>
              <a:ext cx="2232969" cy="1116485"/>
            </a:xfrm>
            <a:custGeom>
              <a:rect b="b" l="l" r="r" t="t"/>
              <a:pathLst>
                <a:path extrusionOk="0" h="17541" w="35082">
                  <a:moveTo>
                    <a:pt x="17541" y="0"/>
                  </a:moveTo>
                  <a:lnTo>
                    <a:pt x="0" y="17540"/>
                  </a:lnTo>
                  <a:lnTo>
                    <a:pt x="2422" y="17540"/>
                  </a:lnTo>
                  <a:lnTo>
                    <a:pt x="17541" y="2422"/>
                  </a:lnTo>
                  <a:lnTo>
                    <a:pt x="32663" y="17540"/>
                  </a:lnTo>
                  <a:lnTo>
                    <a:pt x="35081" y="17540"/>
                  </a:lnTo>
                  <a:lnTo>
                    <a:pt x="17541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20" name="Google Shape;520;p24"/>
            <p:cNvSpPr/>
            <p:nvPr/>
          </p:nvSpPr>
          <p:spPr>
            <a:xfrm>
              <a:off x="1099192" y="4464684"/>
              <a:ext cx="1357527" cy="678764"/>
            </a:xfrm>
            <a:custGeom>
              <a:rect b="b" l="l" r="r" t="t"/>
              <a:pathLst>
                <a:path extrusionOk="0" h="10664" w="21328">
                  <a:moveTo>
                    <a:pt x="10664" y="0"/>
                  </a:moveTo>
                  <a:lnTo>
                    <a:pt x="0" y="10663"/>
                  </a:lnTo>
                  <a:lnTo>
                    <a:pt x="2422" y="10663"/>
                  </a:lnTo>
                  <a:lnTo>
                    <a:pt x="10664" y="2422"/>
                  </a:lnTo>
                  <a:lnTo>
                    <a:pt x="18905" y="10663"/>
                  </a:lnTo>
                  <a:lnTo>
                    <a:pt x="21327" y="10663"/>
                  </a:lnTo>
                  <a:lnTo>
                    <a:pt x="10664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21" name="Google Shape;521;p24"/>
            <p:cNvSpPr/>
            <p:nvPr/>
          </p:nvSpPr>
          <p:spPr>
            <a:xfrm>
              <a:off x="1536921" y="4902413"/>
              <a:ext cx="482085" cy="241043"/>
            </a:xfrm>
            <a:custGeom>
              <a:rect b="b" l="l" r="r" t="t"/>
              <a:pathLst>
                <a:path extrusionOk="0" h="3787" w="7574">
                  <a:moveTo>
                    <a:pt x="3787" y="0"/>
                  </a:moveTo>
                  <a:lnTo>
                    <a:pt x="0" y="3786"/>
                  </a:lnTo>
                  <a:lnTo>
                    <a:pt x="2422" y="3786"/>
                  </a:lnTo>
                  <a:lnTo>
                    <a:pt x="3787" y="2422"/>
                  </a:lnTo>
                  <a:lnTo>
                    <a:pt x="5151" y="3786"/>
                  </a:lnTo>
                  <a:lnTo>
                    <a:pt x="7573" y="3786"/>
                  </a:lnTo>
                  <a:lnTo>
                    <a:pt x="3787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22" name="Google Shape;522;p24"/>
            <p:cNvSpPr/>
            <p:nvPr/>
          </p:nvSpPr>
          <p:spPr>
            <a:xfrm>
              <a:off x="4936085" y="2713513"/>
              <a:ext cx="4207838" cy="2429902"/>
            </a:xfrm>
            <a:custGeom>
              <a:rect b="b" l="l" r="r" t="t"/>
              <a:pathLst>
                <a:path extrusionOk="0" h="38176" w="66109">
                  <a:moveTo>
                    <a:pt x="38176" y="1"/>
                  </a:moveTo>
                  <a:lnTo>
                    <a:pt x="1" y="38175"/>
                  </a:lnTo>
                  <a:lnTo>
                    <a:pt x="2423" y="38175"/>
                  </a:lnTo>
                  <a:lnTo>
                    <a:pt x="38176" y="2422"/>
                  </a:lnTo>
                  <a:lnTo>
                    <a:pt x="66108" y="30354"/>
                  </a:lnTo>
                  <a:lnTo>
                    <a:pt x="66108" y="27933"/>
                  </a:lnTo>
                  <a:lnTo>
                    <a:pt x="38176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23" name="Google Shape;523;p24"/>
            <p:cNvSpPr/>
            <p:nvPr/>
          </p:nvSpPr>
          <p:spPr>
            <a:xfrm>
              <a:off x="5373814" y="3151433"/>
              <a:ext cx="3770117" cy="1991990"/>
            </a:xfrm>
            <a:custGeom>
              <a:rect b="b" l="l" r="r" t="t"/>
              <a:pathLst>
                <a:path extrusionOk="0" h="31296" w="59232">
                  <a:moveTo>
                    <a:pt x="31299" y="1"/>
                  </a:moveTo>
                  <a:lnTo>
                    <a:pt x="1" y="31295"/>
                  </a:lnTo>
                  <a:lnTo>
                    <a:pt x="2423" y="31295"/>
                  </a:lnTo>
                  <a:lnTo>
                    <a:pt x="31299" y="2419"/>
                  </a:lnTo>
                  <a:lnTo>
                    <a:pt x="59231" y="30355"/>
                  </a:lnTo>
                  <a:lnTo>
                    <a:pt x="59231" y="27933"/>
                  </a:lnTo>
                  <a:lnTo>
                    <a:pt x="31299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24" name="Google Shape;524;p24"/>
            <p:cNvSpPr/>
            <p:nvPr/>
          </p:nvSpPr>
          <p:spPr>
            <a:xfrm>
              <a:off x="5811607" y="3589162"/>
              <a:ext cx="3108602" cy="1554269"/>
            </a:xfrm>
            <a:custGeom>
              <a:rect b="b" l="l" r="r" t="t"/>
              <a:pathLst>
                <a:path extrusionOk="0" h="24419" w="48839">
                  <a:moveTo>
                    <a:pt x="24421" y="1"/>
                  </a:moveTo>
                  <a:lnTo>
                    <a:pt x="0" y="24418"/>
                  </a:lnTo>
                  <a:lnTo>
                    <a:pt x="2422" y="24418"/>
                  </a:lnTo>
                  <a:lnTo>
                    <a:pt x="24421" y="2423"/>
                  </a:lnTo>
                  <a:lnTo>
                    <a:pt x="46420" y="24418"/>
                  </a:lnTo>
                  <a:lnTo>
                    <a:pt x="48838" y="24418"/>
                  </a:lnTo>
                  <a:lnTo>
                    <a:pt x="24421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25" name="Google Shape;525;p24"/>
            <p:cNvSpPr/>
            <p:nvPr/>
          </p:nvSpPr>
          <p:spPr>
            <a:xfrm>
              <a:off x="6249527" y="4026955"/>
              <a:ext cx="2232969" cy="1116485"/>
            </a:xfrm>
            <a:custGeom>
              <a:rect b="b" l="l" r="r" t="t"/>
              <a:pathLst>
                <a:path extrusionOk="0" h="17541" w="35082">
                  <a:moveTo>
                    <a:pt x="17541" y="0"/>
                  </a:moveTo>
                  <a:lnTo>
                    <a:pt x="0" y="17540"/>
                  </a:lnTo>
                  <a:lnTo>
                    <a:pt x="2419" y="17540"/>
                  </a:lnTo>
                  <a:lnTo>
                    <a:pt x="17541" y="2422"/>
                  </a:lnTo>
                  <a:lnTo>
                    <a:pt x="32660" y="17540"/>
                  </a:lnTo>
                  <a:lnTo>
                    <a:pt x="35081" y="17540"/>
                  </a:lnTo>
                  <a:lnTo>
                    <a:pt x="17541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26" name="Google Shape;526;p24"/>
            <p:cNvSpPr/>
            <p:nvPr/>
          </p:nvSpPr>
          <p:spPr>
            <a:xfrm>
              <a:off x="6687256" y="4464684"/>
              <a:ext cx="1357527" cy="678764"/>
            </a:xfrm>
            <a:custGeom>
              <a:rect b="b" l="l" r="r" t="t"/>
              <a:pathLst>
                <a:path extrusionOk="0" h="10664" w="21328">
                  <a:moveTo>
                    <a:pt x="10664" y="0"/>
                  </a:moveTo>
                  <a:lnTo>
                    <a:pt x="0" y="10663"/>
                  </a:lnTo>
                  <a:lnTo>
                    <a:pt x="2422" y="10663"/>
                  </a:lnTo>
                  <a:lnTo>
                    <a:pt x="10664" y="2422"/>
                  </a:lnTo>
                  <a:lnTo>
                    <a:pt x="18906" y="10663"/>
                  </a:lnTo>
                  <a:lnTo>
                    <a:pt x="21327" y="10663"/>
                  </a:lnTo>
                  <a:lnTo>
                    <a:pt x="10664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27" name="Google Shape;527;p24"/>
            <p:cNvSpPr/>
            <p:nvPr/>
          </p:nvSpPr>
          <p:spPr>
            <a:xfrm>
              <a:off x="7124985" y="4902413"/>
              <a:ext cx="482085" cy="241043"/>
            </a:xfrm>
            <a:custGeom>
              <a:rect b="b" l="l" r="r" t="t"/>
              <a:pathLst>
                <a:path extrusionOk="0" h="3787" w="7574">
                  <a:moveTo>
                    <a:pt x="3787" y="0"/>
                  </a:moveTo>
                  <a:lnTo>
                    <a:pt x="0" y="3786"/>
                  </a:lnTo>
                  <a:lnTo>
                    <a:pt x="2422" y="3786"/>
                  </a:lnTo>
                  <a:lnTo>
                    <a:pt x="3787" y="2422"/>
                  </a:lnTo>
                  <a:lnTo>
                    <a:pt x="5151" y="3786"/>
                  </a:lnTo>
                  <a:lnTo>
                    <a:pt x="7573" y="3786"/>
                  </a:lnTo>
                  <a:lnTo>
                    <a:pt x="3787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 2">
  <p:cSld name="TITLE_AND_BODY_1">
    <p:spTree>
      <p:nvGrpSpPr>
        <p:cNvPr id="528" name="Shape 5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9" name="Google Shape;529;p25"/>
          <p:cNvSpPr/>
          <p:nvPr/>
        </p:nvSpPr>
        <p:spPr>
          <a:xfrm>
            <a:off x="0" y="0"/>
            <a:ext cx="4207774" cy="2429966"/>
          </a:xfrm>
          <a:custGeom>
            <a:rect b="b" l="l" r="r" t="t"/>
            <a:pathLst>
              <a:path extrusionOk="0" h="38177" w="66108">
                <a:moveTo>
                  <a:pt x="63686" y="1"/>
                </a:moveTo>
                <a:lnTo>
                  <a:pt x="27933" y="35755"/>
                </a:lnTo>
                <a:lnTo>
                  <a:pt x="0" y="7822"/>
                </a:lnTo>
                <a:lnTo>
                  <a:pt x="0" y="10243"/>
                </a:lnTo>
                <a:lnTo>
                  <a:pt x="27933" y="38176"/>
                </a:lnTo>
                <a:lnTo>
                  <a:pt x="66108" y="1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30" name="Google Shape;530;p25"/>
          <p:cNvSpPr/>
          <p:nvPr/>
        </p:nvSpPr>
        <p:spPr>
          <a:xfrm>
            <a:off x="1099192" y="0"/>
            <a:ext cx="1357527" cy="678764"/>
          </a:xfrm>
          <a:custGeom>
            <a:rect b="b" l="l" r="r" t="t"/>
            <a:pathLst>
              <a:path extrusionOk="0" h="10664" w="21328">
                <a:moveTo>
                  <a:pt x="0" y="1"/>
                </a:moveTo>
                <a:lnTo>
                  <a:pt x="10664" y="10664"/>
                </a:lnTo>
                <a:lnTo>
                  <a:pt x="21327" y="1"/>
                </a:lnTo>
                <a:lnTo>
                  <a:pt x="18905" y="1"/>
                </a:lnTo>
                <a:lnTo>
                  <a:pt x="10664" y="8243"/>
                </a:lnTo>
                <a:lnTo>
                  <a:pt x="2422" y="1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31" name="Google Shape;531;p25"/>
          <p:cNvSpPr/>
          <p:nvPr/>
        </p:nvSpPr>
        <p:spPr>
          <a:xfrm>
            <a:off x="1536921" y="0"/>
            <a:ext cx="482085" cy="241043"/>
          </a:xfrm>
          <a:custGeom>
            <a:rect b="b" l="l" r="r" t="t"/>
            <a:pathLst>
              <a:path extrusionOk="0" h="3787" w="7574">
                <a:moveTo>
                  <a:pt x="0" y="1"/>
                </a:moveTo>
                <a:lnTo>
                  <a:pt x="3787" y="3787"/>
                </a:lnTo>
                <a:lnTo>
                  <a:pt x="7573" y="1"/>
                </a:lnTo>
                <a:lnTo>
                  <a:pt x="5151" y="1"/>
                </a:lnTo>
                <a:lnTo>
                  <a:pt x="3787" y="1366"/>
                </a:lnTo>
                <a:lnTo>
                  <a:pt x="2422" y="1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32" name="Google Shape;532;p25"/>
          <p:cNvSpPr/>
          <p:nvPr/>
        </p:nvSpPr>
        <p:spPr>
          <a:xfrm>
            <a:off x="1919847" y="0"/>
            <a:ext cx="5306310" cy="5143366"/>
          </a:xfrm>
          <a:custGeom>
            <a:rect b="b" l="l" r="r" t="t"/>
            <a:pathLst>
              <a:path extrusionOk="0" h="80807" w="83367">
                <a:moveTo>
                  <a:pt x="41683" y="1140"/>
                </a:moveTo>
                <a:lnTo>
                  <a:pt x="80945" y="40405"/>
                </a:lnTo>
                <a:lnTo>
                  <a:pt x="41683" y="79667"/>
                </a:lnTo>
                <a:lnTo>
                  <a:pt x="2422" y="40405"/>
                </a:lnTo>
                <a:lnTo>
                  <a:pt x="41683" y="1140"/>
                </a:lnTo>
                <a:close/>
                <a:moveTo>
                  <a:pt x="40401" y="1"/>
                </a:moveTo>
                <a:lnTo>
                  <a:pt x="0" y="40405"/>
                </a:lnTo>
                <a:lnTo>
                  <a:pt x="40405" y="80806"/>
                </a:lnTo>
                <a:lnTo>
                  <a:pt x="42962" y="80806"/>
                </a:lnTo>
                <a:lnTo>
                  <a:pt x="83367" y="40405"/>
                </a:lnTo>
                <a:lnTo>
                  <a:pt x="42965" y="1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33" name="Google Shape;533;p25"/>
          <p:cNvSpPr/>
          <p:nvPr/>
        </p:nvSpPr>
        <p:spPr>
          <a:xfrm>
            <a:off x="2357576" y="356383"/>
            <a:ext cx="4430867" cy="4430677"/>
          </a:xfrm>
          <a:custGeom>
            <a:rect b="b" l="l" r="r" t="t"/>
            <a:pathLst>
              <a:path extrusionOk="0" h="69610" w="69613">
                <a:moveTo>
                  <a:pt x="34806" y="2421"/>
                </a:moveTo>
                <a:lnTo>
                  <a:pt x="67191" y="34806"/>
                </a:lnTo>
                <a:lnTo>
                  <a:pt x="34806" y="67191"/>
                </a:lnTo>
                <a:lnTo>
                  <a:pt x="2422" y="34806"/>
                </a:lnTo>
                <a:lnTo>
                  <a:pt x="34806" y="2421"/>
                </a:lnTo>
                <a:close/>
                <a:moveTo>
                  <a:pt x="34806" y="0"/>
                </a:moveTo>
                <a:lnTo>
                  <a:pt x="0" y="34806"/>
                </a:lnTo>
                <a:lnTo>
                  <a:pt x="34806" y="69609"/>
                </a:lnTo>
                <a:lnTo>
                  <a:pt x="69612" y="34806"/>
                </a:lnTo>
                <a:lnTo>
                  <a:pt x="34806" y="0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34" name="Google Shape;534;p25"/>
          <p:cNvSpPr/>
          <p:nvPr/>
        </p:nvSpPr>
        <p:spPr>
          <a:xfrm>
            <a:off x="2795305" y="794112"/>
            <a:ext cx="3555425" cy="3555234"/>
          </a:xfrm>
          <a:custGeom>
            <a:rect b="b" l="l" r="r" t="t"/>
            <a:pathLst>
              <a:path extrusionOk="0" h="55856" w="55859">
                <a:moveTo>
                  <a:pt x="27929" y="2421"/>
                </a:moveTo>
                <a:lnTo>
                  <a:pt x="53437" y="27929"/>
                </a:lnTo>
                <a:lnTo>
                  <a:pt x="27929" y="53434"/>
                </a:lnTo>
                <a:lnTo>
                  <a:pt x="2422" y="27929"/>
                </a:lnTo>
                <a:lnTo>
                  <a:pt x="27929" y="2421"/>
                </a:lnTo>
                <a:close/>
                <a:moveTo>
                  <a:pt x="27929" y="1"/>
                </a:moveTo>
                <a:lnTo>
                  <a:pt x="1" y="27929"/>
                </a:lnTo>
                <a:lnTo>
                  <a:pt x="27929" y="55855"/>
                </a:lnTo>
                <a:lnTo>
                  <a:pt x="55858" y="27929"/>
                </a:lnTo>
                <a:lnTo>
                  <a:pt x="27929" y="1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35" name="Google Shape;535;p25"/>
          <p:cNvSpPr/>
          <p:nvPr/>
        </p:nvSpPr>
        <p:spPr>
          <a:xfrm>
            <a:off x="3233225" y="1231841"/>
            <a:ext cx="2679601" cy="2679792"/>
          </a:xfrm>
          <a:custGeom>
            <a:rect b="b" l="l" r="r" t="t"/>
            <a:pathLst>
              <a:path extrusionOk="0" h="42102" w="42099">
                <a:moveTo>
                  <a:pt x="21049" y="2422"/>
                </a:moveTo>
                <a:lnTo>
                  <a:pt x="39676" y="21052"/>
                </a:lnTo>
                <a:lnTo>
                  <a:pt x="21049" y="39679"/>
                </a:lnTo>
                <a:lnTo>
                  <a:pt x="2419" y="21052"/>
                </a:lnTo>
                <a:lnTo>
                  <a:pt x="21049" y="2422"/>
                </a:lnTo>
                <a:close/>
                <a:moveTo>
                  <a:pt x="21049" y="1"/>
                </a:moveTo>
                <a:lnTo>
                  <a:pt x="1" y="21052"/>
                </a:lnTo>
                <a:lnTo>
                  <a:pt x="21049" y="42101"/>
                </a:lnTo>
                <a:lnTo>
                  <a:pt x="42098" y="21052"/>
                </a:lnTo>
                <a:lnTo>
                  <a:pt x="21049" y="1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36" name="Google Shape;536;p25"/>
          <p:cNvSpPr/>
          <p:nvPr/>
        </p:nvSpPr>
        <p:spPr>
          <a:xfrm>
            <a:off x="3670954" y="1669570"/>
            <a:ext cx="1804096" cy="1804350"/>
          </a:xfrm>
          <a:custGeom>
            <a:rect b="b" l="l" r="r" t="t"/>
            <a:pathLst>
              <a:path extrusionOk="0" h="28348" w="28344">
                <a:moveTo>
                  <a:pt x="14172" y="2422"/>
                </a:moveTo>
                <a:lnTo>
                  <a:pt x="25922" y="14175"/>
                </a:lnTo>
                <a:lnTo>
                  <a:pt x="14172" y="25925"/>
                </a:lnTo>
                <a:lnTo>
                  <a:pt x="2423" y="14175"/>
                </a:lnTo>
                <a:lnTo>
                  <a:pt x="14172" y="2422"/>
                </a:lnTo>
                <a:close/>
                <a:moveTo>
                  <a:pt x="14172" y="1"/>
                </a:moveTo>
                <a:lnTo>
                  <a:pt x="1" y="14175"/>
                </a:lnTo>
                <a:lnTo>
                  <a:pt x="14172" y="28347"/>
                </a:lnTo>
                <a:lnTo>
                  <a:pt x="28344" y="14175"/>
                </a:lnTo>
                <a:lnTo>
                  <a:pt x="14172" y="1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37" name="Google Shape;537;p25"/>
          <p:cNvSpPr/>
          <p:nvPr/>
        </p:nvSpPr>
        <p:spPr>
          <a:xfrm>
            <a:off x="4108683" y="2107554"/>
            <a:ext cx="928654" cy="928590"/>
          </a:xfrm>
          <a:custGeom>
            <a:rect b="b" l="l" r="r" t="t"/>
            <a:pathLst>
              <a:path extrusionOk="0" h="14589" w="14590">
                <a:moveTo>
                  <a:pt x="7295" y="2422"/>
                </a:moveTo>
                <a:lnTo>
                  <a:pt x="12168" y="7294"/>
                </a:lnTo>
                <a:lnTo>
                  <a:pt x="7295" y="12167"/>
                </a:lnTo>
                <a:lnTo>
                  <a:pt x="2423" y="7294"/>
                </a:lnTo>
                <a:lnTo>
                  <a:pt x="7295" y="2422"/>
                </a:lnTo>
                <a:close/>
                <a:moveTo>
                  <a:pt x="7295" y="0"/>
                </a:moveTo>
                <a:lnTo>
                  <a:pt x="1" y="7294"/>
                </a:lnTo>
                <a:lnTo>
                  <a:pt x="7295" y="14589"/>
                </a:lnTo>
                <a:lnTo>
                  <a:pt x="14590" y="7294"/>
                </a:lnTo>
                <a:lnTo>
                  <a:pt x="7295" y="0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38" name="Google Shape;538;p25"/>
          <p:cNvSpPr/>
          <p:nvPr/>
        </p:nvSpPr>
        <p:spPr>
          <a:xfrm>
            <a:off x="4936085" y="0"/>
            <a:ext cx="4207838" cy="2429966"/>
          </a:xfrm>
          <a:custGeom>
            <a:rect b="b" l="l" r="r" t="t"/>
            <a:pathLst>
              <a:path extrusionOk="0" h="38177" w="66109">
                <a:moveTo>
                  <a:pt x="1" y="1"/>
                </a:moveTo>
                <a:lnTo>
                  <a:pt x="38176" y="38176"/>
                </a:lnTo>
                <a:lnTo>
                  <a:pt x="66108" y="10243"/>
                </a:lnTo>
                <a:lnTo>
                  <a:pt x="66108" y="7822"/>
                </a:lnTo>
                <a:lnTo>
                  <a:pt x="38176" y="35755"/>
                </a:lnTo>
                <a:lnTo>
                  <a:pt x="2423" y="1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39" name="Google Shape;539;p25"/>
          <p:cNvSpPr/>
          <p:nvPr/>
        </p:nvSpPr>
        <p:spPr>
          <a:xfrm>
            <a:off x="6687256" y="0"/>
            <a:ext cx="1357527" cy="678764"/>
          </a:xfrm>
          <a:custGeom>
            <a:rect b="b" l="l" r="r" t="t"/>
            <a:pathLst>
              <a:path extrusionOk="0" h="10664" w="21328">
                <a:moveTo>
                  <a:pt x="0" y="1"/>
                </a:moveTo>
                <a:lnTo>
                  <a:pt x="10664" y="10664"/>
                </a:lnTo>
                <a:lnTo>
                  <a:pt x="21327" y="1"/>
                </a:lnTo>
                <a:lnTo>
                  <a:pt x="18906" y="1"/>
                </a:lnTo>
                <a:lnTo>
                  <a:pt x="10664" y="8243"/>
                </a:lnTo>
                <a:lnTo>
                  <a:pt x="2422" y="1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40" name="Google Shape;540;p25"/>
          <p:cNvSpPr/>
          <p:nvPr/>
        </p:nvSpPr>
        <p:spPr>
          <a:xfrm>
            <a:off x="7124985" y="0"/>
            <a:ext cx="482085" cy="241043"/>
          </a:xfrm>
          <a:custGeom>
            <a:rect b="b" l="l" r="r" t="t"/>
            <a:pathLst>
              <a:path extrusionOk="0" h="3787" w="7574">
                <a:moveTo>
                  <a:pt x="0" y="1"/>
                </a:moveTo>
                <a:lnTo>
                  <a:pt x="3787" y="3787"/>
                </a:lnTo>
                <a:lnTo>
                  <a:pt x="7573" y="1"/>
                </a:lnTo>
                <a:lnTo>
                  <a:pt x="5151" y="1"/>
                </a:lnTo>
                <a:lnTo>
                  <a:pt x="3787" y="1366"/>
                </a:lnTo>
                <a:lnTo>
                  <a:pt x="2422" y="1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41" name="Google Shape;541;p25"/>
          <p:cNvSpPr/>
          <p:nvPr/>
        </p:nvSpPr>
        <p:spPr>
          <a:xfrm>
            <a:off x="7507719" y="935545"/>
            <a:ext cx="1636251" cy="3272310"/>
          </a:xfrm>
          <a:custGeom>
            <a:rect b="b" l="l" r="r" t="t"/>
            <a:pathLst>
              <a:path extrusionOk="0" h="51411" w="25707">
                <a:moveTo>
                  <a:pt x="25706" y="1"/>
                </a:moveTo>
                <a:lnTo>
                  <a:pt x="0" y="25707"/>
                </a:lnTo>
                <a:lnTo>
                  <a:pt x="25706" y="51410"/>
                </a:lnTo>
                <a:lnTo>
                  <a:pt x="25706" y="48989"/>
                </a:lnTo>
                <a:lnTo>
                  <a:pt x="2421" y="25707"/>
                </a:lnTo>
                <a:lnTo>
                  <a:pt x="25706" y="2422"/>
                </a:lnTo>
                <a:lnTo>
                  <a:pt x="25706" y="1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42" name="Google Shape;542;p25"/>
          <p:cNvSpPr/>
          <p:nvPr/>
        </p:nvSpPr>
        <p:spPr>
          <a:xfrm>
            <a:off x="7945639" y="1373274"/>
            <a:ext cx="1198339" cy="2396868"/>
          </a:xfrm>
          <a:custGeom>
            <a:rect b="b" l="l" r="r" t="t"/>
            <a:pathLst>
              <a:path extrusionOk="0" h="37657" w="18827">
                <a:moveTo>
                  <a:pt x="18826" y="1"/>
                </a:moveTo>
                <a:lnTo>
                  <a:pt x="1" y="18830"/>
                </a:lnTo>
                <a:lnTo>
                  <a:pt x="18826" y="37656"/>
                </a:lnTo>
                <a:lnTo>
                  <a:pt x="18826" y="35235"/>
                </a:lnTo>
                <a:lnTo>
                  <a:pt x="2422" y="18830"/>
                </a:lnTo>
                <a:lnTo>
                  <a:pt x="18826" y="2422"/>
                </a:lnTo>
                <a:lnTo>
                  <a:pt x="18826" y="1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43" name="Google Shape;543;p25"/>
          <p:cNvSpPr/>
          <p:nvPr/>
        </p:nvSpPr>
        <p:spPr>
          <a:xfrm>
            <a:off x="8383369" y="1811258"/>
            <a:ext cx="760618" cy="1521171"/>
          </a:xfrm>
          <a:custGeom>
            <a:rect b="b" l="l" r="r" t="t"/>
            <a:pathLst>
              <a:path extrusionOk="0" h="23899" w="11950">
                <a:moveTo>
                  <a:pt x="11949" y="1"/>
                </a:moveTo>
                <a:lnTo>
                  <a:pt x="1" y="11949"/>
                </a:lnTo>
                <a:lnTo>
                  <a:pt x="11949" y="23898"/>
                </a:lnTo>
                <a:lnTo>
                  <a:pt x="11949" y="21476"/>
                </a:lnTo>
                <a:lnTo>
                  <a:pt x="2422" y="11949"/>
                </a:lnTo>
                <a:lnTo>
                  <a:pt x="11949" y="2422"/>
                </a:lnTo>
                <a:lnTo>
                  <a:pt x="11949" y="1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44" name="Google Shape;544;p25"/>
          <p:cNvSpPr/>
          <p:nvPr/>
        </p:nvSpPr>
        <p:spPr>
          <a:xfrm>
            <a:off x="8821098" y="2248987"/>
            <a:ext cx="322896" cy="645475"/>
          </a:xfrm>
          <a:custGeom>
            <a:rect b="b" l="l" r="r" t="t"/>
            <a:pathLst>
              <a:path extrusionOk="0" h="10141" w="5073">
                <a:moveTo>
                  <a:pt x="5072" y="1"/>
                </a:moveTo>
                <a:lnTo>
                  <a:pt x="1" y="5072"/>
                </a:lnTo>
                <a:lnTo>
                  <a:pt x="5072" y="10141"/>
                </a:lnTo>
                <a:lnTo>
                  <a:pt x="5072" y="7719"/>
                </a:lnTo>
                <a:lnTo>
                  <a:pt x="2422" y="5072"/>
                </a:lnTo>
                <a:lnTo>
                  <a:pt x="5072" y="2422"/>
                </a:lnTo>
                <a:lnTo>
                  <a:pt x="5072" y="1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45" name="Google Shape;545;p25"/>
          <p:cNvSpPr/>
          <p:nvPr/>
        </p:nvSpPr>
        <p:spPr>
          <a:xfrm>
            <a:off x="0" y="935545"/>
            <a:ext cx="1636251" cy="3272310"/>
          </a:xfrm>
          <a:custGeom>
            <a:rect b="b" l="l" r="r" t="t"/>
            <a:pathLst>
              <a:path extrusionOk="0" h="51411" w="25707">
                <a:moveTo>
                  <a:pt x="0" y="1"/>
                </a:moveTo>
                <a:lnTo>
                  <a:pt x="0" y="2422"/>
                </a:lnTo>
                <a:lnTo>
                  <a:pt x="23285" y="25707"/>
                </a:lnTo>
                <a:lnTo>
                  <a:pt x="0" y="48989"/>
                </a:lnTo>
                <a:lnTo>
                  <a:pt x="0" y="51410"/>
                </a:lnTo>
                <a:lnTo>
                  <a:pt x="25707" y="25707"/>
                </a:lnTo>
                <a:lnTo>
                  <a:pt x="0" y="1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46" name="Google Shape;546;p25"/>
          <p:cNvSpPr/>
          <p:nvPr/>
        </p:nvSpPr>
        <p:spPr>
          <a:xfrm>
            <a:off x="0" y="1373274"/>
            <a:ext cx="1198275" cy="2396868"/>
          </a:xfrm>
          <a:custGeom>
            <a:rect b="b" l="l" r="r" t="t"/>
            <a:pathLst>
              <a:path extrusionOk="0" h="37657" w="18826">
                <a:moveTo>
                  <a:pt x="0" y="1"/>
                </a:moveTo>
                <a:lnTo>
                  <a:pt x="0" y="2422"/>
                </a:lnTo>
                <a:lnTo>
                  <a:pt x="16405" y="18830"/>
                </a:lnTo>
                <a:lnTo>
                  <a:pt x="0" y="35235"/>
                </a:lnTo>
                <a:lnTo>
                  <a:pt x="0" y="37656"/>
                </a:lnTo>
                <a:lnTo>
                  <a:pt x="18826" y="18830"/>
                </a:lnTo>
                <a:lnTo>
                  <a:pt x="0" y="1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47" name="Google Shape;547;p25"/>
          <p:cNvSpPr/>
          <p:nvPr/>
        </p:nvSpPr>
        <p:spPr>
          <a:xfrm>
            <a:off x="0" y="1811258"/>
            <a:ext cx="760554" cy="1521171"/>
          </a:xfrm>
          <a:custGeom>
            <a:rect b="b" l="l" r="r" t="t"/>
            <a:pathLst>
              <a:path extrusionOk="0" h="23899" w="11949">
                <a:moveTo>
                  <a:pt x="0" y="1"/>
                </a:moveTo>
                <a:lnTo>
                  <a:pt x="0" y="2419"/>
                </a:lnTo>
                <a:lnTo>
                  <a:pt x="9528" y="11949"/>
                </a:lnTo>
                <a:lnTo>
                  <a:pt x="0" y="21476"/>
                </a:lnTo>
                <a:lnTo>
                  <a:pt x="0" y="23898"/>
                </a:lnTo>
                <a:lnTo>
                  <a:pt x="11949" y="11949"/>
                </a:lnTo>
                <a:lnTo>
                  <a:pt x="0" y="1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48" name="Google Shape;548;p25"/>
          <p:cNvSpPr/>
          <p:nvPr/>
        </p:nvSpPr>
        <p:spPr>
          <a:xfrm>
            <a:off x="0" y="2248987"/>
            <a:ext cx="322833" cy="645475"/>
          </a:xfrm>
          <a:custGeom>
            <a:rect b="b" l="l" r="r" t="t"/>
            <a:pathLst>
              <a:path extrusionOk="0" h="10141" w="5072">
                <a:moveTo>
                  <a:pt x="0" y="1"/>
                </a:moveTo>
                <a:lnTo>
                  <a:pt x="0" y="2422"/>
                </a:lnTo>
                <a:lnTo>
                  <a:pt x="2651" y="5072"/>
                </a:lnTo>
                <a:lnTo>
                  <a:pt x="0" y="7719"/>
                </a:lnTo>
                <a:lnTo>
                  <a:pt x="0" y="10141"/>
                </a:lnTo>
                <a:lnTo>
                  <a:pt x="5072" y="5072"/>
                </a:lnTo>
                <a:lnTo>
                  <a:pt x="0" y="1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49" name="Google Shape;549;p25"/>
          <p:cNvSpPr/>
          <p:nvPr/>
        </p:nvSpPr>
        <p:spPr>
          <a:xfrm>
            <a:off x="0" y="2713513"/>
            <a:ext cx="4207774" cy="2429902"/>
          </a:xfrm>
          <a:custGeom>
            <a:rect b="b" l="l" r="r" t="t"/>
            <a:pathLst>
              <a:path extrusionOk="0" h="38176" w="66108">
                <a:moveTo>
                  <a:pt x="27933" y="1"/>
                </a:moveTo>
                <a:lnTo>
                  <a:pt x="0" y="27933"/>
                </a:lnTo>
                <a:lnTo>
                  <a:pt x="0" y="30354"/>
                </a:lnTo>
                <a:lnTo>
                  <a:pt x="27933" y="2422"/>
                </a:lnTo>
                <a:lnTo>
                  <a:pt x="63686" y="38175"/>
                </a:lnTo>
                <a:lnTo>
                  <a:pt x="66108" y="38175"/>
                </a:lnTo>
                <a:lnTo>
                  <a:pt x="27933" y="1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50" name="Google Shape;550;p25"/>
          <p:cNvSpPr/>
          <p:nvPr/>
        </p:nvSpPr>
        <p:spPr>
          <a:xfrm>
            <a:off x="1099192" y="4464684"/>
            <a:ext cx="1357527" cy="678764"/>
          </a:xfrm>
          <a:custGeom>
            <a:rect b="b" l="l" r="r" t="t"/>
            <a:pathLst>
              <a:path extrusionOk="0" h="10664" w="21328">
                <a:moveTo>
                  <a:pt x="10664" y="0"/>
                </a:moveTo>
                <a:lnTo>
                  <a:pt x="0" y="10663"/>
                </a:lnTo>
                <a:lnTo>
                  <a:pt x="2422" y="10663"/>
                </a:lnTo>
                <a:lnTo>
                  <a:pt x="10664" y="2422"/>
                </a:lnTo>
                <a:lnTo>
                  <a:pt x="18905" y="10663"/>
                </a:lnTo>
                <a:lnTo>
                  <a:pt x="21327" y="10663"/>
                </a:lnTo>
                <a:lnTo>
                  <a:pt x="10664" y="0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51" name="Google Shape;551;p25"/>
          <p:cNvSpPr/>
          <p:nvPr/>
        </p:nvSpPr>
        <p:spPr>
          <a:xfrm>
            <a:off x="1536921" y="4902413"/>
            <a:ext cx="482085" cy="241043"/>
          </a:xfrm>
          <a:custGeom>
            <a:rect b="b" l="l" r="r" t="t"/>
            <a:pathLst>
              <a:path extrusionOk="0" h="3787" w="7574">
                <a:moveTo>
                  <a:pt x="3787" y="0"/>
                </a:moveTo>
                <a:lnTo>
                  <a:pt x="0" y="3786"/>
                </a:lnTo>
                <a:lnTo>
                  <a:pt x="2422" y="3786"/>
                </a:lnTo>
                <a:lnTo>
                  <a:pt x="3787" y="2422"/>
                </a:lnTo>
                <a:lnTo>
                  <a:pt x="5151" y="3786"/>
                </a:lnTo>
                <a:lnTo>
                  <a:pt x="7573" y="3786"/>
                </a:lnTo>
                <a:lnTo>
                  <a:pt x="3787" y="0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52" name="Google Shape;552;p25"/>
          <p:cNvSpPr/>
          <p:nvPr/>
        </p:nvSpPr>
        <p:spPr>
          <a:xfrm>
            <a:off x="4936085" y="2713513"/>
            <a:ext cx="4207838" cy="2429902"/>
          </a:xfrm>
          <a:custGeom>
            <a:rect b="b" l="l" r="r" t="t"/>
            <a:pathLst>
              <a:path extrusionOk="0" h="38176" w="66109">
                <a:moveTo>
                  <a:pt x="38176" y="1"/>
                </a:moveTo>
                <a:lnTo>
                  <a:pt x="1" y="38175"/>
                </a:lnTo>
                <a:lnTo>
                  <a:pt x="2423" y="38175"/>
                </a:lnTo>
                <a:lnTo>
                  <a:pt x="38176" y="2422"/>
                </a:lnTo>
                <a:lnTo>
                  <a:pt x="66108" y="30354"/>
                </a:lnTo>
                <a:lnTo>
                  <a:pt x="66108" y="27933"/>
                </a:lnTo>
                <a:lnTo>
                  <a:pt x="38176" y="1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53" name="Google Shape;553;p25"/>
          <p:cNvSpPr/>
          <p:nvPr/>
        </p:nvSpPr>
        <p:spPr>
          <a:xfrm>
            <a:off x="6687256" y="4464684"/>
            <a:ext cx="1357527" cy="678764"/>
          </a:xfrm>
          <a:custGeom>
            <a:rect b="b" l="l" r="r" t="t"/>
            <a:pathLst>
              <a:path extrusionOk="0" h="10664" w="21328">
                <a:moveTo>
                  <a:pt x="10664" y="0"/>
                </a:moveTo>
                <a:lnTo>
                  <a:pt x="0" y="10663"/>
                </a:lnTo>
                <a:lnTo>
                  <a:pt x="2422" y="10663"/>
                </a:lnTo>
                <a:lnTo>
                  <a:pt x="10664" y="2422"/>
                </a:lnTo>
                <a:lnTo>
                  <a:pt x="18906" y="10663"/>
                </a:lnTo>
                <a:lnTo>
                  <a:pt x="21327" y="10663"/>
                </a:lnTo>
                <a:lnTo>
                  <a:pt x="10664" y="0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54" name="Google Shape;554;p25"/>
          <p:cNvSpPr/>
          <p:nvPr/>
        </p:nvSpPr>
        <p:spPr>
          <a:xfrm>
            <a:off x="7124985" y="4902413"/>
            <a:ext cx="482085" cy="241043"/>
          </a:xfrm>
          <a:custGeom>
            <a:rect b="b" l="l" r="r" t="t"/>
            <a:pathLst>
              <a:path extrusionOk="0" h="3787" w="7574">
                <a:moveTo>
                  <a:pt x="3787" y="0"/>
                </a:moveTo>
                <a:lnTo>
                  <a:pt x="0" y="3786"/>
                </a:lnTo>
                <a:lnTo>
                  <a:pt x="2422" y="3786"/>
                </a:lnTo>
                <a:lnTo>
                  <a:pt x="3787" y="2422"/>
                </a:lnTo>
                <a:lnTo>
                  <a:pt x="5151" y="3786"/>
                </a:lnTo>
                <a:lnTo>
                  <a:pt x="7573" y="3786"/>
                </a:lnTo>
                <a:lnTo>
                  <a:pt x="3787" y="0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55" name="Google Shape;555;p25"/>
          <p:cNvSpPr/>
          <p:nvPr/>
        </p:nvSpPr>
        <p:spPr>
          <a:xfrm>
            <a:off x="720000" y="0"/>
            <a:ext cx="7704000" cy="51435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56" name="Google Shape;556;p25"/>
          <p:cNvSpPr txBox="1"/>
          <p:nvPr>
            <p:ph type="title"/>
          </p:nvPr>
        </p:nvSpPr>
        <p:spPr>
          <a:xfrm>
            <a:off x="1889093" y="371291"/>
            <a:ext cx="53658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 sz="2500"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557" name="Google Shape;557;p25"/>
          <p:cNvSpPr txBox="1"/>
          <p:nvPr>
            <p:ph idx="1" type="body"/>
          </p:nvPr>
        </p:nvSpPr>
        <p:spPr>
          <a:xfrm>
            <a:off x="1236825" y="1105050"/>
            <a:ext cx="6670500" cy="3238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Font typeface="Catamaran"/>
              <a:buChar char="●"/>
              <a:defRPr sz="1200">
                <a:latin typeface="Catamaran"/>
                <a:ea typeface="Catamaran"/>
                <a:cs typeface="Catamaran"/>
                <a:sym typeface="Catamaran"/>
              </a:defRPr>
            </a:lvl1pPr>
            <a:lvl2pPr indent="-317500" lvl="1" marL="914400" rtl="0">
              <a:spcBef>
                <a:spcPts val="1600"/>
              </a:spcBef>
              <a:spcAft>
                <a:spcPts val="0"/>
              </a:spcAft>
              <a:buSzPts val="1400"/>
              <a:buFont typeface="Catamaran"/>
              <a:buChar char="○"/>
              <a:defRPr>
                <a:latin typeface="Catamaran"/>
                <a:ea typeface="Catamaran"/>
                <a:cs typeface="Catamaran"/>
                <a:sym typeface="Catamaran"/>
              </a:defRPr>
            </a:lvl2pPr>
            <a:lvl3pPr indent="-317500" lvl="2" marL="1371600" rtl="0">
              <a:spcBef>
                <a:spcPts val="1600"/>
              </a:spcBef>
              <a:spcAft>
                <a:spcPts val="0"/>
              </a:spcAft>
              <a:buSzPts val="1400"/>
              <a:buFont typeface="Catamaran"/>
              <a:buChar char="■"/>
              <a:defRPr>
                <a:latin typeface="Catamaran"/>
                <a:ea typeface="Catamaran"/>
                <a:cs typeface="Catamaran"/>
                <a:sym typeface="Catamaran"/>
              </a:defRPr>
            </a:lvl3pPr>
            <a:lvl4pPr indent="-317500" lvl="3" marL="1828800" rtl="0">
              <a:spcBef>
                <a:spcPts val="1600"/>
              </a:spcBef>
              <a:spcAft>
                <a:spcPts val="0"/>
              </a:spcAft>
              <a:buSzPts val="1400"/>
              <a:buFont typeface="Catamaran"/>
              <a:buChar char="●"/>
              <a:defRPr>
                <a:latin typeface="Catamaran"/>
                <a:ea typeface="Catamaran"/>
                <a:cs typeface="Catamaran"/>
                <a:sym typeface="Catamaran"/>
              </a:defRPr>
            </a:lvl4pPr>
            <a:lvl5pPr indent="-317500" lvl="4" marL="2286000" rtl="0">
              <a:spcBef>
                <a:spcPts val="1600"/>
              </a:spcBef>
              <a:spcAft>
                <a:spcPts val="0"/>
              </a:spcAft>
              <a:buSzPts val="1400"/>
              <a:buFont typeface="Catamaran"/>
              <a:buChar char="○"/>
              <a:defRPr>
                <a:latin typeface="Catamaran"/>
                <a:ea typeface="Catamaran"/>
                <a:cs typeface="Catamaran"/>
                <a:sym typeface="Catamaran"/>
              </a:defRPr>
            </a:lvl5pPr>
            <a:lvl6pPr indent="-317500" lvl="5" marL="2743200" rtl="0">
              <a:spcBef>
                <a:spcPts val="1600"/>
              </a:spcBef>
              <a:spcAft>
                <a:spcPts val="0"/>
              </a:spcAft>
              <a:buSzPts val="1400"/>
              <a:buFont typeface="Catamaran"/>
              <a:buChar char="■"/>
              <a:defRPr>
                <a:latin typeface="Catamaran"/>
                <a:ea typeface="Catamaran"/>
                <a:cs typeface="Catamaran"/>
                <a:sym typeface="Catamaran"/>
              </a:defRPr>
            </a:lvl6pPr>
            <a:lvl7pPr indent="-317500" lvl="6" marL="3200400" rtl="0">
              <a:spcBef>
                <a:spcPts val="1600"/>
              </a:spcBef>
              <a:spcAft>
                <a:spcPts val="0"/>
              </a:spcAft>
              <a:buSzPts val="1400"/>
              <a:buFont typeface="Catamaran"/>
              <a:buChar char="●"/>
              <a:defRPr>
                <a:latin typeface="Catamaran"/>
                <a:ea typeface="Catamaran"/>
                <a:cs typeface="Catamaran"/>
                <a:sym typeface="Catamaran"/>
              </a:defRPr>
            </a:lvl7pPr>
            <a:lvl8pPr indent="-317500" lvl="7" marL="3657600" rtl="0">
              <a:spcBef>
                <a:spcPts val="1600"/>
              </a:spcBef>
              <a:spcAft>
                <a:spcPts val="0"/>
              </a:spcAft>
              <a:buSzPts val="1400"/>
              <a:buFont typeface="Catamaran"/>
              <a:buChar char="○"/>
              <a:defRPr>
                <a:latin typeface="Catamaran"/>
                <a:ea typeface="Catamaran"/>
                <a:cs typeface="Catamaran"/>
                <a:sym typeface="Catamaran"/>
              </a:defRPr>
            </a:lvl8pPr>
            <a:lvl9pPr indent="-317500" lvl="8" marL="4114800" rtl="0">
              <a:spcBef>
                <a:spcPts val="1600"/>
              </a:spcBef>
              <a:spcAft>
                <a:spcPts val="1600"/>
              </a:spcAft>
              <a:buSzPts val="1400"/>
              <a:buFont typeface="Catamaran"/>
              <a:buChar char="■"/>
              <a:defRPr>
                <a:latin typeface="Catamaran"/>
                <a:ea typeface="Catamaran"/>
                <a:cs typeface="Catamaran"/>
                <a:sym typeface="Catamaran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 4">
  <p:cSld name="TITLE_ONLY_1">
    <p:spTree>
      <p:nvGrpSpPr>
        <p:cNvPr id="558" name="Shape 5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9" name="Google Shape;559;p26"/>
          <p:cNvSpPr txBox="1"/>
          <p:nvPr>
            <p:ph type="title"/>
          </p:nvPr>
        </p:nvSpPr>
        <p:spPr>
          <a:xfrm>
            <a:off x="1889093" y="371291"/>
            <a:ext cx="53658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 sz="2500"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grpSp>
        <p:nvGrpSpPr>
          <p:cNvPr id="560" name="Google Shape;560;p26"/>
          <p:cNvGrpSpPr/>
          <p:nvPr/>
        </p:nvGrpSpPr>
        <p:grpSpPr>
          <a:xfrm rot="-5400000">
            <a:off x="8330369" y="-818030"/>
            <a:ext cx="1636251" cy="3272310"/>
            <a:chOff x="7507749" y="935601"/>
            <a:chExt cx="1636251" cy="3272310"/>
          </a:xfrm>
        </p:grpSpPr>
        <p:sp>
          <p:nvSpPr>
            <p:cNvPr id="561" name="Google Shape;561;p26"/>
            <p:cNvSpPr/>
            <p:nvPr/>
          </p:nvSpPr>
          <p:spPr>
            <a:xfrm rot="10800000">
              <a:off x="7507749" y="935601"/>
              <a:ext cx="1636251" cy="3272310"/>
            </a:xfrm>
            <a:custGeom>
              <a:rect b="b" l="l" r="r" t="t"/>
              <a:pathLst>
                <a:path extrusionOk="0" h="51411" w="25707">
                  <a:moveTo>
                    <a:pt x="0" y="1"/>
                  </a:moveTo>
                  <a:lnTo>
                    <a:pt x="0" y="2422"/>
                  </a:lnTo>
                  <a:lnTo>
                    <a:pt x="23285" y="25707"/>
                  </a:lnTo>
                  <a:lnTo>
                    <a:pt x="0" y="48989"/>
                  </a:lnTo>
                  <a:lnTo>
                    <a:pt x="0" y="51410"/>
                  </a:lnTo>
                  <a:lnTo>
                    <a:pt x="25707" y="25707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0202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62" name="Google Shape;562;p26"/>
            <p:cNvSpPr/>
            <p:nvPr/>
          </p:nvSpPr>
          <p:spPr>
            <a:xfrm rot="10800000">
              <a:off x="7945724" y="1373314"/>
              <a:ext cx="1198275" cy="2396868"/>
            </a:xfrm>
            <a:custGeom>
              <a:rect b="b" l="l" r="r" t="t"/>
              <a:pathLst>
                <a:path extrusionOk="0" h="37657" w="18826">
                  <a:moveTo>
                    <a:pt x="0" y="1"/>
                  </a:moveTo>
                  <a:lnTo>
                    <a:pt x="0" y="2422"/>
                  </a:lnTo>
                  <a:lnTo>
                    <a:pt x="16405" y="18830"/>
                  </a:lnTo>
                  <a:lnTo>
                    <a:pt x="0" y="35235"/>
                  </a:lnTo>
                  <a:lnTo>
                    <a:pt x="0" y="37656"/>
                  </a:lnTo>
                  <a:lnTo>
                    <a:pt x="18826" y="18830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0202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63" name="Google Shape;563;p26"/>
            <p:cNvSpPr/>
            <p:nvPr/>
          </p:nvSpPr>
          <p:spPr>
            <a:xfrm rot="10800000">
              <a:off x="8383445" y="1811027"/>
              <a:ext cx="760554" cy="1521171"/>
            </a:xfrm>
            <a:custGeom>
              <a:rect b="b" l="l" r="r" t="t"/>
              <a:pathLst>
                <a:path extrusionOk="0" h="23899" w="11949">
                  <a:moveTo>
                    <a:pt x="0" y="1"/>
                  </a:moveTo>
                  <a:lnTo>
                    <a:pt x="0" y="2419"/>
                  </a:lnTo>
                  <a:lnTo>
                    <a:pt x="9528" y="11949"/>
                  </a:lnTo>
                  <a:lnTo>
                    <a:pt x="0" y="21476"/>
                  </a:lnTo>
                  <a:lnTo>
                    <a:pt x="0" y="23898"/>
                  </a:lnTo>
                  <a:lnTo>
                    <a:pt x="11949" y="11949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0202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64" name="Google Shape;564;p26"/>
            <p:cNvSpPr/>
            <p:nvPr/>
          </p:nvSpPr>
          <p:spPr>
            <a:xfrm rot="10800000">
              <a:off x="8821166" y="2248994"/>
              <a:ext cx="322833" cy="645475"/>
            </a:xfrm>
            <a:custGeom>
              <a:rect b="b" l="l" r="r" t="t"/>
              <a:pathLst>
                <a:path extrusionOk="0" h="10141" w="5072">
                  <a:moveTo>
                    <a:pt x="0" y="1"/>
                  </a:moveTo>
                  <a:lnTo>
                    <a:pt x="0" y="2422"/>
                  </a:lnTo>
                  <a:lnTo>
                    <a:pt x="2651" y="5072"/>
                  </a:lnTo>
                  <a:lnTo>
                    <a:pt x="0" y="7719"/>
                  </a:lnTo>
                  <a:lnTo>
                    <a:pt x="0" y="10141"/>
                  </a:lnTo>
                  <a:lnTo>
                    <a:pt x="5072" y="5072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0202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6" name="Google Shape;76;p4"/>
          <p:cNvGrpSpPr/>
          <p:nvPr/>
        </p:nvGrpSpPr>
        <p:grpSpPr>
          <a:xfrm>
            <a:off x="0" y="0"/>
            <a:ext cx="9143994" cy="5143500"/>
            <a:chOff x="0" y="0"/>
            <a:chExt cx="9143994" cy="5143500"/>
          </a:xfrm>
        </p:grpSpPr>
        <p:grpSp>
          <p:nvGrpSpPr>
            <p:cNvPr id="77" name="Google Shape;77;p4"/>
            <p:cNvGrpSpPr/>
            <p:nvPr/>
          </p:nvGrpSpPr>
          <p:grpSpPr>
            <a:xfrm>
              <a:off x="0" y="0"/>
              <a:ext cx="9143994" cy="5143456"/>
              <a:chOff x="0" y="0"/>
              <a:chExt cx="9143994" cy="5143456"/>
            </a:xfrm>
          </p:grpSpPr>
          <p:sp>
            <p:nvSpPr>
              <p:cNvPr id="78" name="Google Shape;78;p4"/>
              <p:cNvSpPr/>
              <p:nvPr/>
            </p:nvSpPr>
            <p:spPr>
              <a:xfrm>
                <a:off x="0" y="0"/>
                <a:ext cx="4207774" cy="2429966"/>
              </a:xfrm>
              <a:custGeom>
                <a:rect b="b" l="l" r="r" t="t"/>
                <a:pathLst>
                  <a:path extrusionOk="0" h="38177" w="66108">
                    <a:moveTo>
                      <a:pt x="63686" y="1"/>
                    </a:moveTo>
                    <a:lnTo>
                      <a:pt x="27933" y="35755"/>
                    </a:lnTo>
                    <a:lnTo>
                      <a:pt x="0" y="7822"/>
                    </a:lnTo>
                    <a:lnTo>
                      <a:pt x="0" y="10243"/>
                    </a:lnTo>
                    <a:lnTo>
                      <a:pt x="27933" y="38176"/>
                    </a:lnTo>
                    <a:lnTo>
                      <a:pt x="66108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9" name="Google Shape;79;p4"/>
              <p:cNvSpPr/>
              <p:nvPr/>
            </p:nvSpPr>
            <p:spPr>
              <a:xfrm>
                <a:off x="0" y="0"/>
                <a:ext cx="3770053" cy="1992245"/>
              </a:xfrm>
              <a:custGeom>
                <a:rect b="b" l="l" r="r" t="t"/>
                <a:pathLst>
                  <a:path extrusionOk="0" h="31300" w="59231">
                    <a:moveTo>
                      <a:pt x="56809" y="1"/>
                    </a:moveTo>
                    <a:lnTo>
                      <a:pt x="27933" y="28877"/>
                    </a:lnTo>
                    <a:lnTo>
                      <a:pt x="0" y="945"/>
                    </a:lnTo>
                    <a:lnTo>
                      <a:pt x="0" y="3363"/>
                    </a:lnTo>
                    <a:lnTo>
                      <a:pt x="27933" y="31299"/>
                    </a:lnTo>
                    <a:lnTo>
                      <a:pt x="59231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0" name="Google Shape;80;p4"/>
              <p:cNvSpPr/>
              <p:nvPr/>
            </p:nvSpPr>
            <p:spPr>
              <a:xfrm>
                <a:off x="223734" y="0"/>
                <a:ext cx="3108602" cy="1554269"/>
              </a:xfrm>
              <a:custGeom>
                <a:rect b="b" l="l" r="r" t="t"/>
                <a:pathLst>
                  <a:path extrusionOk="0" h="24419" w="48839">
                    <a:moveTo>
                      <a:pt x="0" y="1"/>
                    </a:moveTo>
                    <a:lnTo>
                      <a:pt x="24418" y="24418"/>
                    </a:lnTo>
                    <a:lnTo>
                      <a:pt x="48838" y="1"/>
                    </a:lnTo>
                    <a:lnTo>
                      <a:pt x="46417" y="1"/>
                    </a:lnTo>
                    <a:lnTo>
                      <a:pt x="24418" y="22000"/>
                    </a:lnTo>
                    <a:lnTo>
                      <a:pt x="2422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1" name="Google Shape;81;p4"/>
              <p:cNvSpPr/>
              <p:nvPr/>
            </p:nvSpPr>
            <p:spPr>
              <a:xfrm>
                <a:off x="661463" y="0"/>
                <a:ext cx="2232969" cy="1116485"/>
              </a:xfrm>
              <a:custGeom>
                <a:rect b="b" l="l" r="r" t="t"/>
                <a:pathLst>
                  <a:path extrusionOk="0" h="17541" w="35082">
                    <a:moveTo>
                      <a:pt x="0" y="1"/>
                    </a:moveTo>
                    <a:lnTo>
                      <a:pt x="17541" y="17541"/>
                    </a:lnTo>
                    <a:lnTo>
                      <a:pt x="35081" y="1"/>
                    </a:lnTo>
                    <a:lnTo>
                      <a:pt x="32660" y="1"/>
                    </a:lnTo>
                    <a:lnTo>
                      <a:pt x="17541" y="15120"/>
                    </a:lnTo>
                    <a:lnTo>
                      <a:pt x="2422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2" name="Google Shape;82;p4"/>
              <p:cNvSpPr/>
              <p:nvPr/>
            </p:nvSpPr>
            <p:spPr>
              <a:xfrm>
                <a:off x="1099192" y="0"/>
                <a:ext cx="1357527" cy="678764"/>
              </a:xfrm>
              <a:custGeom>
                <a:rect b="b" l="l" r="r" t="t"/>
                <a:pathLst>
                  <a:path extrusionOk="0" h="10664" w="21328">
                    <a:moveTo>
                      <a:pt x="0" y="1"/>
                    </a:moveTo>
                    <a:lnTo>
                      <a:pt x="10664" y="10664"/>
                    </a:lnTo>
                    <a:lnTo>
                      <a:pt x="21327" y="1"/>
                    </a:lnTo>
                    <a:lnTo>
                      <a:pt x="18905" y="1"/>
                    </a:lnTo>
                    <a:lnTo>
                      <a:pt x="10664" y="8243"/>
                    </a:lnTo>
                    <a:lnTo>
                      <a:pt x="2422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3" name="Google Shape;83;p4"/>
              <p:cNvSpPr/>
              <p:nvPr/>
            </p:nvSpPr>
            <p:spPr>
              <a:xfrm>
                <a:off x="1536921" y="0"/>
                <a:ext cx="482085" cy="241043"/>
              </a:xfrm>
              <a:custGeom>
                <a:rect b="b" l="l" r="r" t="t"/>
                <a:pathLst>
                  <a:path extrusionOk="0" h="3787" w="7574">
                    <a:moveTo>
                      <a:pt x="0" y="1"/>
                    </a:moveTo>
                    <a:lnTo>
                      <a:pt x="3787" y="3787"/>
                    </a:lnTo>
                    <a:lnTo>
                      <a:pt x="7573" y="1"/>
                    </a:lnTo>
                    <a:lnTo>
                      <a:pt x="5151" y="1"/>
                    </a:lnTo>
                    <a:lnTo>
                      <a:pt x="3787" y="1366"/>
                    </a:lnTo>
                    <a:lnTo>
                      <a:pt x="2422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4" name="Google Shape;84;p4"/>
              <p:cNvSpPr/>
              <p:nvPr/>
            </p:nvSpPr>
            <p:spPr>
              <a:xfrm>
                <a:off x="1919847" y="0"/>
                <a:ext cx="5306310" cy="5143366"/>
              </a:xfrm>
              <a:custGeom>
                <a:rect b="b" l="l" r="r" t="t"/>
                <a:pathLst>
                  <a:path extrusionOk="0" h="80807" w="83367">
                    <a:moveTo>
                      <a:pt x="41683" y="1140"/>
                    </a:moveTo>
                    <a:lnTo>
                      <a:pt x="80945" y="40405"/>
                    </a:lnTo>
                    <a:lnTo>
                      <a:pt x="41683" y="79667"/>
                    </a:lnTo>
                    <a:lnTo>
                      <a:pt x="2422" y="40405"/>
                    </a:lnTo>
                    <a:lnTo>
                      <a:pt x="41683" y="1140"/>
                    </a:lnTo>
                    <a:close/>
                    <a:moveTo>
                      <a:pt x="40401" y="1"/>
                    </a:moveTo>
                    <a:lnTo>
                      <a:pt x="0" y="40405"/>
                    </a:lnTo>
                    <a:lnTo>
                      <a:pt x="40405" y="80806"/>
                    </a:lnTo>
                    <a:lnTo>
                      <a:pt x="42962" y="80806"/>
                    </a:lnTo>
                    <a:lnTo>
                      <a:pt x="83367" y="40405"/>
                    </a:lnTo>
                    <a:lnTo>
                      <a:pt x="42965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5" name="Google Shape;85;p4"/>
              <p:cNvSpPr/>
              <p:nvPr/>
            </p:nvSpPr>
            <p:spPr>
              <a:xfrm>
                <a:off x="2357576" y="356383"/>
                <a:ext cx="4430867" cy="4430677"/>
              </a:xfrm>
              <a:custGeom>
                <a:rect b="b" l="l" r="r" t="t"/>
                <a:pathLst>
                  <a:path extrusionOk="0" h="69610" w="69613">
                    <a:moveTo>
                      <a:pt x="34806" y="2421"/>
                    </a:moveTo>
                    <a:lnTo>
                      <a:pt x="67191" y="34806"/>
                    </a:lnTo>
                    <a:lnTo>
                      <a:pt x="34806" y="67191"/>
                    </a:lnTo>
                    <a:lnTo>
                      <a:pt x="2422" y="34806"/>
                    </a:lnTo>
                    <a:lnTo>
                      <a:pt x="34806" y="2421"/>
                    </a:lnTo>
                    <a:close/>
                    <a:moveTo>
                      <a:pt x="34806" y="0"/>
                    </a:moveTo>
                    <a:lnTo>
                      <a:pt x="0" y="34806"/>
                    </a:lnTo>
                    <a:lnTo>
                      <a:pt x="34806" y="69609"/>
                    </a:lnTo>
                    <a:lnTo>
                      <a:pt x="69612" y="34806"/>
                    </a:lnTo>
                    <a:lnTo>
                      <a:pt x="34806" y="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6" name="Google Shape;86;p4"/>
              <p:cNvSpPr/>
              <p:nvPr/>
            </p:nvSpPr>
            <p:spPr>
              <a:xfrm>
                <a:off x="2795305" y="794112"/>
                <a:ext cx="3555425" cy="3555234"/>
              </a:xfrm>
              <a:custGeom>
                <a:rect b="b" l="l" r="r" t="t"/>
                <a:pathLst>
                  <a:path extrusionOk="0" h="55856" w="55859">
                    <a:moveTo>
                      <a:pt x="27929" y="2421"/>
                    </a:moveTo>
                    <a:lnTo>
                      <a:pt x="53437" y="27929"/>
                    </a:lnTo>
                    <a:lnTo>
                      <a:pt x="27929" y="53434"/>
                    </a:lnTo>
                    <a:lnTo>
                      <a:pt x="2422" y="27929"/>
                    </a:lnTo>
                    <a:lnTo>
                      <a:pt x="27929" y="2421"/>
                    </a:lnTo>
                    <a:close/>
                    <a:moveTo>
                      <a:pt x="27929" y="1"/>
                    </a:moveTo>
                    <a:lnTo>
                      <a:pt x="1" y="27929"/>
                    </a:lnTo>
                    <a:lnTo>
                      <a:pt x="27929" y="55855"/>
                    </a:lnTo>
                    <a:lnTo>
                      <a:pt x="55858" y="27929"/>
                    </a:lnTo>
                    <a:lnTo>
                      <a:pt x="27929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7" name="Google Shape;87;p4"/>
              <p:cNvSpPr/>
              <p:nvPr/>
            </p:nvSpPr>
            <p:spPr>
              <a:xfrm>
                <a:off x="3233225" y="1231841"/>
                <a:ext cx="2679601" cy="2679792"/>
              </a:xfrm>
              <a:custGeom>
                <a:rect b="b" l="l" r="r" t="t"/>
                <a:pathLst>
                  <a:path extrusionOk="0" h="42102" w="42099">
                    <a:moveTo>
                      <a:pt x="21049" y="2422"/>
                    </a:moveTo>
                    <a:lnTo>
                      <a:pt x="39676" y="21052"/>
                    </a:lnTo>
                    <a:lnTo>
                      <a:pt x="21049" y="39679"/>
                    </a:lnTo>
                    <a:lnTo>
                      <a:pt x="2419" y="21052"/>
                    </a:lnTo>
                    <a:lnTo>
                      <a:pt x="21049" y="2422"/>
                    </a:lnTo>
                    <a:close/>
                    <a:moveTo>
                      <a:pt x="21049" y="1"/>
                    </a:moveTo>
                    <a:lnTo>
                      <a:pt x="1" y="21052"/>
                    </a:lnTo>
                    <a:lnTo>
                      <a:pt x="21049" y="42101"/>
                    </a:lnTo>
                    <a:lnTo>
                      <a:pt x="42098" y="21052"/>
                    </a:lnTo>
                    <a:lnTo>
                      <a:pt x="21049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8" name="Google Shape;88;p4"/>
              <p:cNvSpPr/>
              <p:nvPr/>
            </p:nvSpPr>
            <p:spPr>
              <a:xfrm>
                <a:off x="3670954" y="1669570"/>
                <a:ext cx="1804096" cy="1804350"/>
              </a:xfrm>
              <a:custGeom>
                <a:rect b="b" l="l" r="r" t="t"/>
                <a:pathLst>
                  <a:path extrusionOk="0" h="28348" w="28344">
                    <a:moveTo>
                      <a:pt x="14172" y="2422"/>
                    </a:moveTo>
                    <a:lnTo>
                      <a:pt x="25922" y="14175"/>
                    </a:lnTo>
                    <a:lnTo>
                      <a:pt x="14172" y="25925"/>
                    </a:lnTo>
                    <a:lnTo>
                      <a:pt x="2423" y="14175"/>
                    </a:lnTo>
                    <a:lnTo>
                      <a:pt x="14172" y="2422"/>
                    </a:lnTo>
                    <a:close/>
                    <a:moveTo>
                      <a:pt x="14172" y="1"/>
                    </a:moveTo>
                    <a:lnTo>
                      <a:pt x="1" y="14175"/>
                    </a:lnTo>
                    <a:lnTo>
                      <a:pt x="14172" y="28347"/>
                    </a:lnTo>
                    <a:lnTo>
                      <a:pt x="28344" y="14175"/>
                    </a:lnTo>
                    <a:lnTo>
                      <a:pt x="14172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9" name="Google Shape;89;p4"/>
              <p:cNvSpPr/>
              <p:nvPr/>
            </p:nvSpPr>
            <p:spPr>
              <a:xfrm>
                <a:off x="4108683" y="2107554"/>
                <a:ext cx="928654" cy="928590"/>
              </a:xfrm>
              <a:custGeom>
                <a:rect b="b" l="l" r="r" t="t"/>
                <a:pathLst>
                  <a:path extrusionOk="0" h="14589" w="14590">
                    <a:moveTo>
                      <a:pt x="7295" y="2422"/>
                    </a:moveTo>
                    <a:lnTo>
                      <a:pt x="12168" y="7294"/>
                    </a:lnTo>
                    <a:lnTo>
                      <a:pt x="7295" y="12167"/>
                    </a:lnTo>
                    <a:lnTo>
                      <a:pt x="2423" y="7294"/>
                    </a:lnTo>
                    <a:lnTo>
                      <a:pt x="7295" y="2422"/>
                    </a:lnTo>
                    <a:close/>
                    <a:moveTo>
                      <a:pt x="7295" y="0"/>
                    </a:moveTo>
                    <a:lnTo>
                      <a:pt x="1" y="7294"/>
                    </a:lnTo>
                    <a:lnTo>
                      <a:pt x="7295" y="14589"/>
                    </a:lnTo>
                    <a:lnTo>
                      <a:pt x="14590" y="7294"/>
                    </a:lnTo>
                    <a:lnTo>
                      <a:pt x="7295" y="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0" name="Google Shape;90;p4"/>
              <p:cNvSpPr/>
              <p:nvPr/>
            </p:nvSpPr>
            <p:spPr>
              <a:xfrm>
                <a:off x="4936085" y="0"/>
                <a:ext cx="4207838" cy="2429966"/>
              </a:xfrm>
              <a:custGeom>
                <a:rect b="b" l="l" r="r" t="t"/>
                <a:pathLst>
                  <a:path extrusionOk="0" h="38177" w="66109">
                    <a:moveTo>
                      <a:pt x="1" y="1"/>
                    </a:moveTo>
                    <a:lnTo>
                      <a:pt x="38176" y="38176"/>
                    </a:lnTo>
                    <a:lnTo>
                      <a:pt x="66108" y="10243"/>
                    </a:lnTo>
                    <a:lnTo>
                      <a:pt x="66108" y="7822"/>
                    </a:lnTo>
                    <a:lnTo>
                      <a:pt x="38176" y="35755"/>
                    </a:lnTo>
                    <a:lnTo>
                      <a:pt x="2423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1" name="Google Shape;91;p4"/>
              <p:cNvSpPr/>
              <p:nvPr/>
            </p:nvSpPr>
            <p:spPr>
              <a:xfrm>
                <a:off x="5373814" y="0"/>
                <a:ext cx="3770117" cy="1992245"/>
              </a:xfrm>
              <a:custGeom>
                <a:rect b="b" l="l" r="r" t="t"/>
                <a:pathLst>
                  <a:path extrusionOk="0" h="31300" w="59232">
                    <a:moveTo>
                      <a:pt x="1" y="1"/>
                    </a:moveTo>
                    <a:lnTo>
                      <a:pt x="31299" y="31299"/>
                    </a:lnTo>
                    <a:lnTo>
                      <a:pt x="59231" y="3363"/>
                    </a:lnTo>
                    <a:lnTo>
                      <a:pt x="59231" y="945"/>
                    </a:lnTo>
                    <a:lnTo>
                      <a:pt x="31299" y="28877"/>
                    </a:lnTo>
                    <a:lnTo>
                      <a:pt x="2423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2" name="Google Shape;92;p4"/>
              <p:cNvSpPr/>
              <p:nvPr/>
            </p:nvSpPr>
            <p:spPr>
              <a:xfrm>
                <a:off x="5811798" y="0"/>
                <a:ext cx="3108411" cy="1554269"/>
              </a:xfrm>
              <a:custGeom>
                <a:rect b="b" l="l" r="r" t="t"/>
                <a:pathLst>
                  <a:path extrusionOk="0" h="24419" w="48836">
                    <a:moveTo>
                      <a:pt x="0" y="1"/>
                    </a:moveTo>
                    <a:lnTo>
                      <a:pt x="24418" y="24418"/>
                    </a:lnTo>
                    <a:lnTo>
                      <a:pt x="48835" y="1"/>
                    </a:lnTo>
                    <a:lnTo>
                      <a:pt x="46414" y="1"/>
                    </a:lnTo>
                    <a:lnTo>
                      <a:pt x="24418" y="22000"/>
                    </a:lnTo>
                    <a:lnTo>
                      <a:pt x="2419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3" name="Google Shape;93;p4"/>
              <p:cNvSpPr/>
              <p:nvPr/>
            </p:nvSpPr>
            <p:spPr>
              <a:xfrm>
                <a:off x="6249527" y="0"/>
                <a:ext cx="2232969" cy="1116485"/>
              </a:xfrm>
              <a:custGeom>
                <a:rect b="b" l="l" r="r" t="t"/>
                <a:pathLst>
                  <a:path extrusionOk="0" h="17541" w="35082">
                    <a:moveTo>
                      <a:pt x="0" y="1"/>
                    </a:moveTo>
                    <a:lnTo>
                      <a:pt x="17541" y="17541"/>
                    </a:lnTo>
                    <a:lnTo>
                      <a:pt x="35081" y="1"/>
                    </a:lnTo>
                    <a:lnTo>
                      <a:pt x="32660" y="1"/>
                    </a:lnTo>
                    <a:lnTo>
                      <a:pt x="17541" y="15120"/>
                    </a:lnTo>
                    <a:lnTo>
                      <a:pt x="2422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4" name="Google Shape;94;p4"/>
              <p:cNvSpPr/>
              <p:nvPr/>
            </p:nvSpPr>
            <p:spPr>
              <a:xfrm>
                <a:off x="6687256" y="0"/>
                <a:ext cx="1357527" cy="678764"/>
              </a:xfrm>
              <a:custGeom>
                <a:rect b="b" l="l" r="r" t="t"/>
                <a:pathLst>
                  <a:path extrusionOk="0" h="10664" w="21328">
                    <a:moveTo>
                      <a:pt x="0" y="1"/>
                    </a:moveTo>
                    <a:lnTo>
                      <a:pt x="10664" y="10664"/>
                    </a:lnTo>
                    <a:lnTo>
                      <a:pt x="21327" y="1"/>
                    </a:lnTo>
                    <a:lnTo>
                      <a:pt x="18906" y="1"/>
                    </a:lnTo>
                    <a:lnTo>
                      <a:pt x="10664" y="8243"/>
                    </a:lnTo>
                    <a:lnTo>
                      <a:pt x="2422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5" name="Google Shape;95;p4"/>
              <p:cNvSpPr/>
              <p:nvPr/>
            </p:nvSpPr>
            <p:spPr>
              <a:xfrm>
                <a:off x="7124985" y="0"/>
                <a:ext cx="482085" cy="241043"/>
              </a:xfrm>
              <a:custGeom>
                <a:rect b="b" l="l" r="r" t="t"/>
                <a:pathLst>
                  <a:path extrusionOk="0" h="3787" w="7574">
                    <a:moveTo>
                      <a:pt x="0" y="1"/>
                    </a:moveTo>
                    <a:lnTo>
                      <a:pt x="3787" y="3787"/>
                    </a:lnTo>
                    <a:lnTo>
                      <a:pt x="7573" y="1"/>
                    </a:lnTo>
                    <a:lnTo>
                      <a:pt x="5151" y="1"/>
                    </a:lnTo>
                    <a:lnTo>
                      <a:pt x="3787" y="1366"/>
                    </a:lnTo>
                    <a:lnTo>
                      <a:pt x="2422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6" name="Google Shape;96;p4"/>
              <p:cNvSpPr/>
              <p:nvPr/>
            </p:nvSpPr>
            <p:spPr>
              <a:xfrm>
                <a:off x="7507719" y="935545"/>
                <a:ext cx="1636251" cy="3272310"/>
              </a:xfrm>
              <a:custGeom>
                <a:rect b="b" l="l" r="r" t="t"/>
                <a:pathLst>
                  <a:path extrusionOk="0" h="51411" w="25707">
                    <a:moveTo>
                      <a:pt x="25706" y="1"/>
                    </a:moveTo>
                    <a:lnTo>
                      <a:pt x="0" y="25707"/>
                    </a:lnTo>
                    <a:lnTo>
                      <a:pt x="25706" y="51410"/>
                    </a:lnTo>
                    <a:lnTo>
                      <a:pt x="25706" y="48989"/>
                    </a:lnTo>
                    <a:lnTo>
                      <a:pt x="2421" y="25707"/>
                    </a:lnTo>
                    <a:lnTo>
                      <a:pt x="25706" y="2422"/>
                    </a:lnTo>
                    <a:lnTo>
                      <a:pt x="25706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7" name="Google Shape;97;p4"/>
              <p:cNvSpPr/>
              <p:nvPr/>
            </p:nvSpPr>
            <p:spPr>
              <a:xfrm>
                <a:off x="7945639" y="1373274"/>
                <a:ext cx="1198339" cy="2396868"/>
              </a:xfrm>
              <a:custGeom>
                <a:rect b="b" l="l" r="r" t="t"/>
                <a:pathLst>
                  <a:path extrusionOk="0" h="37657" w="18827">
                    <a:moveTo>
                      <a:pt x="18826" y="1"/>
                    </a:moveTo>
                    <a:lnTo>
                      <a:pt x="1" y="18830"/>
                    </a:lnTo>
                    <a:lnTo>
                      <a:pt x="18826" y="37656"/>
                    </a:lnTo>
                    <a:lnTo>
                      <a:pt x="18826" y="35235"/>
                    </a:lnTo>
                    <a:lnTo>
                      <a:pt x="2422" y="18830"/>
                    </a:lnTo>
                    <a:lnTo>
                      <a:pt x="18826" y="2422"/>
                    </a:lnTo>
                    <a:lnTo>
                      <a:pt x="18826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8" name="Google Shape;98;p4"/>
              <p:cNvSpPr/>
              <p:nvPr/>
            </p:nvSpPr>
            <p:spPr>
              <a:xfrm>
                <a:off x="8383369" y="1811258"/>
                <a:ext cx="760618" cy="1521171"/>
              </a:xfrm>
              <a:custGeom>
                <a:rect b="b" l="l" r="r" t="t"/>
                <a:pathLst>
                  <a:path extrusionOk="0" h="23899" w="11950">
                    <a:moveTo>
                      <a:pt x="11949" y="1"/>
                    </a:moveTo>
                    <a:lnTo>
                      <a:pt x="1" y="11949"/>
                    </a:lnTo>
                    <a:lnTo>
                      <a:pt x="11949" y="23898"/>
                    </a:lnTo>
                    <a:lnTo>
                      <a:pt x="11949" y="21476"/>
                    </a:lnTo>
                    <a:lnTo>
                      <a:pt x="2422" y="11949"/>
                    </a:lnTo>
                    <a:lnTo>
                      <a:pt x="11949" y="2422"/>
                    </a:lnTo>
                    <a:lnTo>
                      <a:pt x="11949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9" name="Google Shape;99;p4"/>
              <p:cNvSpPr/>
              <p:nvPr/>
            </p:nvSpPr>
            <p:spPr>
              <a:xfrm>
                <a:off x="8821098" y="2248987"/>
                <a:ext cx="322896" cy="645475"/>
              </a:xfrm>
              <a:custGeom>
                <a:rect b="b" l="l" r="r" t="t"/>
                <a:pathLst>
                  <a:path extrusionOk="0" h="10141" w="5073">
                    <a:moveTo>
                      <a:pt x="5072" y="1"/>
                    </a:moveTo>
                    <a:lnTo>
                      <a:pt x="1" y="5072"/>
                    </a:lnTo>
                    <a:lnTo>
                      <a:pt x="5072" y="10141"/>
                    </a:lnTo>
                    <a:lnTo>
                      <a:pt x="5072" y="7719"/>
                    </a:lnTo>
                    <a:lnTo>
                      <a:pt x="2422" y="5072"/>
                    </a:lnTo>
                    <a:lnTo>
                      <a:pt x="5072" y="2422"/>
                    </a:lnTo>
                    <a:lnTo>
                      <a:pt x="5072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00" name="Google Shape;100;p4"/>
              <p:cNvSpPr/>
              <p:nvPr/>
            </p:nvSpPr>
            <p:spPr>
              <a:xfrm>
                <a:off x="0" y="935545"/>
                <a:ext cx="1636251" cy="3272310"/>
              </a:xfrm>
              <a:custGeom>
                <a:rect b="b" l="l" r="r" t="t"/>
                <a:pathLst>
                  <a:path extrusionOk="0" h="51411" w="25707">
                    <a:moveTo>
                      <a:pt x="0" y="1"/>
                    </a:moveTo>
                    <a:lnTo>
                      <a:pt x="0" y="2422"/>
                    </a:lnTo>
                    <a:lnTo>
                      <a:pt x="23285" y="25707"/>
                    </a:lnTo>
                    <a:lnTo>
                      <a:pt x="0" y="48989"/>
                    </a:lnTo>
                    <a:lnTo>
                      <a:pt x="0" y="51410"/>
                    </a:lnTo>
                    <a:lnTo>
                      <a:pt x="25707" y="25707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01" name="Google Shape;101;p4"/>
              <p:cNvSpPr/>
              <p:nvPr/>
            </p:nvSpPr>
            <p:spPr>
              <a:xfrm>
                <a:off x="0" y="1373274"/>
                <a:ext cx="1198275" cy="2396868"/>
              </a:xfrm>
              <a:custGeom>
                <a:rect b="b" l="l" r="r" t="t"/>
                <a:pathLst>
                  <a:path extrusionOk="0" h="37657" w="18826">
                    <a:moveTo>
                      <a:pt x="0" y="1"/>
                    </a:moveTo>
                    <a:lnTo>
                      <a:pt x="0" y="2422"/>
                    </a:lnTo>
                    <a:lnTo>
                      <a:pt x="16405" y="18830"/>
                    </a:lnTo>
                    <a:lnTo>
                      <a:pt x="0" y="35235"/>
                    </a:lnTo>
                    <a:lnTo>
                      <a:pt x="0" y="37656"/>
                    </a:lnTo>
                    <a:lnTo>
                      <a:pt x="18826" y="18830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02" name="Google Shape;102;p4"/>
              <p:cNvSpPr/>
              <p:nvPr/>
            </p:nvSpPr>
            <p:spPr>
              <a:xfrm>
                <a:off x="0" y="1811258"/>
                <a:ext cx="760554" cy="1521171"/>
              </a:xfrm>
              <a:custGeom>
                <a:rect b="b" l="l" r="r" t="t"/>
                <a:pathLst>
                  <a:path extrusionOk="0" h="23899" w="11949">
                    <a:moveTo>
                      <a:pt x="0" y="1"/>
                    </a:moveTo>
                    <a:lnTo>
                      <a:pt x="0" y="2419"/>
                    </a:lnTo>
                    <a:lnTo>
                      <a:pt x="9528" y="11949"/>
                    </a:lnTo>
                    <a:lnTo>
                      <a:pt x="0" y="21476"/>
                    </a:lnTo>
                    <a:lnTo>
                      <a:pt x="0" y="23898"/>
                    </a:lnTo>
                    <a:lnTo>
                      <a:pt x="11949" y="11949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03" name="Google Shape;103;p4"/>
              <p:cNvSpPr/>
              <p:nvPr/>
            </p:nvSpPr>
            <p:spPr>
              <a:xfrm>
                <a:off x="0" y="2248987"/>
                <a:ext cx="322833" cy="645475"/>
              </a:xfrm>
              <a:custGeom>
                <a:rect b="b" l="l" r="r" t="t"/>
                <a:pathLst>
                  <a:path extrusionOk="0" h="10141" w="5072">
                    <a:moveTo>
                      <a:pt x="0" y="1"/>
                    </a:moveTo>
                    <a:lnTo>
                      <a:pt x="0" y="2422"/>
                    </a:lnTo>
                    <a:lnTo>
                      <a:pt x="2651" y="5072"/>
                    </a:lnTo>
                    <a:lnTo>
                      <a:pt x="0" y="7719"/>
                    </a:lnTo>
                    <a:lnTo>
                      <a:pt x="0" y="10141"/>
                    </a:lnTo>
                    <a:lnTo>
                      <a:pt x="5072" y="5072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04" name="Google Shape;104;p4"/>
              <p:cNvSpPr/>
              <p:nvPr/>
            </p:nvSpPr>
            <p:spPr>
              <a:xfrm>
                <a:off x="0" y="2713513"/>
                <a:ext cx="4207774" cy="2429902"/>
              </a:xfrm>
              <a:custGeom>
                <a:rect b="b" l="l" r="r" t="t"/>
                <a:pathLst>
                  <a:path extrusionOk="0" h="38176" w="66108">
                    <a:moveTo>
                      <a:pt x="27933" y="1"/>
                    </a:moveTo>
                    <a:lnTo>
                      <a:pt x="0" y="27933"/>
                    </a:lnTo>
                    <a:lnTo>
                      <a:pt x="0" y="30354"/>
                    </a:lnTo>
                    <a:lnTo>
                      <a:pt x="27933" y="2422"/>
                    </a:lnTo>
                    <a:lnTo>
                      <a:pt x="63686" y="38175"/>
                    </a:lnTo>
                    <a:lnTo>
                      <a:pt x="66108" y="38175"/>
                    </a:lnTo>
                    <a:lnTo>
                      <a:pt x="27933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05" name="Google Shape;105;p4"/>
              <p:cNvSpPr/>
              <p:nvPr/>
            </p:nvSpPr>
            <p:spPr>
              <a:xfrm>
                <a:off x="0" y="3151433"/>
                <a:ext cx="3770053" cy="1991990"/>
              </a:xfrm>
              <a:custGeom>
                <a:rect b="b" l="l" r="r" t="t"/>
                <a:pathLst>
                  <a:path extrusionOk="0" h="31296" w="59231">
                    <a:moveTo>
                      <a:pt x="27933" y="1"/>
                    </a:moveTo>
                    <a:lnTo>
                      <a:pt x="0" y="27933"/>
                    </a:lnTo>
                    <a:lnTo>
                      <a:pt x="0" y="30355"/>
                    </a:lnTo>
                    <a:lnTo>
                      <a:pt x="27933" y="2419"/>
                    </a:lnTo>
                    <a:lnTo>
                      <a:pt x="56809" y="31295"/>
                    </a:lnTo>
                    <a:lnTo>
                      <a:pt x="59231" y="31295"/>
                    </a:lnTo>
                    <a:lnTo>
                      <a:pt x="27933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06" name="Google Shape;106;p4"/>
              <p:cNvSpPr/>
              <p:nvPr/>
            </p:nvSpPr>
            <p:spPr>
              <a:xfrm>
                <a:off x="223734" y="3589162"/>
                <a:ext cx="3108602" cy="1554269"/>
              </a:xfrm>
              <a:custGeom>
                <a:rect b="b" l="l" r="r" t="t"/>
                <a:pathLst>
                  <a:path extrusionOk="0" h="24419" w="48839">
                    <a:moveTo>
                      <a:pt x="24418" y="1"/>
                    </a:moveTo>
                    <a:lnTo>
                      <a:pt x="0" y="24418"/>
                    </a:lnTo>
                    <a:lnTo>
                      <a:pt x="2422" y="24418"/>
                    </a:lnTo>
                    <a:lnTo>
                      <a:pt x="24418" y="2423"/>
                    </a:lnTo>
                    <a:lnTo>
                      <a:pt x="46417" y="24418"/>
                    </a:lnTo>
                    <a:lnTo>
                      <a:pt x="48838" y="24418"/>
                    </a:lnTo>
                    <a:lnTo>
                      <a:pt x="24418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07" name="Google Shape;107;p4"/>
              <p:cNvSpPr/>
              <p:nvPr/>
            </p:nvSpPr>
            <p:spPr>
              <a:xfrm>
                <a:off x="661463" y="4026955"/>
                <a:ext cx="2232969" cy="1116485"/>
              </a:xfrm>
              <a:custGeom>
                <a:rect b="b" l="l" r="r" t="t"/>
                <a:pathLst>
                  <a:path extrusionOk="0" h="17541" w="35082">
                    <a:moveTo>
                      <a:pt x="17541" y="0"/>
                    </a:moveTo>
                    <a:lnTo>
                      <a:pt x="0" y="17540"/>
                    </a:lnTo>
                    <a:lnTo>
                      <a:pt x="2422" y="17540"/>
                    </a:lnTo>
                    <a:lnTo>
                      <a:pt x="17541" y="2422"/>
                    </a:lnTo>
                    <a:lnTo>
                      <a:pt x="32663" y="17540"/>
                    </a:lnTo>
                    <a:lnTo>
                      <a:pt x="35081" y="17540"/>
                    </a:lnTo>
                    <a:lnTo>
                      <a:pt x="17541" y="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08" name="Google Shape;108;p4"/>
              <p:cNvSpPr/>
              <p:nvPr/>
            </p:nvSpPr>
            <p:spPr>
              <a:xfrm>
                <a:off x="1099192" y="4464684"/>
                <a:ext cx="1357527" cy="678764"/>
              </a:xfrm>
              <a:custGeom>
                <a:rect b="b" l="l" r="r" t="t"/>
                <a:pathLst>
                  <a:path extrusionOk="0" h="10664" w="21328">
                    <a:moveTo>
                      <a:pt x="10664" y="0"/>
                    </a:moveTo>
                    <a:lnTo>
                      <a:pt x="0" y="10663"/>
                    </a:lnTo>
                    <a:lnTo>
                      <a:pt x="2422" y="10663"/>
                    </a:lnTo>
                    <a:lnTo>
                      <a:pt x="10664" y="2422"/>
                    </a:lnTo>
                    <a:lnTo>
                      <a:pt x="18905" y="10663"/>
                    </a:lnTo>
                    <a:lnTo>
                      <a:pt x="21327" y="10663"/>
                    </a:lnTo>
                    <a:lnTo>
                      <a:pt x="10664" y="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09" name="Google Shape;109;p4"/>
              <p:cNvSpPr/>
              <p:nvPr/>
            </p:nvSpPr>
            <p:spPr>
              <a:xfrm>
                <a:off x="1536921" y="4902413"/>
                <a:ext cx="482085" cy="241043"/>
              </a:xfrm>
              <a:custGeom>
                <a:rect b="b" l="l" r="r" t="t"/>
                <a:pathLst>
                  <a:path extrusionOk="0" h="3787" w="7574">
                    <a:moveTo>
                      <a:pt x="3787" y="0"/>
                    </a:moveTo>
                    <a:lnTo>
                      <a:pt x="0" y="3786"/>
                    </a:lnTo>
                    <a:lnTo>
                      <a:pt x="2422" y="3786"/>
                    </a:lnTo>
                    <a:lnTo>
                      <a:pt x="3787" y="2422"/>
                    </a:lnTo>
                    <a:lnTo>
                      <a:pt x="5151" y="3786"/>
                    </a:lnTo>
                    <a:lnTo>
                      <a:pt x="7573" y="3786"/>
                    </a:lnTo>
                    <a:lnTo>
                      <a:pt x="3787" y="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10" name="Google Shape;110;p4"/>
              <p:cNvSpPr/>
              <p:nvPr/>
            </p:nvSpPr>
            <p:spPr>
              <a:xfrm>
                <a:off x="4936085" y="2713513"/>
                <a:ext cx="4207838" cy="2429902"/>
              </a:xfrm>
              <a:custGeom>
                <a:rect b="b" l="l" r="r" t="t"/>
                <a:pathLst>
                  <a:path extrusionOk="0" h="38176" w="66109">
                    <a:moveTo>
                      <a:pt x="38176" y="1"/>
                    </a:moveTo>
                    <a:lnTo>
                      <a:pt x="1" y="38175"/>
                    </a:lnTo>
                    <a:lnTo>
                      <a:pt x="2423" y="38175"/>
                    </a:lnTo>
                    <a:lnTo>
                      <a:pt x="38176" y="2422"/>
                    </a:lnTo>
                    <a:lnTo>
                      <a:pt x="66108" y="30354"/>
                    </a:lnTo>
                    <a:lnTo>
                      <a:pt x="66108" y="27933"/>
                    </a:lnTo>
                    <a:lnTo>
                      <a:pt x="38176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11" name="Google Shape;111;p4"/>
              <p:cNvSpPr/>
              <p:nvPr/>
            </p:nvSpPr>
            <p:spPr>
              <a:xfrm>
                <a:off x="5373814" y="3151433"/>
                <a:ext cx="3770117" cy="1991990"/>
              </a:xfrm>
              <a:custGeom>
                <a:rect b="b" l="l" r="r" t="t"/>
                <a:pathLst>
                  <a:path extrusionOk="0" h="31296" w="59232">
                    <a:moveTo>
                      <a:pt x="31299" y="1"/>
                    </a:moveTo>
                    <a:lnTo>
                      <a:pt x="1" y="31295"/>
                    </a:lnTo>
                    <a:lnTo>
                      <a:pt x="2423" y="31295"/>
                    </a:lnTo>
                    <a:lnTo>
                      <a:pt x="31299" y="2419"/>
                    </a:lnTo>
                    <a:lnTo>
                      <a:pt x="59231" y="30355"/>
                    </a:lnTo>
                    <a:lnTo>
                      <a:pt x="59231" y="27933"/>
                    </a:lnTo>
                    <a:lnTo>
                      <a:pt x="31299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12" name="Google Shape;112;p4"/>
              <p:cNvSpPr/>
              <p:nvPr/>
            </p:nvSpPr>
            <p:spPr>
              <a:xfrm>
                <a:off x="5811607" y="3589162"/>
                <a:ext cx="3108602" cy="1554269"/>
              </a:xfrm>
              <a:custGeom>
                <a:rect b="b" l="l" r="r" t="t"/>
                <a:pathLst>
                  <a:path extrusionOk="0" h="24419" w="48839">
                    <a:moveTo>
                      <a:pt x="24421" y="1"/>
                    </a:moveTo>
                    <a:lnTo>
                      <a:pt x="0" y="24418"/>
                    </a:lnTo>
                    <a:lnTo>
                      <a:pt x="2422" y="24418"/>
                    </a:lnTo>
                    <a:lnTo>
                      <a:pt x="24421" y="2423"/>
                    </a:lnTo>
                    <a:lnTo>
                      <a:pt x="46420" y="24418"/>
                    </a:lnTo>
                    <a:lnTo>
                      <a:pt x="48838" y="24418"/>
                    </a:lnTo>
                    <a:lnTo>
                      <a:pt x="24421" y="1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13" name="Google Shape;113;p4"/>
              <p:cNvSpPr/>
              <p:nvPr/>
            </p:nvSpPr>
            <p:spPr>
              <a:xfrm>
                <a:off x="6249527" y="4026955"/>
                <a:ext cx="2232969" cy="1116485"/>
              </a:xfrm>
              <a:custGeom>
                <a:rect b="b" l="l" r="r" t="t"/>
                <a:pathLst>
                  <a:path extrusionOk="0" h="17541" w="35082">
                    <a:moveTo>
                      <a:pt x="17541" y="0"/>
                    </a:moveTo>
                    <a:lnTo>
                      <a:pt x="0" y="17540"/>
                    </a:lnTo>
                    <a:lnTo>
                      <a:pt x="2419" y="17540"/>
                    </a:lnTo>
                    <a:lnTo>
                      <a:pt x="17541" y="2422"/>
                    </a:lnTo>
                    <a:lnTo>
                      <a:pt x="32660" y="17540"/>
                    </a:lnTo>
                    <a:lnTo>
                      <a:pt x="35081" y="17540"/>
                    </a:lnTo>
                    <a:lnTo>
                      <a:pt x="17541" y="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14" name="Google Shape;114;p4"/>
              <p:cNvSpPr/>
              <p:nvPr/>
            </p:nvSpPr>
            <p:spPr>
              <a:xfrm>
                <a:off x="6687256" y="4464684"/>
                <a:ext cx="1357527" cy="678764"/>
              </a:xfrm>
              <a:custGeom>
                <a:rect b="b" l="l" r="r" t="t"/>
                <a:pathLst>
                  <a:path extrusionOk="0" h="10664" w="21328">
                    <a:moveTo>
                      <a:pt x="10664" y="0"/>
                    </a:moveTo>
                    <a:lnTo>
                      <a:pt x="0" y="10663"/>
                    </a:lnTo>
                    <a:lnTo>
                      <a:pt x="2422" y="10663"/>
                    </a:lnTo>
                    <a:lnTo>
                      <a:pt x="10664" y="2422"/>
                    </a:lnTo>
                    <a:lnTo>
                      <a:pt x="18906" y="10663"/>
                    </a:lnTo>
                    <a:lnTo>
                      <a:pt x="21327" y="10663"/>
                    </a:lnTo>
                    <a:lnTo>
                      <a:pt x="10664" y="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15" name="Google Shape;115;p4"/>
              <p:cNvSpPr/>
              <p:nvPr/>
            </p:nvSpPr>
            <p:spPr>
              <a:xfrm>
                <a:off x="7124985" y="4902413"/>
                <a:ext cx="482085" cy="241043"/>
              </a:xfrm>
              <a:custGeom>
                <a:rect b="b" l="l" r="r" t="t"/>
                <a:pathLst>
                  <a:path extrusionOk="0" h="3787" w="7574">
                    <a:moveTo>
                      <a:pt x="3787" y="0"/>
                    </a:moveTo>
                    <a:lnTo>
                      <a:pt x="0" y="3786"/>
                    </a:lnTo>
                    <a:lnTo>
                      <a:pt x="2422" y="3786"/>
                    </a:lnTo>
                    <a:lnTo>
                      <a:pt x="3787" y="2422"/>
                    </a:lnTo>
                    <a:lnTo>
                      <a:pt x="5151" y="3786"/>
                    </a:lnTo>
                    <a:lnTo>
                      <a:pt x="7573" y="3786"/>
                    </a:lnTo>
                    <a:lnTo>
                      <a:pt x="3787" y="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sp>
          <p:nvSpPr>
            <p:cNvPr id="116" name="Google Shape;116;p4"/>
            <p:cNvSpPr/>
            <p:nvPr/>
          </p:nvSpPr>
          <p:spPr>
            <a:xfrm>
              <a:off x="720000" y="0"/>
              <a:ext cx="7704000" cy="5143500"/>
            </a:xfrm>
            <a:prstGeom prst="rect">
              <a:avLst/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17" name="Google Shape;117;p4"/>
          <p:cNvSpPr txBox="1"/>
          <p:nvPr>
            <p:ph type="title"/>
          </p:nvPr>
        </p:nvSpPr>
        <p:spPr>
          <a:xfrm>
            <a:off x="1889093" y="371291"/>
            <a:ext cx="53658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2800"/>
              <a:buNone/>
              <a:defRPr sz="2500"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18" name="Google Shape;118;p4"/>
          <p:cNvSpPr txBox="1"/>
          <p:nvPr>
            <p:ph idx="1" type="body"/>
          </p:nvPr>
        </p:nvSpPr>
        <p:spPr>
          <a:xfrm>
            <a:off x="1236825" y="1105050"/>
            <a:ext cx="6670500" cy="3238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Font typeface="Catamaran"/>
              <a:buChar char="●"/>
              <a:defRPr sz="1200">
                <a:latin typeface="Catamaran"/>
                <a:ea typeface="Catamaran"/>
                <a:cs typeface="Catamaran"/>
                <a:sym typeface="Catamaran"/>
              </a:defRPr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Font typeface="Catamaran"/>
              <a:buChar char="○"/>
              <a:defRPr>
                <a:latin typeface="Catamaran"/>
                <a:ea typeface="Catamaran"/>
                <a:cs typeface="Catamaran"/>
                <a:sym typeface="Catamaran"/>
              </a:defRPr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Font typeface="Catamaran"/>
              <a:buChar char="■"/>
              <a:defRPr>
                <a:latin typeface="Catamaran"/>
                <a:ea typeface="Catamaran"/>
                <a:cs typeface="Catamaran"/>
                <a:sym typeface="Catamaran"/>
              </a:defRPr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Font typeface="Catamaran"/>
              <a:buChar char="●"/>
              <a:defRPr>
                <a:latin typeface="Catamaran"/>
                <a:ea typeface="Catamaran"/>
                <a:cs typeface="Catamaran"/>
                <a:sym typeface="Catamaran"/>
              </a:defRPr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Font typeface="Catamaran"/>
              <a:buChar char="○"/>
              <a:defRPr>
                <a:latin typeface="Catamaran"/>
                <a:ea typeface="Catamaran"/>
                <a:cs typeface="Catamaran"/>
                <a:sym typeface="Catamaran"/>
              </a:defRPr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Font typeface="Catamaran"/>
              <a:buChar char="■"/>
              <a:defRPr>
                <a:latin typeface="Catamaran"/>
                <a:ea typeface="Catamaran"/>
                <a:cs typeface="Catamaran"/>
                <a:sym typeface="Catamaran"/>
              </a:defRPr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Font typeface="Catamaran"/>
              <a:buChar char="●"/>
              <a:defRPr>
                <a:latin typeface="Catamaran"/>
                <a:ea typeface="Catamaran"/>
                <a:cs typeface="Catamaran"/>
                <a:sym typeface="Catamaran"/>
              </a:defRPr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Font typeface="Catamaran"/>
              <a:buChar char="○"/>
              <a:defRPr>
                <a:latin typeface="Catamaran"/>
                <a:ea typeface="Catamaran"/>
                <a:cs typeface="Catamaran"/>
                <a:sym typeface="Catamaran"/>
              </a:defRPr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Font typeface="Catamaran"/>
              <a:buChar char="■"/>
              <a:defRPr>
                <a:latin typeface="Catamaran"/>
                <a:ea typeface="Catamaran"/>
                <a:cs typeface="Catamaran"/>
                <a:sym typeface="Catamaran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two columns" type="twoColTx">
  <p:cSld name="TITLE_AND_TWO_COLUMNS"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0" name="Google Shape;120;p5"/>
          <p:cNvGrpSpPr/>
          <p:nvPr/>
        </p:nvGrpSpPr>
        <p:grpSpPr>
          <a:xfrm>
            <a:off x="2134123" y="2710158"/>
            <a:ext cx="4862951" cy="2433298"/>
            <a:chOff x="2134123" y="2710158"/>
            <a:chExt cx="4862951" cy="2433298"/>
          </a:xfrm>
        </p:grpSpPr>
        <p:grpSp>
          <p:nvGrpSpPr>
            <p:cNvPr id="121" name="Google Shape;121;p5"/>
            <p:cNvGrpSpPr/>
            <p:nvPr/>
          </p:nvGrpSpPr>
          <p:grpSpPr>
            <a:xfrm>
              <a:off x="2789300" y="2713513"/>
              <a:ext cx="4207774" cy="2429943"/>
              <a:chOff x="2789300" y="2713513"/>
              <a:chExt cx="4207774" cy="2429943"/>
            </a:xfrm>
          </p:grpSpPr>
          <p:sp>
            <p:nvSpPr>
              <p:cNvPr id="122" name="Google Shape;122;p5"/>
              <p:cNvSpPr/>
              <p:nvPr/>
            </p:nvSpPr>
            <p:spPr>
              <a:xfrm>
                <a:off x="2789300" y="2713513"/>
                <a:ext cx="4207774" cy="2429902"/>
              </a:xfrm>
              <a:custGeom>
                <a:rect b="b" l="l" r="r" t="t"/>
                <a:pathLst>
                  <a:path extrusionOk="0" h="38176" w="66108">
                    <a:moveTo>
                      <a:pt x="27933" y="1"/>
                    </a:moveTo>
                    <a:lnTo>
                      <a:pt x="0" y="27933"/>
                    </a:lnTo>
                    <a:lnTo>
                      <a:pt x="0" y="30354"/>
                    </a:lnTo>
                    <a:lnTo>
                      <a:pt x="27933" y="2422"/>
                    </a:lnTo>
                    <a:lnTo>
                      <a:pt x="63686" y="38175"/>
                    </a:lnTo>
                    <a:lnTo>
                      <a:pt x="66108" y="38175"/>
                    </a:lnTo>
                    <a:lnTo>
                      <a:pt x="27933" y="1"/>
                    </a:lnTo>
                    <a:close/>
                  </a:path>
                </a:pathLst>
              </a:custGeom>
              <a:solidFill>
                <a:srgbClr val="202020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23" name="Google Shape;123;p5"/>
              <p:cNvSpPr/>
              <p:nvPr/>
            </p:nvSpPr>
            <p:spPr>
              <a:xfrm>
                <a:off x="2789300" y="3151433"/>
                <a:ext cx="3770053" cy="1991990"/>
              </a:xfrm>
              <a:custGeom>
                <a:rect b="b" l="l" r="r" t="t"/>
                <a:pathLst>
                  <a:path extrusionOk="0" h="31296" w="59231">
                    <a:moveTo>
                      <a:pt x="27933" y="1"/>
                    </a:moveTo>
                    <a:lnTo>
                      <a:pt x="0" y="27933"/>
                    </a:lnTo>
                    <a:lnTo>
                      <a:pt x="0" y="30355"/>
                    </a:lnTo>
                    <a:lnTo>
                      <a:pt x="27933" y="2419"/>
                    </a:lnTo>
                    <a:lnTo>
                      <a:pt x="56809" y="31295"/>
                    </a:lnTo>
                    <a:lnTo>
                      <a:pt x="59231" y="31295"/>
                    </a:lnTo>
                    <a:lnTo>
                      <a:pt x="27933" y="1"/>
                    </a:lnTo>
                    <a:close/>
                  </a:path>
                </a:pathLst>
              </a:custGeom>
              <a:solidFill>
                <a:srgbClr val="202020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24" name="Google Shape;124;p5"/>
              <p:cNvSpPr/>
              <p:nvPr/>
            </p:nvSpPr>
            <p:spPr>
              <a:xfrm>
                <a:off x="3013033" y="3589162"/>
                <a:ext cx="3108602" cy="1554269"/>
              </a:xfrm>
              <a:custGeom>
                <a:rect b="b" l="l" r="r" t="t"/>
                <a:pathLst>
                  <a:path extrusionOk="0" h="24419" w="48839">
                    <a:moveTo>
                      <a:pt x="24418" y="1"/>
                    </a:moveTo>
                    <a:lnTo>
                      <a:pt x="0" y="24418"/>
                    </a:lnTo>
                    <a:lnTo>
                      <a:pt x="2422" y="24418"/>
                    </a:lnTo>
                    <a:lnTo>
                      <a:pt x="24418" y="2423"/>
                    </a:lnTo>
                    <a:lnTo>
                      <a:pt x="46417" y="24418"/>
                    </a:lnTo>
                    <a:lnTo>
                      <a:pt x="48838" y="24418"/>
                    </a:lnTo>
                    <a:lnTo>
                      <a:pt x="24418" y="1"/>
                    </a:lnTo>
                    <a:close/>
                  </a:path>
                </a:pathLst>
              </a:custGeom>
              <a:solidFill>
                <a:srgbClr val="202020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25" name="Google Shape;125;p5"/>
              <p:cNvSpPr/>
              <p:nvPr/>
            </p:nvSpPr>
            <p:spPr>
              <a:xfrm>
                <a:off x="3450763" y="4026955"/>
                <a:ext cx="2232969" cy="1116485"/>
              </a:xfrm>
              <a:custGeom>
                <a:rect b="b" l="l" r="r" t="t"/>
                <a:pathLst>
                  <a:path extrusionOk="0" h="17541" w="35082">
                    <a:moveTo>
                      <a:pt x="17541" y="0"/>
                    </a:moveTo>
                    <a:lnTo>
                      <a:pt x="0" y="17540"/>
                    </a:lnTo>
                    <a:lnTo>
                      <a:pt x="2422" y="17540"/>
                    </a:lnTo>
                    <a:lnTo>
                      <a:pt x="17541" y="2422"/>
                    </a:lnTo>
                    <a:lnTo>
                      <a:pt x="32663" y="17540"/>
                    </a:lnTo>
                    <a:lnTo>
                      <a:pt x="35081" y="17540"/>
                    </a:lnTo>
                    <a:lnTo>
                      <a:pt x="17541" y="0"/>
                    </a:lnTo>
                    <a:close/>
                  </a:path>
                </a:pathLst>
              </a:custGeom>
              <a:solidFill>
                <a:srgbClr val="202020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26" name="Google Shape;126;p5"/>
              <p:cNvSpPr/>
              <p:nvPr/>
            </p:nvSpPr>
            <p:spPr>
              <a:xfrm>
                <a:off x="3888492" y="4464684"/>
                <a:ext cx="1357527" cy="678764"/>
              </a:xfrm>
              <a:custGeom>
                <a:rect b="b" l="l" r="r" t="t"/>
                <a:pathLst>
                  <a:path extrusionOk="0" h="10664" w="21328">
                    <a:moveTo>
                      <a:pt x="10664" y="0"/>
                    </a:moveTo>
                    <a:lnTo>
                      <a:pt x="0" y="10663"/>
                    </a:lnTo>
                    <a:lnTo>
                      <a:pt x="2422" y="10663"/>
                    </a:lnTo>
                    <a:lnTo>
                      <a:pt x="10664" y="2422"/>
                    </a:lnTo>
                    <a:lnTo>
                      <a:pt x="18905" y="10663"/>
                    </a:lnTo>
                    <a:lnTo>
                      <a:pt x="21327" y="10663"/>
                    </a:lnTo>
                    <a:lnTo>
                      <a:pt x="10664" y="0"/>
                    </a:lnTo>
                    <a:close/>
                  </a:path>
                </a:pathLst>
              </a:custGeom>
              <a:solidFill>
                <a:srgbClr val="202020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27" name="Google Shape;127;p5"/>
              <p:cNvSpPr/>
              <p:nvPr/>
            </p:nvSpPr>
            <p:spPr>
              <a:xfrm>
                <a:off x="4326221" y="4902413"/>
                <a:ext cx="482085" cy="241043"/>
              </a:xfrm>
              <a:custGeom>
                <a:rect b="b" l="l" r="r" t="t"/>
                <a:pathLst>
                  <a:path extrusionOk="0" h="3787" w="7574">
                    <a:moveTo>
                      <a:pt x="3787" y="0"/>
                    </a:moveTo>
                    <a:lnTo>
                      <a:pt x="0" y="3786"/>
                    </a:lnTo>
                    <a:lnTo>
                      <a:pt x="2422" y="3786"/>
                    </a:lnTo>
                    <a:lnTo>
                      <a:pt x="3787" y="2422"/>
                    </a:lnTo>
                    <a:lnTo>
                      <a:pt x="5151" y="3786"/>
                    </a:lnTo>
                    <a:lnTo>
                      <a:pt x="7573" y="3786"/>
                    </a:lnTo>
                    <a:lnTo>
                      <a:pt x="3787" y="0"/>
                    </a:lnTo>
                    <a:close/>
                  </a:path>
                </a:pathLst>
              </a:custGeom>
              <a:solidFill>
                <a:srgbClr val="202020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28" name="Google Shape;128;p5"/>
            <p:cNvGrpSpPr/>
            <p:nvPr/>
          </p:nvGrpSpPr>
          <p:grpSpPr>
            <a:xfrm flipH="1">
              <a:off x="2134123" y="2710158"/>
              <a:ext cx="4207774" cy="2429943"/>
              <a:chOff x="2789300" y="2713513"/>
              <a:chExt cx="4207774" cy="2429943"/>
            </a:xfrm>
          </p:grpSpPr>
          <p:sp>
            <p:nvSpPr>
              <p:cNvPr id="129" name="Google Shape;129;p5"/>
              <p:cNvSpPr/>
              <p:nvPr/>
            </p:nvSpPr>
            <p:spPr>
              <a:xfrm>
                <a:off x="2789300" y="2713513"/>
                <a:ext cx="4207774" cy="2429902"/>
              </a:xfrm>
              <a:custGeom>
                <a:rect b="b" l="l" r="r" t="t"/>
                <a:pathLst>
                  <a:path extrusionOk="0" h="38176" w="66108">
                    <a:moveTo>
                      <a:pt x="27933" y="1"/>
                    </a:moveTo>
                    <a:lnTo>
                      <a:pt x="0" y="27933"/>
                    </a:lnTo>
                    <a:lnTo>
                      <a:pt x="0" y="30354"/>
                    </a:lnTo>
                    <a:lnTo>
                      <a:pt x="27933" y="2422"/>
                    </a:lnTo>
                    <a:lnTo>
                      <a:pt x="63686" y="38175"/>
                    </a:lnTo>
                    <a:lnTo>
                      <a:pt x="66108" y="38175"/>
                    </a:lnTo>
                    <a:lnTo>
                      <a:pt x="27933" y="1"/>
                    </a:lnTo>
                    <a:close/>
                  </a:path>
                </a:pathLst>
              </a:custGeom>
              <a:solidFill>
                <a:srgbClr val="202020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30" name="Google Shape;130;p5"/>
              <p:cNvSpPr/>
              <p:nvPr/>
            </p:nvSpPr>
            <p:spPr>
              <a:xfrm>
                <a:off x="2789300" y="3151433"/>
                <a:ext cx="3770053" cy="1991990"/>
              </a:xfrm>
              <a:custGeom>
                <a:rect b="b" l="l" r="r" t="t"/>
                <a:pathLst>
                  <a:path extrusionOk="0" h="31296" w="59231">
                    <a:moveTo>
                      <a:pt x="27933" y="1"/>
                    </a:moveTo>
                    <a:lnTo>
                      <a:pt x="0" y="27933"/>
                    </a:lnTo>
                    <a:lnTo>
                      <a:pt x="0" y="30355"/>
                    </a:lnTo>
                    <a:lnTo>
                      <a:pt x="27933" y="2419"/>
                    </a:lnTo>
                    <a:lnTo>
                      <a:pt x="56809" y="31295"/>
                    </a:lnTo>
                    <a:lnTo>
                      <a:pt x="59231" y="31295"/>
                    </a:lnTo>
                    <a:lnTo>
                      <a:pt x="27933" y="1"/>
                    </a:lnTo>
                    <a:close/>
                  </a:path>
                </a:pathLst>
              </a:custGeom>
              <a:solidFill>
                <a:srgbClr val="202020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31" name="Google Shape;131;p5"/>
              <p:cNvSpPr/>
              <p:nvPr/>
            </p:nvSpPr>
            <p:spPr>
              <a:xfrm>
                <a:off x="3013033" y="3589162"/>
                <a:ext cx="3108602" cy="1554269"/>
              </a:xfrm>
              <a:custGeom>
                <a:rect b="b" l="l" r="r" t="t"/>
                <a:pathLst>
                  <a:path extrusionOk="0" h="24419" w="48839">
                    <a:moveTo>
                      <a:pt x="24418" y="1"/>
                    </a:moveTo>
                    <a:lnTo>
                      <a:pt x="0" y="24418"/>
                    </a:lnTo>
                    <a:lnTo>
                      <a:pt x="2422" y="24418"/>
                    </a:lnTo>
                    <a:lnTo>
                      <a:pt x="24418" y="2423"/>
                    </a:lnTo>
                    <a:lnTo>
                      <a:pt x="46417" y="24418"/>
                    </a:lnTo>
                    <a:lnTo>
                      <a:pt x="48838" y="24418"/>
                    </a:lnTo>
                    <a:lnTo>
                      <a:pt x="24418" y="1"/>
                    </a:lnTo>
                    <a:close/>
                  </a:path>
                </a:pathLst>
              </a:custGeom>
              <a:solidFill>
                <a:srgbClr val="202020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32" name="Google Shape;132;p5"/>
              <p:cNvSpPr/>
              <p:nvPr/>
            </p:nvSpPr>
            <p:spPr>
              <a:xfrm>
                <a:off x="3450763" y="4026955"/>
                <a:ext cx="2232969" cy="1116485"/>
              </a:xfrm>
              <a:custGeom>
                <a:rect b="b" l="l" r="r" t="t"/>
                <a:pathLst>
                  <a:path extrusionOk="0" h="17541" w="35082">
                    <a:moveTo>
                      <a:pt x="17541" y="0"/>
                    </a:moveTo>
                    <a:lnTo>
                      <a:pt x="0" y="17540"/>
                    </a:lnTo>
                    <a:lnTo>
                      <a:pt x="2422" y="17540"/>
                    </a:lnTo>
                    <a:lnTo>
                      <a:pt x="17541" y="2422"/>
                    </a:lnTo>
                    <a:lnTo>
                      <a:pt x="32663" y="17540"/>
                    </a:lnTo>
                    <a:lnTo>
                      <a:pt x="35081" y="17540"/>
                    </a:lnTo>
                    <a:lnTo>
                      <a:pt x="17541" y="0"/>
                    </a:lnTo>
                    <a:close/>
                  </a:path>
                </a:pathLst>
              </a:custGeom>
              <a:solidFill>
                <a:srgbClr val="202020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33" name="Google Shape;133;p5"/>
              <p:cNvSpPr/>
              <p:nvPr/>
            </p:nvSpPr>
            <p:spPr>
              <a:xfrm>
                <a:off x="3888492" y="4464684"/>
                <a:ext cx="1357527" cy="678764"/>
              </a:xfrm>
              <a:custGeom>
                <a:rect b="b" l="l" r="r" t="t"/>
                <a:pathLst>
                  <a:path extrusionOk="0" h="10664" w="21328">
                    <a:moveTo>
                      <a:pt x="10664" y="0"/>
                    </a:moveTo>
                    <a:lnTo>
                      <a:pt x="0" y="10663"/>
                    </a:lnTo>
                    <a:lnTo>
                      <a:pt x="2422" y="10663"/>
                    </a:lnTo>
                    <a:lnTo>
                      <a:pt x="10664" y="2422"/>
                    </a:lnTo>
                    <a:lnTo>
                      <a:pt x="18905" y="10663"/>
                    </a:lnTo>
                    <a:lnTo>
                      <a:pt x="21327" y="10663"/>
                    </a:lnTo>
                    <a:lnTo>
                      <a:pt x="10664" y="0"/>
                    </a:lnTo>
                    <a:close/>
                  </a:path>
                </a:pathLst>
              </a:custGeom>
              <a:solidFill>
                <a:srgbClr val="202020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34" name="Google Shape;134;p5"/>
              <p:cNvSpPr/>
              <p:nvPr/>
            </p:nvSpPr>
            <p:spPr>
              <a:xfrm>
                <a:off x="4326221" y="4902413"/>
                <a:ext cx="482085" cy="241043"/>
              </a:xfrm>
              <a:custGeom>
                <a:rect b="b" l="l" r="r" t="t"/>
                <a:pathLst>
                  <a:path extrusionOk="0" h="3787" w="7574">
                    <a:moveTo>
                      <a:pt x="3787" y="0"/>
                    </a:moveTo>
                    <a:lnTo>
                      <a:pt x="0" y="3786"/>
                    </a:lnTo>
                    <a:lnTo>
                      <a:pt x="2422" y="3786"/>
                    </a:lnTo>
                    <a:lnTo>
                      <a:pt x="3787" y="2422"/>
                    </a:lnTo>
                    <a:lnTo>
                      <a:pt x="5151" y="3786"/>
                    </a:lnTo>
                    <a:lnTo>
                      <a:pt x="7573" y="3786"/>
                    </a:lnTo>
                    <a:lnTo>
                      <a:pt x="3787" y="0"/>
                    </a:lnTo>
                    <a:close/>
                  </a:path>
                </a:pathLst>
              </a:custGeom>
              <a:solidFill>
                <a:srgbClr val="202020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sp>
        <p:nvSpPr>
          <p:cNvPr id="135" name="Google Shape;135;p5"/>
          <p:cNvSpPr/>
          <p:nvPr/>
        </p:nvSpPr>
        <p:spPr>
          <a:xfrm flipH="1">
            <a:off x="7576204" y="0"/>
            <a:ext cx="2232969" cy="1116485"/>
          </a:xfrm>
          <a:custGeom>
            <a:rect b="b" l="l" r="r" t="t"/>
            <a:pathLst>
              <a:path extrusionOk="0" h="17541" w="35082">
                <a:moveTo>
                  <a:pt x="0" y="1"/>
                </a:moveTo>
                <a:lnTo>
                  <a:pt x="17541" y="17541"/>
                </a:lnTo>
                <a:lnTo>
                  <a:pt x="35081" y="1"/>
                </a:lnTo>
                <a:lnTo>
                  <a:pt x="32660" y="1"/>
                </a:lnTo>
                <a:lnTo>
                  <a:pt x="17541" y="15120"/>
                </a:lnTo>
                <a:lnTo>
                  <a:pt x="2422" y="1"/>
                </a:lnTo>
                <a:close/>
              </a:path>
            </a:pathLst>
          </a:custGeom>
          <a:solidFill>
            <a:srgbClr val="20202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6" name="Google Shape;136;p5"/>
          <p:cNvSpPr/>
          <p:nvPr/>
        </p:nvSpPr>
        <p:spPr>
          <a:xfrm flipH="1">
            <a:off x="8013917" y="0"/>
            <a:ext cx="1357527" cy="678764"/>
          </a:xfrm>
          <a:custGeom>
            <a:rect b="b" l="l" r="r" t="t"/>
            <a:pathLst>
              <a:path extrusionOk="0" h="10664" w="21328">
                <a:moveTo>
                  <a:pt x="0" y="1"/>
                </a:moveTo>
                <a:lnTo>
                  <a:pt x="10664" y="10664"/>
                </a:lnTo>
                <a:lnTo>
                  <a:pt x="21327" y="1"/>
                </a:lnTo>
                <a:lnTo>
                  <a:pt x="18905" y="1"/>
                </a:lnTo>
                <a:lnTo>
                  <a:pt x="10664" y="8243"/>
                </a:lnTo>
                <a:lnTo>
                  <a:pt x="2422" y="1"/>
                </a:lnTo>
                <a:close/>
              </a:path>
            </a:pathLst>
          </a:custGeom>
          <a:solidFill>
            <a:srgbClr val="20202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7" name="Google Shape;137;p5"/>
          <p:cNvSpPr/>
          <p:nvPr/>
        </p:nvSpPr>
        <p:spPr>
          <a:xfrm flipH="1">
            <a:off x="8451630" y="0"/>
            <a:ext cx="482085" cy="241043"/>
          </a:xfrm>
          <a:custGeom>
            <a:rect b="b" l="l" r="r" t="t"/>
            <a:pathLst>
              <a:path extrusionOk="0" h="3787" w="7574">
                <a:moveTo>
                  <a:pt x="0" y="1"/>
                </a:moveTo>
                <a:lnTo>
                  <a:pt x="3787" y="3787"/>
                </a:lnTo>
                <a:lnTo>
                  <a:pt x="7573" y="1"/>
                </a:lnTo>
                <a:lnTo>
                  <a:pt x="5151" y="1"/>
                </a:lnTo>
                <a:lnTo>
                  <a:pt x="3787" y="1366"/>
                </a:lnTo>
                <a:lnTo>
                  <a:pt x="2422" y="1"/>
                </a:lnTo>
                <a:close/>
              </a:path>
            </a:pathLst>
          </a:custGeom>
          <a:solidFill>
            <a:srgbClr val="20202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8" name="Google Shape;138;p5"/>
          <p:cNvSpPr/>
          <p:nvPr/>
        </p:nvSpPr>
        <p:spPr>
          <a:xfrm>
            <a:off x="-676537" y="0"/>
            <a:ext cx="2232969" cy="1116485"/>
          </a:xfrm>
          <a:custGeom>
            <a:rect b="b" l="l" r="r" t="t"/>
            <a:pathLst>
              <a:path extrusionOk="0" h="17541" w="35082">
                <a:moveTo>
                  <a:pt x="0" y="1"/>
                </a:moveTo>
                <a:lnTo>
                  <a:pt x="17541" y="17541"/>
                </a:lnTo>
                <a:lnTo>
                  <a:pt x="35081" y="1"/>
                </a:lnTo>
                <a:lnTo>
                  <a:pt x="32660" y="1"/>
                </a:lnTo>
                <a:lnTo>
                  <a:pt x="17541" y="15120"/>
                </a:lnTo>
                <a:lnTo>
                  <a:pt x="2422" y="1"/>
                </a:lnTo>
                <a:close/>
              </a:path>
            </a:pathLst>
          </a:custGeom>
          <a:solidFill>
            <a:srgbClr val="20202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9" name="Google Shape;139;p5"/>
          <p:cNvSpPr/>
          <p:nvPr/>
        </p:nvSpPr>
        <p:spPr>
          <a:xfrm>
            <a:off x="-238808" y="0"/>
            <a:ext cx="1357527" cy="678764"/>
          </a:xfrm>
          <a:custGeom>
            <a:rect b="b" l="l" r="r" t="t"/>
            <a:pathLst>
              <a:path extrusionOk="0" h="10664" w="21328">
                <a:moveTo>
                  <a:pt x="0" y="1"/>
                </a:moveTo>
                <a:lnTo>
                  <a:pt x="10664" y="10664"/>
                </a:lnTo>
                <a:lnTo>
                  <a:pt x="21327" y="1"/>
                </a:lnTo>
                <a:lnTo>
                  <a:pt x="18905" y="1"/>
                </a:lnTo>
                <a:lnTo>
                  <a:pt x="10664" y="8243"/>
                </a:lnTo>
                <a:lnTo>
                  <a:pt x="2422" y="1"/>
                </a:lnTo>
                <a:close/>
              </a:path>
            </a:pathLst>
          </a:custGeom>
          <a:solidFill>
            <a:srgbClr val="20202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0" name="Google Shape;140;p5"/>
          <p:cNvSpPr/>
          <p:nvPr/>
        </p:nvSpPr>
        <p:spPr>
          <a:xfrm>
            <a:off x="198921" y="0"/>
            <a:ext cx="482085" cy="241043"/>
          </a:xfrm>
          <a:custGeom>
            <a:rect b="b" l="l" r="r" t="t"/>
            <a:pathLst>
              <a:path extrusionOk="0" h="3787" w="7574">
                <a:moveTo>
                  <a:pt x="0" y="1"/>
                </a:moveTo>
                <a:lnTo>
                  <a:pt x="3787" y="3787"/>
                </a:lnTo>
                <a:lnTo>
                  <a:pt x="7573" y="1"/>
                </a:lnTo>
                <a:lnTo>
                  <a:pt x="5151" y="1"/>
                </a:lnTo>
                <a:lnTo>
                  <a:pt x="3787" y="1366"/>
                </a:lnTo>
                <a:lnTo>
                  <a:pt x="2422" y="1"/>
                </a:lnTo>
                <a:close/>
              </a:path>
            </a:pathLst>
          </a:custGeom>
          <a:solidFill>
            <a:srgbClr val="20202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1" name="Google Shape;141;p5"/>
          <p:cNvSpPr/>
          <p:nvPr/>
        </p:nvSpPr>
        <p:spPr>
          <a:xfrm>
            <a:off x="2789300" y="1373274"/>
            <a:ext cx="1198275" cy="2396868"/>
          </a:xfrm>
          <a:custGeom>
            <a:rect b="b" l="l" r="r" t="t"/>
            <a:pathLst>
              <a:path extrusionOk="0" h="37657" w="18826">
                <a:moveTo>
                  <a:pt x="0" y="1"/>
                </a:moveTo>
                <a:lnTo>
                  <a:pt x="0" y="2422"/>
                </a:lnTo>
                <a:lnTo>
                  <a:pt x="16405" y="18830"/>
                </a:lnTo>
                <a:lnTo>
                  <a:pt x="0" y="35235"/>
                </a:lnTo>
                <a:lnTo>
                  <a:pt x="0" y="37656"/>
                </a:lnTo>
                <a:lnTo>
                  <a:pt x="18826" y="18830"/>
                </a:lnTo>
                <a:lnTo>
                  <a:pt x="0" y="1"/>
                </a:lnTo>
                <a:close/>
              </a:path>
            </a:pathLst>
          </a:custGeom>
          <a:solidFill>
            <a:srgbClr val="20202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2" name="Google Shape;142;p5"/>
          <p:cNvSpPr/>
          <p:nvPr/>
        </p:nvSpPr>
        <p:spPr>
          <a:xfrm>
            <a:off x="2789300" y="1811258"/>
            <a:ext cx="760554" cy="1521171"/>
          </a:xfrm>
          <a:custGeom>
            <a:rect b="b" l="l" r="r" t="t"/>
            <a:pathLst>
              <a:path extrusionOk="0" h="23899" w="11949">
                <a:moveTo>
                  <a:pt x="0" y="1"/>
                </a:moveTo>
                <a:lnTo>
                  <a:pt x="0" y="2419"/>
                </a:lnTo>
                <a:lnTo>
                  <a:pt x="9528" y="11949"/>
                </a:lnTo>
                <a:lnTo>
                  <a:pt x="0" y="21476"/>
                </a:lnTo>
                <a:lnTo>
                  <a:pt x="0" y="23898"/>
                </a:lnTo>
                <a:lnTo>
                  <a:pt x="11949" y="11949"/>
                </a:lnTo>
                <a:lnTo>
                  <a:pt x="0" y="1"/>
                </a:lnTo>
                <a:close/>
              </a:path>
            </a:pathLst>
          </a:custGeom>
          <a:solidFill>
            <a:srgbClr val="20202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3" name="Google Shape;143;p5"/>
          <p:cNvSpPr/>
          <p:nvPr/>
        </p:nvSpPr>
        <p:spPr>
          <a:xfrm>
            <a:off x="2789300" y="2248987"/>
            <a:ext cx="322833" cy="645475"/>
          </a:xfrm>
          <a:custGeom>
            <a:rect b="b" l="l" r="r" t="t"/>
            <a:pathLst>
              <a:path extrusionOk="0" h="10141" w="5072">
                <a:moveTo>
                  <a:pt x="0" y="1"/>
                </a:moveTo>
                <a:lnTo>
                  <a:pt x="0" y="2422"/>
                </a:lnTo>
                <a:lnTo>
                  <a:pt x="2651" y="5072"/>
                </a:lnTo>
                <a:lnTo>
                  <a:pt x="0" y="7719"/>
                </a:lnTo>
                <a:lnTo>
                  <a:pt x="0" y="10141"/>
                </a:lnTo>
                <a:lnTo>
                  <a:pt x="5072" y="5072"/>
                </a:lnTo>
                <a:lnTo>
                  <a:pt x="0" y="1"/>
                </a:lnTo>
                <a:close/>
              </a:path>
            </a:pathLst>
          </a:custGeom>
          <a:solidFill>
            <a:srgbClr val="20202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4" name="Google Shape;144;p5"/>
          <p:cNvSpPr/>
          <p:nvPr/>
        </p:nvSpPr>
        <p:spPr>
          <a:xfrm>
            <a:off x="0" y="1260450"/>
            <a:ext cx="4170300" cy="30798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5" name="Google Shape;145;p5"/>
          <p:cNvSpPr/>
          <p:nvPr/>
        </p:nvSpPr>
        <p:spPr>
          <a:xfrm>
            <a:off x="4973700" y="1260450"/>
            <a:ext cx="4170300" cy="30798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6" name="Google Shape;146;p5"/>
          <p:cNvSpPr txBox="1"/>
          <p:nvPr>
            <p:ph type="ctrTitle"/>
          </p:nvPr>
        </p:nvSpPr>
        <p:spPr>
          <a:xfrm flipH="1">
            <a:off x="1152287" y="1806475"/>
            <a:ext cx="2585700" cy="577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/>
        </p:txBody>
      </p:sp>
      <p:sp>
        <p:nvSpPr>
          <p:cNvPr id="147" name="Google Shape;147;p5"/>
          <p:cNvSpPr txBox="1"/>
          <p:nvPr>
            <p:ph idx="1" type="subTitle"/>
          </p:nvPr>
        </p:nvSpPr>
        <p:spPr>
          <a:xfrm flipH="1">
            <a:off x="1152278" y="2552225"/>
            <a:ext cx="2585700" cy="78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Catamaran"/>
              <a:buNone/>
              <a:defRPr sz="1600">
                <a:latin typeface="Catamaran"/>
                <a:ea typeface="Catamaran"/>
                <a:cs typeface="Catamaran"/>
                <a:sym typeface="Catamaran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Catamaran"/>
              <a:buNone/>
              <a:defRPr sz="1600">
                <a:latin typeface="Catamaran"/>
                <a:ea typeface="Catamaran"/>
                <a:cs typeface="Catamaran"/>
                <a:sym typeface="Catamaran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Catamaran"/>
              <a:buNone/>
              <a:defRPr sz="1600">
                <a:latin typeface="Catamaran"/>
                <a:ea typeface="Catamaran"/>
                <a:cs typeface="Catamaran"/>
                <a:sym typeface="Catamaran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Catamaran"/>
              <a:buNone/>
              <a:defRPr sz="1600">
                <a:latin typeface="Catamaran"/>
                <a:ea typeface="Catamaran"/>
                <a:cs typeface="Catamaran"/>
                <a:sym typeface="Catamaran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Catamaran"/>
              <a:buNone/>
              <a:defRPr sz="1600">
                <a:latin typeface="Catamaran"/>
                <a:ea typeface="Catamaran"/>
                <a:cs typeface="Catamaran"/>
                <a:sym typeface="Catamaran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Catamaran"/>
              <a:buNone/>
              <a:defRPr sz="1600">
                <a:latin typeface="Catamaran"/>
                <a:ea typeface="Catamaran"/>
                <a:cs typeface="Catamaran"/>
                <a:sym typeface="Catamaran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Catamaran"/>
              <a:buNone/>
              <a:defRPr sz="1600">
                <a:latin typeface="Catamaran"/>
                <a:ea typeface="Catamaran"/>
                <a:cs typeface="Catamaran"/>
                <a:sym typeface="Catamaran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Catamaran"/>
              <a:buNone/>
              <a:defRPr sz="1600">
                <a:latin typeface="Catamaran"/>
                <a:ea typeface="Catamaran"/>
                <a:cs typeface="Catamaran"/>
                <a:sym typeface="Catamaran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Catamaran"/>
              <a:buNone/>
              <a:defRPr sz="1600">
                <a:latin typeface="Catamaran"/>
                <a:ea typeface="Catamaran"/>
                <a:cs typeface="Catamaran"/>
                <a:sym typeface="Catamaran"/>
              </a:defRPr>
            </a:lvl9pPr>
          </a:lstStyle>
          <a:p/>
        </p:txBody>
      </p:sp>
      <p:sp>
        <p:nvSpPr>
          <p:cNvPr id="148" name="Google Shape;148;p5"/>
          <p:cNvSpPr txBox="1"/>
          <p:nvPr>
            <p:ph idx="2" type="ctrTitle"/>
          </p:nvPr>
        </p:nvSpPr>
        <p:spPr>
          <a:xfrm flipH="1">
            <a:off x="5405809" y="1806475"/>
            <a:ext cx="2585700" cy="577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/>
        </p:txBody>
      </p:sp>
      <p:sp>
        <p:nvSpPr>
          <p:cNvPr id="149" name="Google Shape;149;p5"/>
          <p:cNvSpPr txBox="1"/>
          <p:nvPr>
            <p:ph idx="3" type="subTitle"/>
          </p:nvPr>
        </p:nvSpPr>
        <p:spPr>
          <a:xfrm flipH="1">
            <a:off x="5406200" y="2552225"/>
            <a:ext cx="2585700" cy="78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Catamaran"/>
              <a:buNone/>
              <a:defRPr sz="1600">
                <a:latin typeface="Catamaran"/>
                <a:ea typeface="Catamaran"/>
                <a:cs typeface="Catamaran"/>
                <a:sym typeface="Catamaran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Catamaran"/>
              <a:buNone/>
              <a:defRPr sz="1600">
                <a:latin typeface="Catamaran"/>
                <a:ea typeface="Catamaran"/>
                <a:cs typeface="Catamaran"/>
                <a:sym typeface="Catamaran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Catamaran"/>
              <a:buNone/>
              <a:defRPr sz="1600">
                <a:latin typeface="Catamaran"/>
                <a:ea typeface="Catamaran"/>
                <a:cs typeface="Catamaran"/>
                <a:sym typeface="Catamaran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Catamaran"/>
              <a:buNone/>
              <a:defRPr sz="1600">
                <a:latin typeface="Catamaran"/>
                <a:ea typeface="Catamaran"/>
                <a:cs typeface="Catamaran"/>
                <a:sym typeface="Catamaran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Catamaran"/>
              <a:buNone/>
              <a:defRPr sz="1600">
                <a:latin typeface="Catamaran"/>
                <a:ea typeface="Catamaran"/>
                <a:cs typeface="Catamaran"/>
                <a:sym typeface="Catamaran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Catamaran"/>
              <a:buNone/>
              <a:defRPr sz="1600">
                <a:latin typeface="Catamaran"/>
                <a:ea typeface="Catamaran"/>
                <a:cs typeface="Catamaran"/>
                <a:sym typeface="Catamaran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Catamaran"/>
              <a:buNone/>
              <a:defRPr sz="1600">
                <a:latin typeface="Catamaran"/>
                <a:ea typeface="Catamaran"/>
                <a:cs typeface="Catamaran"/>
                <a:sym typeface="Catamaran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Catamaran"/>
              <a:buNone/>
              <a:defRPr sz="1600">
                <a:latin typeface="Catamaran"/>
                <a:ea typeface="Catamaran"/>
                <a:cs typeface="Catamaran"/>
                <a:sym typeface="Catamaran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Catamaran"/>
              <a:buNone/>
              <a:defRPr sz="1600">
                <a:latin typeface="Catamaran"/>
                <a:ea typeface="Catamaran"/>
                <a:cs typeface="Catamaran"/>
                <a:sym typeface="Catamaran"/>
              </a:defRPr>
            </a:lvl9pPr>
          </a:lstStyle>
          <a:p/>
        </p:txBody>
      </p:sp>
      <p:sp>
        <p:nvSpPr>
          <p:cNvPr id="150" name="Google Shape;150;p5"/>
          <p:cNvSpPr txBox="1"/>
          <p:nvPr>
            <p:ph idx="4" type="title"/>
          </p:nvPr>
        </p:nvSpPr>
        <p:spPr>
          <a:xfrm>
            <a:off x="1889093" y="371291"/>
            <a:ext cx="53658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 sz="2500"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6"/>
          <p:cNvSpPr txBox="1"/>
          <p:nvPr>
            <p:ph type="title"/>
          </p:nvPr>
        </p:nvSpPr>
        <p:spPr>
          <a:xfrm>
            <a:off x="1889093" y="371291"/>
            <a:ext cx="53658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 sz="2500"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grpSp>
        <p:nvGrpSpPr>
          <p:cNvPr id="153" name="Google Shape;153;p6"/>
          <p:cNvGrpSpPr/>
          <p:nvPr/>
        </p:nvGrpSpPr>
        <p:grpSpPr>
          <a:xfrm rot="-5400000">
            <a:off x="8330369" y="-818030"/>
            <a:ext cx="1636251" cy="3272310"/>
            <a:chOff x="7507749" y="935601"/>
            <a:chExt cx="1636251" cy="3272310"/>
          </a:xfrm>
        </p:grpSpPr>
        <p:sp>
          <p:nvSpPr>
            <p:cNvPr id="154" name="Google Shape;154;p6"/>
            <p:cNvSpPr/>
            <p:nvPr/>
          </p:nvSpPr>
          <p:spPr>
            <a:xfrm rot="10800000">
              <a:off x="7507749" y="935601"/>
              <a:ext cx="1636251" cy="3272310"/>
            </a:xfrm>
            <a:custGeom>
              <a:rect b="b" l="l" r="r" t="t"/>
              <a:pathLst>
                <a:path extrusionOk="0" h="51411" w="25707">
                  <a:moveTo>
                    <a:pt x="0" y="1"/>
                  </a:moveTo>
                  <a:lnTo>
                    <a:pt x="0" y="2422"/>
                  </a:lnTo>
                  <a:lnTo>
                    <a:pt x="23285" y="25707"/>
                  </a:lnTo>
                  <a:lnTo>
                    <a:pt x="0" y="48989"/>
                  </a:lnTo>
                  <a:lnTo>
                    <a:pt x="0" y="51410"/>
                  </a:lnTo>
                  <a:lnTo>
                    <a:pt x="25707" y="25707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0202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5" name="Google Shape;155;p6"/>
            <p:cNvSpPr/>
            <p:nvPr/>
          </p:nvSpPr>
          <p:spPr>
            <a:xfrm rot="10800000">
              <a:off x="7945724" y="1373314"/>
              <a:ext cx="1198275" cy="2396868"/>
            </a:xfrm>
            <a:custGeom>
              <a:rect b="b" l="l" r="r" t="t"/>
              <a:pathLst>
                <a:path extrusionOk="0" h="37657" w="18826">
                  <a:moveTo>
                    <a:pt x="0" y="1"/>
                  </a:moveTo>
                  <a:lnTo>
                    <a:pt x="0" y="2422"/>
                  </a:lnTo>
                  <a:lnTo>
                    <a:pt x="16405" y="18830"/>
                  </a:lnTo>
                  <a:lnTo>
                    <a:pt x="0" y="35235"/>
                  </a:lnTo>
                  <a:lnTo>
                    <a:pt x="0" y="37656"/>
                  </a:lnTo>
                  <a:lnTo>
                    <a:pt x="18826" y="18830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0202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6" name="Google Shape;156;p6"/>
            <p:cNvSpPr/>
            <p:nvPr/>
          </p:nvSpPr>
          <p:spPr>
            <a:xfrm rot="10800000">
              <a:off x="8383445" y="1811027"/>
              <a:ext cx="760554" cy="1521171"/>
            </a:xfrm>
            <a:custGeom>
              <a:rect b="b" l="l" r="r" t="t"/>
              <a:pathLst>
                <a:path extrusionOk="0" h="23899" w="11949">
                  <a:moveTo>
                    <a:pt x="0" y="1"/>
                  </a:moveTo>
                  <a:lnTo>
                    <a:pt x="0" y="2419"/>
                  </a:lnTo>
                  <a:lnTo>
                    <a:pt x="9528" y="11949"/>
                  </a:lnTo>
                  <a:lnTo>
                    <a:pt x="0" y="21476"/>
                  </a:lnTo>
                  <a:lnTo>
                    <a:pt x="0" y="23898"/>
                  </a:lnTo>
                  <a:lnTo>
                    <a:pt x="11949" y="11949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0202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7" name="Google Shape;157;p6"/>
            <p:cNvSpPr/>
            <p:nvPr/>
          </p:nvSpPr>
          <p:spPr>
            <a:xfrm rot="10800000">
              <a:off x="8821166" y="2248994"/>
              <a:ext cx="322833" cy="645475"/>
            </a:xfrm>
            <a:custGeom>
              <a:rect b="b" l="l" r="r" t="t"/>
              <a:pathLst>
                <a:path extrusionOk="0" h="10141" w="5072">
                  <a:moveTo>
                    <a:pt x="0" y="1"/>
                  </a:moveTo>
                  <a:lnTo>
                    <a:pt x="0" y="2422"/>
                  </a:lnTo>
                  <a:lnTo>
                    <a:pt x="2651" y="5072"/>
                  </a:lnTo>
                  <a:lnTo>
                    <a:pt x="0" y="7719"/>
                  </a:lnTo>
                  <a:lnTo>
                    <a:pt x="0" y="10141"/>
                  </a:lnTo>
                  <a:lnTo>
                    <a:pt x="5072" y="5072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0202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58" name="Google Shape;158;p6"/>
          <p:cNvGrpSpPr/>
          <p:nvPr/>
        </p:nvGrpSpPr>
        <p:grpSpPr>
          <a:xfrm rot="5400000">
            <a:off x="-821529" y="2689220"/>
            <a:ext cx="1636251" cy="3272310"/>
            <a:chOff x="7507749" y="935601"/>
            <a:chExt cx="1636251" cy="3272310"/>
          </a:xfrm>
        </p:grpSpPr>
        <p:sp>
          <p:nvSpPr>
            <p:cNvPr id="159" name="Google Shape;159;p6"/>
            <p:cNvSpPr/>
            <p:nvPr/>
          </p:nvSpPr>
          <p:spPr>
            <a:xfrm rot="10800000">
              <a:off x="7507749" y="935601"/>
              <a:ext cx="1636251" cy="3272310"/>
            </a:xfrm>
            <a:custGeom>
              <a:rect b="b" l="l" r="r" t="t"/>
              <a:pathLst>
                <a:path extrusionOk="0" h="51411" w="25707">
                  <a:moveTo>
                    <a:pt x="0" y="1"/>
                  </a:moveTo>
                  <a:lnTo>
                    <a:pt x="0" y="2422"/>
                  </a:lnTo>
                  <a:lnTo>
                    <a:pt x="23285" y="25707"/>
                  </a:lnTo>
                  <a:lnTo>
                    <a:pt x="0" y="48989"/>
                  </a:lnTo>
                  <a:lnTo>
                    <a:pt x="0" y="51410"/>
                  </a:lnTo>
                  <a:lnTo>
                    <a:pt x="25707" y="25707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0202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0" name="Google Shape;160;p6"/>
            <p:cNvSpPr/>
            <p:nvPr/>
          </p:nvSpPr>
          <p:spPr>
            <a:xfrm rot="10800000">
              <a:off x="7945724" y="1373314"/>
              <a:ext cx="1198275" cy="2396868"/>
            </a:xfrm>
            <a:custGeom>
              <a:rect b="b" l="l" r="r" t="t"/>
              <a:pathLst>
                <a:path extrusionOk="0" h="37657" w="18826">
                  <a:moveTo>
                    <a:pt x="0" y="1"/>
                  </a:moveTo>
                  <a:lnTo>
                    <a:pt x="0" y="2422"/>
                  </a:lnTo>
                  <a:lnTo>
                    <a:pt x="16405" y="18830"/>
                  </a:lnTo>
                  <a:lnTo>
                    <a:pt x="0" y="35235"/>
                  </a:lnTo>
                  <a:lnTo>
                    <a:pt x="0" y="37656"/>
                  </a:lnTo>
                  <a:lnTo>
                    <a:pt x="18826" y="18830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0202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1" name="Google Shape;161;p6"/>
            <p:cNvSpPr/>
            <p:nvPr/>
          </p:nvSpPr>
          <p:spPr>
            <a:xfrm rot="10800000">
              <a:off x="8383445" y="1811027"/>
              <a:ext cx="760554" cy="1521171"/>
            </a:xfrm>
            <a:custGeom>
              <a:rect b="b" l="l" r="r" t="t"/>
              <a:pathLst>
                <a:path extrusionOk="0" h="23899" w="11949">
                  <a:moveTo>
                    <a:pt x="0" y="1"/>
                  </a:moveTo>
                  <a:lnTo>
                    <a:pt x="0" y="2419"/>
                  </a:lnTo>
                  <a:lnTo>
                    <a:pt x="9528" y="11949"/>
                  </a:lnTo>
                  <a:lnTo>
                    <a:pt x="0" y="21476"/>
                  </a:lnTo>
                  <a:lnTo>
                    <a:pt x="0" y="23898"/>
                  </a:lnTo>
                  <a:lnTo>
                    <a:pt x="11949" y="11949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0202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2" name="Google Shape;162;p6"/>
            <p:cNvSpPr/>
            <p:nvPr/>
          </p:nvSpPr>
          <p:spPr>
            <a:xfrm rot="10800000">
              <a:off x="8821166" y="2248994"/>
              <a:ext cx="322833" cy="645475"/>
            </a:xfrm>
            <a:custGeom>
              <a:rect b="b" l="l" r="r" t="t"/>
              <a:pathLst>
                <a:path extrusionOk="0" h="10141" w="5072">
                  <a:moveTo>
                    <a:pt x="0" y="1"/>
                  </a:moveTo>
                  <a:lnTo>
                    <a:pt x="0" y="2422"/>
                  </a:lnTo>
                  <a:lnTo>
                    <a:pt x="2651" y="5072"/>
                  </a:lnTo>
                  <a:lnTo>
                    <a:pt x="0" y="7719"/>
                  </a:lnTo>
                  <a:lnTo>
                    <a:pt x="0" y="10141"/>
                  </a:lnTo>
                  <a:lnTo>
                    <a:pt x="5072" y="5072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0202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One column text">
  <p:cSld name="ONE_COLUMN_TEXT">
    <p:spTree>
      <p:nvGrpSpPr>
        <p:cNvPr id="163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4" name="Google Shape;164;p7"/>
          <p:cNvGrpSpPr/>
          <p:nvPr/>
        </p:nvGrpSpPr>
        <p:grpSpPr>
          <a:xfrm rot="10800000">
            <a:off x="0" y="935595"/>
            <a:ext cx="1636251" cy="3272310"/>
            <a:chOff x="7507749" y="935601"/>
            <a:chExt cx="1636251" cy="3272310"/>
          </a:xfrm>
        </p:grpSpPr>
        <p:sp>
          <p:nvSpPr>
            <p:cNvPr id="165" name="Google Shape;165;p7"/>
            <p:cNvSpPr/>
            <p:nvPr/>
          </p:nvSpPr>
          <p:spPr>
            <a:xfrm rot="10800000">
              <a:off x="7507749" y="935601"/>
              <a:ext cx="1636251" cy="3272310"/>
            </a:xfrm>
            <a:custGeom>
              <a:rect b="b" l="l" r="r" t="t"/>
              <a:pathLst>
                <a:path extrusionOk="0" h="51411" w="25707">
                  <a:moveTo>
                    <a:pt x="0" y="1"/>
                  </a:moveTo>
                  <a:lnTo>
                    <a:pt x="0" y="2422"/>
                  </a:lnTo>
                  <a:lnTo>
                    <a:pt x="23285" y="25707"/>
                  </a:lnTo>
                  <a:lnTo>
                    <a:pt x="0" y="48989"/>
                  </a:lnTo>
                  <a:lnTo>
                    <a:pt x="0" y="51410"/>
                  </a:lnTo>
                  <a:lnTo>
                    <a:pt x="25707" y="25707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0202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6" name="Google Shape;166;p7"/>
            <p:cNvSpPr/>
            <p:nvPr/>
          </p:nvSpPr>
          <p:spPr>
            <a:xfrm rot="10800000">
              <a:off x="7945724" y="1373314"/>
              <a:ext cx="1198275" cy="2396868"/>
            </a:xfrm>
            <a:custGeom>
              <a:rect b="b" l="l" r="r" t="t"/>
              <a:pathLst>
                <a:path extrusionOk="0" h="37657" w="18826">
                  <a:moveTo>
                    <a:pt x="0" y="1"/>
                  </a:moveTo>
                  <a:lnTo>
                    <a:pt x="0" y="2422"/>
                  </a:lnTo>
                  <a:lnTo>
                    <a:pt x="16405" y="18830"/>
                  </a:lnTo>
                  <a:lnTo>
                    <a:pt x="0" y="35235"/>
                  </a:lnTo>
                  <a:lnTo>
                    <a:pt x="0" y="37656"/>
                  </a:lnTo>
                  <a:lnTo>
                    <a:pt x="18826" y="18830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0202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7" name="Google Shape;167;p7"/>
            <p:cNvSpPr/>
            <p:nvPr/>
          </p:nvSpPr>
          <p:spPr>
            <a:xfrm rot="10800000">
              <a:off x="8383445" y="1811027"/>
              <a:ext cx="760554" cy="1521171"/>
            </a:xfrm>
            <a:custGeom>
              <a:rect b="b" l="l" r="r" t="t"/>
              <a:pathLst>
                <a:path extrusionOk="0" h="23899" w="11949">
                  <a:moveTo>
                    <a:pt x="0" y="1"/>
                  </a:moveTo>
                  <a:lnTo>
                    <a:pt x="0" y="2419"/>
                  </a:lnTo>
                  <a:lnTo>
                    <a:pt x="9528" y="11949"/>
                  </a:lnTo>
                  <a:lnTo>
                    <a:pt x="0" y="21476"/>
                  </a:lnTo>
                  <a:lnTo>
                    <a:pt x="0" y="23898"/>
                  </a:lnTo>
                  <a:lnTo>
                    <a:pt x="11949" y="11949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0202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8" name="Google Shape;168;p7"/>
            <p:cNvSpPr/>
            <p:nvPr/>
          </p:nvSpPr>
          <p:spPr>
            <a:xfrm rot="10800000">
              <a:off x="8821166" y="2248994"/>
              <a:ext cx="322833" cy="645475"/>
            </a:xfrm>
            <a:custGeom>
              <a:rect b="b" l="l" r="r" t="t"/>
              <a:pathLst>
                <a:path extrusionOk="0" h="10141" w="5072">
                  <a:moveTo>
                    <a:pt x="0" y="1"/>
                  </a:moveTo>
                  <a:lnTo>
                    <a:pt x="0" y="2422"/>
                  </a:lnTo>
                  <a:lnTo>
                    <a:pt x="2651" y="5072"/>
                  </a:lnTo>
                  <a:lnTo>
                    <a:pt x="0" y="7719"/>
                  </a:lnTo>
                  <a:lnTo>
                    <a:pt x="0" y="10141"/>
                  </a:lnTo>
                  <a:lnTo>
                    <a:pt x="5072" y="5072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0202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69" name="Google Shape;169;p7"/>
          <p:cNvSpPr/>
          <p:nvPr/>
        </p:nvSpPr>
        <p:spPr>
          <a:xfrm rot="10800000">
            <a:off x="6635178" y="2705789"/>
            <a:ext cx="2508821" cy="5016068"/>
          </a:xfrm>
          <a:custGeom>
            <a:rect b="b" l="l" r="r" t="t"/>
            <a:pathLst>
              <a:path extrusionOk="0" h="35033" w="17522">
                <a:moveTo>
                  <a:pt x="3" y="0"/>
                </a:moveTo>
                <a:lnTo>
                  <a:pt x="0" y="7"/>
                </a:lnTo>
                <a:lnTo>
                  <a:pt x="0" y="1024"/>
                </a:lnTo>
                <a:lnTo>
                  <a:pt x="3" y="1017"/>
                </a:lnTo>
                <a:lnTo>
                  <a:pt x="16504" y="17518"/>
                </a:lnTo>
                <a:lnTo>
                  <a:pt x="3" y="34015"/>
                </a:lnTo>
                <a:lnTo>
                  <a:pt x="0" y="34011"/>
                </a:lnTo>
                <a:lnTo>
                  <a:pt x="0" y="35028"/>
                </a:lnTo>
                <a:lnTo>
                  <a:pt x="3" y="35032"/>
                </a:lnTo>
                <a:lnTo>
                  <a:pt x="17521" y="17518"/>
                </a:lnTo>
                <a:lnTo>
                  <a:pt x="3" y="0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0" name="Google Shape;170;p7"/>
          <p:cNvSpPr/>
          <p:nvPr/>
        </p:nvSpPr>
        <p:spPr>
          <a:xfrm rot="10800000">
            <a:off x="7049401" y="3119436"/>
            <a:ext cx="2094598" cy="4188337"/>
          </a:xfrm>
          <a:custGeom>
            <a:rect b="b" l="l" r="r" t="t"/>
            <a:pathLst>
              <a:path extrusionOk="0" h="29252" w="14629">
                <a:moveTo>
                  <a:pt x="3" y="1"/>
                </a:moveTo>
                <a:lnTo>
                  <a:pt x="0" y="4"/>
                </a:lnTo>
                <a:lnTo>
                  <a:pt x="0" y="1021"/>
                </a:lnTo>
                <a:lnTo>
                  <a:pt x="3" y="1018"/>
                </a:lnTo>
                <a:lnTo>
                  <a:pt x="13612" y="14626"/>
                </a:lnTo>
                <a:lnTo>
                  <a:pt x="3" y="28234"/>
                </a:lnTo>
                <a:lnTo>
                  <a:pt x="0" y="28228"/>
                </a:lnTo>
                <a:lnTo>
                  <a:pt x="0" y="29248"/>
                </a:lnTo>
                <a:lnTo>
                  <a:pt x="3" y="29251"/>
                </a:lnTo>
                <a:lnTo>
                  <a:pt x="14629" y="14626"/>
                </a:lnTo>
                <a:lnTo>
                  <a:pt x="3" y="1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1" name="Google Shape;171;p7"/>
          <p:cNvSpPr/>
          <p:nvPr/>
        </p:nvSpPr>
        <p:spPr>
          <a:xfrm rot="10800000">
            <a:off x="7462909" y="3533512"/>
            <a:ext cx="1681091" cy="3360606"/>
          </a:xfrm>
          <a:custGeom>
            <a:rect b="b" l="l" r="r" t="t"/>
            <a:pathLst>
              <a:path extrusionOk="0" h="23471" w="11741">
                <a:moveTo>
                  <a:pt x="3" y="0"/>
                </a:moveTo>
                <a:lnTo>
                  <a:pt x="0" y="3"/>
                </a:lnTo>
                <a:lnTo>
                  <a:pt x="0" y="1023"/>
                </a:lnTo>
                <a:lnTo>
                  <a:pt x="3" y="1017"/>
                </a:lnTo>
                <a:lnTo>
                  <a:pt x="10724" y="11737"/>
                </a:lnTo>
                <a:lnTo>
                  <a:pt x="3" y="22454"/>
                </a:lnTo>
                <a:lnTo>
                  <a:pt x="0" y="22450"/>
                </a:lnTo>
                <a:lnTo>
                  <a:pt x="0" y="23467"/>
                </a:lnTo>
                <a:lnTo>
                  <a:pt x="3" y="23471"/>
                </a:lnTo>
                <a:lnTo>
                  <a:pt x="11740" y="11737"/>
                </a:lnTo>
                <a:lnTo>
                  <a:pt x="3" y="0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2" name="Google Shape;172;p7"/>
          <p:cNvSpPr/>
          <p:nvPr/>
        </p:nvSpPr>
        <p:spPr>
          <a:xfrm rot="10800000">
            <a:off x="7876989" y="3947159"/>
            <a:ext cx="1267011" cy="2533019"/>
          </a:xfrm>
          <a:custGeom>
            <a:rect b="b" l="l" r="r" t="t"/>
            <a:pathLst>
              <a:path extrusionOk="0" h="17691" w="8849">
                <a:moveTo>
                  <a:pt x="3" y="1"/>
                </a:moveTo>
                <a:lnTo>
                  <a:pt x="0" y="5"/>
                </a:lnTo>
                <a:lnTo>
                  <a:pt x="0" y="1022"/>
                </a:lnTo>
                <a:lnTo>
                  <a:pt x="3" y="1018"/>
                </a:lnTo>
                <a:lnTo>
                  <a:pt x="7831" y="8846"/>
                </a:lnTo>
                <a:lnTo>
                  <a:pt x="3" y="16673"/>
                </a:lnTo>
                <a:lnTo>
                  <a:pt x="0" y="16667"/>
                </a:lnTo>
                <a:lnTo>
                  <a:pt x="0" y="17687"/>
                </a:lnTo>
                <a:lnTo>
                  <a:pt x="3" y="17690"/>
                </a:lnTo>
                <a:lnTo>
                  <a:pt x="8848" y="8846"/>
                </a:lnTo>
                <a:lnTo>
                  <a:pt x="3" y="1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3" name="Google Shape;173;p7"/>
          <p:cNvSpPr/>
          <p:nvPr/>
        </p:nvSpPr>
        <p:spPr>
          <a:xfrm rot="10800000">
            <a:off x="8290639" y="4360806"/>
            <a:ext cx="853360" cy="1705718"/>
          </a:xfrm>
          <a:custGeom>
            <a:rect b="b" l="l" r="r" t="t"/>
            <a:pathLst>
              <a:path extrusionOk="0" h="11913" w="5960">
                <a:moveTo>
                  <a:pt x="3" y="1"/>
                </a:moveTo>
                <a:lnTo>
                  <a:pt x="0" y="4"/>
                </a:lnTo>
                <a:lnTo>
                  <a:pt x="0" y="1021"/>
                </a:lnTo>
                <a:lnTo>
                  <a:pt x="3" y="1018"/>
                </a:lnTo>
                <a:lnTo>
                  <a:pt x="4943" y="5957"/>
                </a:lnTo>
                <a:lnTo>
                  <a:pt x="3" y="10893"/>
                </a:lnTo>
                <a:lnTo>
                  <a:pt x="0" y="10890"/>
                </a:lnTo>
                <a:lnTo>
                  <a:pt x="0" y="11907"/>
                </a:lnTo>
                <a:lnTo>
                  <a:pt x="3" y="11913"/>
                </a:lnTo>
                <a:lnTo>
                  <a:pt x="5960" y="5957"/>
                </a:lnTo>
                <a:lnTo>
                  <a:pt x="3" y="1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4" name="Google Shape;174;p7"/>
          <p:cNvSpPr/>
          <p:nvPr/>
        </p:nvSpPr>
        <p:spPr>
          <a:xfrm rot="10800000">
            <a:off x="8704147" y="4774739"/>
            <a:ext cx="439853" cy="877701"/>
          </a:xfrm>
          <a:custGeom>
            <a:rect b="b" l="l" r="r" t="t"/>
            <a:pathLst>
              <a:path extrusionOk="0" h="6130" w="3072">
                <a:moveTo>
                  <a:pt x="3" y="0"/>
                </a:moveTo>
                <a:lnTo>
                  <a:pt x="0" y="4"/>
                </a:lnTo>
                <a:lnTo>
                  <a:pt x="0" y="1021"/>
                </a:lnTo>
                <a:lnTo>
                  <a:pt x="3" y="1017"/>
                </a:lnTo>
                <a:lnTo>
                  <a:pt x="2051" y="3065"/>
                </a:lnTo>
                <a:lnTo>
                  <a:pt x="3" y="5112"/>
                </a:lnTo>
                <a:lnTo>
                  <a:pt x="0" y="5109"/>
                </a:lnTo>
                <a:lnTo>
                  <a:pt x="0" y="6125"/>
                </a:lnTo>
                <a:lnTo>
                  <a:pt x="3" y="6129"/>
                </a:lnTo>
                <a:lnTo>
                  <a:pt x="3071" y="3065"/>
                </a:lnTo>
                <a:lnTo>
                  <a:pt x="3" y="0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5" name="Google Shape;175;p7"/>
          <p:cNvSpPr/>
          <p:nvPr/>
        </p:nvSpPr>
        <p:spPr>
          <a:xfrm rot="10800000">
            <a:off x="3993341" y="63928"/>
            <a:ext cx="5015924" cy="5016068"/>
          </a:xfrm>
          <a:custGeom>
            <a:rect b="b" l="l" r="r" t="t"/>
            <a:pathLst>
              <a:path extrusionOk="0" h="35033" w="35032">
                <a:moveTo>
                  <a:pt x="17514" y="1022"/>
                </a:moveTo>
                <a:lnTo>
                  <a:pt x="34015" y="17519"/>
                </a:lnTo>
                <a:lnTo>
                  <a:pt x="17514" y="34016"/>
                </a:lnTo>
                <a:lnTo>
                  <a:pt x="1017" y="17519"/>
                </a:lnTo>
                <a:lnTo>
                  <a:pt x="17514" y="1022"/>
                </a:lnTo>
                <a:close/>
                <a:moveTo>
                  <a:pt x="17514" y="1"/>
                </a:moveTo>
                <a:lnTo>
                  <a:pt x="0" y="17519"/>
                </a:lnTo>
                <a:lnTo>
                  <a:pt x="17514" y="35033"/>
                </a:lnTo>
                <a:lnTo>
                  <a:pt x="35031" y="17519"/>
                </a:lnTo>
                <a:lnTo>
                  <a:pt x="17514" y="1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6" name="Google Shape;176;p7"/>
          <p:cNvSpPr/>
          <p:nvPr/>
        </p:nvSpPr>
        <p:spPr>
          <a:xfrm rot="10800000">
            <a:off x="4406846" y="477432"/>
            <a:ext cx="4188910" cy="4188337"/>
          </a:xfrm>
          <a:custGeom>
            <a:rect b="b" l="l" r="r" t="t"/>
            <a:pathLst>
              <a:path extrusionOk="0" h="29252" w="29256">
                <a:moveTo>
                  <a:pt x="14626" y="1017"/>
                </a:moveTo>
                <a:lnTo>
                  <a:pt x="28234" y="14626"/>
                </a:lnTo>
                <a:lnTo>
                  <a:pt x="14626" y="28233"/>
                </a:lnTo>
                <a:lnTo>
                  <a:pt x="1021" y="14626"/>
                </a:lnTo>
                <a:lnTo>
                  <a:pt x="14626" y="1017"/>
                </a:lnTo>
                <a:close/>
                <a:moveTo>
                  <a:pt x="14626" y="0"/>
                </a:moveTo>
                <a:lnTo>
                  <a:pt x="1" y="14626"/>
                </a:lnTo>
                <a:lnTo>
                  <a:pt x="14626" y="29251"/>
                </a:lnTo>
                <a:lnTo>
                  <a:pt x="29255" y="14626"/>
                </a:lnTo>
                <a:lnTo>
                  <a:pt x="14626" y="0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7" name="Google Shape;177;p7"/>
          <p:cNvSpPr/>
          <p:nvPr/>
        </p:nvSpPr>
        <p:spPr>
          <a:xfrm rot="10800000">
            <a:off x="4821067" y="891651"/>
            <a:ext cx="3360606" cy="3360606"/>
          </a:xfrm>
          <a:custGeom>
            <a:rect b="b" l="l" r="r" t="t"/>
            <a:pathLst>
              <a:path extrusionOk="0" h="23471" w="23471">
                <a:moveTo>
                  <a:pt x="11734" y="1017"/>
                </a:moveTo>
                <a:lnTo>
                  <a:pt x="22454" y="11738"/>
                </a:lnTo>
                <a:lnTo>
                  <a:pt x="11734" y="22454"/>
                </a:lnTo>
                <a:lnTo>
                  <a:pt x="1018" y="11738"/>
                </a:lnTo>
                <a:lnTo>
                  <a:pt x="11734" y="1017"/>
                </a:lnTo>
                <a:close/>
                <a:moveTo>
                  <a:pt x="11734" y="0"/>
                </a:moveTo>
                <a:lnTo>
                  <a:pt x="0" y="11738"/>
                </a:lnTo>
                <a:lnTo>
                  <a:pt x="11734" y="23471"/>
                </a:lnTo>
                <a:lnTo>
                  <a:pt x="23471" y="11738"/>
                </a:lnTo>
                <a:lnTo>
                  <a:pt x="11734" y="0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8" name="Google Shape;178;p7"/>
          <p:cNvSpPr/>
          <p:nvPr/>
        </p:nvSpPr>
        <p:spPr>
          <a:xfrm rot="10800000">
            <a:off x="5234573" y="1305155"/>
            <a:ext cx="2533449" cy="2533019"/>
          </a:xfrm>
          <a:custGeom>
            <a:rect b="b" l="l" r="r" t="t"/>
            <a:pathLst>
              <a:path extrusionOk="0" h="17691" w="17694">
                <a:moveTo>
                  <a:pt x="8845" y="1018"/>
                </a:moveTo>
                <a:lnTo>
                  <a:pt x="16673" y="8846"/>
                </a:lnTo>
                <a:lnTo>
                  <a:pt x="8845" y="16674"/>
                </a:lnTo>
                <a:lnTo>
                  <a:pt x="1017" y="8846"/>
                </a:lnTo>
                <a:lnTo>
                  <a:pt x="8845" y="1018"/>
                </a:lnTo>
                <a:close/>
                <a:moveTo>
                  <a:pt x="8845" y="1"/>
                </a:moveTo>
                <a:lnTo>
                  <a:pt x="1" y="8846"/>
                </a:lnTo>
                <a:lnTo>
                  <a:pt x="8845" y="17690"/>
                </a:lnTo>
                <a:lnTo>
                  <a:pt x="17693" y="8846"/>
                </a:lnTo>
                <a:lnTo>
                  <a:pt x="8845" y="1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9" name="Google Shape;179;p7"/>
          <p:cNvSpPr/>
          <p:nvPr/>
        </p:nvSpPr>
        <p:spPr>
          <a:xfrm rot="10800000">
            <a:off x="5648651" y="1718802"/>
            <a:ext cx="1705288" cy="1705718"/>
          </a:xfrm>
          <a:custGeom>
            <a:rect b="b" l="l" r="r" t="t"/>
            <a:pathLst>
              <a:path extrusionOk="0" h="11913" w="11910">
                <a:moveTo>
                  <a:pt x="5953" y="1017"/>
                </a:moveTo>
                <a:lnTo>
                  <a:pt x="10892" y="5957"/>
                </a:lnTo>
                <a:lnTo>
                  <a:pt x="5953" y="10892"/>
                </a:lnTo>
                <a:lnTo>
                  <a:pt x="1017" y="5957"/>
                </a:lnTo>
                <a:lnTo>
                  <a:pt x="5953" y="1017"/>
                </a:lnTo>
                <a:close/>
                <a:moveTo>
                  <a:pt x="5953" y="0"/>
                </a:moveTo>
                <a:lnTo>
                  <a:pt x="0" y="5957"/>
                </a:lnTo>
                <a:lnTo>
                  <a:pt x="5953" y="11912"/>
                </a:lnTo>
                <a:lnTo>
                  <a:pt x="11909" y="5957"/>
                </a:lnTo>
                <a:lnTo>
                  <a:pt x="5953" y="0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0" name="Google Shape;180;p7"/>
          <p:cNvSpPr/>
          <p:nvPr/>
        </p:nvSpPr>
        <p:spPr>
          <a:xfrm rot="10800000">
            <a:off x="6062299" y="2132878"/>
            <a:ext cx="877987" cy="877558"/>
          </a:xfrm>
          <a:custGeom>
            <a:rect b="b" l="l" r="r" t="t"/>
            <a:pathLst>
              <a:path extrusionOk="0" h="6129" w="6132">
                <a:moveTo>
                  <a:pt x="3064" y="1017"/>
                </a:moveTo>
                <a:lnTo>
                  <a:pt x="5115" y="3065"/>
                </a:lnTo>
                <a:lnTo>
                  <a:pt x="3064" y="5112"/>
                </a:lnTo>
                <a:lnTo>
                  <a:pt x="1017" y="3065"/>
                </a:lnTo>
                <a:lnTo>
                  <a:pt x="3064" y="1017"/>
                </a:lnTo>
                <a:close/>
                <a:moveTo>
                  <a:pt x="3064" y="1"/>
                </a:moveTo>
                <a:lnTo>
                  <a:pt x="0" y="3065"/>
                </a:lnTo>
                <a:lnTo>
                  <a:pt x="3064" y="6129"/>
                </a:lnTo>
                <a:lnTo>
                  <a:pt x="6132" y="3065"/>
                </a:lnTo>
                <a:lnTo>
                  <a:pt x="3064" y="1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1" name="Google Shape;181;p7"/>
          <p:cNvSpPr/>
          <p:nvPr/>
        </p:nvSpPr>
        <p:spPr>
          <a:xfrm rot="10800000">
            <a:off x="6635178" y="-2578362"/>
            <a:ext cx="2508821" cy="5015924"/>
          </a:xfrm>
          <a:custGeom>
            <a:rect b="b" l="l" r="r" t="t"/>
            <a:pathLst>
              <a:path extrusionOk="0" h="35032" w="17522">
                <a:moveTo>
                  <a:pt x="3" y="1"/>
                </a:moveTo>
                <a:lnTo>
                  <a:pt x="0" y="4"/>
                </a:lnTo>
                <a:lnTo>
                  <a:pt x="0" y="1021"/>
                </a:lnTo>
                <a:lnTo>
                  <a:pt x="3" y="1018"/>
                </a:lnTo>
                <a:lnTo>
                  <a:pt x="16504" y="17515"/>
                </a:lnTo>
                <a:lnTo>
                  <a:pt x="3" y="34012"/>
                </a:lnTo>
                <a:lnTo>
                  <a:pt x="0" y="34009"/>
                </a:lnTo>
                <a:lnTo>
                  <a:pt x="0" y="35026"/>
                </a:lnTo>
                <a:lnTo>
                  <a:pt x="3" y="35032"/>
                </a:lnTo>
                <a:lnTo>
                  <a:pt x="17521" y="17515"/>
                </a:lnTo>
                <a:lnTo>
                  <a:pt x="3" y="1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2" name="Google Shape;182;p7"/>
          <p:cNvSpPr/>
          <p:nvPr/>
        </p:nvSpPr>
        <p:spPr>
          <a:xfrm rot="10800000">
            <a:off x="7049401" y="-2164429"/>
            <a:ext cx="2094598" cy="4188337"/>
          </a:xfrm>
          <a:custGeom>
            <a:rect b="b" l="l" r="r" t="t"/>
            <a:pathLst>
              <a:path extrusionOk="0" h="29252" w="14629">
                <a:moveTo>
                  <a:pt x="3" y="0"/>
                </a:moveTo>
                <a:lnTo>
                  <a:pt x="0" y="4"/>
                </a:lnTo>
                <a:lnTo>
                  <a:pt x="0" y="1021"/>
                </a:lnTo>
                <a:lnTo>
                  <a:pt x="3" y="1017"/>
                </a:lnTo>
                <a:lnTo>
                  <a:pt x="13612" y="14626"/>
                </a:lnTo>
                <a:lnTo>
                  <a:pt x="3" y="28235"/>
                </a:lnTo>
                <a:lnTo>
                  <a:pt x="0" y="28231"/>
                </a:lnTo>
                <a:lnTo>
                  <a:pt x="0" y="29248"/>
                </a:lnTo>
                <a:lnTo>
                  <a:pt x="3" y="29251"/>
                </a:lnTo>
                <a:lnTo>
                  <a:pt x="14629" y="14626"/>
                </a:lnTo>
                <a:lnTo>
                  <a:pt x="3" y="0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3" name="Google Shape;183;p7"/>
          <p:cNvSpPr/>
          <p:nvPr/>
        </p:nvSpPr>
        <p:spPr>
          <a:xfrm rot="10800000">
            <a:off x="7462909" y="-1750926"/>
            <a:ext cx="1681091" cy="3361179"/>
          </a:xfrm>
          <a:custGeom>
            <a:rect b="b" l="l" r="r" t="t"/>
            <a:pathLst>
              <a:path extrusionOk="0" h="23475" w="11741">
                <a:moveTo>
                  <a:pt x="3" y="1"/>
                </a:moveTo>
                <a:lnTo>
                  <a:pt x="0" y="7"/>
                </a:lnTo>
                <a:lnTo>
                  <a:pt x="0" y="1024"/>
                </a:lnTo>
                <a:lnTo>
                  <a:pt x="3" y="1021"/>
                </a:lnTo>
                <a:lnTo>
                  <a:pt x="10724" y="11737"/>
                </a:lnTo>
                <a:lnTo>
                  <a:pt x="3" y="22456"/>
                </a:lnTo>
                <a:lnTo>
                  <a:pt x="0" y="22450"/>
                </a:lnTo>
                <a:lnTo>
                  <a:pt x="0" y="23467"/>
                </a:lnTo>
                <a:lnTo>
                  <a:pt x="3" y="23474"/>
                </a:lnTo>
                <a:lnTo>
                  <a:pt x="11740" y="11737"/>
                </a:lnTo>
                <a:lnTo>
                  <a:pt x="3" y="1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4" name="Google Shape;184;p7"/>
          <p:cNvSpPr/>
          <p:nvPr/>
        </p:nvSpPr>
        <p:spPr>
          <a:xfrm rot="10800000">
            <a:off x="7876989" y="-1336706"/>
            <a:ext cx="1267011" cy="2532876"/>
          </a:xfrm>
          <a:custGeom>
            <a:rect b="b" l="l" r="r" t="t"/>
            <a:pathLst>
              <a:path extrusionOk="0" h="17690" w="8849">
                <a:moveTo>
                  <a:pt x="3" y="0"/>
                </a:moveTo>
                <a:lnTo>
                  <a:pt x="0" y="3"/>
                </a:lnTo>
                <a:lnTo>
                  <a:pt x="0" y="1020"/>
                </a:lnTo>
                <a:lnTo>
                  <a:pt x="3" y="1017"/>
                </a:lnTo>
                <a:lnTo>
                  <a:pt x="7831" y="8845"/>
                </a:lnTo>
                <a:lnTo>
                  <a:pt x="3" y="16673"/>
                </a:lnTo>
                <a:lnTo>
                  <a:pt x="0" y="16670"/>
                </a:lnTo>
                <a:lnTo>
                  <a:pt x="0" y="17686"/>
                </a:lnTo>
                <a:lnTo>
                  <a:pt x="3" y="17690"/>
                </a:lnTo>
                <a:lnTo>
                  <a:pt x="8848" y="8845"/>
                </a:lnTo>
                <a:lnTo>
                  <a:pt x="3" y="0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5" name="Google Shape;185;p7"/>
          <p:cNvSpPr/>
          <p:nvPr/>
        </p:nvSpPr>
        <p:spPr>
          <a:xfrm rot="10800000">
            <a:off x="8290639" y="-923203"/>
            <a:ext cx="853360" cy="1705861"/>
          </a:xfrm>
          <a:custGeom>
            <a:rect b="b" l="l" r="r" t="t"/>
            <a:pathLst>
              <a:path extrusionOk="0" h="11914" w="5960">
                <a:moveTo>
                  <a:pt x="3" y="0"/>
                </a:moveTo>
                <a:lnTo>
                  <a:pt x="0" y="8"/>
                </a:lnTo>
                <a:lnTo>
                  <a:pt x="0" y="1024"/>
                </a:lnTo>
                <a:lnTo>
                  <a:pt x="3" y="1018"/>
                </a:lnTo>
                <a:lnTo>
                  <a:pt x="4943" y="5957"/>
                </a:lnTo>
                <a:lnTo>
                  <a:pt x="3" y="10896"/>
                </a:lnTo>
                <a:lnTo>
                  <a:pt x="0" y="10889"/>
                </a:lnTo>
                <a:lnTo>
                  <a:pt x="0" y="11906"/>
                </a:lnTo>
                <a:lnTo>
                  <a:pt x="3" y="11913"/>
                </a:lnTo>
                <a:lnTo>
                  <a:pt x="5960" y="5957"/>
                </a:lnTo>
                <a:lnTo>
                  <a:pt x="3" y="0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6" name="Google Shape;186;p7"/>
          <p:cNvSpPr/>
          <p:nvPr/>
        </p:nvSpPr>
        <p:spPr>
          <a:xfrm rot="10800000">
            <a:off x="8704147" y="-508983"/>
            <a:ext cx="439853" cy="877558"/>
          </a:xfrm>
          <a:custGeom>
            <a:rect b="b" l="l" r="r" t="t"/>
            <a:pathLst>
              <a:path extrusionOk="0" h="6129" w="3072">
                <a:moveTo>
                  <a:pt x="3" y="1"/>
                </a:moveTo>
                <a:lnTo>
                  <a:pt x="0" y="4"/>
                </a:lnTo>
                <a:lnTo>
                  <a:pt x="0" y="1021"/>
                </a:lnTo>
                <a:lnTo>
                  <a:pt x="3" y="1018"/>
                </a:lnTo>
                <a:lnTo>
                  <a:pt x="2051" y="3065"/>
                </a:lnTo>
                <a:lnTo>
                  <a:pt x="3" y="5112"/>
                </a:lnTo>
                <a:lnTo>
                  <a:pt x="0" y="5109"/>
                </a:lnTo>
                <a:lnTo>
                  <a:pt x="0" y="6126"/>
                </a:lnTo>
                <a:lnTo>
                  <a:pt x="3" y="6129"/>
                </a:lnTo>
                <a:lnTo>
                  <a:pt x="3071" y="3065"/>
                </a:lnTo>
                <a:lnTo>
                  <a:pt x="3" y="1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7" name="Google Shape;187;p7"/>
          <p:cNvSpPr/>
          <p:nvPr/>
        </p:nvSpPr>
        <p:spPr>
          <a:xfrm>
            <a:off x="360000" y="1031850"/>
            <a:ext cx="8424000" cy="30798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8" name="Google Shape;188;p7"/>
          <p:cNvSpPr txBox="1"/>
          <p:nvPr>
            <p:ph idx="1" type="subTitle"/>
          </p:nvPr>
        </p:nvSpPr>
        <p:spPr>
          <a:xfrm flipH="1">
            <a:off x="4766650" y="1852675"/>
            <a:ext cx="2799000" cy="1438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Font typeface="Catamaran"/>
              <a:buNone/>
              <a:defRPr sz="1600">
                <a:latin typeface="Catamaran"/>
                <a:ea typeface="Catamaran"/>
                <a:cs typeface="Catamaran"/>
                <a:sym typeface="Catamaran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Font typeface="Catamaran"/>
              <a:buNone/>
              <a:defRPr sz="1000">
                <a:latin typeface="Catamaran"/>
                <a:ea typeface="Catamaran"/>
                <a:cs typeface="Catamaran"/>
                <a:sym typeface="Catamaran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Font typeface="Catamaran"/>
              <a:buNone/>
              <a:defRPr sz="1000">
                <a:latin typeface="Catamaran"/>
                <a:ea typeface="Catamaran"/>
                <a:cs typeface="Catamaran"/>
                <a:sym typeface="Catamaran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Font typeface="Catamaran"/>
              <a:buNone/>
              <a:defRPr sz="1000">
                <a:latin typeface="Catamaran"/>
                <a:ea typeface="Catamaran"/>
                <a:cs typeface="Catamaran"/>
                <a:sym typeface="Catamaran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Font typeface="Catamaran"/>
              <a:buNone/>
              <a:defRPr sz="1000">
                <a:latin typeface="Catamaran"/>
                <a:ea typeface="Catamaran"/>
                <a:cs typeface="Catamaran"/>
                <a:sym typeface="Catamaran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Font typeface="Catamaran"/>
              <a:buNone/>
              <a:defRPr sz="1000">
                <a:latin typeface="Catamaran"/>
                <a:ea typeface="Catamaran"/>
                <a:cs typeface="Catamaran"/>
                <a:sym typeface="Catamaran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Font typeface="Catamaran"/>
              <a:buNone/>
              <a:defRPr sz="1000">
                <a:latin typeface="Catamaran"/>
                <a:ea typeface="Catamaran"/>
                <a:cs typeface="Catamaran"/>
                <a:sym typeface="Catamaran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Font typeface="Catamaran"/>
              <a:buNone/>
              <a:defRPr sz="1000">
                <a:latin typeface="Catamaran"/>
                <a:ea typeface="Catamaran"/>
                <a:cs typeface="Catamaran"/>
                <a:sym typeface="Catamaran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Font typeface="Catamaran"/>
              <a:buNone/>
              <a:defRPr sz="1000">
                <a:latin typeface="Catamaran"/>
                <a:ea typeface="Catamaran"/>
                <a:cs typeface="Catamaran"/>
                <a:sym typeface="Catamaran"/>
              </a:defRPr>
            </a:lvl9pPr>
          </a:lstStyle>
          <a:p/>
        </p:txBody>
      </p:sp>
      <p:sp>
        <p:nvSpPr>
          <p:cNvPr id="189" name="Google Shape;189;p7"/>
          <p:cNvSpPr txBox="1"/>
          <p:nvPr>
            <p:ph type="title"/>
          </p:nvPr>
        </p:nvSpPr>
        <p:spPr>
          <a:xfrm>
            <a:off x="1578350" y="1660025"/>
            <a:ext cx="2799000" cy="1823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r">
              <a:spcBef>
                <a:spcPts val="0"/>
              </a:spcBef>
              <a:spcAft>
                <a:spcPts val="0"/>
              </a:spcAft>
              <a:buSzPts val="2800"/>
              <a:buNone/>
              <a:defRPr sz="3600">
                <a:solidFill>
                  <a:srgbClr val="191919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Main point">
  <p:cSld name="MAIN_POINT">
    <p:spTree>
      <p:nvGrpSpPr>
        <p:cNvPr id="190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p8"/>
          <p:cNvSpPr txBox="1"/>
          <p:nvPr>
            <p:ph type="title"/>
          </p:nvPr>
        </p:nvSpPr>
        <p:spPr>
          <a:xfrm>
            <a:off x="3643950" y="540000"/>
            <a:ext cx="4780200" cy="3911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grpSp>
        <p:nvGrpSpPr>
          <p:cNvPr id="192" name="Google Shape;192;p8"/>
          <p:cNvGrpSpPr/>
          <p:nvPr/>
        </p:nvGrpSpPr>
        <p:grpSpPr>
          <a:xfrm rot="-5400000">
            <a:off x="-817724" y="-818030"/>
            <a:ext cx="1636251" cy="3272310"/>
            <a:chOff x="7507749" y="935601"/>
            <a:chExt cx="1636251" cy="3272310"/>
          </a:xfrm>
        </p:grpSpPr>
        <p:sp>
          <p:nvSpPr>
            <p:cNvPr id="193" name="Google Shape;193;p8"/>
            <p:cNvSpPr/>
            <p:nvPr/>
          </p:nvSpPr>
          <p:spPr>
            <a:xfrm rot="10800000">
              <a:off x="7507749" y="935601"/>
              <a:ext cx="1636251" cy="3272310"/>
            </a:xfrm>
            <a:custGeom>
              <a:rect b="b" l="l" r="r" t="t"/>
              <a:pathLst>
                <a:path extrusionOk="0" h="51411" w="25707">
                  <a:moveTo>
                    <a:pt x="0" y="1"/>
                  </a:moveTo>
                  <a:lnTo>
                    <a:pt x="0" y="2422"/>
                  </a:lnTo>
                  <a:lnTo>
                    <a:pt x="23285" y="25707"/>
                  </a:lnTo>
                  <a:lnTo>
                    <a:pt x="0" y="48989"/>
                  </a:lnTo>
                  <a:lnTo>
                    <a:pt x="0" y="51410"/>
                  </a:lnTo>
                  <a:lnTo>
                    <a:pt x="25707" y="25707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0202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4" name="Google Shape;194;p8"/>
            <p:cNvSpPr/>
            <p:nvPr/>
          </p:nvSpPr>
          <p:spPr>
            <a:xfrm rot="10800000">
              <a:off x="7945724" y="1373314"/>
              <a:ext cx="1198275" cy="2396868"/>
            </a:xfrm>
            <a:custGeom>
              <a:rect b="b" l="l" r="r" t="t"/>
              <a:pathLst>
                <a:path extrusionOk="0" h="37657" w="18826">
                  <a:moveTo>
                    <a:pt x="0" y="1"/>
                  </a:moveTo>
                  <a:lnTo>
                    <a:pt x="0" y="2422"/>
                  </a:lnTo>
                  <a:lnTo>
                    <a:pt x="16405" y="18830"/>
                  </a:lnTo>
                  <a:lnTo>
                    <a:pt x="0" y="35235"/>
                  </a:lnTo>
                  <a:lnTo>
                    <a:pt x="0" y="37656"/>
                  </a:lnTo>
                  <a:lnTo>
                    <a:pt x="18826" y="18830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0202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5" name="Google Shape;195;p8"/>
            <p:cNvSpPr/>
            <p:nvPr/>
          </p:nvSpPr>
          <p:spPr>
            <a:xfrm rot="10800000">
              <a:off x="8383445" y="1811027"/>
              <a:ext cx="760554" cy="1521171"/>
            </a:xfrm>
            <a:custGeom>
              <a:rect b="b" l="l" r="r" t="t"/>
              <a:pathLst>
                <a:path extrusionOk="0" h="23899" w="11949">
                  <a:moveTo>
                    <a:pt x="0" y="1"/>
                  </a:moveTo>
                  <a:lnTo>
                    <a:pt x="0" y="2419"/>
                  </a:lnTo>
                  <a:lnTo>
                    <a:pt x="9528" y="11949"/>
                  </a:lnTo>
                  <a:lnTo>
                    <a:pt x="0" y="21476"/>
                  </a:lnTo>
                  <a:lnTo>
                    <a:pt x="0" y="23898"/>
                  </a:lnTo>
                  <a:lnTo>
                    <a:pt x="11949" y="11949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0202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6" name="Google Shape;196;p8"/>
            <p:cNvSpPr/>
            <p:nvPr/>
          </p:nvSpPr>
          <p:spPr>
            <a:xfrm rot="10800000">
              <a:off x="8821166" y="2248994"/>
              <a:ext cx="322833" cy="645475"/>
            </a:xfrm>
            <a:custGeom>
              <a:rect b="b" l="l" r="r" t="t"/>
              <a:pathLst>
                <a:path extrusionOk="0" h="10141" w="5072">
                  <a:moveTo>
                    <a:pt x="0" y="1"/>
                  </a:moveTo>
                  <a:lnTo>
                    <a:pt x="0" y="2422"/>
                  </a:lnTo>
                  <a:lnTo>
                    <a:pt x="2651" y="5072"/>
                  </a:lnTo>
                  <a:lnTo>
                    <a:pt x="0" y="7719"/>
                  </a:lnTo>
                  <a:lnTo>
                    <a:pt x="0" y="10141"/>
                  </a:lnTo>
                  <a:lnTo>
                    <a:pt x="5072" y="5072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0202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title and description">
  <p:cSld name="SECTION_TITLE_AND_DESCRIPTION">
    <p:spTree>
      <p:nvGrpSpPr>
        <p:cNvPr id="197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p9"/>
          <p:cNvSpPr txBox="1"/>
          <p:nvPr>
            <p:ph type="title"/>
          </p:nvPr>
        </p:nvSpPr>
        <p:spPr>
          <a:xfrm>
            <a:off x="2287648" y="1846053"/>
            <a:ext cx="4568700" cy="1742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8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199" name="Google Shape;199;p9"/>
          <p:cNvSpPr txBox="1"/>
          <p:nvPr>
            <p:ph idx="1" type="subTitle"/>
          </p:nvPr>
        </p:nvSpPr>
        <p:spPr>
          <a:xfrm>
            <a:off x="2020648" y="3867177"/>
            <a:ext cx="5102700" cy="469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200" name="Google Shape;200;p9"/>
          <p:cNvSpPr txBox="1"/>
          <p:nvPr>
            <p:ph hasCustomPrompt="1" idx="2" type="title"/>
          </p:nvPr>
        </p:nvSpPr>
        <p:spPr>
          <a:xfrm flipH="1">
            <a:off x="2825398" y="846396"/>
            <a:ext cx="3493200" cy="1139700"/>
          </a:xfrm>
          <a:prstGeom prst="rect">
            <a:avLst/>
          </a:prstGeom>
          <a:noFill/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72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r>
              <a:t>xx%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aption">
  <p:cSld name="CAPTION_ONLY">
    <p:spTree>
      <p:nvGrpSpPr>
        <p:cNvPr id="20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Google Shape;202;p10"/>
          <p:cNvSpPr txBox="1"/>
          <p:nvPr>
            <p:ph type="title"/>
          </p:nvPr>
        </p:nvSpPr>
        <p:spPr>
          <a:xfrm>
            <a:off x="1889093" y="371291"/>
            <a:ext cx="53658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 sz="2500"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grpSp>
        <p:nvGrpSpPr>
          <p:cNvPr id="203" name="Google Shape;203;p10"/>
          <p:cNvGrpSpPr/>
          <p:nvPr/>
        </p:nvGrpSpPr>
        <p:grpSpPr>
          <a:xfrm rot="-5400000">
            <a:off x="-824828" y="-828369"/>
            <a:ext cx="1636251" cy="3272310"/>
            <a:chOff x="7507749" y="935601"/>
            <a:chExt cx="1636251" cy="3272310"/>
          </a:xfrm>
        </p:grpSpPr>
        <p:sp>
          <p:nvSpPr>
            <p:cNvPr id="204" name="Google Shape;204;p10"/>
            <p:cNvSpPr/>
            <p:nvPr/>
          </p:nvSpPr>
          <p:spPr>
            <a:xfrm rot="10800000">
              <a:off x="7507749" y="935601"/>
              <a:ext cx="1636251" cy="3272310"/>
            </a:xfrm>
            <a:custGeom>
              <a:rect b="b" l="l" r="r" t="t"/>
              <a:pathLst>
                <a:path extrusionOk="0" h="51411" w="25707">
                  <a:moveTo>
                    <a:pt x="0" y="1"/>
                  </a:moveTo>
                  <a:lnTo>
                    <a:pt x="0" y="2422"/>
                  </a:lnTo>
                  <a:lnTo>
                    <a:pt x="23285" y="25707"/>
                  </a:lnTo>
                  <a:lnTo>
                    <a:pt x="0" y="48989"/>
                  </a:lnTo>
                  <a:lnTo>
                    <a:pt x="0" y="51410"/>
                  </a:lnTo>
                  <a:lnTo>
                    <a:pt x="25707" y="25707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0202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5" name="Google Shape;205;p10"/>
            <p:cNvSpPr/>
            <p:nvPr/>
          </p:nvSpPr>
          <p:spPr>
            <a:xfrm rot="10800000">
              <a:off x="7945724" y="1373314"/>
              <a:ext cx="1198275" cy="2396868"/>
            </a:xfrm>
            <a:custGeom>
              <a:rect b="b" l="l" r="r" t="t"/>
              <a:pathLst>
                <a:path extrusionOk="0" h="37657" w="18826">
                  <a:moveTo>
                    <a:pt x="0" y="1"/>
                  </a:moveTo>
                  <a:lnTo>
                    <a:pt x="0" y="2422"/>
                  </a:lnTo>
                  <a:lnTo>
                    <a:pt x="16405" y="18830"/>
                  </a:lnTo>
                  <a:lnTo>
                    <a:pt x="0" y="35235"/>
                  </a:lnTo>
                  <a:lnTo>
                    <a:pt x="0" y="37656"/>
                  </a:lnTo>
                  <a:lnTo>
                    <a:pt x="18826" y="18830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0202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6" name="Google Shape;206;p10"/>
            <p:cNvSpPr/>
            <p:nvPr/>
          </p:nvSpPr>
          <p:spPr>
            <a:xfrm rot="10800000">
              <a:off x="8383445" y="1811027"/>
              <a:ext cx="760554" cy="1521171"/>
            </a:xfrm>
            <a:custGeom>
              <a:rect b="b" l="l" r="r" t="t"/>
              <a:pathLst>
                <a:path extrusionOk="0" h="23899" w="11949">
                  <a:moveTo>
                    <a:pt x="0" y="1"/>
                  </a:moveTo>
                  <a:lnTo>
                    <a:pt x="0" y="2419"/>
                  </a:lnTo>
                  <a:lnTo>
                    <a:pt x="9528" y="11949"/>
                  </a:lnTo>
                  <a:lnTo>
                    <a:pt x="0" y="21476"/>
                  </a:lnTo>
                  <a:lnTo>
                    <a:pt x="0" y="23898"/>
                  </a:lnTo>
                  <a:lnTo>
                    <a:pt x="11949" y="11949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0202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7" name="Google Shape;207;p10"/>
            <p:cNvSpPr/>
            <p:nvPr/>
          </p:nvSpPr>
          <p:spPr>
            <a:xfrm rot="10800000">
              <a:off x="8821166" y="2248994"/>
              <a:ext cx="322833" cy="645475"/>
            </a:xfrm>
            <a:custGeom>
              <a:rect b="b" l="l" r="r" t="t"/>
              <a:pathLst>
                <a:path extrusionOk="0" h="10141" w="5072">
                  <a:moveTo>
                    <a:pt x="0" y="1"/>
                  </a:moveTo>
                  <a:lnTo>
                    <a:pt x="0" y="2422"/>
                  </a:lnTo>
                  <a:lnTo>
                    <a:pt x="2651" y="5072"/>
                  </a:lnTo>
                  <a:lnTo>
                    <a:pt x="0" y="7719"/>
                  </a:lnTo>
                  <a:lnTo>
                    <a:pt x="0" y="10141"/>
                  </a:lnTo>
                  <a:lnTo>
                    <a:pt x="5072" y="5072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20202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20" Type="http://schemas.openxmlformats.org/officeDocument/2006/relationships/slideLayout" Target="../slideLayouts/slideLayout20.xml"/><Relationship Id="rId22" Type="http://schemas.openxmlformats.org/officeDocument/2006/relationships/slideLayout" Target="../slideLayouts/slideLayout22.xml"/><Relationship Id="rId21" Type="http://schemas.openxmlformats.org/officeDocument/2006/relationships/slideLayout" Target="../slideLayouts/slideLayout21.xml"/><Relationship Id="rId24" Type="http://schemas.openxmlformats.org/officeDocument/2006/relationships/slideLayout" Target="../slideLayouts/slideLayout24.xml"/><Relationship Id="rId23" Type="http://schemas.openxmlformats.org/officeDocument/2006/relationships/slideLayout" Target="../slideLayouts/slideLayout23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26" Type="http://schemas.openxmlformats.org/officeDocument/2006/relationships/theme" Target="../theme/theme2.xml"/><Relationship Id="rId25" Type="http://schemas.openxmlformats.org/officeDocument/2006/relationships/slideLayout" Target="../slideLayouts/slideLayout25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19" Type="http://schemas.openxmlformats.org/officeDocument/2006/relationships/slideLayout" Target="../slideLayouts/slideLayout19.xml"/><Relationship Id="rId18" Type="http://schemas.openxmlformats.org/officeDocument/2006/relationships/slideLayout" Target="../slideLayouts/slideLayout1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Open Sans"/>
              <a:buNone/>
              <a:defRPr b="1" sz="28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Open Sans"/>
              <a:buNone/>
              <a:defRPr b="1" sz="28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Open Sans"/>
              <a:buNone/>
              <a:defRPr b="1" sz="28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Open Sans"/>
              <a:buNone/>
              <a:defRPr b="1" sz="28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Open Sans"/>
              <a:buNone/>
              <a:defRPr b="1" sz="28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Open Sans"/>
              <a:buNone/>
              <a:defRPr b="1" sz="28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Open Sans"/>
              <a:buNone/>
              <a:defRPr b="1" sz="28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Open Sans"/>
              <a:buNone/>
              <a:defRPr b="1" sz="28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Open Sans"/>
              <a:buNone/>
              <a:defRPr b="1" sz="28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tamaran"/>
              <a:buChar char="●"/>
              <a:defRPr sz="1800">
                <a:solidFill>
                  <a:schemeClr val="dk1"/>
                </a:solidFill>
                <a:latin typeface="Catamaran"/>
                <a:ea typeface="Catamaran"/>
                <a:cs typeface="Catamaran"/>
                <a:sym typeface="Catamaran"/>
              </a:defRPr>
            </a:lvl1pPr>
            <a:lvl2pPr indent="-31750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tamaran"/>
              <a:buChar char="○"/>
              <a:defRPr>
                <a:solidFill>
                  <a:schemeClr val="dk1"/>
                </a:solidFill>
                <a:latin typeface="Catamaran"/>
                <a:ea typeface="Catamaran"/>
                <a:cs typeface="Catamaran"/>
                <a:sym typeface="Catamaran"/>
              </a:defRPr>
            </a:lvl2pPr>
            <a:lvl3pPr indent="-31750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tamaran"/>
              <a:buChar char="■"/>
              <a:defRPr>
                <a:solidFill>
                  <a:schemeClr val="dk1"/>
                </a:solidFill>
                <a:latin typeface="Catamaran"/>
                <a:ea typeface="Catamaran"/>
                <a:cs typeface="Catamaran"/>
                <a:sym typeface="Catamaran"/>
              </a:defRPr>
            </a:lvl3pPr>
            <a:lvl4pPr indent="-31750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tamaran"/>
              <a:buChar char="●"/>
              <a:defRPr>
                <a:solidFill>
                  <a:schemeClr val="dk1"/>
                </a:solidFill>
                <a:latin typeface="Catamaran"/>
                <a:ea typeface="Catamaran"/>
                <a:cs typeface="Catamaran"/>
                <a:sym typeface="Catamaran"/>
              </a:defRPr>
            </a:lvl4pPr>
            <a:lvl5pPr indent="-31750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tamaran"/>
              <a:buChar char="○"/>
              <a:defRPr>
                <a:solidFill>
                  <a:schemeClr val="dk1"/>
                </a:solidFill>
                <a:latin typeface="Catamaran"/>
                <a:ea typeface="Catamaran"/>
                <a:cs typeface="Catamaran"/>
                <a:sym typeface="Catamaran"/>
              </a:defRPr>
            </a:lvl5pPr>
            <a:lvl6pPr indent="-31750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tamaran"/>
              <a:buChar char="■"/>
              <a:defRPr>
                <a:solidFill>
                  <a:schemeClr val="dk1"/>
                </a:solidFill>
                <a:latin typeface="Catamaran"/>
                <a:ea typeface="Catamaran"/>
                <a:cs typeface="Catamaran"/>
                <a:sym typeface="Catamaran"/>
              </a:defRPr>
            </a:lvl6pPr>
            <a:lvl7pPr indent="-31750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tamaran"/>
              <a:buChar char="●"/>
              <a:defRPr>
                <a:solidFill>
                  <a:schemeClr val="dk1"/>
                </a:solidFill>
                <a:latin typeface="Catamaran"/>
                <a:ea typeface="Catamaran"/>
                <a:cs typeface="Catamaran"/>
                <a:sym typeface="Catamaran"/>
              </a:defRPr>
            </a:lvl7pPr>
            <a:lvl8pPr indent="-31750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tamaran"/>
              <a:buChar char="○"/>
              <a:defRPr>
                <a:solidFill>
                  <a:schemeClr val="dk1"/>
                </a:solidFill>
                <a:latin typeface="Catamaran"/>
                <a:ea typeface="Catamaran"/>
                <a:cs typeface="Catamaran"/>
                <a:sym typeface="Catamaran"/>
              </a:defRPr>
            </a:lvl8pPr>
            <a:lvl9pPr indent="-31750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400"/>
              <a:buFont typeface="Catamaran"/>
              <a:buChar char="■"/>
              <a:defRPr>
                <a:solidFill>
                  <a:schemeClr val="dk1"/>
                </a:solidFill>
                <a:latin typeface="Catamaran"/>
                <a:ea typeface="Catamaran"/>
                <a:cs typeface="Catamaran"/>
                <a:sym typeface="Catamaran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  <p:sldLayoutId id="2147483664" r:id="rId17"/>
    <p:sldLayoutId id="2147483665" r:id="rId18"/>
    <p:sldLayoutId id="2147483666" r:id="rId19"/>
    <p:sldLayoutId id="2147483667" r:id="rId20"/>
    <p:sldLayoutId id="2147483668" r:id="rId21"/>
    <p:sldLayoutId id="2147483669" r:id="rId22"/>
    <p:sldLayoutId id="2147483670" r:id="rId23"/>
    <p:sldLayoutId id="2147483671" r:id="rId24"/>
    <p:sldLayoutId id="2147483672" r:id="rId25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9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22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30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9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14.png"/><Relationship Id="rId4" Type="http://schemas.openxmlformats.org/officeDocument/2006/relationships/image" Target="../media/image7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17.xml"/><Relationship Id="rId3" Type="http://schemas.openxmlformats.org/officeDocument/2006/relationships/hyperlink" Target="https://libguides.lib.miamioh.edu/c.php?g=1015053&amp;p=7352244" TargetMode="External"/><Relationship Id="rId4" Type="http://schemas.openxmlformats.org/officeDocument/2006/relationships/image" Target="../media/image6.png"/><Relationship Id="rId5" Type="http://schemas.openxmlformats.org/officeDocument/2006/relationships/hyperlink" Target="https://libguides.lib.miamioh.edu/make-from-home/tutorials-3D-modeling" TargetMode="External"/><Relationship Id="rId6" Type="http://schemas.openxmlformats.org/officeDocument/2006/relationships/image" Target="../media/image5.png"/><Relationship Id="rId7" Type="http://schemas.openxmlformats.org/officeDocument/2006/relationships/hyperlink" Target="https://libguides.lib.miamioh.edu/c.php?g=1015053&amp;p=7352535" TargetMode="External"/><Relationship Id="rId8" Type="http://schemas.openxmlformats.org/officeDocument/2006/relationships/image" Target="../media/image8.pn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8.xml"/><Relationship Id="rId3" Type="http://schemas.openxmlformats.org/officeDocument/2006/relationships/hyperlink" Target="https://libguides.lib.miamioh.edu/innovation-at-MUL" TargetMode="External"/><Relationship Id="rId4" Type="http://schemas.openxmlformats.org/officeDocument/2006/relationships/hyperlink" Target="https://docs.google.com/forms/d/e/1FAIpQLSc-8pPnMWMIA9FbbXQOChqDTFAOcOuNdCLQtLfyP5gwbIqCvg/viewform" TargetMode="External"/><Relationship Id="rId5" Type="http://schemas.openxmlformats.org/officeDocument/2006/relationships/hyperlink" Target="https://www.instagram.com/p/B_NN6P_DHaV/?utm_source=ig_web_copy_link" TargetMode="External"/><Relationship Id="rId6" Type="http://schemas.openxmlformats.org/officeDocument/2006/relationships/image" Target="../media/image18.pn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10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4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20.xml"/><Relationship Id="rId3" Type="http://schemas.openxmlformats.org/officeDocument/2006/relationships/hyperlink" Target="https://www.youtube.com/playlist?list=PLFt8-wc2xy0YghGHKDe6W4El0zXSHKMNp" TargetMode="External"/><Relationship Id="rId4" Type="http://schemas.openxmlformats.org/officeDocument/2006/relationships/image" Target="../media/image16.png"/><Relationship Id="rId9" Type="http://schemas.openxmlformats.org/officeDocument/2006/relationships/image" Target="../media/image2.png"/><Relationship Id="rId5" Type="http://schemas.openxmlformats.org/officeDocument/2006/relationships/image" Target="../media/image15.png"/><Relationship Id="rId6" Type="http://schemas.openxmlformats.org/officeDocument/2006/relationships/image" Target="../media/image4.png"/><Relationship Id="rId7" Type="http://schemas.openxmlformats.org/officeDocument/2006/relationships/hyperlink" Target="https://www.compas.org/compas-home-studio" TargetMode="External"/><Relationship Id="rId8" Type="http://schemas.openxmlformats.org/officeDocument/2006/relationships/image" Target="../media/image20.png"/><Relationship Id="rId11" Type="http://schemas.openxmlformats.org/officeDocument/2006/relationships/image" Target="../media/image12.png"/><Relationship Id="rId10" Type="http://schemas.openxmlformats.org/officeDocument/2006/relationships/hyperlink" Target="https://www.coronaca.gov/government/departments-divisions/library-recreation-services/virtual-lars" TargetMode="External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1.xml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22.xml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23.xml"/><Relationship Id="rId3" Type="http://schemas.openxmlformats.org/officeDocument/2006/relationships/image" Target="../media/image25.png"/><Relationship Id="rId4" Type="http://schemas.openxmlformats.org/officeDocument/2006/relationships/image" Target="../media/image28.png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24.xml"/><Relationship Id="rId3" Type="http://schemas.openxmlformats.org/officeDocument/2006/relationships/image" Target="../media/image11.jpg"/><Relationship Id="rId4" Type="http://schemas.openxmlformats.org/officeDocument/2006/relationships/image" Target="../media/image17.png"/><Relationship Id="rId5" Type="http://schemas.openxmlformats.org/officeDocument/2006/relationships/image" Target="../media/image29.png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25.xml"/><Relationship Id="rId3" Type="http://schemas.openxmlformats.org/officeDocument/2006/relationships/image" Target="../media/image33.png"/><Relationship Id="rId4" Type="http://schemas.openxmlformats.org/officeDocument/2006/relationships/image" Target="../media/image32.jpg"/><Relationship Id="rId5" Type="http://schemas.openxmlformats.org/officeDocument/2006/relationships/image" Target="../media/image23.jpg"/><Relationship Id="rId6" Type="http://schemas.openxmlformats.org/officeDocument/2006/relationships/image" Target="../media/image34.png"/></Relationships>
</file>

<file path=ppt/slides/_rels/slide2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9.xml"/><Relationship Id="rId2" Type="http://schemas.openxmlformats.org/officeDocument/2006/relationships/notesSlide" Target="../notesSlides/notesSlide26.xml"/><Relationship Id="rId3" Type="http://schemas.openxmlformats.org/officeDocument/2006/relationships/image" Target="../media/image26.png"/><Relationship Id="rId4" Type="http://schemas.openxmlformats.org/officeDocument/2006/relationships/image" Target="../media/image31.png"/><Relationship Id="rId5" Type="http://schemas.openxmlformats.org/officeDocument/2006/relationships/image" Target="../media/image21.png"/></Relationships>
</file>

<file path=ppt/slides/_rels/slide2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7.xml"/><Relationship Id="rId3" Type="http://schemas.openxmlformats.org/officeDocument/2006/relationships/hyperlink" Target="https://ppld.librarymarket.com/teens-make-mythological-printmaking" TargetMode="External"/><Relationship Id="rId4" Type="http://schemas.openxmlformats.org/officeDocument/2006/relationships/image" Target="../media/image27.png"/><Relationship Id="rId5" Type="http://schemas.openxmlformats.org/officeDocument/2006/relationships/hyperlink" Target="https://sppl.bibliocommons.com/events/5ebb10e6171b7a2400150f8c" TargetMode="External"/><Relationship Id="rId6" Type="http://schemas.openxmlformats.org/officeDocument/2006/relationships/image" Target="../media/image24.png"/></Relationships>
</file>

<file path=ppt/slides/_rels/slide2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28.xml"/></Relationships>
</file>

<file path=ppt/slides/_rels/slide2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29.xml"/><Relationship Id="rId3" Type="http://schemas.openxmlformats.org/officeDocument/2006/relationships/hyperlink" Target="mailto:hillessa@miamioh.edu" TargetMode="External"/><Relationship Id="rId4" Type="http://schemas.openxmlformats.org/officeDocument/2006/relationships/hyperlink" Target="mailto:pricesb@miamioh.edu" TargetMode="Externa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notesSlide" Target="../notesSlides/notesSlide4.xml"/><Relationship Id="rId3" Type="http://schemas.openxmlformats.org/officeDocument/2006/relationships/hyperlink" Target="https://gsuite.google.com/products/jamboard/" TargetMode="External"/><Relationship Id="rId4" Type="http://schemas.openxmlformats.org/officeDocument/2006/relationships/hyperlink" Target="https://padlet.com/dashboard" TargetMode="External"/><Relationship Id="rId5" Type="http://schemas.openxmlformats.org/officeDocument/2006/relationships/hyperlink" Target="https://en.linoit.com/" TargetMode="External"/><Relationship Id="rId6" Type="http://schemas.openxmlformats.org/officeDocument/2006/relationships/hyperlink" Target="https://aggie.io/" TargetMode="Externa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3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notesSlide" Target="../notesSlides/notesSlide6.xml"/><Relationship Id="rId3" Type="http://schemas.openxmlformats.org/officeDocument/2006/relationships/hyperlink" Target="https://www.w3.org/WAI/standards-guidelines/#wcag" TargetMode="External"/><Relationship Id="rId4" Type="http://schemas.openxmlformats.org/officeDocument/2006/relationships/hyperlink" Target="https://guides.library.illinois.edu/libguides_intro/accessibility" TargetMode="Externa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9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9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568" name="Shape 5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9" name="Google Shape;569;p27"/>
          <p:cNvSpPr txBox="1"/>
          <p:nvPr>
            <p:ph type="ctrTitle"/>
          </p:nvPr>
        </p:nvSpPr>
        <p:spPr>
          <a:xfrm>
            <a:off x="1768000" y="1804800"/>
            <a:ext cx="5607900" cy="1321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CREATING IN QUARANTINE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600"/>
              <a:t>Making Online During COVID-19</a:t>
            </a:r>
            <a:endParaRPr sz="2600"/>
          </a:p>
        </p:txBody>
      </p:sp>
      <p:sp>
        <p:nvSpPr>
          <p:cNvPr id="570" name="Google Shape;570;p27"/>
          <p:cNvSpPr txBox="1"/>
          <p:nvPr>
            <p:ph idx="1" type="subTitle"/>
          </p:nvPr>
        </p:nvSpPr>
        <p:spPr>
          <a:xfrm>
            <a:off x="1768000" y="3274800"/>
            <a:ext cx="5607900" cy="432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Stefanie Hilles, Arts &amp; Humanities Librarian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Sarah Nagle, Creation &amp; Innovation Services Librarian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Miami University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656" name="Shape 6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7" name="Google Shape;657;p36"/>
          <p:cNvSpPr txBox="1"/>
          <p:nvPr>
            <p:ph type="title"/>
          </p:nvPr>
        </p:nvSpPr>
        <p:spPr>
          <a:xfrm>
            <a:off x="5452775" y="2200600"/>
            <a:ext cx="3040200" cy="553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/>
              <a:t>In Person</a:t>
            </a:r>
            <a:endParaRPr sz="2400"/>
          </a:p>
          <a:p>
            <a:pPr indent="-3365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Catamaran"/>
              <a:buAutoNum type="arabicPeriod"/>
            </a:pPr>
            <a:r>
              <a:rPr b="0" lang="en" sz="1700">
                <a:solidFill>
                  <a:srgbClr val="000000"/>
                </a:solidFill>
                <a:latin typeface="Catamaran"/>
                <a:ea typeface="Catamaran"/>
                <a:cs typeface="Catamaran"/>
                <a:sym typeface="Catamaran"/>
              </a:rPr>
              <a:t>Think-Pair-Share with zines from the collection</a:t>
            </a:r>
            <a:endParaRPr b="0" sz="1700">
              <a:solidFill>
                <a:srgbClr val="000000"/>
              </a:solidFill>
              <a:latin typeface="Catamaran"/>
              <a:ea typeface="Catamaran"/>
              <a:cs typeface="Catamaran"/>
              <a:sym typeface="Catamaran"/>
            </a:endParaRPr>
          </a:p>
          <a:p>
            <a:pPr indent="-3365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Catamaran"/>
              <a:buAutoNum type="arabicPeriod"/>
            </a:pPr>
            <a:r>
              <a:rPr b="0" lang="en" sz="1700">
                <a:solidFill>
                  <a:srgbClr val="000000"/>
                </a:solidFill>
                <a:latin typeface="Catamaran"/>
                <a:ea typeface="Catamaran"/>
                <a:cs typeface="Catamaran"/>
                <a:sym typeface="Catamaran"/>
              </a:rPr>
              <a:t>Short lecture in the history and aesthetics of zines</a:t>
            </a:r>
            <a:endParaRPr b="0" sz="1700">
              <a:solidFill>
                <a:srgbClr val="000000"/>
              </a:solidFill>
              <a:latin typeface="Catamaran"/>
              <a:ea typeface="Catamaran"/>
              <a:cs typeface="Catamaran"/>
              <a:sym typeface="Catamaran"/>
            </a:endParaRPr>
          </a:p>
          <a:p>
            <a:pPr indent="-3365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Catamaran"/>
              <a:buAutoNum type="arabicPeriod"/>
            </a:pPr>
            <a:r>
              <a:rPr b="0" lang="en" sz="1700">
                <a:solidFill>
                  <a:srgbClr val="000000"/>
                </a:solidFill>
                <a:latin typeface="Catamaran"/>
                <a:ea typeface="Catamaran"/>
                <a:cs typeface="Catamaran"/>
                <a:sym typeface="Catamaran"/>
              </a:rPr>
              <a:t>Students make their own zines</a:t>
            </a:r>
            <a:endParaRPr sz="2400"/>
          </a:p>
        </p:txBody>
      </p:sp>
      <p:pic>
        <p:nvPicPr>
          <p:cNvPr id="658" name="Google Shape;658;p3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04800" y="755675"/>
            <a:ext cx="4842851" cy="363213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662" name="Shape 6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3" name="Google Shape;663;p37"/>
          <p:cNvSpPr txBox="1"/>
          <p:nvPr>
            <p:ph type="title"/>
          </p:nvPr>
        </p:nvSpPr>
        <p:spPr>
          <a:xfrm>
            <a:off x="1839518" y="-9"/>
            <a:ext cx="53658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Zine LibGuide</a:t>
            </a:r>
            <a:endParaRPr/>
          </a:p>
        </p:txBody>
      </p:sp>
      <p:pic>
        <p:nvPicPr>
          <p:cNvPr id="664" name="Google Shape;664;p3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713575" y="572700"/>
            <a:ext cx="3716856" cy="44625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668" name="Shape 6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9" name="Google Shape;669;p38"/>
          <p:cNvSpPr txBox="1"/>
          <p:nvPr>
            <p:ph type="title"/>
          </p:nvPr>
        </p:nvSpPr>
        <p:spPr>
          <a:xfrm>
            <a:off x="1889093" y="64066"/>
            <a:ext cx="53658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Zine LibGuide</a:t>
            </a:r>
            <a:endParaRPr/>
          </a:p>
        </p:txBody>
      </p:sp>
      <p:pic>
        <p:nvPicPr>
          <p:cNvPr id="670" name="Google Shape;670;p3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793624" y="636776"/>
            <a:ext cx="3556750" cy="443575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674" name="Shape 6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" name="Google Shape;675;p39"/>
          <p:cNvSpPr txBox="1"/>
          <p:nvPr>
            <p:ph type="title"/>
          </p:nvPr>
        </p:nvSpPr>
        <p:spPr>
          <a:xfrm>
            <a:off x="1889093" y="-9"/>
            <a:ext cx="53658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Zine Libguide</a:t>
            </a:r>
            <a:endParaRPr/>
          </a:p>
        </p:txBody>
      </p:sp>
      <p:pic>
        <p:nvPicPr>
          <p:cNvPr id="676" name="Google Shape;676;p3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803839" y="584751"/>
            <a:ext cx="3536326" cy="44496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680" name="Shape 6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1" name="Google Shape;681;p40"/>
          <p:cNvSpPr txBox="1"/>
          <p:nvPr>
            <p:ph idx="4" type="title"/>
          </p:nvPr>
        </p:nvSpPr>
        <p:spPr>
          <a:xfrm>
            <a:off x="1889093" y="371291"/>
            <a:ext cx="53658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BEFORE AND AFTER</a:t>
            </a:r>
            <a:endParaRPr/>
          </a:p>
        </p:txBody>
      </p:sp>
      <p:sp>
        <p:nvSpPr>
          <p:cNvPr id="682" name="Google Shape;682;p40"/>
          <p:cNvSpPr txBox="1"/>
          <p:nvPr>
            <p:ph type="ctrTitle"/>
          </p:nvPr>
        </p:nvSpPr>
        <p:spPr>
          <a:xfrm flipH="1">
            <a:off x="52237" y="1304875"/>
            <a:ext cx="2585700" cy="577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/>
              <a:t>In Person</a:t>
            </a:r>
            <a:endParaRPr sz="2000"/>
          </a:p>
        </p:txBody>
      </p:sp>
      <p:sp>
        <p:nvSpPr>
          <p:cNvPr id="683" name="Google Shape;683;p40"/>
          <p:cNvSpPr txBox="1"/>
          <p:nvPr>
            <p:ph idx="2" type="ctrTitle"/>
          </p:nvPr>
        </p:nvSpPr>
        <p:spPr>
          <a:xfrm flipH="1">
            <a:off x="5049034" y="1185950"/>
            <a:ext cx="2585700" cy="577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/>
              <a:t>Asynchronous </a:t>
            </a:r>
            <a:endParaRPr sz="2000"/>
          </a:p>
        </p:txBody>
      </p:sp>
      <p:sp>
        <p:nvSpPr>
          <p:cNvPr id="684" name="Google Shape;684;p40"/>
          <p:cNvSpPr txBox="1"/>
          <p:nvPr>
            <p:ph idx="3" type="subTitle"/>
          </p:nvPr>
        </p:nvSpPr>
        <p:spPr>
          <a:xfrm flipH="1">
            <a:off x="4994700" y="1605150"/>
            <a:ext cx="4149300" cy="2378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365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700"/>
              <a:buAutoNum type="arabicPeriod"/>
            </a:pPr>
            <a:r>
              <a:rPr lang="en" sz="1700"/>
              <a:t>Watch the introductory video</a:t>
            </a:r>
            <a:endParaRPr sz="1700"/>
          </a:p>
          <a:p>
            <a:pPr indent="-3365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700"/>
              <a:buAutoNum type="arabicPeriod"/>
            </a:pPr>
            <a:r>
              <a:rPr lang="en" sz="1700"/>
              <a:t>Visit the Archives and Website portion of the libguide and look at some zines from the online archives provided</a:t>
            </a:r>
            <a:endParaRPr sz="1700"/>
          </a:p>
          <a:p>
            <a:pPr indent="-3365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700"/>
              <a:buAutoNum type="arabicPeriod"/>
            </a:pPr>
            <a:r>
              <a:rPr lang="en" sz="1700"/>
              <a:t>Watch “A Brief History of Zines”</a:t>
            </a:r>
            <a:endParaRPr sz="1700"/>
          </a:p>
          <a:p>
            <a:pPr indent="-3365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700"/>
              <a:buAutoNum type="arabicPeriod"/>
            </a:pPr>
            <a:r>
              <a:rPr lang="en" sz="1700"/>
              <a:t>Refer back to the libguide for instructions and ideas on how to make their zine</a:t>
            </a:r>
            <a:endParaRPr sz="1700"/>
          </a:p>
          <a:p>
            <a:pPr indent="-3365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700"/>
              <a:buAutoNum type="arabicPeriod"/>
            </a:pPr>
            <a:r>
              <a:rPr lang="en" sz="1700"/>
              <a:t>Student make their own zines</a:t>
            </a:r>
            <a:endParaRPr sz="1700"/>
          </a:p>
        </p:txBody>
      </p:sp>
      <p:sp>
        <p:nvSpPr>
          <p:cNvPr id="685" name="Google Shape;685;p40"/>
          <p:cNvSpPr txBox="1"/>
          <p:nvPr/>
        </p:nvSpPr>
        <p:spPr>
          <a:xfrm>
            <a:off x="136475" y="1932525"/>
            <a:ext cx="3951600" cy="2120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365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700"/>
              <a:buFont typeface="Catamaran"/>
              <a:buAutoNum type="arabicPeriod"/>
            </a:pPr>
            <a:r>
              <a:rPr lang="en" sz="1700">
                <a:latin typeface="Catamaran"/>
                <a:ea typeface="Catamaran"/>
                <a:cs typeface="Catamaran"/>
                <a:sym typeface="Catamaran"/>
              </a:rPr>
              <a:t>Think-Pair-Share with zines from the collection</a:t>
            </a:r>
            <a:endParaRPr sz="1700">
              <a:latin typeface="Catamaran"/>
              <a:ea typeface="Catamaran"/>
              <a:cs typeface="Catamaran"/>
              <a:sym typeface="Catamaran"/>
            </a:endParaRPr>
          </a:p>
          <a:p>
            <a:pPr indent="-3365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700"/>
              <a:buFont typeface="Catamaran"/>
              <a:buAutoNum type="arabicPeriod"/>
            </a:pPr>
            <a:r>
              <a:rPr lang="en" sz="1700">
                <a:latin typeface="Catamaran"/>
                <a:ea typeface="Catamaran"/>
                <a:cs typeface="Catamaran"/>
                <a:sym typeface="Catamaran"/>
              </a:rPr>
              <a:t>Short lecture in the history and aesthetics of zines</a:t>
            </a:r>
            <a:endParaRPr sz="1700">
              <a:latin typeface="Catamaran"/>
              <a:ea typeface="Catamaran"/>
              <a:cs typeface="Catamaran"/>
              <a:sym typeface="Catamaran"/>
            </a:endParaRPr>
          </a:p>
          <a:p>
            <a:pPr indent="-3365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700"/>
              <a:buFont typeface="Catamaran"/>
              <a:buAutoNum type="arabicPeriod"/>
            </a:pPr>
            <a:r>
              <a:rPr lang="en" sz="1700">
                <a:latin typeface="Catamaran"/>
                <a:ea typeface="Catamaran"/>
                <a:cs typeface="Catamaran"/>
                <a:sym typeface="Catamaran"/>
              </a:rPr>
              <a:t>Students make their own zines</a:t>
            </a:r>
            <a:endParaRPr sz="1700">
              <a:latin typeface="Catamaran"/>
              <a:ea typeface="Catamaran"/>
              <a:cs typeface="Catamaran"/>
              <a:sym typeface="Catamaran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689" name="Shape 6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0" name="Google Shape;690;p41"/>
          <p:cNvSpPr txBox="1"/>
          <p:nvPr>
            <p:ph type="title"/>
          </p:nvPr>
        </p:nvSpPr>
        <p:spPr>
          <a:xfrm>
            <a:off x="1889093" y="371291"/>
            <a:ext cx="5365800" cy="57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CHALLENGES</a:t>
            </a:r>
            <a:endParaRPr/>
          </a:p>
        </p:txBody>
      </p:sp>
      <p:sp>
        <p:nvSpPr>
          <p:cNvPr id="691" name="Google Shape;691;p41"/>
          <p:cNvSpPr txBox="1"/>
          <p:nvPr>
            <p:ph idx="1" type="subTitle"/>
          </p:nvPr>
        </p:nvSpPr>
        <p:spPr>
          <a:xfrm flipH="1">
            <a:off x="6183275" y="1372575"/>
            <a:ext cx="2082000" cy="2879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/>
              <a:t>Lack of collaboration and interactivity</a:t>
            </a:r>
            <a:endParaRPr sz="2000"/>
          </a:p>
        </p:txBody>
      </p:sp>
      <p:sp>
        <p:nvSpPr>
          <p:cNvPr id="692" name="Google Shape;692;p41"/>
          <p:cNvSpPr txBox="1"/>
          <p:nvPr>
            <p:ph idx="2" type="subTitle"/>
          </p:nvPr>
        </p:nvSpPr>
        <p:spPr>
          <a:xfrm flipH="1">
            <a:off x="3494325" y="1413700"/>
            <a:ext cx="2154600" cy="2649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/>
              <a:t>No think-pair-</a:t>
            </a:r>
            <a:endParaRPr sz="20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/>
              <a:t>share activity</a:t>
            </a:r>
            <a:endParaRPr sz="2000"/>
          </a:p>
        </p:txBody>
      </p:sp>
      <p:sp>
        <p:nvSpPr>
          <p:cNvPr id="693" name="Google Shape;693;p41"/>
          <p:cNvSpPr txBox="1"/>
          <p:nvPr>
            <p:ph idx="5" type="subTitle"/>
          </p:nvPr>
        </p:nvSpPr>
        <p:spPr>
          <a:xfrm flipH="1">
            <a:off x="956850" y="1432007"/>
            <a:ext cx="1874400" cy="2879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/>
              <a:t>No access to the library’s zine collection</a:t>
            </a:r>
            <a:endParaRPr sz="200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697" name="Shape 6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8" name="Google Shape;698;p42"/>
          <p:cNvSpPr txBox="1"/>
          <p:nvPr>
            <p:ph type="title"/>
          </p:nvPr>
        </p:nvSpPr>
        <p:spPr>
          <a:xfrm flipH="1">
            <a:off x="716100" y="1713250"/>
            <a:ext cx="7711800" cy="1476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7000"/>
              <a:t>Moving Forward</a:t>
            </a:r>
            <a:endParaRPr sz="7000"/>
          </a:p>
        </p:txBody>
      </p:sp>
      <p:sp>
        <p:nvSpPr>
          <p:cNvPr id="699" name="Google Shape;699;p42"/>
          <p:cNvSpPr txBox="1"/>
          <p:nvPr>
            <p:ph idx="1" type="subTitle"/>
          </p:nvPr>
        </p:nvSpPr>
        <p:spPr>
          <a:xfrm flipH="1">
            <a:off x="716100" y="3427315"/>
            <a:ext cx="7711800" cy="8445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3100"/>
              <a:t>How can I foster more creative collaboration?</a:t>
            </a:r>
            <a:endParaRPr sz="3100"/>
          </a:p>
        </p:txBody>
      </p:sp>
      <p:pic>
        <p:nvPicPr>
          <p:cNvPr id="700" name="Google Shape;700;p42"/>
          <p:cNvPicPr preferRelativeResize="0"/>
          <p:nvPr/>
        </p:nvPicPr>
        <p:blipFill rotWithShape="1">
          <a:blip r:embed="rId3">
            <a:alphaModFix/>
          </a:blip>
          <a:srcRect b="17329" l="7771" r="8308" t="17815"/>
          <a:stretch/>
        </p:blipFill>
        <p:spPr>
          <a:xfrm>
            <a:off x="5577550" y="111400"/>
            <a:ext cx="3472401" cy="1258750"/>
          </a:xfrm>
          <a:prstGeom prst="rect">
            <a:avLst/>
          </a:prstGeom>
          <a:noFill/>
          <a:ln>
            <a:noFill/>
          </a:ln>
        </p:spPr>
      </p:pic>
      <p:pic>
        <p:nvPicPr>
          <p:cNvPr id="701" name="Google Shape;701;p4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85000" y="111400"/>
            <a:ext cx="1184425" cy="14294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705" name="Shape 7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" name="Google Shape;706;p43"/>
          <p:cNvSpPr txBox="1"/>
          <p:nvPr>
            <p:ph type="title"/>
          </p:nvPr>
        </p:nvSpPr>
        <p:spPr>
          <a:xfrm>
            <a:off x="2261693" y="378591"/>
            <a:ext cx="5365800" cy="57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Making from Home LibGuide</a:t>
            </a:r>
            <a:endParaRPr/>
          </a:p>
        </p:txBody>
      </p:sp>
      <p:sp>
        <p:nvSpPr>
          <p:cNvPr id="707" name="Google Shape;707;p43"/>
          <p:cNvSpPr txBox="1"/>
          <p:nvPr>
            <p:ph idx="1" type="subTitle"/>
          </p:nvPr>
        </p:nvSpPr>
        <p:spPr>
          <a:xfrm flipH="1">
            <a:off x="3634850" y="1366251"/>
            <a:ext cx="1874400" cy="707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/>
              <a:t>Online Tutorials</a:t>
            </a:r>
            <a:endParaRPr sz="2000"/>
          </a:p>
        </p:txBody>
      </p:sp>
      <p:sp>
        <p:nvSpPr>
          <p:cNvPr id="708" name="Google Shape;708;p43"/>
          <p:cNvSpPr txBox="1"/>
          <p:nvPr>
            <p:ph idx="2" type="subTitle"/>
          </p:nvPr>
        </p:nvSpPr>
        <p:spPr>
          <a:xfrm flipH="1">
            <a:off x="6307925" y="1739654"/>
            <a:ext cx="1874400" cy="867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/>
              <a:t>COVID-19 Make a Difference from Home</a:t>
            </a:r>
            <a:endParaRPr sz="2000"/>
          </a:p>
        </p:txBody>
      </p:sp>
      <p:sp>
        <p:nvSpPr>
          <p:cNvPr id="709" name="Google Shape;709;p43"/>
          <p:cNvSpPr txBox="1"/>
          <p:nvPr>
            <p:ph idx="5" type="subTitle"/>
          </p:nvPr>
        </p:nvSpPr>
        <p:spPr>
          <a:xfrm flipH="1">
            <a:off x="998300" y="1366249"/>
            <a:ext cx="1874400" cy="992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/>
              <a:t>At-Home Maker Projects</a:t>
            </a:r>
            <a:endParaRPr sz="2000"/>
          </a:p>
        </p:txBody>
      </p:sp>
      <p:pic>
        <p:nvPicPr>
          <p:cNvPr id="710" name="Google Shape;710;p43">
            <a:hlinkClick r:id="rId3"/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914375" y="2299400"/>
            <a:ext cx="1924175" cy="1835851"/>
          </a:xfrm>
          <a:prstGeom prst="rect">
            <a:avLst/>
          </a:prstGeom>
          <a:noFill/>
          <a:ln>
            <a:noFill/>
          </a:ln>
        </p:spPr>
      </p:pic>
      <p:pic>
        <p:nvPicPr>
          <p:cNvPr id="711" name="Google Shape;711;p43">
            <a:hlinkClick r:id="rId5"/>
          </p:cNvPr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3478800" y="2277475"/>
            <a:ext cx="2188874" cy="18796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12" name="Google Shape;712;p43">
            <a:hlinkClick r:id="rId7"/>
          </p:cNvPr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6106525" y="2569676"/>
            <a:ext cx="2277200" cy="15655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716" name="Shape 7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" name="Google Shape;717;p44"/>
          <p:cNvSpPr txBox="1"/>
          <p:nvPr>
            <p:ph idx="1" type="subTitle"/>
          </p:nvPr>
        </p:nvSpPr>
        <p:spPr>
          <a:xfrm flipH="1">
            <a:off x="5147750" y="2233675"/>
            <a:ext cx="3531900" cy="1438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292100" lvl="0" marL="457200" rtl="0" algn="l">
              <a:spcBef>
                <a:spcPts val="0"/>
              </a:spcBef>
              <a:spcAft>
                <a:spcPts val="0"/>
              </a:spcAft>
              <a:buSzPts val="1000"/>
              <a:buChar char="●"/>
            </a:pPr>
            <a:r>
              <a:rPr lang="en" u="sng">
                <a:solidFill>
                  <a:schemeClr val="hlink"/>
                </a:solidFill>
                <a:hlinkClick r:id="rId3"/>
              </a:rPr>
              <a:t>Innovation @Miami Libraries</a:t>
            </a:r>
            <a:endParaRPr/>
          </a:p>
          <a:p>
            <a:pPr indent="-292100" lvl="0" marL="457200" rtl="0" algn="l">
              <a:spcBef>
                <a:spcPts val="0"/>
              </a:spcBef>
              <a:spcAft>
                <a:spcPts val="0"/>
              </a:spcAft>
              <a:buSzPts val="1000"/>
              <a:buChar char="●"/>
            </a:pPr>
            <a:r>
              <a:rPr lang="en" u="sng">
                <a:solidFill>
                  <a:schemeClr val="hlink"/>
                </a:solidFill>
                <a:hlinkClick r:id="rId4"/>
              </a:rPr>
              <a:t>Virtual Escape Room</a:t>
            </a:r>
            <a:endParaRPr/>
          </a:p>
          <a:p>
            <a:pPr indent="-292100" lvl="0" marL="457200" rtl="0" algn="l">
              <a:spcBef>
                <a:spcPts val="0"/>
              </a:spcBef>
              <a:spcAft>
                <a:spcPts val="0"/>
              </a:spcAft>
              <a:buSzPts val="1000"/>
              <a:buChar char="●"/>
            </a:pPr>
            <a:r>
              <a:rPr lang="en" u="sng">
                <a:solidFill>
                  <a:schemeClr val="hlink"/>
                </a:solidFill>
                <a:hlinkClick r:id="rId5"/>
              </a:rPr>
              <a:t>Social media campaign</a:t>
            </a:r>
            <a:endParaRPr/>
          </a:p>
        </p:txBody>
      </p:sp>
      <p:sp>
        <p:nvSpPr>
          <p:cNvPr id="718" name="Google Shape;718;p44"/>
          <p:cNvSpPr txBox="1"/>
          <p:nvPr>
            <p:ph type="title"/>
          </p:nvPr>
        </p:nvSpPr>
        <p:spPr>
          <a:xfrm>
            <a:off x="5514200" y="1482025"/>
            <a:ext cx="2799000" cy="553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/>
              <a:t>Creativity City</a:t>
            </a:r>
            <a:endParaRPr sz="2400"/>
          </a:p>
        </p:txBody>
      </p:sp>
      <p:pic>
        <p:nvPicPr>
          <p:cNvPr id="719" name="Google Shape;719;p44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427350" y="152400"/>
            <a:ext cx="4720306" cy="48386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723" name="Shape 7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4" name="Google Shape;724;p45"/>
          <p:cNvSpPr txBox="1"/>
          <p:nvPr>
            <p:ph idx="1" type="subTitle"/>
          </p:nvPr>
        </p:nvSpPr>
        <p:spPr>
          <a:xfrm flipH="1">
            <a:off x="5147650" y="2233675"/>
            <a:ext cx="2799000" cy="1438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 sz="2200"/>
              <a:t>Videos</a:t>
            </a:r>
            <a:endParaRPr sz="2200"/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 sz="2200"/>
              <a:t>Tutorials</a:t>
            </a:r>
            <a:endParaRPr sz="2200"/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 sz="2200"/>
              <a:t>Quizzes</a:t>
            </a:r>
            <a:endParaRPr sz="2200"/>
          </a:p>
        </p:txBody>
      </p:sp>
      <p:sp>
        <p:nvSpPr>
          <p:cNvPr id="725" name="Google Shape;725;p45"/>
          <p:cNvSpPr txBox="1"/>
          <p:nvPr>
            <p:ph type="title"/>
          </p:nvPr>
        </p:nvSpPr>
        <p:spPr>
          <a:xfrm>
            <a:off x="5147650" y="1620850"/>
            <a:ext cx="2799000" cy="553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/>
              <a:t>Canvas Modules</a:t>
            </a:r>
            <a:endParaRPr sz="2400"/>
          </a:p>
        </p:txBody>
      </p:sp>
      <p:pic>
        <p:nvPicPr>
          <p:cNvPr id="726" name="Google Shape;726;p4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47125" y="1204650"/>
            <a:ext cx="4413376" cy="33656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574" name="Shape 5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5" name="Google Shape;575;p28"/>
          <p:cNvSpPr txBox="1"/>
          <p:nvPr>
            <p:ph type="title"/>
          </p:nvPr>
        </p:nvSpPr>
        <p:spPr>
          <a:xfrm>
            <a:off x="1889093" y="371291"/>
            <a:ext cx="53658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WHAT WE WILL COVER TODAY</a:t>
            </a:r>
            <a:endParaRPr/>
          </a:p>
        </p:txBody>
      </p:sp>
      <p:sp>
        <p:nvSpPr>
          <p:cNvPr id="576" name="Google Shape;576;p28"/>
          <p:cNvSpPr txBox="1"/>
          <p:nvPr/>
        </p:nvSpPr>
        <p:spPr>
          <a:xfrm>
            <a:off x="1251250" y="4331375"/>
            <a:ext cx="6670500" cy="33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Catamaran"/>
              <a:ea typeface="Catamaran"/>
              <a:cs typeface="Catamaran"/>
              <a:sym typeface="Catamaran"/>
            </a:endParaRPr>
          </a:p>
        </p:txBody>
      </p:sp>
      <p:sp>
        <p:nvSpPr>
          <p:cNvPr id="577" name="Google Shape;577;p28"/>
          <p:cNvSpPr txBox="1"/>
          <p:nvPr/>
        </p:nvSpPr>
        <p:spPr>
          <a:xfrm>
            <a:off x="1061025" y="997300"/>
            <a:ext cx="7134300" cy="3669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68300" lvl="0" marL="457200" rtl="0" algn="l">
              <a:spcBef>
                <a:spcPts val="0"/>
              </a:spcBef>
              <a:spcAft>
                <a:spcPts val="0"/>
              </a:spcAft>
              <a:buSzPts val="2200"/>
              <a:buFont typeface="Catamaran"/>
              <a:buChar char="●"/>
            </a:pPr>
            <a:r>
              <a:rPr lang="en" sz="2200">
                <a:latin typeface="Catamaran"/>
                <a:ea typeface="Catamaran"/>
                <a:cs typeface="Catamaran"/>
                <a:sym typeface="Catamaran"/>
              </a:rPr>
              <a:t>Best practices for making online (or, lessons learned so far)</a:t>
            </a:r>
            <a:endParaRPr sz="2200">
              <a:latin typeface="Catamaran"/>
              <a:ea typeface="Catamaran"/>
              <a:cs typeface="Catamaran"/>
              <a:sym typeface="Catamaran"/>
            </a:endParaRPr>
          </a:p>
          <a:p>
            <a:pPr indent="-368300" lvl="0" marL="457200" rtl="0" algn="l">
              <a:spcBef>
                <a:spcPts val="0"/>
              </a:spcBef>
              <a:spcAft>
                <a:spcPts val="0"/>
              </a:spcAft>
              <a:buSzPts val="2200"/>
              <a:buFont typeface="Catamaran"/>
              <a:buChar char="●"/>
            </a:pPr>
            <a:r>
              <a:rPr lang="en" sz="2200">
                <a:latin typeface="Catamaran"/>
                <a:ea typeface="Catamaran"/>
                <a:cs typeface="Catamaran"/>
                <a:sym typeface="Catamaran"/>
              </a:rPr>
              <a:t>Asynchronous--Spring 2020</a:t>
            </a:r>
            <a:endParaRPr sz="2200">
              <a:latin typeface="Catamaran"/>
              <a:ea typeface="Catamaran"/>
              <a:cs typeface="Catamaran"/>
              <a:sym typeface="Catamaran"/>
            </a:endParaRPr>
          </a:p>
          <a:p>
            <a:pPr indent="-368300" lvl="1" marL="914400" rtl="0" algn="l">
              <a:spcBef>
                <a:spcPts val="0"/>
              </a:spcBef>
              <a:spcAft>
                <a:spcPts val="0"/>
              </a:spcAft>
              <a:buSzPts val="2200"/>
              <a:buFont typeface="Catamaran"/>
              <a:buChar char="○"/>
            </a:pPr>
            <a:r>
              <a:rPr lang="en" sz="2200">
                <a:latin typeface="Catamaran"/>
                <a:ea typeface="Catamaran"/>
                <a:cs typeface="Catamaran"/>
                <a:sym typeface="Catamaran"/>
              </a:rPr>
              <a:t>Example projects</a:t>
            </a:r>
            <a:endParaRPr sz="2200">
              <a:latin typeface="Catamaran"/>
              <a:ea typeface="Catamaran"/>
              <a:cs typeface="Catamaran"/>
              <a:sym typeface="Catamaran"/>
            </a:endParaRPr>
          </a:p>
          <a:p>
            <a:pPr indent="-368300" lvl="1" marL="914400" rtl="0" algn="l">
              <a:spcBef>
                <a:spcPts val="0"/>
              </a:spcBef>
              <a:spcAft>
                <a:spcPts val="0"/>
              </a:spcAft>
              <a:buSzPts val="2200"/>
              <a:buFont typeface="Catamaran"/>
              <a:buChar char="○"/>
            </a:pPr>
            <a:r>
              <a:rPr lang="en" sz="2200">
                <a:latin typeface="Catamaran"/>
                <a:ea typeface="Catamaran"/>
                <a:cs typeface="Catamaran"/>
                <a:sym typeface="Catamaran"/>
              </a:rPr>
              <a:t>How we moved our maker content online</a:t>
            </a:r>
            <a:endParaRPr sz="2200">
              <a:latin typeface="Catamaran"/>
              <a:ea typeface="Catamaran"/>
              <a:cs typeface="Catamaran"/>
              <a:sym typeface="Catamaran"/>
            </a:endParaRPr>
          </a:p>
          <a:p>
            <a:pPr indent="-368300" lvl="1" marL="914400" rtl="0" algn="l">
              <a:spcBef>
                <a:spcPts val="0"/>
              </a:spcBef>
              <a:spcAft>
                <a:spcPts val="0"/>
              </a:spcAft>
              <a:buSzPts val="2200"/>
              <a:buFont typeface="Catamaran"/>
              <a:buChar char="○"/>
            </a:pPr>
            <a:r>
              <a:rPr lang="en" sz="2200">
                <a:latin typeface="Catamaran"/>
                <a:ea typeface="Catamaran"/>
                <a:cs typeface="Catamaran"/>
                <a:sym typeface="Catamaran"/>
              </a:rPr>
              <a:t>Challenges</a:t>
            </a:r>
            <a:endParaRPr sz="2200">
              <a:latin typeface="Catamaran"/>
              <a:ea typeface="Catamaran"/>
              <a:cs typeface="Catamaran"/>
              <a:sym typeface="Catamaran"/>
            </a:endParaRPr>
          </a:p>
          <a:p>
            <a:pPr indent="-368300" lvl="0" marL="457200" rtl="0" algn="l">
              <a:spcBef>
                <a:spcPts val="0"/>
              </a:spcBef>
              <a:spcAft>
                <a:spcPts val="0"/>
              </a:spcAft>
              <a:buSzPts val="2200"/>
              <a:buFont typeface="Catamaran"/>
              <a:buChar char="●"/>
            </a:pPr>
            <a:r>
              <a:rPr lang="en" sz="2200">
                <a:latin typeface="Catamaran"/>
                <a:ea typeface="Catamaran"/>
                <a:cs typeface="Catamaran"/>
                <a:sym typeface="Catamaran"/>
              </a:rPr>
              <a:t>Synchronous--</a:t>
            </a:r>
            <a:r>
              <a:rPr lang="en" sz="2200">
                <a:latin typeface="Catamaran"/>
                <a:ea typeface="Catamaran"/>
                <a:cs typeface="Catamaran"/>
                <a:sym typeface="Catamaran"/>
              </a:rPr>
              <a:t>Fall 2020</a:t>
            </a:r>
            <a:endParaRPr sz="2200">
              <a:latin typeface="Catamaran"/>
              <a:ea typeface="Catamaran"/>
              <a:cs typeface="Catamaran"/>
              <a:sym typeface="Catamaran"/>
            </a:endParaRPr>
          </a:p>
          <a:p>
            <a:pPr indent="-368300" lvl="1" marL="914400" rtl="0" algn="l">
              <a:spcBef>
                <a:spcPts val="0"/>
              </a:spcBef>
              <a:spcAft>
                <a:spcPts val="0"/>
              </a:spcAft>
              <a:buSzPts val="2200"/>
              <a:buFont typeface="Catamaran"/>
              <a:buChar char="○"/>
            </a:pPr>
            <a:r>
              <a:rPr lang="en" sz="2200">
                <a:latin typeface="Catamaran"/>
                <a:ea typeface="Catamaran"/>
                <a:cs typeface="Catamaran"/>
                <a:sym typeface="Catamaran"/>
              </a:rPr>
              <a:t>HyFlex model</a:t>
            </a:r>
            <a:endParaRPr sz="2200">
              <a:latin typeface="Catamaran"/>
              <a:ea typeface="Catamaran"/>
              <a:cs typeface="Catamaran"/>
              <a:sym typeface="Catamaran"/>
            </a:endParaRPr>
          </a:p>
          <a:p>
            <a:pPr indent="-368300" lvl="1" marL="914400" rtl="0" algn="l">
              <a:spcBef>
                <a:spcPts val="0"/>
              </a:spcBef>
              <a:spcAft>
                <a:spcPts val="0"/>
              </a:spcAft>
              <a:buSzPts val="2200"/>
              <a:buFont typeface="Catamaran"/>
              <a:buChar char="○"/>
            </a:pPr>
            <a:r>
              <a:rPr lang="en" sz="2200">
                <a:latin typeface="Catamaran"/>
                <a:ea typeface="Catamaran"/>
                <a:cs typeface="Catamaran"/>
                <a:sym typeface="Catamaran"/>
              </a:rPr>
              <a:t>Ideas and plans for projects </a:t>
            </a:r>
            <a:endParaRPr sz="2200">
              <a:latin typeface="Catamaran"/>
              <a:ea typeface="Catamaran"/>
              <a:cs typeface="Catamaran"/>
              <a:sym typeface="Catamaran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730" name="Shape 7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1" name="Google Shape;731;p46"/>
          <p:cNvSpPr txBox="1"/>
          <p:nvPr>
            <p:ph idx="15" type="title"/>
          </p:nvPr>
        </p:nvSpPr>
        <p:spPr>
          <a:xfrm>
            <a:off x="1889093" y="371291"/>
            <a:ext cx="53658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Videos · Tutorials · Collections</a:t>
            </a:r>
            <a:endParaRPr/>
          </a:p>
        </p:txBody>
      </p:sp>
      <p:sp>
        <p:nvSpPr>
          <p:cNvPr id="732" name="Google Shape;732;p46"/>
          <p:cNvSpPr txBox="1"/>
          <p:nvPr>
            <p:ph idx="2" type="title"/>
          </p:nvPr>
        </p:nvSpPr>
        <p:spPr>
          <a:xfrm>
            <a:off x="6217303" y="1451100"/>
            <a:ext cx="2206500" cy="4017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03</a:t>
            </a:r>
            <a:endParaRPr/>
          </a:p>
        </p:txBody>
      </p:sp>
      <p:sp>
        <p:nvSpPr>
          <p:cNvPr id="733" name="Google Shape;733;p46"/>
          <p:cNvSpPr txBox="1"/>
          <p:nvPr>
            <p:ph idx="6" type="title"/>
          </p:nvPr>
        </p:nvSpPr>
        <p:spPr>
          <a:xfrm>
            <a:off x="3460707" y="1451100"/>
            <a:ext cx="2206800" cy="4017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02</a:t>
            </a:r>
            <a:endParaRPr/>
          </a:p>
        </p:txBody>
      </p:sp>
      <p:sp>
        <p:nvSpPr>
          <p:cNvPr id="734" name="Google Shape;734;p46"/>
          <p:cNvSpPr txBox="1"/>
          <p:nvPr>
            <p:ph type="title"/>
          </p:nvPr>
        </p:nvSpPr>
        <p:spPr>
          <a:xfrm>
            <a:off x="720199" y="1061400"/>
            <a:ext cx="2206500" cy="7914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/>
              <a:t>CoBuild 19</a:t>
            </a:r>
            <a:endParaRPr sz="14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/>
              <a:t>Maker Studio</a:t>
            </a:r>
            <a:r>
              <a:rPr lang="en" sz="1900"/>
              <a:t> </a:t>
            </a:r>
            <a:endParaRPr sz="1900"/>
          </a:p>
        </p:txBody>
      </p:sp>
      <p:sp>
        <p:nvSpPr>
          <p:cNvPr id="735" name="Google Shape;735;p46"/>
          <p:cNvSpPr txBox="1"/>
          <p:nvPr>
            <p:ph idx="2" type="title"/>
          </p:nvPr>
        </p:nvSpPr>
        <p:spPr>
          <a:xfrm>
            <a:off x="6209501" y="1061400"/>
            <a:ext cx="2206500" cy="7914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/>
              <a:t>Do it Yourself! Series</a:t>
            </a:r>
            <a:endParaRPr sz="14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/>
              <a:t>Manatee County Libraries</a:t>
            </a:r>
            <a:endParaRPr sz="12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/>
              <a:t>Rachel Suntop</a:t>
            </a:r>
            <a:endParaRPr sz="1200"/>
          </a:p>
        </p:txBody>
      </p:sp>
      <p:sp>
        <p:nvSpPr>
          <p:cNvPr id="736" name="Google Shape;736;p46"/>
          <p:cNvSpPr txBox="1"/>
          <p:nvPr>
            <p:ph idx="6" type="title"/>
          </p:nvPr>
        </p:nvSpPr>
        <p:spPr>
          <a:xfrm>
            <a:off x="3464725" y="1061400"/>
            <a:ext cx="2206800" cy="7914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/>
              <a:t>Make At Home Projects</a:t>
            </a:r>
            <a:endParaRPr sz="14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/>
              <a:t>Fort Vancouver Libraries</a:t>
            </a:r>
            <a:endParaRPr sz="12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/>
              <a:t>Jamie Bair</a:t>
            </a:r>
            <a:endParaRPr sz="1200"/>
          </a:p>
        </p:txBody>
      </p:sp>
      <p:sp>
        <p:nvSpPr>
          <p:cNvPr id="737" name="Google Shape;737;p46"/>
          <p:cNvSpPr txBox="1"/>
          <p:nvPr>
            <p:ph type="title"/>
          </p:nvPr>
        </p:nvSpPr>
        <p:spPr>
          <a:xfrm>
            <a:off x="3464875" y="3102544"/>
            <a:ext cx="2206500" cy="7914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/>
              <a:t>Arts Lesson Plans</a:t>
            </a:r>
            <a:endParaRPr sz="14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/>
              <a:t>COMPAS</a:t>
            </a:r>
            <a:r>
              <a:rPr lang="en" sz="1200"/>
              <a:t> Home Studio</a:t>
            </a:r>
            <a:endParaRPr sz="1200"/>
          </a:p>
        </p:txBody>
      </p:sp>
      <p:sp>
        <p:nvSpPr>
          <p:cNvPr id="738" name="Google Shape;738;p46"/>
          <p:cNvSpPr txBox="1"/>
          <p:nvPr>
            <p:ph type="title"/>
          </p:nvPr>
        </p:nvSpPr>
        <p:spPr>
          <a:xfrm>
            <a:off x="720199" y="3102544"/>
            <a:ext cx="2206500" cy="7914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/>
              <a:t>Project Library</a:t>
            </a:r>
            <a:endParaRPr sz="14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/>
              <a:t>Make: Community</a:t>
            </a:r>
            <a:endParaRPr sz="1200"/>
          </a:p>
        </p:txBody>
      </p:sp>
      <p:sp>
        <p:nvSpPr>
          <p:cNvPr id="739" name="Google Shape;739;p46"/>
          <p:cNvSpPr txBox="1"/>
          <p:nvPr>
            <p:ph type="title"/>
          </p:nvPr>
        </p:nvSpPr>
        <p:spPr>
          <a:xfrm>
            <a:off x="6209501" y="3102544"/>
            <a:ext cx="2206500" cy="7914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/>
              <a:t>Maker Exchange</a:t>
            </a:r>
            <a:endParaRPr sz="14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/>
              <a:t>Corona Public Library</a:t>
            </a:r>
            <a:endParaRPr sz="1200"/>
          </a:p>
        </p:txBody>
      </p:sp>
      <p:pic>
        <p:nvPicPr>
          <p:cNvPr id="740" name="Google Shape;740;p46">
            <a:hlinkClick r:id="rId3"/>
          </p:cNvPr>
          <p:cNvPicPr preferRelativeResize="0"/>
          <p:nvPr/>
        </p:nvPicPr>
        <p:blipFill rotWithShape="1">
          <a:blip r:embed="rId4">
            <a:alphaModFix/>
          </a:blip>
          <a:srcRect b="57221" l="0" r="0" t="0"/>
          <a:stretch/>
        </p:blipFill>
        <p:spPr>
          <a:xfrm>
            <a:off x="720199" y="1970200"/>
            <a:ext cx="2206501" cy="858896"/>
          </a:xfrm>
          <a:prstGeom prst="rect">
            <a:avLst/>
          </a:prstGeom>
          <a:noFill/>
          <a:ln>
            <a:noFill/>
          </a:ln>
        </p:spPr>
      </p:pic>
      <p:pic>
        <p:nvPicPr>
          <p:cNvPr id="741" name="Google Shape;741;p46"/>
          <p:cNvPicPr preferRelativeResize="0"/>
          <p:nvPr/>
        </p:nvPicPr>
        <p:blipFill rotWithShape="1">
          <a:blip r:embed="rId5">
            <a:alphaModFix/>
          </a:blip>
          <a:srcRect b="0" l="0" r="0" t="9305"/>
          <a:stretch/>
        </p:blipFill>
        <p:spPr>
          <a:xfrm>
            <a:off x="3590263" y="1915488"/>
            <a:ext cx="1955725" cy="1124374"/>
          </a:xfrm>
          <a:prstGeom prst="rect">
            <a:avLst/>
          </a:prstGeom>
          <a:noFill/>
          <a:ln>
            <a:noFill/>
          </a:ln>
        </p:spPr>
      </p:pic>
      <p:pic>
        <p:nvPicPr>
          <p:cNvPr id="742" name="Google Shape;742;p46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6314702" y="1915500"/>
            <a:ext cx="1996098" cy="1124350"/>
          </a:xfrm>
          <a:prstGeom prst="rect">
            <a:avLst/>
          </a:prstGeom>
          <a:noFill/>
          <a:ln>
            <a:noFill/>
          </a:ln>
        </p:spPr>
      </p:pic>
      <p:pic>
        <p:nvPicPr>
          <p:cNvPr id="743" name="Google Shape;743;p46">
            <a:hlinkClick r:id="rId7"/>
          </p:cNvPr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3464875" y="4036615"/>
            <a:ext cx="2206500" cy="763357"/>
          </a:xfrm>
          <a:prstGeom prst="rect">
            <a:avLst/>
          </a:prstGeom>
          <a:noFill/>
          <a:ln>
            <a:noFill/>
          </a:ln>
        </p:spPr>
      </p:pic>
      <p:pic>
        <p:nvPicPr>
          <p:cNvPr id="744" name="Google Shape;744;p46"/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>
            <a:off x="610450" y="3953694"/>
            <a:ext cx="2425999" cy="929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45" name="Google Shape;745;p46">
            <a:hlinkClick r:id="rId10"/>
          </p:cNvPr>
          <p:cNvPicPr preferRelativeResize="0"/>
          <p:nvPr/>
        </p:nvPicPr>
        <p:blipFill>
          <a:blip r:embed="rId11">
            <a:alphaModFix/>
          </a:blip>
          <a:stretch>
            <a:fillRect/>
          </a:stretch>
        </p:blipFill>
        <p:spPr>
          <a:xfrm>
            <a:off x="5941588" y="4106906"/>
            <a:ext cx="2742326" cy="6227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749" name="Shape 7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0" name="Google Shape;750;p47"/>
          <p:cNvSpPr txBox="1"/>
          <p:nvPr>
            <p:ph type="title"/>
          </p:nvPr>
        </p:nvSpPr>
        <p:spPr>
          <a:xfrm>
            <a:off x="3321300" y="1775550"/>
            <a:ext cx="5102700" cy="1742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</a:t>
            </a:r>
            <a:r>
              <a:rPr lang="en"/>
              <a:t>ynchronous</a:t>
            </a:r>
            <a:endParaRPr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754" name="Shape 7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5" name="Google Shape;755;p48"/>
          <p:cNvSpPr txBox="1"/>
          <p:nvPr>
            <p:ph type="title"/>
          </p:nvPr>
        </p:nvSpPr>
        <p:spPr>
          <a:xfrm flipH="1">
            <a:off x="716300" y="1496225"/>
            <a:ext cx="7711800" cy="1476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7000"/>
              <a:t>Moving Forward</a:t>
            </a:r>
            <a:endParaRPr sz="7000"/>
          </a:p>
        </p:txBody>
      </p:sp>
      <p:sp>
        <p:nvSpPr>
          <p:cNvPr id="756" name="Google Shape;756;p48"/>
          <p:cNvSpPr txBox="1"/>
          <p:nvPr>
            <p:ph idx="1" type="subTitle"/>
          </p:nvPr>
        </p:nvSpPr>
        <p:spPr>
          <a:xfrm flipH="1">
            <a:off x="716100" y="3250840"/>
            <a:ext cx="7711800" cy="8445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3100"/>
              <a:t>With a HyFlex Instruction Model in Fall 2020</a:t>
            </a:r>
            <a:endParaRPr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760" name="Shape 7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1" name="Google Shape;761;p49"/>
          <p:cNvSpPr txBox="1"/>
          <p:nvPr>
            <p:ph type="title"/>
          </p:nvPr>
        </p:nvSpPr>
        <p:spPr>
          <a:xfrm>
            <a:off x="4910225" y="1289100"/>
            <a:ext cx="3249900" cy="553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/>
              <a:t>AT HOME DOC CAM</a:t>
            </a:r>
            <a:endParaRPr sz="2400"/>
          </a:p>
        </p:txBody>
      </p:sp>
      <p:pic>
        <p:nvPicPr>
          <p:cNvPr id="762" name="Google Shape;762;p4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60425" y="271226"/>
            <a:ext cx="3841325" cy="2876399"/>
          </a:xfrm>
          <a:prstGeom prst="rect">
            <a:avLst/>
          </a:prstGeom>
          <a:noFill/>
          <a:ln>
            <a:noFill/>
          </a:ln>
        </p:spPr>
      </p:pic>
      <p:pic>
        <p:nvPicPr>
          <p:cNvPr id="763" name="Google Shape;763;p49"/>
          <p:cNvPicPr preferRelativeResize="0"/>
          <p:nvPr/>
        </p:nvPicPr>
        <p:blipFill rotWithShape="1">
          <a:blip r:embed="rId4">
            <a:alphaModFix/>
          </a:blip>
          <a:srcRect b="0" l="0" r="-1286" t="0"/>
          <a:stretch/>
        </p:blipFill>
        <p:spPr>
          <a:xfrm>
            <a:off x="2613727" y="2147750"/>
            <a:ext cx="3837247" cy="2876401"/>
          </a:xfrm>
          <a:prstGeom prst="rect">
            <a:avLst/>
          </a:prstGeom>
          <a:noFill/>
          <a:ln>
            <a:noFill/>
          </a:ln>
        </p:spPr>
      </p:pic>
      <p:sp>
        <p:nvSpPr>
          <p:cNvPr id="764" name="Google Shape;764;p49"/>
          <p:cNvSpPr txBox="1"/>
          <p:nvPr/>
        </p:nvSpPr>
        <p:spPr>
          <a:xfrm>
            <a:off x="366675" y="3147625"/>
            <a:ext cx="2247000" cy="55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500">
                <a:latin typeface="Catamaran"/>
                <a:ea typeface="Catamaran"/>
                <a:cs typeface="Catamaran"/>
                <a:sym typeface="Catamaran"/>
              </a:rPr>
              <a:t>Pauly, B. (2020). At Home Doc Cam [Online image]. Bettina Pauly Bookart and Letterpress. http://blog.bettina-pauly.com/?page_id=1265</a:t>
            </a:r>
            <a:endParaRPr sz="500">
              <a:solidFill>
                <a:srgbClr val="FF8A00"/>
              </a:solidFill>
              <a:latin typeface="Catamaran"/>
              <a:ea typeface="Catamaran"/>
              <a:cs typeface="Catamaran"/>
              <a:sym typeface="Catamara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700">
              <a:latin typeface="Catamaran"/>
              <a:ea typeface="Catamaran"/>
              <a:cs typeface="Catamaran"/>
              <a:sym typeface="Catamaran"/>
            </a:endParaRPr>
          </a:p>
        </p:txBody>
      </p:sp>
      <p:sp>
        <p:nvSpPr>
          <p:cNvPr id="765" name="Google Shape;765;p49"/>
          <p:cNvSpPr txBox="1"/>
          <p:nvPr/>
        </p:nvSpPr>
        <p:spPr>
          <a:xfrm>
            <a:off x="6411325" y="3760900"/>
            <a:ext cx="2280000" cy="416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500">
                <a:latin typeface="Catamaran"/>
                <a:ea typeface="Catamaran"/>
                <a:cs typeface="Catamaran"/>
                <a:sym typeface="Catamaran"/>
              </a:rPr>
              <a:t>Pauly, B. (2020). At Home Doc Cam [Online image]. Bettina Pauly Bookart and Letterpress. http://blog.bettina-pauly.com/?page_id=1265</a:t>
            </a:r>
            <a:endParaRPr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769" name="Shape 7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0" name="Google Shape;770;p50"/>
          <p:cNvSpPr txBox="1"/>
          <p:nvPr>
            <p:ph type="title"/>
          </p:nvPr>
        </p:nvSpPr>
        <p:spPr>
          <a:xfrm>
            <a:off x="1889100" y="89550"/>
            <a:ext cx="56199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Catamaran"/>
                <a:ea typeface="Catamaran"/>
                <a:cs typeface="Catamaran"/>
                <a:sym typeface="Catamaran"/>
              </a:rPr>
              <a:t>How can I foster more creative collaboration?</a:t>
            </a:r>
            <a:endParaRPr/>
          </a:p>
        </p:txBody>
      </p:sp>
      <p:sp>
        <p:nvSpPr>
          <p:cNvPr id="771" name="Google Shape;771;p50"/>
          <p:cNvSpPr txBox="1"/>
          <p:nvPr/>
        </p:nvSpPr>
        <p:spPr>
          <a:xfrm flipH="1">
            <a:off x="3350053" y="1296213"/>
            <a:ext cx="626400" cy="577800"/>
          </a:xfrm>
          <a:prstGeom prst="rect">
            <a:avLst/>
          </a:prstGeom>
          <a:solidFill>
            <a:srgbClr val="18F1D8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202020"/>
                </a:solidFill>
                <a:latin typeface="Open Sans"/>
                <a:ea typeface="Open Sans"/>
                <a:cs typeface="Open Sans"/>
                <a:sym typeface="Open Sans"/>
              </a:rPr>
              <a:t>01</a:t>
            </a:r>
            <a:endParaRPr b="1" sz="2400">
              <a:solidFill>
                <a:srgbClr val="20202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772" name="Google Shape;772;p50"/>
          <p:cNvSpPr txBox="1"/>
          <p:nvPr/>
        </p:nvSpPr>
        <p:spPr>
          <a:xfrm flipH="1">
            <a:off x="5108578" y="1874025"/>
            <a:ext cx="626400" cy="577800"/>
          </a:xfrm>
          <a:prstGeom prst="rect">
            <a:avLst/>
          </a:prstGeom>
          <a:solidFill>
            <a:srgbClr val="18F1D8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202020"/>
                </a:solidFill>
                <a:latin typeface="Open Sans"/>
                <a:ea typeface="Open Sans"/>
                <a:cs typeface="Open Sans"/>
                <a:sym typeface="Open Sans"/>
              </a:rPr>
              <a:t>02</a:t>
            </a:r>
            <a:endParaRPr b="1" sz="2400">
              <a:solidFill>
                <a:srgbClr val="20202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773" name="Google Shape;773;p50"/>
          <p:cNvSpPr txBox="1"/>
          <p:nvPr/>
        </p:nvSpPr>
        <p:spPr>
          <a:xfrm flipH="1">
            <a:off x="3504065" y="2657700"/>
            <a:ext cx="626400" cy="577800"/>
          </a:xfrm>
          <a:prstGeom prst="rect">
            <a:avLst/>
          </a:prstGeom>
          <a:solidFill>
            <a:srgbClr val="18F1D8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202020"/>
                </a:solidFill>
                <a:latin typeface="Open Sans"/>
                <a:ea typeface="Open Sans"/>
                <a:cs typeface="Open Sans"/>
                <a:sym typeface="Open Sans"/>
              </a:rPr>
              <a:t>03</a:t>
            </a:r>
            <a:endParaRPr b="1" sz="2400">
              <a:solidFill>
                <a:srgbClr val="20202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774" name="Google Shape;774;p50"/>
          <p:cNvCxnSpPr>
            <a:stCxn id="771" idx="1"/>
            <a:endCxn id="772" idx="0"/>
          </p:cNvCxnSpPr>
          <p:nvPr/>
        </p:nvCxnSpPr>
        <p:spPr>
          <a:xfrm>
            <a:off x="3976453" y="1585113"/>
            <a:ext cx="1445400" cy="288900"/>
          </a:xfrm>
          <a:prstGeom prst="bentConnector2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775" name="Google Shape;775;p50"/>
          <p:cNvCxnSpPr>
            <a:stCxn id="772" idx="3"/>
            <a:endCxn id="773" idx="0"/>
          </p:cNvCxnSpPr>
          <p:nvPr/>
        </p:nvCxnSpPr>
        <p:spPr>
          <a:xfrm flipH="1">
            <a:off x="3817378" y="2162925"/>
            <a:ext cx="1291200" cy="494700"/>
          </a:xfrm>
          <a:prstGeom prst="bentConnector2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776" name="Google Shape;776;p50"/>
          <p:cNvSpPr txBox="1"/>
          <p:nvPr/>
        </p:nvSpPr>
        <p:spPr>
          <a:xfrm flipH="1">
            <a:off x="860050" y="1645500"/>
            <a:ext cx="2490000" cy="750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rgbClr val="202020"/>
              </a:solidFill>
              <a:latin typeface="Catamaran"/>
              <a:ea typeface="Catamaran"/>
              <a:cs typeface="Catamaran"/>
              <a:sym typeface="Catamaran"/>
            </a:endParaRPr>
          </a:p>
        </p:txBody>
      </p:sp>
      <p:sp>
        <p:nvSpPr>
          <p:cNvPr id="777" name="Google Shape;777;p50"/>
          <p:cNvSpPr txBox="1"/>
          <p:nvPr/>
        </p:nvSpPr>
        <p:spPr>
          <a:xfrm flipH="1">
            <a:off x="5793938" y="2362669"/>
            <a:ext cx="2349000" cy="750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rgbClr val="202020"/>
              </a:solidFill>
              <a:latin typeface="Catamaran"/>
              <a:ea typeface="Catamaran"/>
              <a:cs typeface="Catamaran"/>
              <a:sym typeface="Catamaran"/>
            </a:endParaRPr>
          </a:p>
        </p:txBody>
      </p:sp>
      <p:sp>
        <p:nvSpPr>
          <p:cNvPr id="778" name="Google Shape;778;p50"/>
          <p:cNvSpPr txBox="1"/>
          <p:nvPr/>
        </p:nvSpPr>
        <p:spPr>
          <a:xfrm flipH="1">
            <a:off x="1823983" y="956013"/>
            <a:ext cx="1443000" cy="395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>
                <a:solidFill>
                  <a:srgbClr val="202020"/>
                </a:solidFill>
                <a:latin typeface="Open Sans"/>
                <a:ea typeface="Open Sans"/>
                <a:cs typeface="Open Sans"/>
                <a:sym typeface="Open Sans"/>
              </a:rPr>
              <a:t>Zoom Zine</a:t>
            </a:r>
            <a:endParaRPr b="1" sz="1600">
              <a:solidFill>
                <a:srgbClr val="20202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779" name="Google Shape;779;p50"/>
          <p:cNvSpPr txBox="1"/>
          <p:nvPr/>
        </p:nvSpPr>
        <p:spPr>
          <a:xfrm flipH="1">
            <a:off x="5793788" y="2056144"/>
            <a:ext cx="1443000" cy="395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>
                <a:solidFill>
                  <a:srgbClr val="202020"/>
                </a:solidFill>
                <a:latin typeface="Open Sans"/>
                <a:ea typeface="Open Sans"/>
                <a:cs typeface="Open Sans"/>
                <a:sym typeface="Open Sans"/>
              </a:rPr>
              <a:t>Padlet</a:t>
            </a:r>
            <a:endParaRPr b="1" sz="1600">
              <a:solidFill>
                <a:srgbClr val="20202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780" name="Google Shape;780;p50"/>
          <p:cNvSpPr txBox="1"/>
          <p:nvPr/>
        </p:nvSpPr>
        <p:spPr>
          <a:xfrm flipH="1">
            <a:off x="4014474" y="2839800"/>
            <a:ext cx="897000" cy="395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>
                <a:solidFill>
                  <a:srgbClr val="202020"/>
                </a:solidFill>
                <a:latin typeface="Open Sans"/>
                <a:ea typeface="Open Sans"/>
                <a:cs typeface="Open Sans"/>
                <a:sym typeface="Open Sans"/>
              </a:rPr>
              <a:t>Aggie</a:t>
            </a:r>
            <a:endParaRPr b="1" sz="1600">
              <a:solidFill>
                <a:srgbClr val="20202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781" name="Google Shape;781;p50"/>
          <p:cNvSpPr txBox="1"/>
          <p:nvPr/>
        </p:nvSpPr>
        <p:spPr>
          <a:xfrm flipH="1">
            <a:off x="5793788" y="3514077"/>
            <a:ext cx="1443000" cy="395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600">
              <a:solidFill>
                <a:srgbClr val="20202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782" name="Google Shape;782;p5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64075" y="1367275"/>
            <a:ext cx="2955750" cy="1773450"/>
          </a:xfrm>
          <a:prstGeom prst="rect">
            <a:avLst/>
          </a:prstGeom>
          <a:noFill/>
          <a:ln>
            <a:noFill/>
          </a:ln>
        </p:spPr>
      </p:pic>
      <p:pic>
        <p:nvPicPr>
          <p:cNvPr id="783" name="Google Shape;783;p5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793950" y="2534050"/>
            <a:ext cx="3127399" cy="16583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84" name="Google Shape;784;p50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236238" y="3277000"/>
            <a:ext cx="3380120" cy="1658300"/>
          </a:xfrm>
          <a:prstGeom prst="rect">
            <a:avLst/>
          </a:prstGeom>
          <a:noFill/>
          <a:ln>
            <a:noFill/>
          </a:ln>
        </p:spPr>
      </p:pic>
      <p:sp>
        <p:nvSpPr>
          <p:cNvPr id="785" name="Google Shape;785;p50"/>
          <p:cNvSpPr txBox="1"/>
          <p:nvPr/>
        </p:nvSpPr>
        <p:spPr>
          <a:xfrm>
            <a:off x="0" y="3140150"/>
            <a:ext cx="2190300" cy="446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500">
                <a:latin typeface="Catamaran"/>
                <a:ea typeface="Catamaran"/>
                <a:cs typeface="Catamaran"/>
                <a:sym typeface="Catamaran"/>
              </a:rPr>
              <a:t>Queer. Archive. Work (2020). </a:t>
            </a:r>
            <a:r>
              <a:rPr lang="en" sz="500">
                <a:latin typeface="Catamaran"/>
                <a:ea typeface="Catamaran"/>
                <a:cs typeface="Catamaran"/>
                <a:sym typeface="Catamaran"/>
              </a:rPr>
              <a:t> [Online image]. [Online image]. Eventbrite</a:t>
            </a:r>
            <a:r>
              <a:rPr lang="en" sz="500">
                <a:latin typeface="Catamaran"/>
                <a:ea typeface="Catamaran"/>
                <a:cs typeface="Catamaran"/>
                <a:sym typeface="Catamaran"/>
              </a:rPr>
              <a:t>. https://www.eventbrite.com/e/screen-zine-workshop-at-queerarchivework-tickets-106451236514.</a:t>
            </a:r>
            <a:endParaRPr sz="500">
              <a:latin typeface="Catamaran"/>
              <a:ea typeface="Catamaran"/>
              <a:cs typeface="Catamaran"/>
              <a:sym typeface="Catamaran"/>
            </a:endParaRPr>
          </a:p>
        </p:txBody>
      </p:sp>
      <p:sp>
        <p:nvSpPr>
          <p:cNvPr id="786" name="Google Shape;786;p50"/>
          <p:cNvSpPr txBox="1"/>
          <p:nvPr/>
        </p:nvSpPr>
        <p:spPr>
          <a:xfrm>
            <a:off x="2236250" y="4935300"/>
            <a:ext cx="2140800" cy="208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500">
                <a:latin typeface="Catamaran"/>
                <a:ea typeface="Catamaran"/>
                <a:cs typeface="Catamaran"/>
                <a:sym typeface="Catamaran"/>
              </a:rPr>
              <a:t>Aggie (2020).  It’s Tea TIme [Online image].. Aggie.oi. https://aggie.io.</a:t>
            </a:r>
            <a:endParaRPr sz="500">
              <a:latin typeface="Catamaran"/>
              <a:ea typeface="Catamaran"/>
              <a:cs typeface="Catamaran"/>
              <a:sym typeface="Catamaran"/>
            </a:endParaRPr>
          </a:p>
        </p:txBody>
      </p:sp>
      <p:sp>
        <p:nvSpPr>
          <p:cNvPr id="787" name="Google Shape;787;p50"/>
          <p:cNvSpPr txBox="1"/>
          <p:nvPr/>
        </p:nvSpPr>
        <p:spPr>
          <a:xfrm>
            <a:off x="5734975" y="4152700"/>
            <a:ext cx="3127500" cy="208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500">
                <a:latin typeface="Catamaran"/>
                <a:ea typeface="Catamaran"/>
                <a:cs typeface="Catamaran"/>
                <a:sym typeface="Catamaran"/>
              </a:rPr>
              <a:t>Padlet (2020). Canvas [Online image}.  Padlet. https://padlet.com.</a:t>
            </a:r>
            <a:endParaRPr sz="500">
              <a:latin typeface="Catamaran"/>
              <a:ea typeface="Catamaran"/>
              <a:cs typeface="Catamaran"/>
              <a:sym typeface="Catamaran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791" name="Shape 7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2" name="Google Shape;792;p51"/>
          <p:cNvSpPr txBox="1"/>
          <p:nvPr>
            <p:ph idx="1" type="subTitle"/>
          </p:nvPr>
        </p:nvSpPr>
        <p:spPr>
          <a:xfrm flipH="1">
            <a:off x="5147650" y="2233675"/>
            <a:ext cx="2799000" cy="1438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292100" lvl="0" marL="457200" rtl="0" algn="l">
              <a:spcBef>
                <a:spcPts val="0"/>
              </a:spcBef>
              <a:spcAft>
                <a:spcPts val="0"/>
              </a:spcAft>
              <a:buSzPts val="1000"/>
              <a:buChar char="●"/>
            </a:pPr>
            <a:r>
              <a:rPr lang="en"/>
              <a:t>Collaborative</a:t>
            </a:r>
            <a:endParaRPr/>
          </a:p>
          <a:p>
            <a:pPr indent="-292100" lvl="0" marL="457200" rtl="0" algn="l">
              <a:spcBef>
                <a:spcPts val="0"/>
              </a:spcBef>
              <a:spcAft>
                <a:spcPts val="0"/>
              </a:spcAft>
              <a:buSzPts val="1000"/>
              <a:buChar char="●"/>
            </a:pPr>
            <a:r>
              <a:rPr lang="en"/>
              <a:t>Inclusive</a:t>
            </a:r>
            <a:endParaRPr/>
          </a:p>
          <a:p>
            <a:pPr indent="-292100" lvl="0" marL="457200" rtl="0" algn="l">
              <a:spcBef>
                <a:spcPts val="0"/>
              </a:spcBef>
              <a:spcAft>
                <a:spcPts val="0"/>
              </a:spcAft>
              <a:buSzPts val="1000"/>
              <a:buChar char="●"/>
            </a:pPr>
            <a:r>
              <a:rPr lang="en"/>
              <a:t>Fun</a:t>
            </a:r>
            <a:endParaRPr/>
          </a:p>
          <a:p>
            <a:pPr indent="-292100" lvl="0" marL="457200" rtl="0" algn="l">
              <a:spcBef>
                <a:spcPts val="0"/>
              </a:spcBef>
              <a:spcAft>
                <a:spcPts val="0"/>
              </a:spcAft>
              <a:buSzPts val="1000"/>
              <a:buChar char="●"/>
            </a:pPr>
            <a:r>
              <a:rPr lang="en"/>
              <a:t>Casual</a:t>
            </a:r>
            <a:endParaRPr/>
          </a:p>
        </p:txBody>
      </p:sp>
      <p:sp>
        <p:nvSpPr>
          <p:cNvPr id="793" name="Google Shape;793;p51"/>
          <p:cNvSpPr txBox="1"/>
          <p:nvPr>
            <p:ph type="title"/>
          </p:nvPr>
        </p:nvSpPr>
        <p:spPr>
          <a:xfrm>
            <a:off x="5147650" y="1679875"/>
            <a:ext cx="2799000" cy="553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/>
              <a:t>In-person Events</a:t>
            </a:r>
            <a:endParaRPr sz="2400"/>
          </a:p>
        </p:txBody>
      </p:sp>
      <p:pic>
        <p:nvPicPr>
          <p:cNvPr id="794" name="Google Shape;794;p51"/>
          <p:cNvPicPr preferRelativeResize="0"/>
          <p:nvPr/>
        </p:nvPicPr>
        <p:blipFill rotWithShape="1">
          <a:blip r:embed="rId3">
            <a:alphaModFix/>
          </a:blip>
          <a:srcRect b="38617" l="0" r="1623" t="15375"/>
          <a:stretch/>
        </p:blipFill>
        <p:spPr>
          <a:xfrm>
            <a:off x="248200" y="2818075"/>
            <a:ext cx="2335950" cy="1942118"/>
          </a:xfrm>
          <a:prstGeom prst="rect">
            <a:avLst/>
          </a:prstGeom>
          <a:noFill/>
          <a:ln>
            <a:noFill/>
          </a:ln>
        </p:spPr>
      </p:pic>
      <p:pic>
        <p:nvPicPr>
          <p:cNvPr id="795" name="Google Shape;795;p5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264750" y="529675"/>
            <a:ext cx="2728051" cy="2046023"/>
          </a:xfrm>
          <a:prstGeom prst="rect">
            <a:avLst/>
          </a:prstGeom>
          <a:noFill/>
          <a:ln>
            <a:noFill/>
          </a:ln>
        </p:spPr>
      </p:pic>
      <p:pic>
        <p:nvPicPr>
          <p:cNvPr id="796" name="Google Shape;796;p51"/>
          <p:cNvPicPr preferRelativeResize="0"/>
          <p:nvPr/>
        </p:nvPicPr>
        <p:blipFill rotWithShape="1">
          <a:blip r:embed="rId5">
            <a:alphaModFix/>
          </a:blip>
          <a:srcRect b="21158" l="0" r="0" t="9990"/>
          <a:stretch/>
        </p:blipFill>
        <p:spPr>
          <a:xfrm>
            <a:off x="2552000" y="2233675"/>
            <a:ext cx="2214576" cy="2710878"/>
          </a:xfrm>
          <a:prstGeom prst="rect">
            <a:avLst/>
          </a:prstGeom>
          <a:noFill/>
          <a:ln>
            <a:noFill/>
          </a:ln>
        </p:spPr>
      </p:pic>
      <p:pic>
        <p:nvPicPr>
          <p:cNvPr id="797" name="Google Shape;797;p51"/>
          <p:cNvPicPr preferRelativeResize="0"/>
          <p:nvPr/>
        </p:nvPicPr>
        <p:blipFill rotWithShape="1">
          <a:blip r:embed="rId6">
            <a:alphaModFix/>
          </a:blip>
          <a:srcRect b="16326" l="0" r="0" t="11621"/>
          <a:stretch/>
        </p:blipFill>
        <p:spPr>
          <a:xfrm>
            <a:off x="467960" y="158900"/>
            <a:ext cx="2116188" cy="2710878"/>
          </a:xfrm>
          <a:prstGeom prst="rect">
            <a:avLst/>
          </a:prstGeom>
          <a:noFill/>
          <a:ln>
            <a:noFill/>
          </a:ln>
        </p:spPr>
      </p:pic>
      <p:sp>
        <p:nvSpPr>
          <p:cNvPr id="798" name="Google Shape;798;p51"/>
          <p:cNvSpPr txBox="1"/>
          <p:nvPr>
            <p:ph type="title"/>
          </p:nvPr>
        </p:nvSpPr>
        <p:spPr>
          <a:xfrm>
            <a:off x="5147650" y="3402175"/>
            <a:ext cx="3447000" cy="553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/>
              <a:t>How do we recreate this virtually?</a:t>
            </a:r>
            <a:endParaRPr sz="170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802" name="Shape 8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3" name="Google Shape;803;p52"/>
          <p:cNvSpPr/>
          <p:nvPr/>
        </p:nvSpPr>
        <p:spPr>
          <a:xfrm>
            <a:off x="910900" y="2010275"/>
            <a:ext cx="3471000" cy="2057400"/>
          </a:xfrm>
          <a:prstGeom prst="rect">
            <a:avLst/>
          </a:prstGeom>
          <a:solidFill>
            <a:srgbClr val="18F1D8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04" name="Google Shape;804;p52"/>
          <p:cNvSpPr txBox="1"/>
          <p:nvPr>
            <p:ph type="ctrTitle"/>
          </p:nvPr>
        </p:nvSpPr>
        <p:spPr>
          <a:xfrm flipH="1">
            <a:off x="210275" y="212045"/>
            <a:ext cx="6501000" cy="560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600"/>
              <a:t>Synchronous Workshops</a:t>
            </a:r>
            <a:endParaRPr sz="2600"/>
          </a:p>
        </p:txBody>
      </p:sp>
      <p:sp>
        <p:nvSpPr>
          <p:cNvPr id="805" name="Google Shape;805;p52"/>
          <p:cNvSpPr txBox="1"/>
          <p:nvPr>
            <p:ph type="ctrTitle"/>
          </p:nvPr>
        </p:nvSpPr>
        <p:spPr>
          <a:xfrm flipH="1">
            <a:off x="284225" y="934475"/>
            <a:ext cx="4465200" cy="751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/>
              <a:t>Jane Crayton, Makerspace Coordinator</a:t>
            </a:r>
            <a:endParaRPr sz="16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/>
              <a:t>Coe Student Innovation Center - Makerspace</a:t>
            </a:r>
            <a:endParaRPr sz="13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/>
              <a:t>University of Wyoming</a:t>
            </a:r>
            <a:endParaRPr sz="1300"/>
          </a:p>
        </p:txBody>
      </p:sp>
      <p:sp>
        <p:nvSpPr>
          <p:cNvPr id="806" name="Google Shape;806;p52"/>
          <p:cNvSpPr/>
          <p:nvPr/>
        </p:nvSpPr>
        <p:spPr>
          <a:xfrm>
            <a:off x="4749425" y="2932250"/>
            <a:ext cx="3471000" cy="2057400"/>
          </a:xfrm>
          <a:prstGeom prst="rect">
            <a:avLst/>
          </a:prstGeom>
          <a:solidFill>
            <a:srgbClr val="18F1D8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07" name="Google Shape;807;p52"/>
          <p:cNvSpPr/>
          <p:nvPr/>
        </p:nvSpPr>
        <p:spPr>
          <a:xfrm>
            <a:off x="4749425" y="722425"/>
            <a:ext cx="3471000" cy="2057400"/>
          </a:xfrm>
          <a:prstGeom prst="rect">
            <a:avLst/>
          </a:prstGeom>
          <a:solidFill>
            <a:srgbClr val="18F1D8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08" name="Google Shape;808;p52"/>
          <p:cNvSpPr txBox="1"/>
          <p:nvPr>
            <p:ph type="ctrTitle"/>
          </p:nvPr>
        </p:nvSpPr>
        <p:spPr>
          <a:xfrm flipH="1">
            <a:off x="910900" y="2010275"/>
            <a:ext cx="3471000" cy="432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/>
              <a:t>Virtual Minecraft Builds</a:t>
            </a:r>
            <a:endParaRPr sz="1400"/>
          </a:p>
        </p:txBody>
      </p:sp>
      <p:sp>
        <p:nvSpPr>
          <p:cNvPr id="809" name="Google Shape;809;p52"/>
          <p:cNvSpPr txBox="1"/>
          <p:nvPr>
            <p:ph type="ctrTitle"/>
          </p:nvPr>
        </p:nvSpPr>
        <p:spPr>
          <a:xfrm flipH="1">
            <a:off x="4749425" y="722425"/>
            <a:ext cx="3471000" cy="432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/>
              <a:t>Live Zoom Sessions</a:t>
            </a:r>
            <a:endParaRPr sz="1400"/>
          </a:p>
        </p:txBody>
      </p:sp>
      <p:sp>
        <p:nvSpPr>
          <p:cNvPr id="810" name="Google Shape;810;p52"/>
          <p:cNvSpPr txBox="1"/>
          <p:nvPr>
            <p:ph type="ctrTitle"/>
          </p:nvPr>
        </p:nvSpPr>
        <p:spPr>
          <a:xfrm flipH="1">
            <a:off x="4749425" y="2932250"/>
            <a:ext cx="3471000" cy="432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/>
              <a:t>DIY Mask Workshops</a:t>
            </a:r>
            <a:endParaRPr sz="1400"/>
          </a:p>
        </p:txBody>
      </p:sp>
      <p:pic>
        <p:nvPicPr>
          <p:cNvPr id="811" name="Google Shape;811;p5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155295" y="2336175"/>
            <a:ext cx="2982209" cy="1679250"/>
          </a:xfrm>
          <a:prstGeom prst="rect">
            <a:avLst/>
          </a:prstGeom>
          <a:noFill/>
          <a:ln>
            <a:noFill/>
          </a:ln>
        </p:spPr>
      </p:pic>
      <p:pic>
        <p:nvPicPr>
          <p:cNvPr id="812" name="Google Shape;812;p5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011714" y="1048325"/>
            <a:ext cx="2946421" cy="1679250"/>
          </a:xfrm>
          <a:prstGeom prst="rect">
            <a:avLst/>
          </a:prstGeom>
          <a:noFill/>
          <a:ln>
            <a:noFill/>
          </a:ln>
        </p:spPr>
      </p:pic>
      <p:pic>
        <p:nvPicPr>
          <p:cNvPr id="813" name="Google Shape;813;p52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018863" y="3270500"/>
            <a:ext cx="2932125" cy="16792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817" name="Shape 8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8" name="Google Shape;818;p53"/>
          <p:cNvSpPr txBox="1"/>
          <p:nvPr>
            <p:ph idx="4" type="title"/>
          </p:nvPr>
        </p:nvSpPr>
        <p:spPr>
          <a:xfrm>
            <a:off x="1889093" y="316316"/>
            <a:ext cx="53658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Synchronous Workshops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300"/>
              <a:t>Public Libraries</a:t>
            </a:r>
            <a:endParaRPr sz="2300"/>
          </a:p>
        </p:txBody>
      </p:sp>
      <p:sp>
        <p:nvSpPr>
          <p:cNvPr id="819" name="Google Shape;819;p53"/>
          <p:cNvSpPr txBox="1"/>
          <p:nvPr>
            <p:ph type="ctrTitle"/>
          </p:nvPr>
        </p:nvSpPr>
        <p:spPr>
          <a:xfrm flipH="1">
            <a:off x="-5" y="1273450"/>
            <a:ext cx="3544200" cy="577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/>
              <a:t>Pikes Peak Library District</a:t>
            </a:r>
            <a:endParaRPr sz="2000"/>
          </a:p>
        </p:txBody>
      </p:sp>
      <p:sp>
        <p:nvSpPr>
          <p:cNvPr id="820" name="Google Shape;820;p53"/>
          <p:cNvSpPr txBox="1"/>
          <p:nvPr>
            <p:ph idx="2" type="ctrTitle"/>
          </p:nvPr>
        </p:nvSpPr>
        <p:spPr>
          <a:xfrm flipH="1">
            <a:off x="4974620" y="1273450"/>
            <a:ext cx="4016700" cy="577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/>
              <a:t>Saint Paul Public Library</a:t>
            </a:r>
            <a:endParaRPr sz="2000"/>
          </a:p>
        </p:txBody>
      </p:sp>
      <p:pic>
        <p:nvPicPr>
          <p:cNvPr id="821" name="Google Shape;821;p53">
            <a:hlinkClick r:id="rId3"/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59670" y="1806613"/>
            <a:ext cx="3216400" cy="2428425"/>
          </a:xfrm>
          <a:prstGeom prst="rect">
            <a:avLst/>
          </a:prstGeom>
          <a:noFill/>
          <a:ln>
            <a:noFill/>
          </a:ln>
        </p:spPr>
      </p:pic>
      <p:pic>
        <p:nvPicPr>
          <p:cNvPr id="822" name="Google Shape;822;p53">
            <a:hlinkClick r:id="rId5"/>
          </p:cNvPr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5469000" y="1815575"/>
            <a:ext cx="3216400" cy="24105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826" name="Shape 8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7" name="Google Shape;827;p54"/>
          <p:cNvSpPr txBox="1"/>
          <p:nvPr>
            <p:ph type="title"/>
          </p:nvPr>
        </p:nvSpPr>
        <p:spPr>
          <a:xfrm>
            <a:off x="2353150" y="387775"/>
            <a:ext cx="5920500" cy="57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LESSONS FROM EARLY ADOPTERS</a:t>
            </a:r>
            <a:endParaRPr/>
          </a:p>
        </p:txBody>
      </p:sp>
      <p:sp>
        <p:nvSpPr>
          <p:cNvPr id="828" name="Google Shape;828;p54"/>
          <p:cNvSpPr txBox="1"/>
          <p:nvPr>
            <p:ph idx="1" type="subTitle"/>
          </p:nvPr>
        </p:nvSpPr>
        <p:spPr>
          <a:xfrm flipH="1">
            <a:off x="3632375" y="1736008"/>
            <a:ext cx="1874400" cy="867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/>
              <a:t>STAY FLEXIBLE</a:t>
            </a:r>
            <a:endParaRPr sz="2000"/>
          </a:p>
        </p:txBody>
      </p:sp>
      <p:sp>
        <p:nvSpPr>
          <p:cNvPr id="829" name="Google Shape;829;p54"/>
          <p:cNvSpPr txBox="1"/>
          <p:nvPr>
            <p:ph idx="2" type="subTitle"/>
          </p:nvPr>
        </p:nvSpPr>
        <p:spPr>
          <a:xfrm flipH="1">
            <a:off x="6307900" y="1736025"/>
            <a:ext cx="1874400" cy="867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/>
              <a:t>WORK HARD FOR </a:t>
            </a:r>
            <a:r>
              <a:rPr lang="en" sz="2000"/>
              <a:t>INCLUSION</a:t>
            </a:r>
            <a:endParaRPr sz="2000"/>
          </a:p>
        </p:txBody>
      </p:sp>
      <p:sp>
        <p:nvSpPr>
          <p:cNvPr id="830" name="Google Shape;830;p54"/>
          <p:cNvSpPr txBox="1"/>
          <p:nvPr>
            <p:ph idx="3" type="subTitle"/>
          </p:nvPr>
        </p:nvSpPr>
        <p:spPr>
          <a:xfrm flipH="1">
            <a:off x="3632380" y="2724159"/>
            <a:ext cx="1874400" cy="1004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Moving our work online is new territory. </a:t>
            </a:r>
            <a:endParaRPr/>
          </a:p>
        </p:txBody>
      </p:sp>
      <p:sp>
        <p:nvSpPr>
          <p:cNvPr id="831" name="Google Shape;831;p54"/>
          <p:cNvSpPr txBox="1"/>
          <p:nvPr>
            <p:ph idx="4" type="subTitle"/>
          </p:nvPr>
        </p:nvSpPr>
        <p:spPr>
          <a:xfrm flipH="1">
            <a:off x="6307825" y="2724149"/>
            <a:ext cx="1874400" cy="1131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Don’t leave any students behind as we move online.</a:t>
            </a:r>
            <a:endParaRPr/>
          </a:p>
        </p:txBody>
      </p:sp>
      <p:sp>
        <p:nvSpPr>
          <p:cNvPr id="832" name="Google Shape;832;p54"/>
          <p:cNvSpPr txBox="1"/>
          <p:nvPr>
            <p:ph idx="5" type="subTitle"/>
          </p:nvPr>
        </p:nvSpPr>
        <p:spPr>
          <a:xfrm flipH="1">
            <a:off x="961770" y="1736008"/>
            <a:ext cx="1874400" cy="867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/>
              <a:t>FAIL FORWARD</a:t>
            </a:r>
            <a:endParaRPr sz="2000"/>
          </a:p>
        </p:txBody>
      </p:sp>
      <p:sp>
        <p:nvSpPr>
          <p:cNvPr id="833" name="Google Shape;833;p54"/>
          <p:cNvSpPr txBox="1"/>
          <p:nvPr>
            <p:ph idx="6" type="subTitle"/>
          </p:nvPr>
        </p:nvSpPr>
        <p:spPr>
          <a:xfrm flipH="1">
            <a:off x="962000" y="2724159"/>
            <a:ext cx="1874400" cy="1004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In other words, don’t be afraid to jump in and try things out!</a:t>
            </a:r>
            <a:endParaRPr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837" name="Shape 8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8" name="Google Shape;838;p55"/>
          <p:cNvSpPr txBox="1"/>
          <p:nvPr>
            <p:ph type="title"/>
          </p:nvPr>
        </p:nvSpPr>
        <p:spPr>
          <a:xfrm flipH="1">
            <a:off x="716300" y="1496225"/>
            <a:ext cx="7711800" cy="1476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7000"/>
              <a:t>Thank you!</a:t>
            </a:r>
            <a:endParaRPr sz="7000"/>
          </a:p>
        </p:txBody>
      </p:sp>
      <p:sp>
        <p:nvSpPr>
          <p:cNvPr id="839" name="Google Shape;839;p55"/>
          <p:cNvSpPr txBox="1"/>
          <p:nvPr>
            <p:ph idx="1" type="subTitle"/>
          </p:nvPr>
        </p:nvSpPr>
        <p:spPr>
          <a:xfrm flipH="1">
            <a:off x="716100" y="3250859"/>
            <a:ext cx="7711800" cy="1602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4100"/>
              <a:t>Questions?</a:t>
            </a:r>
            <a:endParaRPr b="1" sz="41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900"/>
              <a:t>Stefanie Hilles - </a:t>
            </a:r>
            <a:r>
              <a:rPr lang="en" sz="1900" u="sng">
                <a:solidFill>
                  <a:schemeClr val="hlink"/>
                </a:solidFill>
                <a:hlinkClick r:id="rId3"/>
              </a:rPr>
              <a:t>hillessa@miamioh.edu</a:t>
            </a:r>
            <a:endParaRPr sz="19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900"/>
              <a:t>Sarah Nagle - </a:t>
            </a:r>
            <a:r>
              <a:rPr lang="en" sz="1900" u="sng">
                <a:solidFill>
                  <a:schemeClr val="hlink"/>
                </a:solidFill>
                <a:hlinkClick r:id="rId4"/>
              </a:rPr>
              <a:t>pricesb@miamioh.edu</a:t>
            </a:r>
            <a:r>
              <a:rPr lang="en" sz="1900"/>
              <a:t>; Tw: @SarahNagle10</a:t>
            </a:r>
            <a:endParaRPr sz="190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581" name="Shape 5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2" name="Google Shape;582;p29"/>
          <p:cNvSpPr txBox="1"/>
          <p:nvPr>
            <p:ph type="ctrTitle"/>
          </p:nvPr>
        </p:nvSpPr>
        <p:spPr>
          <a:xfrm flipH="1">
            <a:off x="4962925" y="3080550"/>
            <a:ext cx="3312900" cy="677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/>
              <a:t>—UNKNOWN</a:t>
            </a:r>
            <a:endParaRPr sz="1700"/>
          </a:p>
        </p:txBody>
      </p:sp>
      <p:sp>
        <p:nvSpPr>
          <p:cNvPr id="583" name="Google Shape;583;p29"/>
          <p:cNvSpPr txBox="1"/>
          <p:nvPr>
            <p:ph idx="1" type="subTitle"/>
          </p:nvPr>
        </p:nvSpPr>
        <p:spPr>
          <a:xfrm flipH="1">
            <a:off x="4578925" y="1720100"/>
            <a:ext cx="4080900" cy="1268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700"/>
              <a:t>“Blessed are the flexible, for they will not be bent out of shape.”</a:t>
            </a:r>
            <a:endParaRPr sz="2700"/>
          </a:p>
        </p:txBody>
      </p:sp>
      <p:pic>
        <p:nvPicPr>
          <p:cNvPr id="584" name="Google Shape;584;p2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61700" y="1266825"/>
            <a:ext cx="3479800" cy="26098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588" name="Shape 5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9" name="Google Shape;589;p30"/>
          <p:cNvSpPr/>
          <p:nvPr/>
        </p:nvSpPr>
        <p:spPr>
          <a:xfrm>
            <a:off x="7162700" y="3795600"/>
            <a:ext cx="1820400" cy="12000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90" name="Google Shape;590;p30"/>
          <p:cNvSpPr txBox="1"/>
          <p:nvPr>
            <p:ph type="title"/>
          </p:nvPr>
        </p:nvSpPr>
        <p:spPr>
          <a:xfrm>
            <a:off x="2297418" y="382741"/>
            <a:ext cx="53658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BEST PRACTICES</a:t>
            </a:r>
            <a:endParaRPr/>
          </a:p>
        </p:txBody>
      </p:sp>
      <p:sp>
        <p:nvSpPr>
          <p:cNvPr id="591" name="Google Shape;591;p30"/>
          <p:cNvSpPr txBox="1"/>
          <p:nvPr>
            <p:ph idx="4294967295" type="subTitle"/>
          </p:nvPr>
        </p:nvSpPr>
        <p:spPr>
          <a:xfrm>
            <a:off x="4021525" y="2635713"/>
            <a:ext cx="3641700" cy="320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rgbClr val="2F2F2F"/>
                </a:solidFill>
              </a:rPr>
              <a:t>Don’t reinvent the wheel</a:t>
            </a:r>
            <a:endParaRPr sz="1600">
              <a:solidFill>
                <a:srgbClr val="2F2F2F"/>
              </a:solidFill>
            </a:endParaRPr>
          </a:p>
        </p:txBody>
      </p:sp>
      <p:sp>
        <p:nvSpPr>
          <p:cNvPr id="592" name="Google Shape;592;p30"/>
          <p:cNvSpPr/>
          <p:nvPr/>
        </p:nvSpPr>
        <p:spPr>
          <a:xfrm>
            <a:off x="2071375" y="3198813"/>
            <a:ext cx="1714800" cy="4017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93" name="Google Shape;593;p30"/>
          <p:cNvSpPr txBox="1"/>
          <p:nvPr>
            <p:ph idx="4294967295" type="subTitle"/>
          </p:nvPr>
        </p:nvSpPr>
        <p:spPr>
          <a:xfrm>
            <a:off x="4021525" y="3239475"/>
            <a:ext cx="3641700" cy="320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rgbClr val="2F2F2F"/>
                </a:solidFill>
              </a:rPr>
              <a:t>Facilitate collaboration with digital tools</a:t>
            </a:r>
            <a:endParaRPr sz="1600">
              <a:solidFill>
                <a:srgbClr val="2F2F2F"/>
              </a:solidFill>
            </a:endParaRPr>
          </a:p>
        </p:txBody>
      </p:sp>
      <p:sp>
        <p:nvSpPr>
          <p:cNvPr id="594" name="Google Shape;594;p30"/>
          <p:cNvSpPr/>
          <p:nvPr/>
        </p:nvSpPr>
        <p:spPr>
          <a:xfrm>
            <a:off x="2071375" y="2595075"/>
            <a:ext cx="1714800" cy="4017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95" name="Google Shape;595;p30"/>
          <p:cNvSpPr txBox="1"/>
          <p:nvPr>
            <p:ph idx="4294967295" type="subTitle"/>
          </p:nvPr>
        </p:nvSpPr>
        <p:spPr>
          <a:xfrm>
            <a:off x="4021525" y="2031975"/>
            <a:ext cx="3641700" cy="320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rgbClr val="2F2F2F"/>
                </a:solidFill>
              </a:rPr>
              <a:t>Be flexible with tools and supplies</a:t>
            </a:r>
            <a:endParaRPr sz="1600">
              <a:solidFill>
                <a:srgbClr val="2F2F2F"/>
              </a:solidFill>
            </a:endParaRPr>
          </a:p>
        </p:txBody>
      </p:sp>
      <p:sp>
        <p:nvSpPr>
          <p:cNvPr id="596" name="Google Shape;596;p30"/>
          <p:cNvSpPr/>
          <p:nvPr/>
        </p:nvSpPr>
        <p:spPr>
          <a:xfrm>
            <a:off x="2071375" y="1991325"/>
            <a:ext cx="1714800" cy="4017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97" name="Google Shape;597;p30"/>
          <p:cNvSpPr txBox="1"/>
          <p:nvPr>
            <p:ph idx="4294967295" type="subTitle"/>
          </p:nvPr>
        </p:nvSpPr>
        <p:spPr>
          <a:xfrm>
            <a:off x="4021525" y="1448525"/>
            <a:ext cx="3641700" cy="320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rgbClr val="2F2F2F"/>
                </a:solidFill>
              </a:rPr>
              <a:t>Keep materials/tools simple</a:t>
            </a:r>
            <a:endParaRPr sz="1600">
              <a:solidFill>
                <a:srgbClr val="2F2F2F"/>
              </a:solidFill>
            </a:endParaRPr>
          </a:p>
        </p:txBody>
      </p:sp>
      <p:sp>
        <p:nvSpPr>
          <p:cNvPr id="598" name="Google Shape;598;p30"/>
          <p:cNvSpPr/>
          <p:nvPr/>
        </p:nvSpPr>
        <p:spPr>
          <a:xfrm>
            <a:off x="2071375" y="1407875"/>
            <a:ext cx="1714800" cy="4017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99" name="Google Shape;599;p30"/>
          <p:cNvSpPr/>
          <p:nvPr/>
        </p:nvSpPr>
        <p:spPr>
          <a:xfrm>
            <a:off x="2768763" y="1493141"/>
            <a:ext cx="320025" cy="228610"/>
          </a:xfrm>
          <a:custGeom>
            <a:rect b="b" l="l" r="r" t="t"/>
            <a:pathLst>
              <a:path extrusionOk="0" h="10440" w="14151">
                <a:moveTo>
                  <a:pt x="11972" y="1"/>
                </a:moveTo>
                <a:lnTo>
                  <a:pt x="5563" y="6410"/>
                </a:lnTo>
                <a:cubicBezTo>
                  <a:pt x="5477" y="6497"/>
                  <a:pt x="5364" y="6540"/>
                  <a:pt x="5251" y="6540"/>
                </a:cubicBezTo>
                <a:cubicBezTo>
                  <a:pt x="5138" y="6540"/>
                  <a:pt x="5026" y="6497"/>
                  <a:pt x="4939" y="6410"/>
                </a:cubicBezTo>
                <a:lnTo>
                  <a:pt x="2178" y="3649"/>
                </a:lnTo>
                <a:lnTo>
                  <a:pt x="0" y="5827"/>
                </a:lnTo>
                <a:lnTo>
                  <a:pt x="4162" y="9989"/>
                </a:lnTo>
                <a:cubicBezTo>
                  <a:pt x="4453" y="10280"/>
                  <a:pt x="4842" y="10440"/>
                  <a:pt x="5251" y="10440"/>
                </a:cubicBezTo>
                <a:cubicBezTo>
                  <a:pt x="5660" y="10440"/>
                  <a:pt x="6056" y="10280"/>
                  <a:pt x="6340" y="9989"/>
                </a:cubicBezTo>
                <a:lnTo>
                  <a:pt x="14150" y="2179"/>
                </a:lnTo>
                <a:lnTo>
                  <a:pt x="11972" y="1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00" name="Google Shape;600;p30"/>
          <p:cNvSpPr/>
          <p:nvPr/>
        </p:nvSpPr>
        <p:spPr>
          <a:xfrm>
            <a:off x="2768763" y="2681616"/>
            <a:ext cx="320025" cy="228610"/>
          </a:xfrm>
          <a:custGeom>
            <a:rect b="b" l="l" r="r" t="t"/>
            <a:pathLst>
              <a:path extrusionOk="0" h="10440" w="14151">
                <a:moveTo>
                  <a:pt x="11972" y="1"/>
                </a:moveTo>
                <a:lnTo>
                  <a:pt x="5563" y="6410"/>
                </a:lnTo>
                <a:cubicBezTo>
                  <a:pt x="5477" y="6497"/>
                  <a:pt x="5364" y="6540"/>
                  <a:pt x="5251" y="6540"/>
                </a:cubicBezTo>
                <a:cubicBezTo>
                  <a:pt x="5138" y="6540"/>
                  <a:pt x="5026" y="6497"/>
                  <a:pt x="4939" y="6410"/>
                </a:cubicBezTo>
                <a:lnTo>
                  <a:pt x="2178" y="3649"/>
                </a:lnTo>
                <a:lnTo>
                  <a:pt x="0" y="5827"/>
                </a:lnTo>
                <a:lnTo>
                  <a:pt x="4162" y="9989"/>
                </a:lnTo>
                <a:cubicBezTo>
                  <a:pt x="4453" y="10280"/>
                  <a:pt x="4842" y="10440"/>
                  <a:pt x="5251" y="10440"/>
                </a:cubicBezTo>
                <a:cubicBezTo>
                  <a:pt x="5660" y="10440"/>
                  <a:pt x="6056" y="10280"/>
                  <a:pt x="6340" y="9989"/>
                </a:cubicBezTo>
                <a:lnTo>
                  <a:pt x="14150" y="2179"/>
                </a:lnTo>
                <a:lnTo>
                  <a:pt x="11972" y="1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01" name="Google Shape;601;p30"/>
          <p:cNvSpPr/>
          <p:nvPr/>
        </p:nvSpPr>
        <p:spPr>
          <a:xfrm>
            <a:off x="2768763" y="3285378"/>
            <a:ext cx="320025" cy="228610"/>
          </a:xfrm>
          <a:custGeom>
            <a:rect b="b" l="l" r="r" t="t"/>
            <a:pathLst>
              <a:path extrusionOk="0" h="10440" w="14151">
                <a:moveTo>
                  <a:pt x="11972" y="1"/>
                </a:moveTo>
                <a:lnTo>
                  <a:pt x="5563" y="6410"/>
                </a:lnTo>
                <a:cubicBezTo>
                  <a:pt x="5477" y="6497"/>
                  <a:pt x="5364" y="6540"/>
                  <a:pt x="5251" y="6540"/>
                </a:cubicBezTo>
                <a:cubicBezTo>
                  <a:pt x="5138" y="6540"/>
                  <a:pt x="5026" y="6497"/>
                  <a:pt x="4939" y="6410"/>
                </a:cubicBezTo>
                <a:lnTo>
                  <a:pt x="2178" y="3649"/>
                </a:lnTo>
                <a:lnTo>
                  <a:pt x="0" y="5827"/>
                </a:lnTo>
                <a:lnTo>
                  <a:pt x="4162" y="9989"/>
                </a:lnTo>
                <a:cubicBezTo>
                  <a:pt x="4453" y="10280"/>
                  <a:pt x="4842" y="10440"/>
                  <a:pt x="5251" y="10440"/>
                </a:cubicBezTo>
                <a:cubicBezTo>
                  <a:pt x="5660" y="10440"/>
                  <a:pt x="6056" y="10280"/>
                  <a:pt x="6340" y="9989"/>
                </a:cubicBezTo>
                <a:lnTo>
                  <a:pt x="14150" y="2179"/>
                </a:lnTo>
                <a:lnTo>
                  <a:pt x="11972" y="1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02" name="Google Shape;602;p30"/>
          <p:cNvSpPr/>
          <p:nvPr/>
        </p:nvSpPr>
        <p:spPr>
          <a:xfrm>
            <a:off x="2768763" y="2077866"/>
            <a:ext cx="320025" cy="228610"/>
          </a:xfrm>
          <a:custGeom>
            <a:rect b="b" l="l" r="r" t="t"/>
            <a:pathLst>
              <a:path extrusionOk="0" h="10440" w="14151">
                <a:moveTo>
                  <a:pt x="11972" y="1"/>
                </a:moveTo>
                <a:lnTo>
                  <a:pt x="5563" y="6410"/>
                </a:lnTo>
                <a:cubicBezTo>
                  <a:pt x="5477" y="6497"/>
                  <a:pt x="5364" y="6540"/>
                  <a:pt x="5251" y="6540"/>
                </a:cubicBezTo>
                <a:cubicBezTo>
                  <a:pt x="5138" y="6540"/>
                  <a:pt x="5026" y="6497"/>
                  <a:pt x="4939" y="6410"/>
                </a:cubicBezTo>
                <a:lnTo>
                  <a:pt x="2178" y="3649"/>
                </a:lnTo>
                <a:lnTo>
                  <a:pt x="0" y="5827"/>
                </a:lnTo>
                <a:lnTo>
                  <a:pt x="4162" y="9989"/>
                </a:lnTo>
                <a:cubicBezTo>
                  <a:pt x="4453" y="10280"/>
                  <a:pt x="4842" y="10440"/>
                  <a:pt x="5251" y="10440"/>
                </a:cubicBezTo>
                <a:cubicBezTo>
                  <a:pt x="5660" y="10440"/>
                  <a:pt x="6056" y="10280"/>
                  <a:pt x="6340" y="9989"/>
                </a:cubicBezTo>
                <a:lnTo>
                  <a:pt x="14150" y="2179"/>
                </a:lnTo>
                <a:lnTo>
                  <a:pt x="11972" y="1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603" name="Google Shape;603;p30"/>
          <p:cNvCxnSpPr/>
          <p:nvPr/>
        </p:nvCxnSpPr>
        <p:spPr>
          <a:xfrm>
            <a:off x="7452575" y="3428888"/>
            <a:ext cx="698400" cy="8400"/>
          </a:xfrm>
          <a:prstGeom prst="straightConnector1">
            <a:avLst/>
          </a:prstGeom>
          <a:noFill/>
          <a:ln cap="flat" cmpd="sng" w="28575">
            <a:solidFill>
              <a:srgbClr val="5F7D95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604" name="Google Shape;604;p30"/>
          <p:cNvCxnSpPr/>
          <p:nvPr/>
        </p:nvCxnSpPr>
        <p:spPr>
          <a:xfrm>
            <a:off x="8151075" y="3423775"/>
            <a:ext cx="0" cy="315900"/>
          </a:xfrm>
          <a:prstGeom prst="straightConnector1">
            <a:avLst/>
          </a:prstGeom>
          <a:noFill/>
          <a:ln cap="flat" cmpd="sng" w="28575">
            <a:solidFill>
              <a:srgbClr val="5F7D95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605" name="Google Shape;605;p30"/>
          <p:cNvSpPr txBox="1"/>
          <p:nvPr>
            <p:ph idx="4294967295" type="subTitle"/>
          </p:nvPr>
        </p:nvSpPr>
        <p:spPr>
          <a:xfrm>
            <a:off x="7202600" y="3749700"/>
            <a:ext cx="2267700" cy="1245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 u="sng">
                <a:solidFill>
                  <a:schemeClr val="hlink"/>
                </a:solidFill>
                <a:hlinkClick r:id="rId3"/>
              </a:rPr>
              <a:t>Google Jamboard</a:t>
            </a:r>
            <a:endParaRPr sz="1300">
              <a:solidFill>
                <a:srgbClr val="2F2F2F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 u="sng">
                <a:solidFill>
                  <a:schemeClr val="hlink"/>
                </a:solidFill>
                <a:hlinkClick r:id="rId4"/>
              </a:rPr>
              <a:t>Padlet</a:t>
            </a:r>
            <a:r>
              <a:rPr lang="en" sz="1300">
                <a:solidFill>
                  <a:srgbClr val="2F2F2F"/>
                </a:solidFill>
              </a:rPr>
              <a:t> </a:t>
            </a:r>
            <a:endParaRPr sz="1300">
              <a:solidFill>
                <a:srgbClr val="2F2F2F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 u="sng">
                <a:solidFill>
                  <a:schemeClr val="hlink"/>
                </a:solidFill>
                <a:hlinkClick r:id="rId5"/>
              </a:rPr>
              <a:t>Lino</a:t>
            </a:r>
            <a:endParaRPr sz="1300">
              <a:solidFill>
                <a:srgbClr val="2F2F2F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 u="sng">
                <a:solidFill>
                  <a:schemeClr val="hlink"/>
                </a:solidFill>
                <a:hlinkClick r:id="rId6"/>
              </a:rPr>
              <a:t>Aggie</a:t>
            </a:r>
            <a:endParaRPr sz="1300">
              <a:solidFill>
                <a:srgbClr val="2F2F2F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rgbClr val="2F2F2F"/>
                </a:solidFill>
              </a:rPr>
              <a:t>Breakout rooms</a:t>
            </a:r>
            <a:endParaRPr sz="1300">
              <a:solidFill>
                <a:srgbClr val="2F2F2F"/>
              </a:solidFill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5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5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800"/>
                                        <p:tgtEl>
                                          <p:spTgt spid="6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5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6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5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6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5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5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6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6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6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609" name="Shape 6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0" name="Google Shape;610;p3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660125" y="1162200"/>
            <a:ext cx="6145424" cy="3451975"/>
          </a:xfrm>
          <a:prstGeom prst="rect">
            <a:avLst/>
          </a:prstGeom>
          <a:noFill/>
          <a:ln>
            <a:noFill/>
          </a:ln>
        </p:spPr>
      </p:pic>
      <p:sp>
        <p:nvSpPr>
          <p:cNvPr id="611" name="Google Shape;611;p31"/>
          <p:cNvSpPr txBox="1"/>
          <p:nvPr>
            <p:ph type="title"/>
          </p:nvPr>
        </p:nvSpPr>
        <p:spPr>
          <a:xfrm>
            <a:off x="1369550" y="359175"/>
            <a:ext cx="6726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Google Jamboard - NOMCON, June 2020</a:t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615" name="Shape 6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6" name="Google Shape;616;p32"/>
          <p:cNvSpPr txBox="1"/>
          <p:nvPr>
            <p:ph type="title"/>
          </p:nvPr>
        </p:nvSpPr>
        <p:spPr>
          <a:xfrm>
            <a:off x="1889093" y="371291"/>
            <a:ext cx="53658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BEST PRACTICES</a:t>
            </a:r>
            <a:endParaRPr/>
          </a:p>
        </p:txBody>
      </p:sp>
      <p:sp>
        <p:nvSpPr>
          <p:cNvPr id="617" name="Google Shape;617;p32"/>
          <p:cNvSpPr txBox="1"/>
          <p:nvPr>
            <p:ph idx="4294967295" type="subTitle"/>
          </p:nvPr>
        </p:nvSpPr>
        <p:spPr>
          <a:xfrm>
            <a:off x="3993975" y="3415725"/>
            <a:ext cx="3641700" cy="320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rgbClr val="2F2F2F"/>
                </a:solidFill>
              </a:rPr>
              <a:t>Don’t forget about accessibility </a:t>
            </a:r>
            <a:endParaRPr sz="2100">
              <a:solidFill>
                <a:srgbClr val="000000"/>
              </a:solidFill>
            </a:endParaRPr>
          </a:p>
        </p:txBody>
      </p:sp>
      <p:sp>
        <p:nvSpPr>
          <p:cNvPr id="618" name="Google Shape;618;p32"/>
          <p:cNvSpPr/>
          <p:nvPr/>
        </p:nvSpPr>
        <p:spPr>
          <a:xfrm>
            <a:off x="2043825" y="3375075"/>
            <a:ext cx="1714800" cy="4017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19" name="Google Shape;619;p32"/>
          <p:cNvSpPr txBox="1"/>
          <p:nvPr>
            <p:ph idx="4294967295" type="subTitle"/>
          </p:nvPr>
        </p:nvSpPr>
        <p:spPr>
          <a:xfrm>
            <a:off x="3993975" y="2832275"/>
            <a:ext cx="3641700" cy="320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rgbClr val="000000"/>
                </a:solidFill>
              </a:rPr>
              <a:t>Use your LibGuides!</a:t>
            </a:r>
            <a:endParaRPr sz="1600">
              <a:solidFill>
                <a:srgbClr val="2F2F2F"/>
              </a:solidFill>
            </a:endParaRPr>
          </a:p>
        </p:txBody>
      </p:sp>
      <p:sp>
        <p:nvSpPr>
          <p:cNvPr id="620" name="Google Shape;620;p32"/>
          <p:cNvSpPr/>
          <p:nvPr/>
        </p:nvSpPr>
        <p:spPr>
          <a:xfrm>
            <a:off x="2043825" y="2791625"/>
            <a:ext cx="1714800" cy="4017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21" name="Google Shape;621;p32"/>
          <p:cNvSpPr txBox="1"/>
          <p:nvPr>
            <p:ph idx="4294967295" type="subTitle"/>
          </p:nvPr>
        </p:nvSpPr>
        <p:spPr>
          <a:xfrm>
            <a:off x="3993975" y="2248825"/>
            <a:ext cx="4777200" cy="320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rgbClr val="2F2F2F"/>
                </a:solidFill>
              </a:rPr>
              <a:t>Content should be delivered in manageable pieces</a:t>
            </a:r>
            <a:endParaRPr sz="2100">
              <a:solidFill>
                <a:srgbClr val="000000"/>
              </a:solidFill>
            </a:endParaRPr>
          </a:p>
        </p:txBody>
      </p:sp>
      <p:sp>
        <p:nvSpPr>
          <p:cNvPr id="622" name="Google Shape;622;p32"/>
          <p:cNvSpPr/>
          <p:nvPr/>
        </p:nvSpPr>
        <p:spPr>
          <a:xfrm>
            <a:off x="2043825" y="2208175"/>
            <a:ext cx="1714800" cy="4017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23" name="Google Shape;623;p32"/>
          <p:cNvSpPr txBox="1"/>
          <p:nvPr>
            <p:ph idx="4294967295" type="subTitle"/>
          </p:nvPr>
        </p:nvSpPr>
        <p:spPr>
          <a:xfrm>
            <a:off x="3993975" y="1665375"/>
            <a:ext cx="4935300" cy="320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rgbClr val="2F2F2F"/>
                </a:solidFill>
              </a:rPr>
              <a:t>Scaling back is OK!</a:t>
            </a:r>
            <a:endParaRPr sz="1600">
              <a:solidFill>
                <a:srgbClr val="2F2F2F"/>
              </a:solidFill>
            </a:endParaRPr>
          </a:p>
        </p:txBody>
      </p:sp>
      <p:sp>
        <p:nvSpPr>
          <p:cNvPr id="624" name="Google Shape;624;p32"/>
          <p:cNvSpPr/>
          <p:nvPr/>
        </p:nvSpPr>
        <p:spPr>
          <a:xfrm>
            <a:off x="2043825" y="1624725"/>
            <a:ext cx="1714800" cy="4017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25" name="Google Shape;625;p32"/>
          <p:cNvSpPr/>
          <p:nvPr/>
        </p:nvSpPr>
        <p:spPr>
          <a:xfrm>
            <a:off x="2741213" y="1709991"/>
            <a:ext cx="320025" cy="228610"/>
          </a:xfrm>
          <a:custGeom>
            <a:rect b="b" l="l" r="r" t="t"/>
            <a:pathLst>
              <a:path extrusionOk="0" h="10440" w="14151">
                <a:moveTo>
                  <a:pt x="11972" y="1"/>
                </a:moveTo>
                <a:lnTo>
                  <a:pt x="5563" y="6410"/>
                </a:lnTo>
                <a:cubicBezTo>
                  <a:pt x="5477" y="6497"/>
                  <a:pt x="5364" y="6540"/>
                  <a:pt x="5251" y="6540"/>
                </a:cubicBezTo>
                <a:cubicBezTo>
                  <a:pt x="5138" y="6540"/>
                  <a:pt x="5026" y="6497"/>
                  <a:pt x="4939" y="6410"/>
                </a:cubicBezTo>
                <a:lnTo>
                  <a:pt x="2178" y="3649"/>
                </a:lnTo>
                <a:lnTo>
                  <a:pt x="0" y="5827"/>
                </a:lnTo>
                <a:lnTo>
                  <a:pt x="4162" y="9989"/>
                </a:lnTo>
                <a:cubicBezTo>
                  <a:pt x="4453" y="10280"/>
                  <a:pt x="4842" y="10440"/>
                  <a:pt x="5251" y="10440"/>
                </a:cubicBezTo>
                <a:cubicBezTo>
                  <a:pt x="5660" y="10440"/>
                  <a:pt x="6056" y="10280"/>
                  <a:pt x="6340" y="9989"/>
                </a:cubicBezTo>
                <a:lnTo>
                  <a:pt x="14150" y="2179"/>
                </a:lnTo>
                <a:lnTo>
                  <a:pt x="11972" y="1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26" name="Google Shape;626;p32"/>
          <p:cNvSpPr/>
          <p:nvPr/>
        </p:nvSpPr>
        <p:spPr>
          <a:xfrm>
            <a:off x="2741213" y="2878166"/>
            <a:ext cx="320025" cy="228610"/>
          </a:xfrm>
          <a:custGeom>
            <a:rect b="b" l="l" r="r" t="t"/>
            <a:pathLst>
              <a:path extrusionOk="0" h="10440" w="14151">
                <a:moveTo>
                  <a:pt x="11972" y="1"/>
                </a:moveTo>
                <a:lnTo>
                  <a:pt x="5563" y="6410"/>
                </a:lnTo>
                <a:cubicBezTo>
                  <a:pt x="5477" y="6497"/>
                  <a:pt x="5364" y="6540"/>
                  <a:pt x="5251" y="6540"/>
                </a:cubicBezTo>
                <a:cubicBezTo>
                  <a:pt x="5138" y="6540"/>
                  <a:pt x="5026" y="6497"/>
                  <a:pt x="4939" y="6410"/>
                </a:cubicBezTo>
                <a:lnTo>
                  <a:pt x="2178" y="3649"/>
                </a:lnTo>
                <a:lnTo>
                  <a:pt x="0" y="5827"/>
                </a:lnTo>
                <a:lnTo>
                  <a:pt x="4162" y="9989"/>
                </a:lnTo>
                <a:cubicBezTo>
                  <a:pt x="4453" y="10280"/>
                  <a:pt x="4842" y="10440"/>
                  <a:pt x="5251" y="10440"/>
                </a:cubicBezTo>
                <a:cubicBezTo>
                  <a:pt x="5660" y="10440"/>
                  <a:pt x="6056" y="10280"/>
                  <a:pt x="6340" y="9989"/>
                </a:cubicBezTo>
                <a:lnTo>
                  <a:pt x="14150" y="2179"/>
                </a:lnTo>
                <a:lnTo>
                  <a:pt x="11972" y="1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27" name="Google Shape;627;p32"/>
          <p:cNvSpPr/>
          <p:nvPr/>
        </p:nvSpPr>
        <p:spPr>
          <a:xfrm>
            <a:off x="2741213" y="3461616"/>
            <a:ext cx="320025" cy="228610"/>
          </a:xfrm>
          <a:custGeom>
            <a:rect b="b" l="l" r="r" t="t"/>
            <a:pathLst>
              <a:path extrusionOk="0" h="10440" w="14151">
                <a:moveTo>
                  <a:pt x="11972" y="1"/>
                </a:moveTo>
                <a:lnTo>
                  <a:pt x="5563" y="6410"/>
                </a:lnTo>
                <a:cubicBezTo>
                  <a:pt x="5477" y="6497"/>
                  <a:pt x="5364" y="6540"/>
                  <a:pt x="5251" y="6540"/>
                </a:cubicBezTo>
                <a:cubicBezTo>
                  <a:pt x="5138" y="6540"/>
                  <a:pt x="5026" y="6497"/>
                  <a:pt x="4939" y="6410"/>
                </a:cubicBezTo>
                <a:lnTo>
                  <a:pt x="2178" y="3649"/>
                </a:lnTo>
                <a:lnTo>
                  <a:pt x="0" y="5827"/>
                </a:lnTo>
                <a:lnTo>
                  <a:pt x="4162" y="9989"/>
                </a:lnTo>
                <a:cubicBezTo>
                  <a:pt x="4453" y="10280"/>
                  <a:pt x="4842" y="10440"/>
                  <a:pt x="5251" y="10440"/>
                </a:cubicBezTo>
                <a:cubicBezTo>
                  <a:pt x="5660" y="10440"/>
                  <a:pt x="6056" y="10280"/>
                  <a:pt x="6340" y="9989"/>
                </a:cubicBezTo>
                <a:lnTo>
                  <a:pt x="14150" y="2179"/>
                </a:lnTo>
                <a:lnTo>
                  <a:pt x="11972" y="1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28" name="Google Shape;628;p32"/>
          <p:cNvSpPr/>
          <p:nvPr/>
        </p:nvSpPr>
        <p:spPr>
          <a:xfrm>
            <a:off x="2741213" y="2294716"/>
            <a:ext cx="320025" cy="228610"/>
          </a:xfrm>
          <a:custGeom>
            <a:rect b="b" l="l" r="r" t="t"/>
            <a:pathLst>
              <a:path extrusionOk="0" h="10440" w="14151">
                <a:moveTo>
                  <a:pt x="11972" y="1"/>
                </a:moveTo>
                <a:lnTo>
                  <a:pt x="5563" y="6410"/>
                </a:lnTo>
                <a:cubicBezTo>
                  <a:pt x="5477" y="6497"/>
                  <a:pt x="5364" y="6540"/>
                  <a:pt x="5251" y="6540"/>
                </a:cubicBezTo>
                <a:cubicBezTo>
                  <a:pt x="5138" y="6540"/>
                  <a:pt x="5026" y="6497"/>
                  <a:pt x="4939" y="6410"/>
                </a:cubicBezTo>
                <a:lnTo>
                  <a:pt x="2178" y="3649"/>
                </a:lnTo>
                <a:lnTo>
                  <a:pt x="0" y="5827"/>
                </a:lnTo>
                <a:lnTo>
                  <a:pt x="4162" y="9989"/>
                </a:lnTo>
                <a:cubicBezTo>
                  <a:pt x="4453" y="10280"/>
                  <a:pt x="4842" y="10440"/>
                  <a:pt x="5251" y="10440"/>
                </a:cubicBezTo>
                <a:cubicBezTo>
                  <a:pt x="5660" y="10440"/>
                  <a:pt x="6056" y="10280"/>
                  <a:pt x="6340" y="9989"/>
                </a:cubicBezTo>
                <a:lnTo>
                  <a:pt x="14150" y="2179"/>
                </a:lnTo>
                <a:lnTo>
                  <a:pt x="11972" y="1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29" name="Google Shape;629;p32"/>
          <p:cNvSpPr/>
          <p:nvPr/>
        </p:nvSpPr>
        <p:spPr>
          <a:xfrm>
            <a:off x="5905500" y="3833450"/>
            <a:ext cx="2920800" cy="12000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630" name="Google Shape;630;p32"/>
          <p:cNvCxnSpPr/>
          <p:nvPr/>
        </p:nvCxnSpPr>
        <p:spPr>
          <a:xfrm>
            <a:off x="6833175" y="3571713"/>
            <a:ext cx="698400" cy="8400"/>
          </a:xfrm>
          <a:prstGeom prst="straightConnector1">
            <a:avLst/>
          </a:prstGeom>
          <a:noFill/>
          <a:ln cap="flat" cmpd="sng" w="28575">
            <a:solidFill>
              <a:srgbClr val="5F7D95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631" name="Google Shape;631;p32"/>
          <p:cNvCxnSpPr/>
          <p:nvPr/>
        </p:nvCxnSpPr>
        <p:spPr>
          <a:xfrm>
            <a:off x="7531575" y="3571725"/>
            <a:ext cx="0" cy="315900"/>
          </a:xfrm>
          <a:prstGeom prst="straightConnector1">
            <a:avLst/>
          </a:prstGeom>
          <a:noFill/>
          <a:ln cap="flat" cmpd="sng" w="28575">
            <a:solidFill>
              <a:srgbClr val="5F7D95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632" name="Google Shape;632;p32"/>
          <p:cNvSpPr txBox="1"/>
          <p:nvPr>
            <p:ph idx="4294967295" type="subTitle"/>
          </p:nvPr>
        </p:nvSpPr>
        <p:spPr>
          <a:xfrm>
            <a:off x="5905500" y="3810500"/>
            <a:ext cx="2772900" cy="1245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Clr>
                <a:srgbClr val="2F2F2F"/>
              </a:buClr>
              <a:buSzPts val="1300"/>
              <a:buChar char="●"/>
            </a:pPr>
            <a:r>
              <a:rPr lang="en" sz="1300" u="sng">
                <a:solidFill>
                  <a:schemeClr val="hlink"/>
                </a:solidFill>
                <a:hlinkClick r:id="rId3"/>
              </a:rPr>
              <a:t>Web Content Accessibility Guidelines</a:t>
            </a:r>
            <a:endParaRPr sz="1300">
              <a:solidFill>
                <a:srgbClr val="2F2F2F"/>
              </a:solidFill>
            </a:endParaRPr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Clr>
                <a:srgbClr val="2F2F2F"/>
              </a:buClr>
              <a:buSzPts val="1300"/>
              <a:buChar char="●"/>
            </a:pPr>
            <a:r>
              <a:rPr lang="en" sz="1300" u="sng">
                <a:solidFill>
                  <a:schemeClr val="hlink"/>
                </a:solidFill>
                <a:hlinkClick r:id="rId4"/>
              </a:rPr>
              <a:t>LibGuides Accessibility Best Practices</a:t>
            </a:r>
            <a:endParaRPr sz="1300">
              <a:solidFill>
                <a:srgbClr val="2F2F2F"/>
              </a:solidFill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6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6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6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6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6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6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6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6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6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6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6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6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636" name="Shape 6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7" name="Google Shape;637;p33"/>
          <p:cNvSpPr txBox="1"/>
          <p:nvPr>
            <p:ph type="title"/>
          </p:nvPr>
        </p:nvSpPr>
        <p:spPr>
          <a:xfrm>
            <a:off x="3321300" y="1775550"/>
            <a:ext cx="5102700" cy="1742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Asynchronous</a:t>
            </a: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641" name="Shape 6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2" name="Google Shape;642;p34"/>
          <p:cNvSpPr txBox="1"/>
          <p:nvPr>
            <p:ph type="title"/>
          </p:nvPr>
        </p:nvSpPr>
        <p:spPr>
          <a:xfrm>
            <a:off x="5452775" y="2200600"/>
            <a:ext cx="3040200" cy="553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/>
              <a:t>ZINE WORKSHOPS</a:t>
            </a:r>
            <a:endParaRPr sz="2400"/>
          </a:p>
        </p:txBody>
      </p:sp>
      <p:pic>
        <p:nvPicPr>
          <p:cNvPr id="643" name="Google Shape;643;p3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04800" y="755675"/>
            <a:ext cx="4842851" cy="363213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647" name="Shape 6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8" name="Google Shape;648;p35"/>
          <p:cNvSpPr/>
          <p:nvPr/>
        </p:nvSpPr>
        <p:spPr>
          <a:xfrm>
            <a:off x="1031925" y="0"/>
            <a:ext cx="3260400" cy="3251400"/>
          </a:xfrm>
          <a:prstGeom prst="rect">
            <a:avLst/>
          </a:prstGeom>
          <a:solidFill>
            <a:srgbClr val="18F1D8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49" name="Google Shape;649;p35"/>
          <p:cNvSpPr/>
          <p:nvPr/>
        </p:nvSpPr>
        <p:spPr>
          <a:xfrm>
            <a:off x="4854875" y="1892000"/>
            <a:ext cx="3260400" cy="3251400"/>
          </a:xfrm>
          <a:prstGeom prst="rect">
            <a:avLst/>
          </a:prstGeom>
          <a:solidFill>
            <a:srgbClr val="18F1D8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50" name="Google Shape;650;p35"/>
          <p:cNvSpPr txBox="1"/>
          <p:nvPr>
            <p:ph idx="3" type="subTitle"/>
          </p:nvPr>
        </p:nvSpPr>
        <p:spPr>
          <a:xfrm flipH="1">
            <a:off x="4854875" y="1938650"/>
            <a:ext cx="3260400" cy="320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7500" lvl="0" marL="457200" rtl="0" algn="l">
              <a:lnSpc>
                <a:spcPct val="125454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Char char="●"/>
            </a:pPr>
            <a:r>
              <a:rPr lang="en" sz="1400">
                <a:solidFill>
                  <a:srgbClr val="000000"/>
                </a:solidFill>
              </a:rPr>
              <a:t>Noncommercial</a:t>
            </a:r>
            <a:endParaRPr sz="1400">
              <a:solidFill>
                <a:srgbClr val="000000"/>
              </a:solidFill>
            </a:endParaRPr>
          </a:p>
          <a:p>
            <a:pPr indent="-317500" lvl="0" marL="457200" rtl="0" algn="l">
              <a:lnSpc>
                <a:spcPct val="125454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Char char="●"/>
            </a:pPr>
            <a:r>
              <a:rPr lang="en" sz="1400">
                <a:solidFill>
                  <a:srgbClr val="000000"/>
                </a:solidFill>
              </a:rPr>
              <a:t>Nonprofessional</a:t>
            </a:r>
            <a:endParaRPr sz="1400">
              <a:solidFill>
                <a:srgbClr val="000000"/>
              </a:solidFill>
            </a:endParaRPr>
          </a:p>
          <a:p>
            <a:pPr indent="-317500" lvl="0" marL="457200" rtl="0" algn="l">
              <a:lnSpc>
                <a:spcPct val="125454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Char char="●"/>
            </a:pPr>
            <a:r>
              <a:rPr lang="en" sz="1400">
                <a:solidFill>
                  <a:srgbClr val="000000"/>
                </a:solidFill>
              </a:rPr>
              <a:t>Small circulation</a:t>
            </a:r>
            <a:endParaRPr sz="1400">
              <a:solidFill>
                <a:srgbClr val="000000"/>
              </a:solidFill>
            </a:endParaRPr>
          </a:p>
          <a:p>
            <a:pPr indent="-317500" lvl="0" marL="457200" rtl="0" algn="l">
              <a:lnSpc>
                <a:spcPct val="125454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Char char="●"/>
            </a:pPr>
            <a:r>
              <a:rPr lang="en" sz="1400">
                <a:solidFill>
                  <a:srgbClr val="000000"/>
                </a:solidFill>
              </a:rPr>
              <a:t>Self-published</a:t>
            </a:r>
            <a:endParaRPr sz="1400">
              <a:solidFill>
                <a:srgbClr val="000000"/>
              </a:solidFill>
            </a:endParaRPr>
          </a:p>
          <a:p>
            <a:pPr indent="-317500" lvl="0" marL="457200" rtl="0" algn="l">
              <a:lnSpc>
                <a:spcPct val="125454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Char char="●"/>
            </a:pPr>
            <a:r>
              <a:rPr lang="en" sz="1400">
                <a:solidFill>
                  <a:srgbClr val="000000"/>
                </a:solidFill>
              </a:rPr>
              <a:t>Not created for profit</a:t>
            </a:r>
            <a:endParaRPr sz="1400">
              <a:solidFill>
                <a:srgbClr val="000000"/>
              </a:solidFill>
            </a:endParaRPr>
          </a:p>
          <a:p>
            <a:pPr indent="-317500" lvl="0" marL="457200" rtl="0" algn="l">
              <a:lnSpc>
                <a:spcPct val="125454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Char char="●"/>
            </a:pPr>
            <a:r>
              <a:rPr lang="en" sz="1400">
                <a:solidFill>
                  <a:srgbClr val="000000"/>
                </a:solidFill>
              </a:rPr>
              <a:t>Associated with counter cultures and marginalized peoples</a:t>
            </a:r>
            <a:endParaRPr sz="1400">
              <a:solidFill>
                <a:srgbClr val="000000"/>
              </a:solidFill>
            </a:endParaRPr>
          </a:p>
          <a:p>
            <a:pPr indent="-317500" lvl="0" marL="457200" rtl="0" algn="l">
              <a:lnSpc>
                <a:spcPct val="125454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Char char="●"/>
            </a:pPr>
            <a:r>
              <a:rPr lang="en" sz="1400">
                <a:solidFill>
                  <a:srgbClr val="000000"/>
                </a:solidFill>
              </a:rPr>
              <a:t>Handmade, often with a DIY or collage aesthetic</a:t>
            </a:r>
            <a:endParaRPr sz="1400">
              <a:solidFill>
                <a:srgbClr val="000000"/>
              </a:solidFill>
            </a:endParaRPr>
          </a:p>
          <a:p>
            <a:pPr indent="-317500" lvl="0" marL="457200" rtl="0" algn="l">
              <a:lnSpc>
                <a:spcPct val="125454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Char char="●"/>
            </a:pPr>
            <a:r>
              <a:rPr lang="en" sz="1400">
                <a:solidFill>
                  <a:srgbClr val="000000"/>
                </a:solidFill>
              </a:rPr>
              <a:t>Use both text and image - either original or found/appropriated</a:t>
            </a:r>
            <a:endParaRPr sz="1400">
              <a:solidFill>
                <a:srgbClr val="000000"/>
              </a:solidFill>
            </a:endParaRPr>
          </a:p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51" name="Google Shape;651;p35"/>
          <p:cNvSpPr txBox="1"/>
          <p:nvPr>
            <p:ph type="ctrTitle"/>
          </p:nvPr>
        </p:nvSpPr>
        <p:spPr>
          <a:xfrm flipH="1">
            <a:off x="1031925" y="464500"/>
            <a:ext cx="3260400" cy="588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900"/>
              <a:t>WHAT IS A ZINE?</a:t>
            </a:r>
            <a:endParaRPr sz="2900"/>
          </a:p>
        </p:txBody>
      </p:sp>
      <p:pic>
        <p:nvPicPr>
          <p:cNvPr id="652" name="Google Shape;652;p3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80175" y="1239350"/>
            <a:ext cx="3963900" cy="29689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Public Services Meeting by Slidesgo">
  <a:themeElements>
    <a:clrScheme name="Simple Light">
      <a:dk1>
        <a:srgbClr val="202020"/>
      </a:dk1>
      <a:lt1>
        <a:srgbClr val="FAFAFA"/>
      </a:lt1>
      <a:dk2>
        <a:srgbClr val="18F1D8"/>
      </a:dk2>
      <a:lt2>
        <a:srgbClr val="202020"/>
      </a:lt2>
      <a:accent1>
        <a:srgbClr val="FAFAFA"/>
      </a:accent1>
      <a:accent2>
        <a:srgbClr val="18F1D8"/>
      </a:accent2>
      <a:accent3>
        <a:srgbClr val="202020"/>
      </a:accent3>
      <a:accent4>
        <a:srgbClr val="FAFAFA"/>
      </a:accent4>
      <a:accent5>
        <a:srgbClr val="18F1D8"/>
      </a:accent5>
      <a:accent6>
        <a:srgbClr val="FAFAFA"/>
      </a:accent6>
      <a:hlink>
        <a:srgbClr val="202020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