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3"/>
  </p:notesMasterIdLst>
  <p:sldIdLst>
    <p:sldId id="256" r:id="rId2"/>
  </p:sldIdLst>
  <p:sldSz cx="36576000" cy="29260800"/>
  <p:notesSz cx="6858000" cy="9144000"/>
  <p:embeddedFontLst>
    <p:embeddedFont>
      <p:font typeface="Lobster" pitchFamily="2" charset="77"/>
      <p:regular r:id="rId4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9216">
          <p15:clr>
            <a:srgbClr val="A4A3A4"/>
          </p15:clr>
        </p15:guide>
        <p15:guide id="2" pos="115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021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5854"/>
    <p:restoredTop sz="94643"/>
  </p:normalViewPr>
  <p:slideViewPr>
    <p:cSldViewPr snapToGrid="0">
      <p:cViewPr>
        <p:scale>
          <a:sx n="21" d="100"/>
          <a:sy n="21" d="100"/>
        </p:scale>
        <p:origin x="3336" y="832"/>
      </p:cViewPr>
      <p:guideLst>
        <p:guide orient="horz" pos="9216"/>
        <p:guide pos="115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font" Target="fonts/font1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286196" y="685800"/>
            <a:ext cx="42861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1285875" y="685800"/>
            <a:ext cx="428625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1246833" y="4235804"/>
            <a:ext cx="34082100" cy="11676900"/>
          </a:xfrm>
          <a:prstGeom prst="rect">
            <a:avLst/>
          </a:prstGeom>
        </p:spPr>
        <p:txBody>
          <a:bodyPr spcFirstLastPara="1" wrap="square" lIns="411750" tIns="411750" rIns="411750" bIns="41175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1pPr>
            <a:lvl2pPr lvl="1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2pPr>
            <a:lvl3pPr lvl="2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3pPr>
            <a:lvl4pPr lvl="3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4pPr>
            <a:lvl5pPr lvl="4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5pPr>
            <a:lvl6pPr lvl="5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6pPr>
            <a:lvl7pPr lvl="6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7pPr>
            <a:lvl8pPr lvl="7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8pPr>
            <a:lvl9pPr lvl="8" algn="ctr">
              <a:spcBef>
                <a:spcPts val="0"/>
              </a:spcBef>
              <a:spcAft>
                <a:spcPts val="0"/>
              </a:spcAft>
              <a:buSzPts val="23400"/>
              <a:buNone/>
              <a:defRPr sz="234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1246800" y="16123022"/>
            <a:ext cx="34082100" cy="45090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600"/>
              <a:buNone/>
              <a:defRPr sz="126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1246800" y="6292622"/>
            <a:ext cx="34082100" cy="11170200"/>
          </a:xfrm>
          <a:prstGeom prst="rect">
            <a:avLst/>
          </a:prstGeom>
        </p:spPr>
        <p:txBody>
          <a:bodyPr spcFirstLastPara="1" wrap="square" lIns="411750" tIns="411750" rIns="411750" bIns="41175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0"/>
              <a:buNone/>
              <a:defRPr sz="54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1246800" y="17932658"/>
            <a:ext cx="34082100" cy="74001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marL="457200" lvl="0" indent="-742950" algn="ctr">
              <a:spcBef>
                <a:spcPts val="0"/>
              </a:spcBef>
              <a:spcAft>
                <a:spcPts val="0"/>
              </a:spcAft>
              <a:buSzPts val="8100"/>
              <a:buChar char="●"/>
              <a:defRPr/>
            </a:lvl1pPr>
            <a:lvl2pPr marL="914400" lvl="1" indent="-628650" algn="ctr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2pPr>
            <a:lvl3pPr marL="1371600" lvl="2" indent="-628650" algn="ctr">
              <a:spcBef>
                <a:spcPts val="7200"/>
              </a:spcBef>
              <a:spcAft>
                <a:spcPts val="0"/>
              </a:spcAft>
              <a:buSzPts val="6300"/>
              <a:buChar char="■"/>
              <a:defRPr/>
            </a:lvl3pPr>
            <a:lvl4pPr marL="1828800" lvl="3" indent="-628650" algn="ctr">
              <a:spcBef>
                <a:spcPts val="7200"/>
              </a:spcBef>
              <a:spcAft>
                <a:spcPts val="0"/>
              </a:spcAft>
              <a:buSzPts val="6300"/>
              <a:buChar char="●"/>
              <a:defRPr/>
            </a:lvl4pPr>
            <a:lvl5pPr marL="2286000" lvl="4" indent="-628650" algn="ctr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5pPr>
            <a:lvl6pPr marL="2743200" lvl="5" indent="-628650" algn="ctr">
              <a:spcBef>
                <a:spcPts val="7200"/>
              </a:spcBef>
              <a:spcAft>
                <a:spcPts val="0"/>
              </a:spcAft>
              <a:buSzPts val="6300"/>
              <a:buChar char="■"/>
              <a:defRPr/>
            </a:lvl6pPr>
            <a:lvl7pPr marL="3200400" lvl="6" indent="-628650" algn="ctr">
              <a:spcBef>
                <a:spcPts val="7200"/>
              </a:spcBef>
              <a:spcAft>
                <a:spcPts val="0"/>
              </a:spcAft>
              <a:buSzPts val="6300"/>
              <a:buChar char="●"/>
              <a:defRPr/>
            </a:lvl7pPr>
            <a:lvl8pPr marL="3657600" lvl="7" indent="-628650" algn="ctr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8pPr>
            <a:lvl9pPr marL="4114800" lvl="8" indent="-628650" algn="ctr">
              <a:spcBef>
                <a:spcPts val="7200"/>
              </a:spcBef>
              <a:spcAft>
                <a:spcPts val="7200"/>
              </a:spcAft>
              <a:buSzPts val="63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1246800" y="12235947"/>
            <a:ext cx="34082100" cy="47889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1pPr>
            <a:lvl2pPr lvl="1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2pPr>
            <a:lvl3pPr lvl="2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3pPr>
            <a:lvl4pPr lvl="3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4pPr>
            <a:lvl5pPr lvl="4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5pPr>
            <a:lvl6pPr lvl="5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6pPr>
            <a:lvl7pPr lvl="6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7pPr>
            <a:lvl8pPr lvl="7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8pPr>
            <a:lvl9pPr lvl="8" algn="ctr">
              <a:spcBef>
                <a:spcPts val="0"/>
              </a:spcBef>
              <a:spcAft>
                <a:spcPts val="0"/>
              </a:spcAft>
              <a:buSzPts val="16200"/>
              <a:buNone/>
              <a:defRPr sz="162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1246800" y="2531698"/>
            <a:ext cx="34082100" cy="32580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1246800" y="6556302"/>
            <a:ext cx="34082100" cy="194355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marL="457200" lvl="0" indent="-742950">
              <a:spcBef>
                <a:spcPts val="0"/>
              </a:spcBef>
              <a:spcAft>
                <a:spcPts val="0"/>
              </a:spcAft>
              <a:buSzPts val="8100"/>
              <a:buChar char="●"/>
              <a:defRPr/>
            </a:lvl1pPr>
            <a:lvl2pPr marL="914400" lvl="1" indent="-628650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2pPr>
            <a:lvl3pPr marL="1371600" lvl="2" indent="-628650">
              <a:spcBef>
                <a:spcPts val="7200"/>
              </a:spcBef>
              <a:spcAft>
                <a:spcPts val="0"/>
              </a:spcAft>
              <a:buSzPts val="6300"/>
              <a:buChar char="■"/>
              <a:defRPr/>
            </a:lvl3pPr>
            <a:lvl4pPr marL="1828800" lvl="3" indent="-628650">
              <a:spcBef>
                <a:spcPts val="7200"/>
              </a:spcBef>
              <a:spcAft>
                <a:spcPts val="0"/>
              </a:spcAft>
              <a:buSzPts val="6300"/>
              <a:buChar char="●"/>
              <a:defRPr/>
            </a:lvl4pPr>
            <a:lvl5pPr marL="2286000" lvl="4" indent="-628650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5pPr>
            <a:lvl6pPr marL="2743200" lvl="5" indent="-628650">
              <a:spcBef>
                <a:spcPts val="7200"/>
              </a:spcBef>
              <a:spcAft>
                <a:spcPts val="0"/>
              </a:spcAft>
              <a:buSzPts val="6300"/>
              <a:buChar char="■"/>
              <a:defRPr/>
            </a:lvl6pPr>
            <a:lvl7pPr marL="3200400" lvl="6" indent="-628650">
              <a:spcBef>
                <a:spcPts val="7200"/>
              </a:spcBef>
              <a:spcAft>
                <a:spcPts val="0"/>
              </a:spcAft>
              <a:buSzPts val="6300"/>
              <a:buChar char="●"/>
              <a:defRPr/>
            </a:lvl7pPr>
            <a:lvl8pPr marL="3657600" lvl="7" indent="-628650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8pPr>
            <a:lvl9pPr marL="4114800" lvl="8" indent="-628650">
              <a:spcBef>
                <a:spcPts val="7200"/>
              </a:spcBef>
              <a:spcAft>
                <a:spcPts val="7200"/>
              </a:spcAft>
              <a:buSzPts val="63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1246800" y="2531698"/>
            <a:ext cx="34082100" cy="32580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1246800" y="6556302"/>
            <a:ext cx="15999900" cy="194355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marL="457200" lvl="0" indent="-62865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1pPr>
            <a:lvl2pPr marL="914400" lvl="1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2pPr>
            <a:lvl3pPr marL="1371600" lvl="2" indent="-571500">
              <a:spcBef>
                <a:spcPts val="7200"/>
              </a:spcBef>
              <a:spcAft>
                <a:spcPts val="0"/>
              </a:spcAft>
              <a:buSzPts val="5400"/>
              <a:buChar char="■"/>
              <a:defRPr sz="5400"/>
            </a:lvl3pPr>
            <a:lvl4pPr marL="1828800" lvl="3" indent="-571500">
              <a:spcBef>
                <a:spcPts val="7200"/>
              </a:spcBef>
              <a:spcAft>
                <a:spcPts val="0"/>
              </a:spcAft>
              <a:buSzPts val="5400"/>
              <a:buChar char="●"/>
              <a:defRPr sz="5400"/>
            </a:lvl4pPr>
            <a:lvl5pPr marL="2286000" lvl="4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5pPr>
            <a:lvl6pPr marL="2743200" lvl="5" indent="-571500">
              <a:spcBef>
                <a:spcPts val="7200"/>
              </a:spcBef>
              <a:spcAft>
                <a:spcPts val="0"/>
              </a:spcAft>
              <a:buSzPts val="5400"/>
              <a:buChar char="■"/>
              <a:defRPr sz="5400"/>
            </a:lvl6pPr>
            <a:lvl7pPr marL="3200400" lvl="6" indent="-571500">
              <a:spcBef>
                <a:spcPts val="7200"/>
              </a:spcBef>
              <a:spcAft>
                <a:spcPts val="0"/>
              </a:spcAft>
              <a:buSzPts val="5400"/>
              <a:buChar char="●"/>
              <a:defRPr sz="5400"/>
            </a:lvl7pPr>
            <a:lvl8pPr marL="3657600" lvl="7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8pPr>
            <a:lvl9pPr marL="4114800" lvl="8" indent="-571500">
              <a:spcBef>
                <a:spcPts val="7200"/>
              </a:spcBef>
              <a:spcAft>
                <a:spcPts val="7200"/>
              </a:spcAft>
              <a:buSzPts val="5400"/>
              <a:buChar char="■"/>
              <a:defRPr sz="54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19329600" y="6556302"/>
            <a:ext cx="15999900" cy="194355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marL="457200" lvl="0" indent="-628650">
              <a:spcBef>
                <a:spcPts val="0"/>
              </a:spcBef>
              <a:spcAft>
                <a:spcPts val="0"/>
              </a:spcAft>
              <a:buSzPts val="6300"/>
              <a:buChar char="●"/>
              <a:defRPr sz="6300"/>
            </a:lvl1pPr>
            <a:lvl2pPr marL="914400" lvl="1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2pPr>
            <a:lvl3pPr marL="1371600" lvl="2" indent="-571500">
              <a:spcBef>
                <a:spcPts val="7200"/>
              </a:spcBef>
              <a:spcAft>
                <a:spcPts val="0"/>
              </a:spcAft>
              <a:buSzPts val="5400"/>
              <a:buChar char="■"/>
              <a:defRPr sz="5400"/>
            </a:lvl3pPr>
            <a:lvl4pPr marL="1828800" lvl="3" indent="-571500">
              <a:spcBef>
                <a:spcPts val="7200"/>
              </a:spcBef>
              <a:spcAft>
                <a:spcPts val="0"/>
              </a:spcAft>
              <a:buSzPts val="5400"/>
              <a:buChar char="●"/>
              <a:defRPr sz="5400"/>
            </a:lvl4pPr>
            <a:lvl5pPr marL="2286000" lvl="4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5pPr>
            <a:lvl6pPr marL="2743200" lvl="5" indent="-571500">
              <a:spcBef>
                <a:spcPts val="7200"/>
              </a:spcBef>
              <a:spcAft>
                <a:spcPts val="0"/>
              </a:spcAft>
              <a:buSzPts val="5400"/>
              <a:buChar char="■"/>
              <a:defRPr sz="5400"/>
            </a:lvl6pPr>
            <a:lvl7pPr marL="3200400" lvl="6" indent="-571500">
              <a:spcBef>
                <a:spcPts val="7200"/>
              </a:spcBef>
              <a:spcAft>
                <a:spcPts val="0"/>
              </a:spcAft>
              <a:buSzPts val="5400"/>
              <a:buChar char="●"/>
              <a:defRPr sz="5400"/>
            </a:lvl7pPr>
            <a:lvl8pPr marL="3657600" lvl="7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8pPr>
            <a:lvl9pPr marL="4114800" lvl="8" indent="-571500">
              <a:spcBef>
                <a:spcPts val="7200"/>
              </a:spcBef>
              <a:spcAft>
                <a:spcPts val="7200"/>
              </a:spcAft>
              <a:buSzPts val="5400"/>
              <a:buChar char="■"/>
              <a:defRPr sz="54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1246800" y="2531698"/>
            <a:ext cx="34082100" cy="32580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26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1246800" y="3160747"/>
            <a:ext cx="11232000" cy="4299000"/>
          </a:xfrm>
          <a:prstGeom prst="rect">
            <a:avLst/>
          </a:prstGeom>
        </p:spPr>
        <p:txBody>
          <a:bodyPr spcFirstLastPara="1" wrap="square" lIns="411750" tIns="411750" rIns="411750" bIns="411750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1pPr>
            <a:lvl2pPr lvl="1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2pPr>
            <a:lvl3pPr lvl="2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3pPr>
            <a:lvl4pPr lvl="3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4pPr>
            <a:lvl5pPr lvl="4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5pPr>
            <a:lvl6pPr lvl="5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6pPr>
            <a:lvl7pPr lvl="6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7pPr>
            <a:lvl8pPr lvl="7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8pPr>
            <a:lvl9pPr lvl="8">
              <a:spcBef>
                <a:spcPts val="0"/>
              </a:spcBef>
              <a:spcAft>
                <a:spcPts val="0"/>
              </a:spcAft>
              <a:buSzPts val="10800"/>
              <a:buNone/>
              <a:defRPr sz="108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1246800" y="7905280"/>
            <a:ext cx="11232000" cy="180873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marL="457200" lvl="0" indent="-571500">
              <a:spcBef>
                <a:spcPts val="0"/>
              </a:spcBef>
              <a:spcAft>
                <a:spcPts val="0"/>
              </a:spcAft>
              <a:buSzPts val="5400"/>
              <a:buChar char="●"/>
              <a:defRPr sz="5400"/>
            </a:lvl1pPr>
            <a:lvl2pPr marL="914400" lvl="1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2pPr>
            <a:lvl3pPr marL="1371600" lvl="2" indent="-571500">
              <a:spcBef>
                <a:spcPts val="7200"/>
              </a:spcBef>
              <a:spcAft>
                <a:spcPts val="0"/>
              </a:spcAft>
              <a:buSzPts val="5400"/>
              <a:buChar char="■"/>
              <a:defRPr sz="5400"/>
            </a:lvl3pPr>
            <a:lvl4pPr marL="1828800" lvl="3" indent="-571500">
              <a:spcBef>
                <a:spcPts val="7200"/>
              </a:spcBef>
              <a:spcAft>
                <a:spcPts val="0"/>
              </a:spcAft>
              <a:buSzPts val="5400"/>
              <a:buChar char="●"/>
              <a:defRPr sz="5400"/>
            </a:lvl4pPr>
            <a:lvl5pPr marL="2286000" lvl="4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5pPr>
            <a:lvl6pPr marL="2743200" lvl="5" indent="-571500">
              <a:spcBef>
                <a:spcPts val="7200"/>
              </a:spcBef>
              <a:spcAft>
                <a:spcPts val="0"/>
              </a:spcAft>
              <a:buSzPts val="5400"/>
              <a:buChar char="■"/>
              <a:defRPr sz="5400"/>
            </a:lvl6pPr>
            <a:lvl7pPr marL="3200400" lvl="6" indent="-571500">
              <a:spcBef>
                <a:spcPts val="7200"/>
              </a:spcBef>
              <a:spcAft>
                <a:spcPts val="0"/>
              </a:spcAft>
              <a:buSzPts val="5400"/>
              <a:buChar char="●"/>
              <a:defRPr sz="5400"/>
            </a:lvl7pPr>
            <a:lvl8pPr marL="3657600" lvl="7" indent="-571500">
              <a:spcBef>
                <a:spcPts val="7200"/>
              </a:spcBef>
              <a:spcAft>
                <a:spcPts val="0"/>
              </a:spcAft>
              <a:buSzPts val="5400"/>
              <a:buChar char="○"/>
              <a:defRPr sz="5400"/>
            </a:lvl8pPr>
            <a:lvl9pPr marL="4114800" lvl="8" indent="-571500">
              <a:spcBef>
                <a:spcPts val="7200"/>
              </a:spcBef>
              <a:spcAft>
                <a:spcPts val="7200"/>
              </a:spcAft>
              <a:buSzPts val="5400"/>
              <a:buChar char="■"/>
              <a:defRPr sz="54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1961000" y="2560853"/>
            <a:ext cx="25471200" cy="23272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1pPr>
            <a:lvl2pPr lvl="1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2pPr>
            <a:lvl3pPr lvl="2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3pPr>
            <a:lvl4pPr lvl="3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4pPr>
            <a:lvl5pPr lvl="4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5pPr>
            <a:lvl6pPr lvl="5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6pPr>
            <a:lvl7pPr lvl="6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7pPr>
            <a:lvl8pPr lvl="7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8pPr>
            <a:lvl9pPr lvl="8">
              <a:spcBef>
                <a:spcPts val="0"/>
              </a:spcBef>
              <a:spcAft>
                <a:spcPts val="0"/>
              </a:spcAft>
              <a:buSzPts val="21600"/>
              <a:buNone/>
              <a:defRPr sz="216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18288000" y="-711"/>
            <a:ext cx="18288000" cy="29260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411750" tIns="411750" rIns="411750" bIns="411750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1062000" y="7015396"/>
            <a:ext cx="16180800" cy="8432700"/>
          </a:xfrm>
          <a:prstGeom prst="rect">
            <a:avLst/>
          </a:prstGeom>
        </p:spPr>
        <p:txBody>
          <a:bodyPr spcFirstLastPara="1" wrap="square" lIns="411750" tIns="411750" rIns="411750" bIns="411750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1pPr>
            <a:lvl2pPr lvl="1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2pPr>
            <a:lvl3pPr lvl="2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3pPr>
            <a:lvl4pPr lvl="3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4pPr>
            <a:lvl5pPr lvl="4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5pPr>
            <a:lvl6pPr lvl="5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6pPr>
            <a:lvl7pPr lvl="6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7pPr>
            <a:lvl8pPr lvl="7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8pPr>
            <a:lvl9pPr lvl="8" algn="ctr">
              <a:spcBef>
                <a:spcPts val="0"/>
              </a:spcBef>
              <a:spcAft>
                <a:spcPts val="0"/>
              </a:spcAft>
              <a:buSzPts val="18900"/>
              <a:buNone/>
              <a:defRPr sz="189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1062000" y="15946382"/>
            <a:ext cx="16180800" cy="7026300"/>
          </a:xfrm>
          <a:prstGeom prst="rect">
            <a:avLst/>
          </a:prstGeom>
        </p:spPr>
        <p:txBody>
          <a:bodyPr spcFirstLastPara="1" wrap="square" lIns="411750" tIns="411750" rIns="411750" bIns="411750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500"/>
              <a:buNone/>
              <a:defRPr sz="95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19758000" y="4119182"/>
            <a:ext cx="15348000" cy="210210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marL="457200" lvl="0" indent="-742950">
              <a:spcBef>
                <a:spcPts val="0"/>
              </a:spcBef>
              <a:spcAft>
                <a:spcPts val="0"/>
              </a:spcAft>
              <a:buSzPts val="8100"/>
              <a:buChar char="●"/>
              <a:defRPr/>
            </a:lvl1pPr>
            <a:lvl2pPr marL="914400" lvl="1" indent="-628650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2pPr>
            <a:lvl3pPr marL="1371600" lvl="2" indent="-628650">
              <a:spcBef>
                <a:spcPts val="7200"/>
              </a:spcBef>
              <a:spcAft>
                <a:spcPts val="0"/>
              </a:spcAft>
              <a:buSzPts val="6300"/>
              <a:buChar char="■"/>
              <a:defRPr/>
            </a:lvl3pPr>
            <a:lvl4pPr marL="1828800" lvl="3" indent="-628650">
              <a:spcBef>
                <a:spcPts val="7200"/>
              </a:spcBef>
              <a:spcAft>
                <a:spcPts val="0"/>
              </a:spcAft>
              <a:buSzPts val="6300"/>
              <a:buChar char="●"/>
              <a:defRPr/>
            </a:lvl4pPr>
            <a:lvl5pPr marL="2286000" lvl="4" indent="-628650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5pPr>
            <a:lvl6pPr marL="2743200" lvl="5" indent="-628650">
              <a:spcBef>
                <a:spcPts val="7200"/>
              </a:spcBef>
              <a:spcAft>
                <a:spcPts val="0"/>
              </a:spcAft>
              <a:buSzPts val="6300"/>
              <a:buChar char="■"/>
              <a:defRPr/>
            </a:lvl6pPr>
            <a:lvl7pPr marL="3200400" lvl="6" indent="-628650">
              <a:spcBef>
                <a:spcPts val="7200"/>
              </a:spcBef>
              <a:spcAft>
                <a:spcPts val="0"/>
              </a:spcAft>
              <a:buSzPts val="6300"/>
              <a:buChar char="●"/>
              <a:defRPr/>
            </a:lvl7pPr>
            <a:lvl8pPr marL="3657600" lvl="7" indent="-628650">
              <a:spcBef>
                <a:spcPts val="7200"/>
              </a:spcBef>
              <a:spcAft>
                <a:spcPts val="0"/>
              </a:spcAft>
              <a:buSzPts val="6300"/>
              <a:buChar char="○"/>
              <a:defRPr/>
            </a:lvl8pPr>
            <a:lvl9pPr marL="4114800" lvl="8" indent="-628650">
              <a:spcBef>
                <a:spcPts val="7200"/>
              </a:spcBef>
              <a:spcAft>
                <a:spcPts val="7200"/>
              </a:spcAft>
              <a:buSzPts val="63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1246800" y="24067271"/>
            <a:ext cx="23995200" cy="3442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1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1246800" y="2531698"/>
            <a:ext cx="34082100" cy="3258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750" tIns="411750" rIns="411750" bIns="411750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600"/>
              <a:buNone/>
              <a:defRPr sz="12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1246800" y="6556302"/>
            <a:ext cx="34082100" cy="19435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750" tIns="411750" rIns="411750" bIns="411750" anchor="t" anchorCtr="0">
            <a:noAutofit/>
          </a:bodyPr>
          <a:lstStyle>
            <a:lvl1pPr marL="457200" lvl="0" indent="-74295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8100"/>
              <a:buChar char="●"/>
              <a:defRPr sz="8100">
                <a:solidFill>
                  <a:schemeClr val="dk2"/>
                </a:solidFill>
              </a:defRPr>
            </a:lvl1pPr>
            <a:lvl2pPr marL="914400" lvl="1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○"/>
              <a:defRPr sz="6300">
                <a:solidFill>
                  <a:schemeClr val="dk2"/>
                </a:solidFill>
              </a:defRPr>
            </a:lvl2pPr>
            <a:lvl3pPr marL="1371600" lvl="2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■"/>
              <a:defRPr sz="6300">
                <a:solidFill>
                  <a:schemeClr val="dk2"/>
                </a:solidFill>
              </a:defRPr>
            </a:lvl3pPr>
            <a:lvl4pPr marL="1828800" lvl="3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●"/>
              <a:defRPr sz="6300">
                <a:solidFill>
                  <a:schemeClr val="dk2"/>
                </a:solidFill>
              </a:defRPr>
            </a:lvl4pPr>
            <a:lvl5pPr marL="2286000" lvl="4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○"/>
              <a:defRPr sz="6300">
                <a:solidFill>
                  <a:schemeClr val="dk2"/>
                </a:solidFill>
              </a:defRPr>
            </a:lvl5pPr>
            <a:lvl6pPr marL="2743200" lvl="5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■"/>
              <a:defRPr sz="6300">
                <a:solidFill>
                  <a:schemeClr val="dk2"/>
                </a:solidFill>
              </a:defRPr>
            </a:lvl6pPr>
            <a:lvl7pPr marL="3200400" lvl="6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●"/>
              <a:defRPr sz="6300">
                <a:solidFill>
                  <a:schemeClr val="dk2"/>
                </a:solidFill>
              </a:defRPr>
            </a:lvl7pPr>
            <a:lvl8pPr marL="3657600" lvl="7" indent="-628650">
              <a:lnSpc>
                <a:spcPct val="115000"/>
              </a:lnSpc>
              <a:spcBef>
                <a:spcPts val="7200"/>
              </a:spcBef>
              <a:spcAft>
                <a:spcPts val="0"/>
              </a:spcAft>
              <a:buClr>
                <a:schemeClr val="dk2"/>
              </a:buClr>
              <a:buSzPts val="6300"/>
              <a:buChar char="○"/>
              <a:defRPr sz="6300">
                <a:solidFill>
                  <a:schemeClr val="dk2"/>
                </a:solidFill>
              </a:defRPr>
            </a:lvl8pPr>
            <a:lvl9pPr marL="4114800" lvl="8" indent="-628650">
              <a:lnSpc>
                <a:spcPct val="115000"/>
              </a:lnSpc>
              <a:spcBef>
                <a:spcPts val="7200"/>
              </a:spcBef>
              <a:spcAft>
                <a:spcPts val="7200"/>
              </a:spcAft>
              <a:buClr>
                <a:schemeClr val="dk2"/>
              </a:buClr>
              <a:buSzPts val="6300"/>
              <a:buChar char="■"/>
              <a:defRPr sz="6300"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33889831" y="26528522"/>
            <a:ext cx="2194800" cy="2239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11750" tIns="411750" rIns="411750" bIns="411750" anchor="ctr" anchorCtr="0">
            <a:noAutofit/>
          </a:bodyPr>
          <a:lstStyle>
            <a:lvl1pPr lvl="0" algn="r">
              <a:buNone/>
              <a:defRPr sz="4500">
                <a:solidFill>
                  <a:schemeClr val="dk2"/>
                </a:solidFill>
              </a:defRPr>
            </a:lvl1pPr>
            <a:lvl2pPr lvl="1" algn="r">
              <a:buNone/>
              <a:defRPr sz="4500">
                <a:solidFill>
                  <a:schemeClr val="dk2"/>
                </a:solidFill>
              </a:defRPr>
            </a:lvl2pPr>
            <a:lvl3pPr lvl="2" algn="r">
              <a:buNone/>
              <a:defRPr sz="4500">
                <a:solidFill>
                  <a:schemeClr val="dk2"/>
                </a:solidFill>
              </a:defRPr>
            </a:lvl3pPr>
            <a:lvl4pPr lvl="3" algn="r">
              <a:buNone/>
              <a:defRPr sz="4500">
                <a:solidFill>
                  <a:schemeClr val="dk2"/>
                </a:solidFill>
              </a:defRPr>
            </a:lvl4pPr>
            <a:lvl5pPr lvl="4" algn="r">
              <a:buNone/>
              <a:defRPr sz="4500">
                <a:solidFill>
                  <a:schemeClr val="dk2"/>
                </a:solidFill>
              </a:defRPr>
            </a:lvl5pPr>
            <a:lvl6pPr lvl="5" algn="r">
              <a:buNone/>
              <a:defRPr sz="4500">
                <a:solidFill>
                  <a:schemeClr val="dk2"/>
                </a:solidFill>
              </a:defRPr>
            </a:lvl6pPr>
            <a:lvl7pPr lvl="6" algn="r">
              <a:buNone/>
              <a:defRPr sz="4500">
                <a:solidFill>
                  <a:schemeClr val="dk2"/>
                </a:solidFill>
              </a:defRPr>
            </a:lvl7pPr>
            <a:lvl8pPr lvl="7" algn="r">
              <a:buNone/>
              <a:defRPr sz="4500">
                <a:solidFill>
                  <a:schemeClr val="dk2"/>
                </a:solidFill>
              </a:defRPr>
            </a:lvl8pPr>
            <a:lvl9pPr lvl="8" algn="r">
              <a:buNone/>
              <a:defRPr sz="45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12" Type="http://schemas.openxmlformats.org/officeDocument/2006/relationships/image" Target="../media/image10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6" Type="http://schemas.openxmlformats.org/officeDocument/2006/relationships/image" Target="../media/image4.jpg"/><Relationship Id="rId11" Type="http://schemas.openxmlformats.org/officeDocument/2006/relationships/image" Target="../media/image9.png"/><Relationship Id="rId5" Type="http://schemas.openxmlformats.org/officeDocument/2006/relationships/image" Target="../media/image3.jpg"/><Relationship Id="rId10" Type="http://schemas.openxmlformats.org/officeDocument/2006/relationships/image" Target="../media/image8.png"/><Relationship Id="rId4" Type="http://schemas.openxmlformats.org/officeDocument/2006/relationships/image" Target="../media/image2.jp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C480C6DE-C8D6-C142-813D-F1CB1B6DAF2E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18000"/>
          </a:blip>
          <a:srcRect l="9399" t="1434" r="9614" b="1434"/>
          <a:stretch/>
        </p:blipFill>
        <p:spPr>
          <a:xfrm>
            <a:off x="0" y="-1"/>
            <a:ext cx="36576000" cy="29260801"/>
          </a:xfrm>
          <a:prstGeom prst="rect">
            <a:avLst/>
          </a:prstGeom>
        </p:spPr>
      </p:pic>
      <p:sp>
        <p:nvSpPr>
          <p:cNvPr id="54" name="Google Shape;54;p13"/>
          <p:cNvSpPr/>
          <p:nvPr/>
        </p:nvSpPr>
        <p:spPr>
          <a:xfrm>
            <a:off x="13739100" y="2798025"/>
            <a:ext cx="22352700" cy="8877300"/>
          </a:xfrm>
          <a:prstGeom prst="rect">
            <a:avLst/>
          </a:prstGeom>
          <a:noFill/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55" name="Google Shape;55;p13"/>
          <p:cNvSpPr txBox="1"/>
          <p:nvPr/>
        </p:nvSpPr>
        <p:spPr>
          <a:xfrm>
            <a:off x="532500" y="332025"/>
            <a:ext cx="35607600" cy="246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6800" dirty="0">
                <a:solidFill>
                  <a:srgbClr val="D02139"/>
                </a:solidFill>
                <a:latin typeface="Lobster"/>
                <a:ea typeface="Lobster"/>
                <a:cs typeface="Lobster"/>
                <a:sym typeface="Lobster"/>
              </a:rPr>
              <a:t>Building STEAM: Collaborative Outreach and Engagement with Art and Science in the Academic Library</a:t>
            </a:r>
            <a:endParaRPr sz="6800" dirty="0">
              <a:solidFill>
                <a:srgbClr val="D02139"/>
              </a:solidFill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ctr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4800" dirty="0">
                <a:solidFill>
                  <a:srgbClr val="D02139"/>
                </a:solidFill>
                <a:latin typeface="Lobster"/>
                <a:ea typeface="Lobster"/>
                <a:cs typeface="Lobster"/>
                <a:sym typeface="Lobster"/>
              </a:rPr>
              <a:t>Stefanie </a:t>
            </a:r>
            <a:r>
              <a:rPr lang="en" sz="4800" dirty="0" err="1">
                <a:solidFill>
                  <a:srgbClr val="D02139"/>
                </a:solidFill>
                <a:latin typeface="Lobster"/>
                <a:ea typeface="Lobster"/>
                <a:cs typeface="Lobster"/>
                <a:sym typeface="Lobster"/>
              </a:rPr>
              <a:t>Hilles</a:t>
            </a:r>
            <a:r>
              <a:rPr lang="en" sz="4800" dirty="0">
                <a:solidFill>
                  <a:srgbClr val="D02139"/>
                </a:solidFill>
                <a:latin typeface="Lobster"/>
                <a:ea typeface="Lobster"/>
                <a:cs typeface="Lobster"/>
                <a:sym typeface="Lobster"/>
              </a:rPr>
              <a:t> &amp; Ginny Boehme, Miami University</a:t>
            </a:r>
            <a:r>
              <a:rPr lang="en" sz="6800" dirty="0">
                <a:solidFill>
                  <a:srgbClr val="D02139"/>
                </a:solidFill>
                <a:latin typeface="Lobster"/>
                <a:ea typeface="Lobster"/>
                <a:cs typeface="Lobster"/>
                <a:sym typeface="Lobster"/>
              </a:rPr>
              <a:t> </a:t>
            </a:r>
            <a:endParaRPr sz="6800" dirty="0">
              <a:solidFill>
                <a:srgbClr val="D02139"/>
              </a:solidFill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6" name="Google Shape;56;p13"/>
          <p:cNvSpPr txBox="1"/>
          <p:nvPr/>
        </p:nvSpPr>
        <p:spPr>
          <a:xfrm>
            <a:off x="484200" y="2829447"/>
            <a:ext cx="12722400" cy="88773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40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Lobster"/>
                <a:ea typeface="Lobster"/>
                <a:cs typeface="Lobster"/>
                <a:sym typeface="Lobster"/>
              </a:rPr>
              <a:t> Why is STEAM Important?</a:t>
            </a:r>
            <a:endParaRPr sz="2400" dirty="0"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Char char="★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STEM researchers are increasingly reliant on creative methods to carry out studies, as well as creative media to present and promote their work</a:t>
            </a:r>
            <a:r>
              <a:rPr lang="en" sz="3600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1</a:t>
            </a:r>
            <a:endParaRPr sz="3600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STEAM education acknowledges that the creation of an artistic end-product is just as valuable as traditional scientific output</a:t>
            </a:r>
            <a:r>
              <a:rPr lang="en" sz="3600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2</a:t>
            </a:r>
            <a:endParaRPr sz="3600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STEAM education is increasingly necessary for future career readiness, as it develops essential skills for a generation of students entering a workforce where, by 2030, it is expected that they will be working in jobs that do not yet exist</a:t>
            </a:r>
            <a:r>
              <a:rPr lang="en" sz="3600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3</a:t>
            </a:r>
            <a:endParaRPr sz="3600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Innovation, entrepreneurial thinking, and cross-disciplinary research, all of which are important elements of STEAM, are also key for student success</a:t>
            </a:r>
            <a:r>
              <a:rPr lang="en" sz="3600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4</a:t>
            </a:r>
          </a:p>
          <a:p>
            <a:pPr>
              <a:buClr>
                <a:srgbClr val="FF0000"/>
              </a:buClr>
              <a:buSzPts val="3600"/>
            </a:pPr>
            <a:endParaRPr lang="en" sz="1200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Clr>
                <a:srgbClr val="FF0000"/>
              </a:buClr>
              <a:buSzPts val="3600"/>
            </a:pPr>
            <a:endParaRPr lang="en" sz="1200" baseline="300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>
              <a:buClr>
                <a:srgbClr val="FF0000"/>
              </a:buClr>
              <a:buSzPts val="3600"/>
            </a:pPr>
            <a:r>
              <a:rPr lang="en" sz="1100" baseline="300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                   1</a:t>
            </a:r>
            <a:r>
              <a:rPr lang="en-US" sz="1100" dirty="0"/>
              <a:t>Ashley H. </a:t>
            </a:r>
            <a:r>
              <a:rPr lang="en-US" sz="1100" dirty="0" err="1"/>
              <a:t>Gess</a:t>
            </a:r>
            <a:r>
              <a:rPr lang="en-US" sz="1100" dirty="0"/>
              <a:t>, “Steam Education: Separating Fact from Fiction,” </a:t>
            </a:r>
            <a:r>
              <a:rPr lang="en-US" sz="1100" i="1" dirty="0"/>
              <a:t>Technology &amp; Engineering Teacher</a:t>
            </a:r>
            <a:r>
              <a:rPr lang="en-US" sz="1100" dirty="0"/>
              <a:t> 77, no. 3 (November 2017): 39–41.</a:t>
            </a:r>
          </a:p>
          <a:p>
            <a:pPr>
              <a:buClr>
                <a:srgbClr val="FF0000"/>
              </a:buClr>
              <a:buSzPts val="3600"/>
            </a:pPr>
            <a:r>
              <a:rPr lang="en-US" sz="1100" baseline="30000" dirty="0"/>
              <a:t>                  2</a:t>
            </a:r>
            <a:r>
              <a:rPr lang="en-US" sz="1100" dirty="0"/>
              <a:t>Ibid.</a:t>
            </a:r>
          </a:p>
          <a:p>
            <a:pPr>
              <a:buClr>
                <a:srgbClr val="FF0000"/>
              </a:buClr>
              <a:buSzPts val="3600"/>
            </a:pPr>
            <a:r>
              <a:rPr lang="en-US" sz="1100" baseline="30000" dirty="0"/>
              <a:t>                  3</a:t>
            </a:r>
            <a:r>
              <a:rPr lang="en-US" sz="1100" dirty="0"/>
              <a:t>Institute for the Future, “The Next Era of Human-Machine Partnerships,” 2017,</a:t>
            </a:r>
          </a:p>
          <a:p>
            <a:pPr>
              <a:buClr>
                <a:srgbClr val="FF0000"/>
              </a:buClr>
              <a:buSzPts val="3600"/>
            </a:pPr>
            <a:r>
              <a:rPr lang="en-US" sz="1100" dirty="0"/>
              <a:t>              https://www.delltechnologies.com/content/dam/delltechnologies/assets/perspectives/2030/pdf/SR1940_IFTFforDellTechnologies_Human-Machine_070517_readerhigh-res.pdf. </a:t>
            </a:r>
          </a:p>
          <a:p>
            <a:pPr>
              <a:buClr>
                <a:srgbClr val="FF0000"/>
              </a:buClr>
              <a:buSzPts val="3600"/>
            </a:pPr>
            <a:r>
              <a:rPr lang="en-US" sz="1100" baseline="30000" dirty="0"/>
              <a:t>                  4</a:t>
            </a:r>
            <a:r>
              <a:rPr lang="en-US" sz="1100" dirty="0"/>
              <a:t>Strategic Planning Steering Committee, “Miami University’s Strategic Plan,” June 28, 2019.</a:t>
            </a:r>
          </a:p>
        </p:txBody>
      </p:sp>
      <p:sp>
        <p:nvSpPr>
          <p:cNvPr id="57" name="Google Shape;57;p13"/>
          <p:cNvSpPr txBox="1"/>
          <p:nvPr/>
        </p:nvSpPr>
        <p:spPr>
          <a:xfrm>
            <a:off x="13739100" y="2798025"/>
            <a:ext cx="12260700" cy="88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Lobster"/>
                <a:ea typeface="Lobster"/>
                <a:cs typeface="Lobster"/>
                <a:sym typeface="Lobster"/>
              </a:rPr>
              <a:t> Potential STEAM Partnerships</a:t>
            </a:r>
            <a:endParaRPr sz="2400" dirty="0"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Special Collections / Archives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Artists drawings in scientific texts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Artists books about science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Collections of scientific texts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Scientific photography (or the science behind how photography works)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Restoration/conservation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Community partners</a:t>
            </a:r>
            <a:endParaRPr sz="3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Times New Roman"/>
              <a:buChar char="○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Local/regional artists</a:t>
            </a:r>
            <a:endParaRPr sz="3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Times New Roman"/>
              <a:buChar char="○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Local schools</a:t>
            </a:r>
            <a:endParaRPr sz="3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Times New Roman"/>
              <a:buChar char="○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Local artist groups and associations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8" name="Google Shape;58;p13"/>
          <p:cNvSpPr txBox="1"/>
          <p:nvPr/>
        </p:nvSpPr>
        <p:spPr>
          <a:xfrm>
            <a:off x="484200" y="11928350"/>
            <a:ext cx="35704200" cy="59754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Lobster"/>
                <a:ea typeface="Lobster"/>
                <a:cs typeface="Lobster"/>
                <a:sym typeface="Lobster"/>
              </a:rPr>
              <a:t> Art and Science Through the Ages</a:t>
            </a:r>
            <a:endParaRPr sz="4800" dirty="0">
              <a:latin typeface="Lobster"/>
              <a:ea typeface="Lobster"/>
              <a:cs typeface="Lobster"/>
              <a:sym typeface="Lobster"/>
            </a:endParaRPr>
          </a:p>
        </p:txBody>
      </p:sp>
      <p:sp>
        <p:nvSpPr>
          <p:cNvPr id="59" name="Google Shape;59;p13"/>
          <p:cNvSpPr txBox="1"/>
          <p:nvPr/>
        </p:nvSpPr>
        <p:spPr>
          <a:xfrm>
            <a:off x="484200" y="18492325"/>
            <a:ext cx="24400500" cy="1018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Lobster"/>
                <a:ea typeface="Lobster"/>
                <a:cs typeface="Lobster"/>
                <a:sym typeface="Lobster"/>
              </a:rPr>
              <a:t> Our STEAM Series</a:t>
            </a:r>
            <a:endParaRPr sz="4800" dirty="0"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4800" dirty="0"/>
          </a:p>
        </p:txBody>
      </p:sp>
      <p:sp>
        <p:nvSpPr>
          <p:cNvPr id="60" name="Google Shape;60;p13"/>
          <p:cNvSpPr txBox="1"/>
          <p:nvPr/>
        </p:nvSpPr>
        <p:spPr>
          <a:xfrm>
            <a:off x="25080906" y="18492325"/>
            <a:ext cx="11010744" cy="10187100"/>
          </a:xfrm>
          <a:prstGeom prst="rect">
            <a:avLst/>
          </a:pr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4800" dirty="0">
                <a:latin typeface="Lobster"/>
                <a:ea typeface="Lobster"/>
                <a:cs typeface="Lobster"/>
                <a:sym typeface="Lobster"/>
              </a:rPr>
              <a:t> Stakeholder Collaborations and Takeaways</a:t>
            </a:r>
            <a:endParaRPr sz="2400" dirty="0">
              <a:latin typeface="Lobster"/>
              <a:ea typeface="Lobster"/>
              <a:cs typeface="Lobster"/>
              <a:sym typeface="Lobster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>
              <a:latin typeface="Lobster"/>
              <a:ea typeface="Lobster"/>
              <a:cs typeface="Lobster"/>
              <a:sym typeface="Lobster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Survey your campus and community -- there will be connections to leverage, with unexpected links between art and science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Examine your collections – what do you have that you can showcase? E.g. cuneiform tablets to discuss archaeological processes and techniques, medieval manuscripts to focus on the science behind paint mixing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Be prepared for disappointment -- not everything you come up with will be popular!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Potential outcomes include: exhibitions, lectures, makers events, class projects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1" name="Google Shape;61;p13"/>
          <p:cNvSpPr txBox="1"/>
          <p:nvPr/>
        </p:nvSpPr>
        <p:spPr>
          <a:xfrm>
            <a:off x="24707400" y="2798025"/>
            <a:ext cx="11384400" cy="887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dirty="0"/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Campus departments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Campus museums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Microscopy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Data visualization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Art and art history departments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Intermedia/Interdisciplinary studies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Architecture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Biology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SzPct val="80000"/>
              <a:buFont typeface="Times New Roman"/>
              <a:buChar char="○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First-year experience courses, independent studies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Makerspaces</a:t>
            </a:r>
            <a:endParaRPr sz="3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Times New Roman"/>
              <a:buChar char="○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Potential for exhibitions of student work</a:t>
            </a:r>
            <a:endParaRPr sz="3600" dirty="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914400" lvl="1" indent="-45720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Font typeface="Times New Roman"/>
              <a:buChar char="○"/>
            </a:pPr>
            <a:r>
              <a:rPr lang="en" sz="3600" dirty="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Projects that make art and through technology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cxnSp>
        <p:nvCxnSpPr>
          <p:cNvPr id="62" name="Google Shape;62;p13"/>
          <p:cNvCxnSpPr>
            <a:stCxn id="58" idx="1"/>
            <a:endCxn id="58" idx="3"/>
          </p:cNvCxnSpPr>
          <p:nvPr/>
        </p:nvCxnSpPr>
        <p:spPr>
          <a:xfrm>
            <a:off x="484200" y="14916050"/>
            <a:ext cx="35704200" cy="0"/>
          </a:xfrm>
          <a:prstGeom prst="straightConnector1">
            <a:avLst/>
          </a:prstGeom>
          <a:noFill/>
          <a:ln w="114300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cxnSp>
      <p:pic>
        <p:nvPicPr>
          <p:cNvPr id="63" name="Google Shape;63;p13"/>
          <p:cNvPicPr preferRelativeResize="0"/>
          <p:nvPr/>
        </p:nvPicPr>
        <p:blipFill rotWithShape="1">
          <a:blip r:embed="rId4">
            <a:alphaModFix/>
          </a:blip>
          <a:srcRect t="16631"/>
          <a:stretch/>
        </p:blipFill>
        <p:spPr>
          <a:xfrm>
            <a:off x="14145790" y="23627283"/>
            <a:ext cx="9965520" cy="5342830"/>
          </a:xfrm>
          <a:prstGeom prst="rect">
            <a:avLst/>
          </a:prstGeom>
          <a:noFill/>
          <a:ln>
            <a:noFill/>
          </a:ln>
        </p:spPr>
      </p:pic>
      <p:pic>
        <p:nvPicPr>
          <p:cNvPr id="64" name="Google Shape;64;p13"/>
          <p:cNvPicPr preferRelativeResize="0"/>
          <p:nvPr/>
        </p:nvPicPr>
        <p:blipFill rotWithShape="1">
          <a:blip r:embed="rId5">
            <a:alphaModFix/>
          </a:blip>
          <a:srcRect t="3883" b="73700"/>
          <a:stretch/>
        </p:blipFill>
        <p:spPr>
          <a:xfrm>
            <a:off x="717421" y="19456100"/>
            <a:ext cx="19015902" cy="2437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5" name="Google Shape;65;p13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0262075" y="18222100"/>
            <a:ext cx="4644825" cy="699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6" name="Google Shape;66;p13"/>
          <p:cNvPicPr preferRelativeResize="0"/>
          <p:nvPr/>
        </p:nvPicPr>
        <p:blipFill rotWithShape="1">
          <a:blip r:embed="rId7">
            <a:alphaModFix/>
          </a:blip>
          <a:srcRect l="5197" t="69754" r="1831" b="5439"/>
          <a:stretch/>
        </p:blipFill>
        <p:spPr>
          <a:xfrm>
            <a:off x="235781" y="22095752"/>
            <a:ext cx="13713803" cy="4665876"/>
          </a:xfrm>
          <a:prstGeom prst="rect">
            <a:avLst/>
          </a:prstGeom>
          <a:noFill/>
          <a:ln w="9525" cap="flat" cmpd="sng">
            <a:noFill/>
            <a:prstDash val="solid"/>
            <a:round/>
            <a:headEnd type="none" w="sm" len="sm"/>
            <a:tailEnd type="none" w="sm" len="sm"/>
          </a:ln>
        </p:spPr>
      </p:pic>
      <p:sp>
        <p:nvSpPr>
          <p:cNvPr id="67" name="Google Shape;67;p13"/>
          <p:cNvSpPr txBox="1"/>
          <p:nvPr/>
        </p:nvSpPr>
        <p:spPr>
          <a:xfrm>
            <a:off x="1875900" y="26793050"/>
            <a:ext cx="5979600" cy="17777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3 lectures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2 exhibitions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457200" lvl="0" indent="-457200" algn="l" rtl="0">
              <a:spcBef>
                <a:spcPts val="0"/>
              </a:spcBef>
              <a:spcAft>
                <a:spcPts val="0"/>
              </a:spcAft>
              <a:buClr>
                <a:srgbClr val="D02139"/>
              </a:buClr>
              <a:buSzPts val="3600"/>
              <a:buFont typeface="Times New Roman"/>
              <a:buChar char="★"/>
            </a:pPr>
            <a:r>
              <a:rPr lang="en" sz="3600" dirty="0">
                <a:latin typeface="Times New Roman"/>
                <a:ea typeface="Times New Roman"/>
                <a:cs typeface="Times New Roman"/>
                <a:sym typeface="Times New Roman"/>
              </a:rPr>
              <a:t>1 series</a:t>
            </a:r>
            <a:endParaRPr sz="3600" dirty="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8" name="Google Shape;68;p13"/>
          <p:cNvPicPr preferRelativeResize="0"/>
          <p:nvPr/>
        </p:nvPicPr>
        <p:blipFill>
          <a:blip r:embed="rId8">
            <a:alphaModFix/>
          </a:blip>
          <a:stretch>
            <a:fillRect/>
          </a:stretch>
        </p:blipFill>
        <p:spPr>
          <a:xfrm>
            <a:off x="1167325" y="13480700"/>
            <a:ext cx="4203750" cy="320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3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13887574" y="13218611"/>
            <a:ext cx="5004479" cy="3730426"/>
          </a:xfrm>
          <a:prstGeom prst="rect">
            <a:avLst/>
          </a:prstGeom>
          <a:noFill/>
          <a:ln>
            <a:noFill/>
          </a:ln>
        </p:spPr>
      </p:pic>
      <p:pic>
        <p:nvPicPr>
          <p:cNvPr id="71" name="Google Shape;71;p13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20670738" y="13331225"/>
            <a:ext cx="6191250" cy="3505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2" name="Google Shape;72;p13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28296250" y="13207400"/>
            <a:ext cx="7143750" cy="3752850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3"/>
          <p:cNvSpPr txBox="1"/>
          <p:nvPr/>
        </p:nvSpPr>
        <p:spPr>
          <a:xfrm>
            <a:off x="1167325" y="16684025"/>
            <a:ext cx="4203600" cy="94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Flint depicting a crocodile canoe, 600-900 CE. 9 ¾ x 16 ¼ x ¾”. Dallas Museum of Art, Texas. From Debra J. </a:t>
            </a:r>
            <a:r>
              <a:rPr lang="en-US" dirty="0" err="1"/>
              <a:t>DeWitte</a:t>
            </a:r>
            <a:r>
              <a:rPr lang="en-US" dirty="0"/>
              <a:t> et al. </a:t>
            </a:r>
            <a:r>
              <a:rPr lang="en-US" i="1" dirty="0"/>
              <a:t>Gateways to Art</a:t>
            </a:r>
            <a:r>
              <a:rPr lang="en-US" dirty="0"/>
              <a:t>. New York: Thames &amp; Hudson, 2012. Plate 4.59.</a:t>
            </a:r>
            <a:endParaRPr lang="en-US" sz="1800" dirty="0"/>
          </a:p>
        </p:txBody>
      </p:sp>
      <p:sp>
        <p:nvSpPr>
          <p:cNvPr id="75" name="Google Shape;75;p13"/>
          <p:cNvSpPr txBox="1"/>
          <p:nvPr/>
        </p:nvSpPr>
        <p:spPr>
          <a:xfrm>
            <a:off x="6977343" y="16607573"/>
            <a:ext cx="5303812" cy="1145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Leonardo </a:t>
            </a:r>
            <a:r>
              <a:rPr lang="en-US" dirty="0" err="1"/>
              <a:t>daVinci</a:t>
            </a:r>
            <a:r>
              <a:rPr lang="en-US" dirty="0"/>
              <a:t>, Recto: </a:t>
            </a:r>
            <a:r>
              <a:rPr lang="en-US" i="1" dirty="0"/>
              <a:t>The superficial anatomy of the shoulder and neck. </a:t>
            </a:r>
            <a:r>
              <a:rPr lang="en-US" dirty="0"/>
              <a:t>Verso: </a:t>
            </a:r>
            <a:r>
              <a:rPr lang="en-US" i="1" dirty="0"/>
              <a:t>The muscles of the shoulder </a:t>
            </a:r>
            <a:r>
              <a:rPr lang="en-US" dirty="0"/>
              <a:t>c.1510-11, Pen and ink with wash, over black chalk, 11 ½ x 7 ⅘. Royal Collection Trust, London, England. From: The Royal Trust Collection, https://</a:t>
            </a:r>
            <a:r>
              <a:rPr lang="en-US" dirty="0" err="1"/>
              <a:t>www.rct.uk</a:t>
            </a:r>
            <a:r>
              <a:rPr lang="en-US" dirty="0"/>
              <a:t> (accessed October 15, 2019).</a:t>
            </a:r>
            <a:endParaRPr lang="en-US" sz="1800" dirty="0"/>
          </a:p>
        </p:txBody>
      </p:sp>
      <p:sp>
        <p:nvSpPr>
          <p:cNvPr id="76" name="Google Shape;76;p13"/>
          <p:cNvSpPr txBox="1"/>
          <p:nvPr/>
        </p:nvSpPr>
        <p:spPr>
          <a:xfrm>
            <a:off x="13887574" y="16872268"/>
            <a:ext cx="5004600" cy="94349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Joseph Wright of Derby, </a:t>
            </a:r>
            <a:r>
              <a:rPr lang="en-US" i="1" dirty="0"/>
              <a:t>An Experiment on a Bird in the Air Pump, </a:t>
            </a:r>
            <a:r>
              <a:rPr lang="en-US" dirty="0"/>
              <a:t>1768. Oil on canvas, 6 x 8’. National Gallery, London, England. From Debra J. </a:t>
            </a:r>
            <a:r>
              <a:rPr lang="en-US" dirty="0" err="1"/>
              <a:t>DeWitte</a:t>
            </a:r>
            <a:r>
              <a:rPr lang="en-US" dirty="0"/>
              <a:t> et al. </a:t>
            </a:r>
            <a:r>
              <a:rPr lang="en-US" i="1" dirty="0"/>
              <a:t>Gateways to Art</a:t>
            </a:r>
            <a:r>
              <a:rPr lang="en-US" dirty="0"/>
              <a:t>. New York: Thames &amp; Hudson, 2012. Plate 4.62.</a:t>
            </a:r>
            <a:endParaRPr lang="en-US" sz="1800" dirty="0"/>
          </a:p>
        </p:txBody>
      </p:sp>
      <p:sp>
        <p:nvSpPr>
          <p:cNvPr id="77" name="Google Shape;77;p13"/>
          <p:cNvSpPr txBox="1"/>
          <p:nvPr/>
        </p:nvSpPr>
        <p:spPr>
          <a:xfrm>
            <a:off x="20670738" y="16810666"/>
            <a:ext cx="6191238" cy="9434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Mark Dion, </a:t>
            </a:r>
            <a:r>
              <a:rPr lang="en-US" i="1" dirty="0" err="1"/>
              <a:t>Oceanomania</a:t>
            </a:r>
            <a:r>
              <a:rPr lang="en-US" dirty="0"/>
              <a:t>, 2011. Installation, 59 x 32 ⅘”. Oceanographic Museum of Monaco. From: Art in America, https://</a:t>
            </a:r>
            <a:r>
              <a:rPr lang="en-US" dirty="0" err="1"/>
              <a:t>www.artinamericamagazine.com</a:t>
            </a:r>
            <a:r>
              <a:rPr lang="en-US" dirty="0"/>
              <a:t>/news-features/news/</a:t>
            </a:r>
            <a:r>
              <a:rPr lang="en-US" dirty="0" err="1"/>
              <a:t>oceanomania</a:t>
            </a:r>
            <a:r>
              <a:rPr lang="en-US" dirty="0"/>
              <a:t>-mark-</a:t>
            </a:r>
            <a:r>
              <a:rPr lang="en-US" dirty="0" err="1"/>
              <a:t>dion</a:t>
            </a:r>
            <a:r>
              <a:rPr lang="en-US" dirty="0"/>
              <a:t>/ (accessed October 15, 2019).</a:t>
            </a:r>
            <a:endParaRPr lang="en-US" sz="1800" dirty="0"/>
          </a:p>
          <a:p>
            <a:br>
              <a:rPr lang="en-US" sz="1800" dirty="0"/>
            </a:br>
            <a:endParaRPr sz="1800" dirty="0"/>
          </a:p>
        </p:txBody>
      </p:sp>
      <p:sp>
        <p:nvSpPr>
          <p:cNvPr id="78" name="Google Shape;78;p13"/>
          <p:cNvSpPr txBox="1"/>
          <p:nvPr/>
        </p:nvSpPr>
        <p:spPr>
          <a:xfrm>
            <a:off x="28255750" y="16949037"/>
            <a:ext cx="7143750" cy="69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r>
              <a:rPr lang="en-US" dirty="0"/>
              <a:t>Nathalie </a:t>
            </a:r>
            <a:r>
              <a:rPr lang="en-US" dirty="0" err="1"/>
              <a:t>Miebach</a:t>
            </a:r>
            <a:r>
              <a:rPr lang="en-US" dirty="0"/>
              <a:t>, </a:t>
            </a:r>
            <a:r>
              <a:rPr lang="en-US" i="1" dirty="0"/>
              <a:t>Sibling Rivalry</a:t>
            </a:r>
            <a:r>
              <a:rPr lang="en-US" dirty="0"/>
              <a:t>, 2016. Installation, 28 x 15 x 1’, Akron Art Museum, Akron, Ohio. From Nathalie </a:t>
            </a:r>
            <a:r>
              <a:rPr lang="en-US" dirty="0" err="1"/>
              <a:t>Miebach</a:t>
            </a:r>
            <a:r>
              <a:rPr lang="en-US" dirty="0"/>
              <a:t>, http://</a:t>
            </a:r>
            <a:r>
              <a:rPr lang="en-US" dirty="0" err="1"/>
              <a:t>nathaliemiebach.com</a:t>
            </a:r>
            <a:r>
              <a:rPr lang="en-US" dirty="0"/>
              <a:t>/ (accessed October 15, 2019).</a:t>
            </a:r>
            <a:endParaRPr lang="en-US" sz="1800" dirty="0"/>
          </a:p>
          <a:p>
            <a:br>
              <a:rPr lang="en-US" sz="1800" dirty="0"/>
            </a:br>
            <a:endParaRPr sz="1800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F5B1BB8-36CA-BF4C-8555-D635824DD25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8255750" y="27440500"/>
            <a:ext cx="7835900" cy="1130300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DFA3DBB4-2B93-5545-B095-488F931BB22A}"/>
              </a:ext>
            </a:extLst>
          </p:cNvPr>
          <p:cNvGrpSpPr/>
          <p:nvPr/>
        </p:nvGrpSpPr>
        <p:grpSpPr>
          <a:xfrm>
            <a:off x="7149760" y="13395592"/>
            <a:ext cx="4526007" cy="3237487"/>
            <a:chOff x="-13508367" y="7833360"/>
            <a:chExt cx="8877300" cy="6350000"/>
          </a:xfrm>
        </p:grpSpPr>
        <p:pic>
          <p:nvPicPr>
            <p:cNvPr id="1032" name="Picture 8" descr="https://lh3.googleusercontent.com/3ajsQjhEbvnJwxIKe_jSgebwzoD8CwgS-GJK4oEbSZrOwSJQz53_R2DLpQbTTPLHYrTF5WCf-as9B0tSmtIWH-BhGGg0h6U1RZv7tjdSXxZyquKJ_FYcD-yIv8xdwWtrJZz9jUBGncI">
              <a:extLst>
                <a:ext uri="{FF2B5EF4-FFF2-40B4-BE49-F238E27FC236}">
                  <a16:creationId xmlns:a16="http://schemas.microsoft.com/office/drawing/2014/main" id="{D6AB696D-37DC-424E-B493-8A0E10009D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3508367" y="7833360"/>
              <a:ext cx="4432300" cy="635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33" name="Picture 9" descr="https://lh5.googleusercontent.com/_IqRKIbXxMl9PUAfVERT6UzstRXCcpMZGYk8jIcoOiHmYs5Ghn5G-wO3NAVdPdHgVTRDEbPPdmK16_jspu1haq4CQGSwT0u49qFFK5iDky5jRiNFzeFWurUAaoyLCA7RoMMnvjazfak">
              <a:extLst>
                <a:ext uri="{FF2B5EF4-FFF2-40B4-BE49-F238E27FC236}">
                  <a16:creationId xmlns:a16="http://schemas.microsoft.com/office/drawing/2014/main" id="{7EE53273-EC9A-B340-9ECE-949C758B8BC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076067" y="7833360"/>
              <a:ext cx="4445000" cy="6350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FFAB40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692</Words>
  <Application>Microsoft Macintosh PowerPoint</Application>
  <PresentationFormat>Custom</PresentationFormat>
  <Paragraphs>60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Lobster</vt:lpstr>
      <vt:lpstr>Times New Roman</vt:lpstr>
      <vt:lpstr>Arial</vt:lpstr>
      <vt:lpstr>Simple Light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Ginny Boehme</cp:lastModifiedBy>
  <cp:revision>13</cp:revision>
  <dcterms:modified xsi:type="dcterms:W3CDTF">2019-10-15T14:13:17Z</dcterms:modified>
</cp:coreProperties>
</file>