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4590" r:id="rId1"/>
  </p:sldMasterIdLst>
  <p:notesMasterIdLst>
    <p:notesMasterId r:id="rId3"/>
  </p:notesMasterIdLst>
  <p:sldIdLst>
    <p:sldId id="259" r:id="rId2"/>
  </p:sldIdLst>
  <p:sldSz cx="36576000" cy="292608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Untitled Section" id="{3AF27F08-173B-7B42-9E02-629C5521CF37}">
          <p14:sldIdLst>
            <p14:sldId id="259"/>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3868"/>
    <p:restoredTop sz="94574"/>
  </p:normalViewPr>
  <p:slideViewPr>
    <p:cSldViewPr snapToGrid="0" snapToObjects="1">
      <p:cViewPr varScale="1">
        <p:scale>
          <a:sx n="28" d="100"/>
          <a:sy n="28" d="100"/>
        </p:scale>
        <p:origin x="1744" y="19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31C0B7E-42EE-1D40-89E6-720167A23885}" type="datetimeFigureOut">
              <a:rPr lang="en-US" smtClean="0"/>
              <a:t>1/11/20</a:t>
            </a:fld>
            <a:endParaRPr lang="en-US"/>
          </a:p>
        </p:txBody>
      </p:sp>
      <p:sp>
        <p:nvSpPr>
          <p:cNvPr id="4" name="Slide Image Placeholder 3"/>
          <p:cNvSpPr>
            <a:spLocks noGrp="1" noRot="1" noChangeAspect="1"/>
          </p:cNvSpPr>
          <p:nvPr>
            <p:ph type="sldImg" idx="2"/>
          </p:nvPr>
        </p:nvSpPr>
        <p:spPr>
          <a:xfrm>
            <a:off x="1500188" y="1143000"/>
            <a:ext cx="3857625"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FD38BA0-7560-4F46-B110-CC9FAC152F85}" type="slidenum">
              <a:rPr lang="en-US" smtClean="0"/>
              <a:t>‹#›</a:t>
            </a:fld>
            <a:endParaRPr lang="en-US"/>
          </a:p>
        </p:txBody>
      </p:sp>
    </p:spTree>
    <p:extLst>
      <p:ext uri="{BB962C8B-B14F-4D97-AF65-F5344CB8AC3E}">
        <p14:creationId xmlns:p14="http://schemas.microsoft.com/office/powerpoint/2010/main" val="107870277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6FD38BA0-7560-4F46-B110-CC9FAC152F85}" type="slidenum">
              <a:rPr lang="en-US" smtClean="0"/>
              <a:t>1</a:t>
            </a:fld>
            <a:endParaRPr lang="en-US"/>
          </a:p>
        </p:txBody>
      </p:sp>
    </p:spTree>
    <p:extLst>
      <p:ext uri="{BB962C8B-B14F-4D97-AF65-F5344CB8AC3E}">
        <p14:creationId xmlns:p14="http://schemas.microsoft.com/office/powerpoint/2010/main" val="181285640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grpSp>
        <p:nvGrpSpPr>
          <p:cNvPr id="6" name="Group 5"/>
          <p:cNvGrpSpPr/>
          <p:nvPr/>
        </p:nvGrpSpPr>
        <p:grpSpPr>
          <a:xfrm>
            <a:off x="-9064" y="-8625"/>
            <a:ext cx="36585064" cy="29273758"/>
            <a:chOff x="-2266" y="-2022"/>
            <a:chExt cx="9146266" cy="6861037"/>
          </a:xfrm>
        </p:grpSpPr>
        <p:sp>
          <p:nvSpPr>
            <p:cNvPr id="10" name="Rectangle 9"/>
            <p:cNvSpPr/>
            <p:nvPr/>
          </p:nvSpPr>
          <p:spPr>
            <a:xfrm>
              <a:off x="0" y="0"/>
              <a:ext cx="9144000" cy="6858000"/>
            </a:xfrm>
            <a:prstGeom prst="rect">
              <a:avLst/>
            </a:prstGeom>
            <a:blipFill>
              <a:blip r:embed="rId2">
                <a:duotone>
                  <a:schemeClr val="dk2">
                    <a:shade val="69000"/>
                    <a:hueMod val="108000"/>
                    <a:satMod val="164000"/>
                    <a:lumMod val="74000"/>
                  </a:schemeClr>
                  <a:schemeClr val="dk2">
                    <a:tint val="96000"/>
                    <a:hueMod val="88000"/>
                    <a:satMod val="140000"/>
                    <a:lumMod val="132000"/>
                  </a:schemeClr>
                </a:duotone>
              </a:blip>
              <a:srcRect/>
              <a:stretch>
                <a:fillRect l="-16667" r="-16667"/>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Oval 10"/>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3" name="Oval 12"/>
            <p:cNvSpPr/>
            <p:nvPr/>
          </p:nvSpPr>
          <p:spPr>
            <a:xfrm>
              <a:off x="629943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5689832" y="-2022"/>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2266"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6299432" y="5868415"/>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Freeform 5"/>
            <p:cNvSpPr>
              <a:spLocks noEditPoints="1"/>
            </p:cNvSpPr>
            <p:nvPr/>
          </p:nvSpPr>
          <p:spPr bwMode="gray">
            <a:xfrm>
              <a:off x="0" y="508"/>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sp>
      </p:grpSp>
      <p:sp>
        <p:nvSpPr>
          <p:cNvPr id="2" name="Title 1"/>
          <p:cNvSpPr>
            <a:spLocks noGrp="1"/>
          </p:cNvSpPr>
          <p:nvPr>
            <p:ph type="ctrTitle"/>
          </p:nvPr>
        </p:nvSpPr>
        <p:spPr>
          <a:xfrm>
            <a:off x="3465766" y="9483196"/>
            <a:ext cx="23670708" cy="10900301"/>
          </a:xfrm>
        </p:spPr>
        <p:txBody>
          <a:bodyPr anchor="b"/>
          <a:lstStyle>
            <a:lvl1pPr>
              <a:defRPr sz="19200">
                <a:solidFill>
                  <a:schemeClr val="bg2"/>
                </a:solidFill>
              </a:defRPr>
            </a:lvl1pPr>
          </a:lstStyle>
          <a:p>
            <a:r>
              <a:rPr lang="en-US"/>
              <a:t>Click to edit Master title style</a:t>
            </a:r>
            <a:endParaRPr lang="en-US" dirty="0"/>
          </a:p>
        </p:txBody>
      </p:sp>
      <p:sp>
        <p:nvSpPr>
          <p:cNvPr id="3" name="Subtitle 2"/>
          <p:cNvSpPr>
            <a:spLocks noGrp="1"/>
          </p:cNvSpPr>
          <p:nvPr>
            <p:ph type="subTitle" idx="1"/>
          </p:nvPr>
        </p:nvSpPr>
        <p:spPr bwMode="gray">
          <a:xfrm>
            <a:off x="3465766" y="20383488"/>
            <a:ext cx="23670708" cy="3675392"/>
          </a:xfrm>
        </p:spPr>
        <p:txBody>
          <a:bodyPr anchor="t"/>
          <a:lstStyle>
            <a:lvl1pPr marL="0" indent="0" algn="l">
              <a:buNone/>
              <a:defRPr cap="all">
                <a:solidFill>
                  <a:schemeClr val="tx2">
                    <a:lumMod val="40000"/>
                    <a:lumOff val="60000"/>
                  </a:schemeClr>
                </a:solidFill>
              </a:defRPr>
            </a:lvl1pPr>
            <a:lvl2pPr marL="1828800" indent="0" algn="ctr">
              <a:buNone/>
              <a:defRPr>
                <a:solidFill>
                  <a:schemeClr val="tx1">
                    <a:tint val="75000"/>
                  </a:schemeClr>
                </a:solidFill>
              </a:defRPr>
            </a:lvl2pPr>
            <a:lvl3pPr marL="3657600" indent="0" algn="ctr">
              <a:buNone/>
              <a:defRPr>
                <a:solidFill>
                  <a:schemeClr val="tx1">
                    <a:tint val="75000"/>
                  </a:schemeClr>
                </a:solidFill>
              </a:defRPr>
            </a:lvl3pPr>
            <a:lvl4pPr marL="5486400" indent="0" algn="ctr">
              <a:buNone/>
              <a:defRPr>
                <a:solidFill>
                  <a:schemeClr val="tx1">
                    <a:tint val="75000"/>
                  </a:schemeClr>
                </a:solidFill>
              </a:defRPr>
            </a:lvl4pPr>
            <a:lvl5pPr marL="7315200" indent="0" algn="ctr">
              <a:buNone/>
              <a:defRPr>
                <a:solidFill>
                  <a:schemeClr val="tx1">
                    <a:tint val="75000"/>
                  </a:schemeClr>
                </a:solidFill>
              </a:defRPr>
            </a:lvl5pPr>
            <a:lvl6pPr marL="9144000" indent="0" algn="ctr">
              <a:buNone/>
              <a:defRPr>
                <a:solidFill>
                  <a:schemeClr val="tx1">
                    <a:tint val="75000"/>
                  </a:schemeClr>
                </a:solidFill>
              </a:defRPr>
            </a:lvl6pPr>
            <a:lvl7pPr marL="10972800" indent="0" algn="ctr">
              <a:buNone/>
              <a:defRPr>
                <a:solidFill>
                  <a:schemeClr val="tx1">
                    <a:tint val="75000"/>
                  </a:schemeClr>
                </a:solidFill>
              </a:defRPr>
            </a:lvl7pPr>
            <a:lvl8pPr marL="12801600" indent="0" algn="ctr">
              <a:buNone/>
              <a:defRPr>
                <a:solidFill>
                  <a:schemeClr val="tx1">
                    <a:tint val="75000"/>
                  </a:schemeClr>
                </a:solidFill>
              </a:defRPr>
            </a:lvl8pPr>
            <a:lvl9pPr marL="146304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bwMode="gray">
          <a:xfrm rot="5400000">
            <a:off x="29857598" y="7814477"/>
            <a:ext cx="4226556" cy="961032"/>
          </a:xfrm>
        </p:spPr>
        <p:txBody>
          <a:bodyPr/>
          <a:lstStyle>
            <a:lvl1pPr algn="l">
              <a:defRPr sz="3600" b="0" i="0">
                <a:solidFill>
                  <a:schemeClr val="bg1"/>
                </a:solidFill>
              </a:defRPr>
            </a:lvl1pPr>
          </a:lstStyle>
          <a:p>
            <a:fld id="{89505872-3F0D-A64D-B8F6-38D6472CA222}" type="datetimeFigureOut">
              <a:rPr lang="en-US" smtClean="0"/>
              <a:t>1/11/20</a:t>
            </a:fld>
            <a:endParaRPr lang="en-US"/>
          </a:p>
        </p:txBody>
      </p:sp>
      <p:sp>
        <p:nvSpPr>
          <p:cNvPr id="5" name="Footer Placeholder 4"/>
          <p:cNvSpPr>
            <a:spLocks noGrp="1"/>
          </p:cNvSpPr>
          <p:nvPr>
            <p:ph type="ftr" sz="quarter" idx="11"/>
          </p:nvPr>
        </p:nvSpPr>
        <p:spPr bwMode="gray">
          <a:xfrm rot="5400000">
            <a:off x="24471635" y="13958627"/>
            <a:ext cx="16468459" cy="914636"/>
          </a:xfrm>
        </p:spPr>
        <p:txBody>
          <a:bodyPr/>
          <a:lstStyle>
            <a:lvl1pPr>
              <a:defRPr sz="3600" b="0" i="0">
                <a:solidFill>
                  <a:schemeClr val="bg1"/>
                </a:solidFill>
              </a:defRPr>
            </a:lvl1pPr>
          </a:lstStyle>
          <a:p>
            <a:endParaRPr lang="en-US"/>
          </a:p>
        </p:txBody>
      </p:sp>
      <p:sp>
        <p:nvSpPr>
          <p:cNvPr id="12" name="Rectangle 11"/>
          <p:cNvSpPr/>
          <p:nvPr/>
        </p:nvSpPr>
        <p:spPr>
          <a:xfrm>
            <a:off x="30982576" y="0"/>
            <a:ext cx="2743200" cy="4691021"/>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9" name="Slide Number Placeholder 5"/>
          <p:cNvSpPr>
            <a:spLocks noGrp="1"/>
          </p:cNvSpPr>
          <p:nvPr>
            <p:ph type="sldNum" sz="quarter" idx="4"/>
          </p:nvPr>
        </p:nvSpPr>
        <p:spPr bwMode="gray">
          <a:xfrm>
            <a:off x="30714464" y="1261783"/>
            <a:ext cx="3165232" cy="3275465"/>
          </a:xfrm>
          <a:prstGeom prst="rect">
            <a:avLst/>
          </a:prstGeom>
        </p:spPr>
        <p:txBody>
          <a:bodyPr anchor="b"/>
          <a:lstStyle>
            <a:lvl1pPr algn="ctr">
              <a:defRPr sz="11200">
                <a:solidFill>
                  <a:schemeClr val="bg1"/>
                </a:solidFill>
              </a:defRPr>
            </a:lvl1pPr>
          </a:lstStyle>
          <a:p>
            <a:fld id="{A84516F9-1591-5943-A2A6-0D9D85FF2957}" type="slidenum">
              <a:rPr lang="en-US" smtClean="0"/>
              <a:t>‹#›</a:t>
            </a:fld>
            <a:endParaRPr lang="en-US"/>
          </a:p>
        </p:txBody>
      </p:sp>
    </p:spTree>
    <p:extLst>
      <p:ext uri="{BB962C8B-B14F-4D97-AF65-F5344CB8AC3E}">
        <p14:creationId xmlns:p14="http://schemas.microsoft.com/office/powerpoint/2010/main" val="105831468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grpSp>
        <p:nvGrpSpPr>
          <p:cNvPr id="8" name="Group 7"/>
          <p:cNvGrpSpPr/>
          <p:nvPr/>
        </p:nvGrpSpPr>
        <p:grpSpPr>
          <a:xfrm>
            <a:off x="-9064" y="-8625"/>
            <a:ext cx="36585064" cy="29273758"/>
            <a:chOff x="-2266" y="-2022"/>
            <a:chExt cx="9146266" cy="6861037"/>
          </a:xfrm>
        </p:grpSpPr>
        <p:sp>
          <p:nvSpPr>
            <p:cNvPr id="12" name="Rectangle 11"/>
            <p:cNvSpPr/>
            <p:nvPr/>
          </p:nvSpPr>
          <p:spPr>
            <a:xfrm>
              <a:off x="0" y="0"/>
              <a:ext cx="9144000" cy="6858000"/>
            </a:xfrm>
            <a:prstGeom prst="rect">
              <a:avLst/>
            </a:prstGeom>
            <a:blipFill>
              <a:blip r:embed="rId2">
                <a:duotone>
                  <a:schemeClr val="dk2">
                    <a:shade val="69000"/>
                    <a:hueMod val="108000"/>
                    <a:satMod val="164000"/>
                    <a:lumMod val="74000"/>
                  </a:schemeClr>
                  <a:schemeClr val="dk2">
                    <a:tint val="96000"/>
                    <a:hueMod val="88000"/>
                    <a:satMod val="140000"/>
                    <a:lumMod val="132000"/>
                  </a:schemeClr>
                </a:duotone>
              </a:blip>
              <a:srcRect/>
              <a:stretch>
                <a:fillRect l="-16667" r="-16667"/>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Oval 12"/>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629943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5689832" y="-2022"/>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2266"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6299432" y="5868415"/>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Freeform 5"/>
            <p:cNvSpPr/>
            <p:nvPr/>
          </p:nvSpPr>
          <p:spPr bwMode="gray">
            <a:xfrm rot="10204164">
              <a:off x="426788" y="4564241"/>
              <a:ext cx="2377690" cy="317748"/>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5" name="Rectangle 14"/>
            <p:cNvSpPr/>
            <p:nvPr/>
          </p:nvSpPr>
          <p:spPr>
            <a:xfrm>
              <a:off x="421503" y="402165"/>
              <a:ext cx="8327939" cy="3141135"/>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6" name="Freeform 15"/>
            <p:cNvSpPr/>
            <p:nvPr/>
          </p:nvSpPr>
          <p:spPr bwMode="gray">
            <a:xfrm rot="10800000">
              <a:off x="485023" y="2670079"/>
              <a:ext cx="8182128" cy="2130508"/>
            </a:xfrm>
            <a:custGeom>
              <a:avLst/>
              <a:gdLst/>
              <a:ahLst/>
              <a:cxnLst/>
              <a:rect l="l" t="t" r="r" b="b"/>
              <a:pathLst>
                <a:path w="10000" h="9621">
                  <a:moveTo>
                    <a:pt x="0" y="0"/>
                  </a:moveTo>
                  <a:lnTo>
                    <a:pt x="0" y="2411"/>
                  </a:lnTo>
                  <a:lnTo>
                    <a:pt x="0" y="9586"/>
                  </a:lnTo>
                  <a:lnTo>
                    <a:pt x="0" y="9621"/>
                  </a:lnTo>
                  <a:lnTo>
                    <a:pt x="10000" y="9585"/>
                  </a:lnTo>
                  <a:cubicBezTo>
                    <a:pt x="9997" y="8144"/>
                    <a:pt x="10003" y="9571"/>
                    <a:pt x="10000" y="9586"/>
                  </a:cubicBezTo>
                  <a:cubicBezTo>
                    <a:pt x="9997" y="7194"/>
                    <a:pt x="9993" y="4803"/>
                    <a:pt x="9990" y="2411"/>
                  </a:cubicBezTo>
                  <a:lnTo>
                    <a:pt x="9990" y="0"/>
                  </a:lnTo>
                  <a:lnTo>
                    <a:pt x="9990" y="0"/>
                  </a:lnTo>
                  <a:lnTo>
                    <a:pt x="9534" y="253"/>
                  </a:lnTo>
                  <a:lnTo>
                    <a:pt x="9084" y="477"/>
                  </a:lnTo>
                  <a:lnTo>
                    <a:pt x="8628" y="669"/>
                  </a:lnTo>
                  <a:lnTo>
                    <a:pt x="8177" y="847"/>
                  </a:lnTo>
                  <a:lnTo>
                    <a:pt x="7726" y="984"/>
                  </a:lnTo>
                  <a:lnTo>
                    <a:pt x="7279" y="1087"/>
                  </a:lnTo>
                  <a:lnTo>
                    <a:pt x="6832" y="1176"/>
                  </a:lnTo>
                  <a:lnTo>
                    <a:pt x="6393" y="1236"/>
                  </a:lnTo>
                  <a:lnTo>
                    <a:pt x="5962" y="1279"/>
                  </a:lnTo>
                  <a:lnTo>
                    <a:pt x="5534" y="1294"/>
                  </a:lnTo>
                  <a:lnTo>
                    <a:pt x="5120" y="1294"/>
                  </a:lnTo>
                  <a:lnTo>
                    <a:pt x="4709" y="1294"/>
                  </a:lnTo>
                  <a:lnTo>
                    <a:pt x="4311" y="1266"/>
                  </a:lnTo>
                  <a:lnTo>
                    <a:pt x="3923" y="1221"/>
                  </a:lnTo>
                  <a:lnTo>
                    <a:pt x="3548" y="1161"/>
                  </a:lnTo>
                  <a:lnTo>
                    <a:pt x="3187" y="1101"/>
                  </a:lnTo>
                  <a:lnTo>
                    <a:pt x="2840" y="1026"/>
                  </a:lnTo>
                  <a:lnTo>
                    <a:pt x="2505" y="954"/>
                  </a:lnTo>
                  <a:lnTo>
                    <a:pt x="2192" y="865"/>
                  </a:lnTo>
                  <a:lnTo>
                    <a:pt x="1889" y="775"/>
                  </a:lnTo>
                  <a:lnTo>
                    <a:pt x="1346" y="579"/>
                  </a:lnTo>
                  <a:lnTo>
                    <a:pt x="882" y="400"/>
                  </a:lnTo>
                  <a:lnTo>
                    <a:pt x="511" y="253"/>
                  </a:lnTo>
                  <a:lnTo>
                    <a:pt x="234" y="118"/>
                  </a:lnTo>
                  <a:lnTo>
                    <a:pt x="0" y="0"/>
                  </a:lnTo>
                  <a:lnTo>
                    <a:pt x="0" y="0"/>
                  </a:lnTo>
                  <a:close/>
                </a:path>
              </a:pathLst>
            </a:custGeom>
            <a:solidFill>
              <a:schemeClr val="bg1"/>
            </a:solidFill>
            <a:ln>
              <a:noFill/>
            </a:ln>
          </p:spPr>
        </p:sp>
        <p:sp>
          <p:nvSpPr>
            <p:cNvPr id="22" name="Freeform 5"/>
            <p:cNvSpPr>
              <a:spLocks noEditPoints="1"/>
            </p:cNvSpPr>
            <p:nvPr/>
          </p:nvSpPr>
          <p:spPr bwMode="gray">
            <a:xfrm>
              <a:off x="0" y="508"/>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sp>
      </p:grpSp>
      <p:sp>
        <p:nvSpPr>
          <p:cNvPr id="2" name="Title 1"/>
          <p:cNvSpPr>
            <a:spLocks noGrp="1"/>
          </p:cNvSpPr>
          <p:nvPr>
            <p:ph type="title"/>
          </p:nvPr>
        </p:nvSpPr>
        <p:spPr>
          <a:xfrm>
            <a:off x="3465772" y="21168866"/>
            <a:ext cx="25688008" cy="2418082"/>
          </a:xfrm>
        </p:spPr>
        <p:txBody>
          <a:bodyPr anchor="b">
            <a:normAutofit/>
          </a:bodyPr>
          <a:lstStyle>
            <a:lvl1pPr algn="l">
              <a:defRPr sz="96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3465764" y="2926080"/>
            <a:ext cx="25688016" cy="146304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6400"/>
            </a:lvl1pPr>
            <a:lvl2pPr marL="1828800" indent="0">
              <a:buNone/>
              <a:defRPr sz="6400"/>
            </a:lvl2pPr>
            <a:lvl3pPr marL="3657600" indent="0">
              <a:buNone/>
              <a:defRPr sz="6400"/>
            </a:lvl3pPr>
            <a:lvl4pPr marL="5486400" indent="0">
              <a:buNone/>
              <a:defRPr sz="6400"/>
            </a:lvl4pPr>
            <a:lvl5pPr marL="7315200" indent="0">
              <a:buNone/>
              <a:defRPr sz="6400"/>
            </a:lvl5pPr>
            <a:lvl6pPr marL="9144000" indent="0">
              <a:buNone/>
              <a:defRPr sz="6400"/>
            </a:lvl6pPr>
            <a:lvl7pPr marL="10972800" indent="0">
              <a:buNone/>
              <a:defRPr sz="6400"/>
            </a:lvl7pPr>
            <a:lvl8pPr marL="12801600" indent="0">
              <a:buNone/>
              <a:defRPr sz="6400"/>
            </a:lvl8pPr>
            <a:lvl9pPr marL="14630400" indent="0">
              <a:buNone/>
              <a:defRPr sz="6400"/>
            </a:lvl9pPr>
          </a:lstStyle>
          <a:p>
            <a:r>
              <a:rPr lang="en-US"/>
              <a:t>Click icon to add picture</a:t>
            </a:r>
            <a:endParaRPr lang="en-US" dirty="0"/>
          </a:p>
        </p:txBody>
      </p:sp>
      <p:sp>
        <p:nvSpPr>
          <p:cNvPr id="4" name="Text Placeholder 3"/>
          <p:cNvSpPr>
            <a:spLocks noGrp="1"/>
          </p:cNvSpPr>
          <p:nvPr>
            <p:ph type="body" sz="half" idx="2"/>
          </p:nvPr>
        </p:nvSpPr>
        <p:spPr bwMode="gray">
          <a:xfrm>
            <a:off x="3465774" y="23586948"/>
            <a:ext cx="25688012" cy="2106505"/>
          </a:xfrm>
        </p:spPr>
        <p:txBody>
          <a:bodyPr>
            <a:normAutofit/>
          </a:bodyPr>
          <a:lstStyle>
            <a:lvl1pPr marL="0" indent="0">
              <a:buNone/>
              <a:defRPr sz="4800">
                <a:solidFill>
                  <a:schemeClr val="tx2">
                    <a:lumMod val="40000"/>
                    <a:lumOff val="60000"/>
                  </a:schemeClr>
                </a:solidFill>
              </a:defRPr>
            </a:lvl1pPr>
            <a:lvl2pPr marL="1828800" indent="0">
              <a:buNone/>
              <a:defRPr sz="4800"/>
            </a:lvl2pPr>
            <a:lvl3pPr marL="3657600" indent="0">
              <a:buNone/>
              <a:defRPr sz="4000"/>
            </a:lvl3pPr>
            <a:lvl4pPr marL="5486400" indent="0">
              <a:buNone/>
              <a:defRPr sz="3600"/>
            </a:lvl4pPr>
            <a:lvl5pPr marL="7315200" indent="0">
              <a:buNone/>
              <a:defRPr sz="3600"/>
            </a:lvl5pPr>
            <a:lvl6pPr marL="9144000" indent="0">
              <a:buNone/>
              <a:defRPr sz="3600"/>
            </a:lvl6pPr>
            <a:lvl7pPr marL="10972800" indent="0">
              <a:buNone/>
              <a:defRPr sz="3600"/>
            </a:lvl7pPr>
            <a:lvl8pPr marL="12801600" indent="0">
              <a:buNone/>
              <a:defRPr sz="3600"/>
            </a:lvl8pPr>
            <a:lvl9pPr marL="14630400" indent="0">
              <a:buNone/>
              <a:defRPr sz="3600"/>
            </a:lvl9pPr>
          </a:lstStyle>
          <a:p>
            <a:pPr lvl="0"/>
            <a:r>
              <a:rPr lang="en-US"/>
              <a:t>Edit Master text styles</a:t>
            </a:r>
          </a:p>
        </p:txBody>
      </p:sp>
      <p:sp>
        <p:nvSpPr>
          <p:cNvPr id="5" name="Date Placeholder 4"/>
          <p:cNvSpPr>
            <a:spLocks noGrp="1"/>
          </p:cNvSpPr>
          <p:nvPr>
            <p:ph type="dt" sz="half" idx="10"/>
          </p:nvPr>
        </p:nvSpPr>
        <p:spPr/>
        <p:txBody>
          <a:bodyPr/>
          <a:lstStyle/>
          <a:p>
            <a:fld id="{89505872-3F0D-A64D-B8F6-38D6472CA222}" type="datetimeFigureOut">
              <a:rPr lang="en-US" smtClean="0"/>
              <a:t>1/11/20</a:t>
            </a:fld>
            <a:endParaRPr lang="en-US"/>
          </a:p>
        </p:txBody>
      </p:sp>
      <p:sp>
        <p:nvSpPr>
          <p:cNvPr id="6" name="Footer Placeholder 5"/>
          <p:cNvSpPr>
            <a:spLocks noGrp="1"/>
          </p:cNvSpPr>
          <p:nvPr>
            <p:ph type="ftr" sz="quarter" idx="11"/>
          </p:nvPr>
        </p:nvSpPr>
        <p:spPr/>
        <p:txBody>
          <a:bodyPr/>
          <a:lstStyle/>
          <a:p>
            <a:endParaRPr lang="en-US"/>
          </a:p>
        </p:txBody>
      </p:sp>
      <p:sp>
        <p:nvSpPr>
          <p:cNvPr id="20" name="Rectangle 19"/>
          <p:cNvSpPr/>
          <p:nvPr/>
        </p:nvSpPr>
        <p:spPr>
          <a:xfrm>
            <a:off x="30982576" y="-30622"/>
            <a:ext cx="2743200" cy="4691021"/>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a:xfrm>
            <a:off x="30849458" y="1261783"/>
            <a:ext cx="2955636" cy="3275465"/>
          </a:xfrm>
          <a:prstGeom prst="rect">
            <a:avLst/>
          </a:prstGeom>
        </p:spPr>
        <p:txBody>
          <a:bodyPr/>
          <a:lstStyle>
            <a:lvl1pPr algn="ctr">
              <a:defRPr/>
            </a:lvl1pPr>
          </a:lstStyle>
          <a:p>
            <a:fld id="{A84516F9-1591-5943-A2A6-0D9D85FF2957}" type="slidenum">
              <a:rPr lang="en-US" smtClean="0"/>
              <a:t>‹#›</a:t>
            </a:fld>
            <a:endParaRPr lang="en-US"/>
          </a:p>
        </p:txBody>
      </p:sp>
    </p:spTree>
    <p:extLst>
      <p:ext uri="{BB962C8B-B14F-4D97-AF65-F5344CB8AC3E}">
        <p14:creationId xmlns:p14="http://schemas.microsoft.com/office/powerpoint/2010/main" val="41647938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grpSp>
        <p:nvGrpSpPr>
          <p:cNvPr id="3" name="Group 2"/>
          <p:cNvGrpSpPr/>
          <p:nvPr/>
        </p:nvGrpSpPr>
        <p:grpSpPr>
          <a:xfrm>
            <a:off x="-9064" y="-8625"/>
            <a:ext cx="36585064" cy="29273758"/>
            <a:chOff x="-2266" y="-2022"/>
            <a:chExt cx="9146266" cy="6861037"/>
          </a:xfrm>
        </p:grpSpPr>
        <p:sp>
          <p:nvSpPr>
            <p:cNvPr id="11" name="Rectangle 10"/>
            <p:cNvSpPr/>
            <p:nvPr/>
          </p:nvSpPr>
          <p:spPr>
            <a:xfrm>
              <a:off x="0" y="0"/>
              <a:ext cx="9144000" cy="6858000"/>
            </a:xfrm>
            <a:prstGeom prst="rect">
              <a:avLst/>
            </a:prstGeom>
            <a:blipFill>
              <a:blip r:embed="rId2">
                <a:duotone>
                  <a:schemeClr val="dk2">
                    <a:shade val="69000"/>
                    <a:hueMod val="108000"/>
                    <a:satMod val="164000"/>
                    <a:lumMod val="74000"/>
                  </a:schemeClr>
                  <a:schemeClr val="dk2">
                    <a:tint val="96000"/>
                    <a:hueMod val="88000"/>
                    <a:satMod val="140000"/>
                    <a:lumMod val="132000"/>
                  </a:schemeClr>
                </a:duotone>
              </a:blip>
              <a:srcRect/>
              <a:stretch>
                <a:fillRect l="-16667" r="-16667"/>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Oval 12"/>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629943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5689832" y="-2022"/>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2266"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6299432" y="5868415"/>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Rectangle 17"/>
            <p:cNvSpPr/>
            <p:nvPr/>
          </p:nvSpPr>
          <p:spPr>
            <a:xfrm>
              <a:off x="485023" y="4343399"/>
              <a:ext cx="8182128" cy="2112436"/>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2" name="Freeform 5"/>
            <p:cNvSpPr/>
            <p:nvPr/>
          </p:nvSpPr>
          <p:spPr bwMode="gray">
            <a:xfrm rot="21010068">
              <a:off x="6359946" y="2780895"/>
              <a:ext cx="2377690" cy="317748"/>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4" name="Freeform 13"/>
            <p:cNvSpPr/>
            <p:nvPr/>
          </p:nvSpPr>
          <p:spPr bwMode="gray">
            <a:xfrm>
              <a:off x="485023" y="2854646"/>
              <a:ext cx="8182128" cy="2130508"/>
            </a:xfrm>
            <a:custGeom>
              <a:avLst/>
              <a:gdLst/>
              <a:ahLst/>
              <a:cxnLst/>
              <a:rect l="l" t="t" r="r" b="b"/>
              <a:pathLst>
                <a:path w="10000" h="9621">
                  <a:moveTo>
                    <a:pt x="0" y="0"/>
                  </a:moveTo>
                  <a:lnTo>
                    <a:pt x="0" y="2411"/>
                  </a:lnTo>
                  <a:lnTo>
                    <a:pt x="0" y="9586"/>
                  </a:lnTo>
                  <a:lnTo>
                    <a:pt x="0" y="9621"/>
                  </a:lnTo>
                  <a:lnTo>
                    <a:pt x="10000" y="9585"/>
                  </a:lnTo>
                  <a:cubicBezTo>
                    <a:pt x="9997" y="8144"/>
                    <a:pt x="10003" y="9571"/>
                    <a:pt x="10000" y="9586"/>
                  </a:cubicBezTo>
                  <a:cubicBezTo>
                    <a:pt x="9997" y="7194"/>
                    <a:pt x="9993" y="4803"/>
                    <a:pt x="9990" y="2411"/>
                  </a:cubicBezTo>
                  <a:lnTo>
                    <a:pt x="9990" y="0"/>
                  </a:lnTo>
                  <a:lnTo>
                    <a:pt x="9990" y="0"/>
                  </a:lnTo>
                  <a:lnTo>
                    <a:pt x="9534" y="253"/>
                  </a:lnTo>
                  <a:lnTo>
                    <a:pt x="9084" y="477"/>
                  </a:lnTo>
                  <a:lnTo>
                    <a:pt x="8628" y="669"/>
                  </a:lnTo>
                  <a:lnTo>
                    <a:pt x="8177" y="847"/>
                  </a:lnTo>
                  <a:lnTo>
                    <a:pt x="7726" y="984"/>
                  </a:lnTo>
                  <a:lnTo>
                    <a:pt x="7279" y="1087"/>
                  </a:lnTo>
                  <a:lnTo>
                    <a:pt x="6832" y="1176"/>
                  </a:lnTo>
                  <a:lnTo>
                    <a:pt x="6393" y="1236"/>
                  </a:lnTo>
                  <a:lnTo>
                    <a:pt x="5962" y="1279"/>
                  </a:lnTo>
                  <a:lnTo>
                    <a:pt x="5534" y="1294"/>
                  </a:lnTo>
                  <a:lnTo>
                    <a:pt x="5120" y="1294"/>
                  </a:lnTo>
                  <a:lnTo>
                    <a:pt x="4709" y="1294"/>
                  </a:lnTo>
                  <a:lnTo>
                    <a:pt x="4311" y="1266"/>
                  </a:lnTo>
                  <a:lnTo>
                    <a:pt x="3923" y="1221"/>
                  </a:lnTo>
                  <a:lnTo>
                    <a:pt x="3548" y="1161"/>
                  </a:lnTo>
                  <a:lnTo>
                    <a:pt x="3187" y="1101"/>
                  </a:lnTo>
                  <a:lnTo>
                    <a:pt x="2840" y="1026"/>
                  </a:lnTo>
                  <a:lnTo>
                    <a:pt x="2505" y="954"/>
                  </a:lnTo>
                  <a:lnTo>
                    <a:pt x="2192" y="865"/>
                  </a:lnTo>
                  <a:lnTo>
                    <a:pt x="1889" y="775"/>
                  </a:lnTo>
                  <a:lnTo>
                    <a:pt x="1346" y="579"/>
                  </a:lnTo>
                  <a:lnTo>
                    <a:pt x="882" y="400"/>
                  </a:lnTo>
                  <a:lnTo>
                    <a:pt x="511" y="253"/>
                  </a:lnTo>
                  <a:lnTo>
                    <a:pt x="234" y="118"/>
                  </a:lnTo>
                  <a:lnTo>
                    <a:pt x="0" y="0"/>
                  </a:lnTo>
                  <a:lnTo>
                    <a:pt x="0" y="0"/>
                  </a:lnTo>
                  <a:close/>
                </a:path>
              </a:pathLst>
            </a:custGeom>
            <a:solidFill>
              <a:schemeClr val="bg1"/>
            </a:solidFill>
            <a:ln>
              <a:noFill/>
            </a:ln>
          </p:spPr>
        </p:sp>
        <p:sp>
          <p:nvSpPr>
            <p:cNvPr id="22" name="Freeform 5"/>
            <p:cNvSpPr>
              <a:spLocks noEditPoints="1"/>
            </p:cNvSpPr>
            <p:nvPr/>
          </p:nvSpPr>
          <p:spPr bwMode="gray">
            <a:xfrm>
              <a:off x="0" y="508"/>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sp>
      </p:grpSp>
      <p:sp>
        <p:nvSpPr>
          <p:cNvPr id="2" name="Title 1"/>
          <p:cNvSpPr>
            <a:spLocks noGrp="1"/>
          </p:cNvSpPr>
          <p:nvPr>
            <p:ph type="title"/>
          </p:nvPr>
        </p:nvSpPr>
        <p:spPr>
          <a:xfrm>
            <a:off x="3465764" y="3955631"/>
            <a:ext cx="25688016" cy="7222272"/>
          </a:xfrm>
        </p:spPr>
        <p:txBody>
          <a:bodyPr/>
          <a:lstStyle>
            <a:lvl1pPr>
              <a:defRPr sz="14400"/>
            </a:lvl1pPr>
          </a:lstStyle>
          <a:p>
            <a:r>
              <a:rPr lang="en-US"/>
              <a:t>Click to edit Master title style</a:t>
            </a:r>
            <a:endParaRPr lang="en-US" dirty="0"/>
          </a:p>
        </p:txBody>
      </p:sp>
      <p:sp>
        <p:nvSpPr>
          <p:cNvPr id="15" name="Text Placeholder 3"/>
          <p:cNvSpPr>
            <a:spLocks noGrp="1"/>
          </p:cNvSpPr>
          <p:nvPr>
            <p:ph type="body" sz="half" idx="13"/>
          </p:nvPr>
        </p:nvSpPr>
        <p:spPr>
          <a:xfrm>
            <a:off x="3465762" y="14882234"/>
            <a:ext cx="25688020" cy="10823923"/>
          </a:xfrm>
        </p:spPr>
        <p:txBody>
          <a:bodyPr anchor="ctr">
            <a:normAutofit/>
          </a:bodyPr>
          <a:lstStyle>
            <a:lvl1pPr marL="0" indent="0">
              <a:buNone/>
              <a:defRPr sz="7200"/>
            </a:lvl1pPr>
            <a:lvl2pPr marL="1828800" indent="0">
              <a:buNone/>
              <a:defRPr sz="4800"/>
            </a:lvl2pPr>
            <a:lvl3pPr marL="3657600" indent="0">
              <a:buNone/>
              <a:defRPr sz="4000"/>
            </a:lvl3pPr>
            <a:lvl4pPr marL="5486400" indent="0">
              <a:buNone/>
              <a:defRPr sz="3600"/>
            </a:lvl4pPr>
            <a:lvl5pPr marL="7315200" indent="0">
              <a:buNone/>
              <a:defRPr sz="3600"/>
            </a:lvl5pPr>
            <a:lvl6pPr marL="9144000" indent="0">
              <a:buNone/>
              <a:defRPr sz="3600"/>
            </a:lvl6pPr>
            <a:lvl7pPr marL="10972800" indent="0">
              <a:buNone/>
              <a:defRPr sz="3600"/>
            </a:lvl7pPr>
            <a:lvl8pPr marL="12801600" indent="0">
              <a:buNone/>
              <a:defRPr sz="3600"/>
            </a:lvl8pPr>
            <a:lvl9pPr marL="14630400" indent="0">
              <a:buNone/>
              <a:defRPr sz="3600"/>
            </a:lvl9pPr>
          </a:lstStyle>
          <a:p>
            <a:pPr lvl="0"/>
            <a:r>
              <a:rPr lang="en-US"/>
              <a:t>Edit Master text styles</a:t>
            </a:r>
          </a:p>
        </p:txBody>
      </p:sp>
      <p:sp>
        <p:nvSpPr>
          <p:cNvPr id="4" name="Date Placeholder 3"/>
          <p:cNvSpPr>
            <a:spLocks noGrp="1"/>
          </p:cNvSpPr>
          <p:nvPr>
            <p:ph type="dt" sz="half" idx="10"/>
          </p:nvPr>
        </p:nvSpPr>
        <p:spPr/>
        <p:txBody>
          <a:bodyPr/>
          <a:lstStyle/>
          <a:p>
            <a:fld id="{89505872-3F0D-A64D-B8F6-38D6472CA222}" type="datetimeFigureOut">
              <a:rPr lang="en-US" smtClean="0"/>
              <a:t>1/11/20</a:t>
            </a:fld>
            <a:endParaRPr lang="en-US"/>
          </a:p>
        </p:txBody>
      </p:sp>
      <p:sp>
        <p:nvSpPr>
          <p:cNvPr id="5" name="Footer Placeholder 4"/>
          <p:cNvSpPr>
            <a:spLocks noGrp="1"/>
          </p:cNvSpPr>
          <p:nvPr>
            <p:ph type="ftr" sz="quarter" idx="11"/>
          </p:nvPr>
        </p:nvSpPr>
        <p:spPr/>
        <p:txBody>
          <a:bodyPr/>
          <a:lstStyle/>
          <a:p>
            <a:endParaRPr lang="en-US"/>
          </a:p>
        </p:txBody>
      </p:sp>
      <p:sp>
        <p:nvSpPr>
          <p:cNvPr id="19" name="Rectangle 18"/>
          <p:cNvSpPr/>
          <p:nvPr/>
        </p:nvSpPr>
        <p:spPr>
          <a:xfrm>
            <a:off x="30982576" y="-30622"/>
            <a:ext cx="2743200" cy="4691021"/>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a:xfrm>
            <a:off x="30849458" y="1261783"/>
            <a:ext cx="2955636" cy="3275465"/>
          </a:xfrm>
          <a:prstGeom prst="rect">
            <a:avLst/>
          </a:prstGeom>
        </p:spPr>
        <p:txBody>
          <a:bodyPr/>
          <a:lstStyle>
            <a:lvl1pPr algn="ctr">
              <a:defRPr/>
            </a:lvl1pPr>
          </a:lstStyle>
          <a:p>
            <a:fld id="{A84516F9-1591-5943-A2A6-0D9D85FF2957}" type="slidenum">
              <a:rPr lang="en-US" smtClean="0"/>
              <a:t>‹#›</a:t>
            </a:fld>
            <a:endParaRPr lang="en-US"/>
          </a:p>
        </p:txBody>
      </p:sp>
    </p:spTree>
    <p:extLst>
      <p:ext uri="{BB962C8B-B14F-4D97-AF65-F5344CB8AC3E}">
        <p14:creationId xmlns:p14="http://schemas.microsoft.com/office/powerpoint/2010/main" val="151790308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grpSp>
        <p:nvGrpSpPr>
          <p:cNvPr id="3" name="Group 2"/>
          <p:cNvGrpSpPr/>
          <p:nvPr/>
        </p:nvGrpSpPr>
        <p:grpSpPr>
          <a:xfrm>
            <a:off x="-9064" y="-8625"/>
            <a:ext cx="36585064" cy="29273758"/>
            <a:chOff x="-2266" y="-2022"/>
            <a:chExt cx="9146266" cy="6861037"/>
          </a:xfrm>
        </p:grpSpPr>
        <p:sp>
          <p:nvSpPr>
            <p:cNvPr id="14" name="Rectangle 13"/>
            <p:cNvSpPr/>
            <p:nvPr/>
          </p:nvSpPr>
          <p:spPr>
            <a:xfrm>
              <a:off x="0" y="0"/>
              <a:ext cx="9144000" cy="6858000"/>
            </a:xfrm>
            <a:prstGeom prst="rect">
              <a:avLst/>
            </a:prstGeom>
            <a:blipFill>
              <a:blip r:embed="rId2">
                <a:duotone>
                  <a:schemeClr val="dk2">
                    <a:shade val="69000"/>
                    <a:hueMod val="108000"/>
                    <a:satMod val="164000"/>
                    <a:lumMod val="74000"/>
                  </a:schemeClr>
                  <a:schemeClr val="dk2">
                    <a:tint val="96000"/>
                    <a:hueMod val="88000"/>
                    <a:satMod val="140000"/>
                    <a:lumMod val="132000"/>
                  </a:schemeClr>
                </a:duotone>
              </a:blip>
              <a:srcRect/>
              <a:stretch>
                <a:fillRect l="-16667" r="-16667"/>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Oval 14"/>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629943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5689832" y="-2022"/>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2266"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6299432" y="5868415"/>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2" name="Freeform 5"/>
            <p:cNvSpPr/>
            <p:nvPr/>
          </p:nvSpPr>
          <p:spPr bwMode="gray">
            <a:xfrm rot="21010068">
              <a:off x="6359946" y="4309201"/>
              <a:ext cx="2377690" cy="317748"/>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3" name="Freeform 12"/>
            <p:cNvSpPr/>
            <p:nvPr/>
          </p:nvSpPr>
          <p:spPr bwMode="gray">
            <a:xfrm>
              <a:off x="485023" y="4381500"/>
              <a:ext cx="8182128" cy="2130508"/>
            </a:xfrm>
            <a:custGeom>
              <a:avLst/>
              <a:gdLst/>
              <a:ahLst/>
              <a:cxnLst/>
              <a:rect l="l" t="t" r="r" b="b"/>
              <a:pathLst>
                <a:path w="10000" h="9621">
                  <a:moveTo>
                    <a:pt x="0" y="0"/>
                  </a:moveTo>
                  <a:lnTo>
                    <a:pt x="0" y="2411"/>
                  </a:lnTo>
                  <a:lnTo>
                    <a:pt x="0" y="9586"/>
                  </a:lnTo>
                  <a:lnTo>
                    <a:pt x="0" y="9621"/>
                  </a:lnTo>
                  <a:lnTo>
                    <a:pt x="10000" y="9585"/>
                  </a:lnTo>
                  <a:cubicBezTo>
                    <a:pt x="9997" y="8144"/>
                    <a:pt x="10003" y="9571"/>
                    <a:pt x="10000" y="9586"/>
                  </a:cubicBezTo>
                  <a:cubicBezTo>
                    <a:pt x="9997" y="7194"/>
                    <a:pt x="9993" y="4803"/>
                    <a:pt x="9990" y="2411"/>
                  </a:cubicBezTo>
                  <a:lnTo>
                    <a:pt x="9990" y="0"/>
                  </a:lnTo>
                  <a:lnTo>
                    <a:pt x="9990" y="0"/>
                  </a:lnTo>
                  <a:lnTo>
                    <a:pt x="9534" y="253"/>
                  </a:lnTo>
                  <a:lnTo>
                    <a:pt x="9084" y="477"/>
                  </a:lnTo>
                  <a:lnTo>
                    <a:pt x="8628" y="669"/>
                  </a:lnTo>
                  <a:lnTo>
                    <a:pt x="8177" y="847"/>
                  </a:lnTo>
                  <a:lnTo>
                    <a:pt x="7726" y="984"/>
                  </a:lnTo>
                  <a:lnTo>
                    <a:pt x="7279" y="1087"/>
                  </a:lnTo>
                  <a:lnTo>
                    <a:pt x="6832" y="1176"/>
                  </a:lnTo>
                  <a:lnTo>
                    <a:pt x="6393" y="1236"/>
                  </a:lnTo>
                  <a:lnTo>
                    <a:pt x="5962" y="1279"/>
                  </a:lnTo>
                  <a:lnTo>
                    <a:pt x="5534" y="1294"/>
                  </a:lnTo>
                  <a:lnTo>
                    <a:pt x="5120" y="1294"/>
                  </a:lnTo>
                  <a:lnTo>
                    <a:pt x="4709" y="1294"/>
                  </a:lnTo>
                  <a:lnTo>
                    <a:pt x="4311" y="1266"/>
                  </a:lnTo>
                  <a:lnTo>
                    <a:pt x="3923" y="1221"/>
                  </a:lnTo>
                  <a:lnTo>
                    <a:pt x="3548" y="1161"/>
                  </a:lnTo>
                  <a:lnTo>
                    <a:pt x="3187" y="1101"/>
                  </a:lnTo>
                  <a:lnTo>
                    <a:pt x="2840" y="1026"/>
                  </a:lnTo>
                  <a:lnTo>
                    <a:pt x="2505" y="954"/>
                  </a:lnTo>
                  <a:lnTo>
                    <a:pt x="2192" y="865"/>
                  </a:lnTo>
                  <a:lnTo>
                    <a:pt x="1889" y="775"/>
                  </a:lnTo>
                  <a:lnTo>
                    <a:pt x="1346" y="579"/>
                  </a:lnTo>
                  <a:lnTo>
                    <a:pt x="882" y="400"/>
                  </a:lnTo>
                  <a:lnTo>
                    <a:pt x="511" y="253"/>
                  </a:lnTo>
                  <a:lnTo>
                    <a:pt x="234" y="118"/>
                  </a:lnTo>
                  <a:lnTo>
                    <a:pt x="0" y="0"/>
                  </a:lnTo>
                  <a:lnTo>
                    <a:pt x="0" y="0"/>
                  </a:lnTo>
                  <a:close/>
                </a:path>
              </a:pathLst>
            </a:custGeom>
            <a:solidFill>
              <a:schemeClr val="bg1"/>
            </a:solidFill>
            <a:ln>
              <a:noFill/>
            </a:ln>
          </p:spPr>
        </p:sp>
        <p:sp>
          <p:nvSpPr>
            <p:cNvPr id="23" name="Freeform 5"/>
            <p:cNvSpPr>
              <a:spLocks noEditPoints="1"/>
            </p:cNvSpPr>
            <p:nvPr/>
          </p:nvSpPr>
          <p:spPr bwMode="gray">
            <a:xfrm>
              <a:off x="0" y="508"/>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sp>
      </p:grpSp>
      <p:sp>
        <p:nvSpPr>
          <p:cNvPr id="11" name="TextBox 10"/>
          <p:cNvSpPr txBox="1"/>
          <p:nvPr/>
        </p:nvSpPr>
        <p:spPr bwMode="gray">
          <a:xfrm>
            <a:off x="28133684" y="12347563"/>
            <a:ext cx="2716960" cy="5016758"/>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cs typeface="Arial"/>
              </a:defRPr>
            </a:lvl1pPr>
          </a:lstStyle>
          <a:p>
            <a:pPr lvl="0"/>
            <a:r>
              <a:rPr lang="en-US" sz="32000" dirty="0">
                <a:solidFill>
                  <a:schemeClr val="tx2">
                    <a:lumMod val="40000"/>
                    <a:lumOff val="60000"/>
                  </a:schemeClr>
                </a:solidFill>
              </a:rPr>
              <a:t>”</a:t>
            </a:r>
          </a:p>
        </p:txBody>
      </p:sp>
      <p:sp>
        <p:nvSpPr>
          <p:cNvPr id="10" name="TextBox 9"/>
          <p:cNvSpPr txBox="1"/>
          <p:nvPr/>
        </p:nvSpPr>
        <p:spPr bwMode="gray">
          <a:xfrm>
            <a:off x="2503362" y="2521592"/>
            <a:ext cx="2406364" cy="5016758"/>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cs typeface="Arial"/>
              </a:defRPr>
            </a:lvl1pPr>
          </a:lstStyle>
          <a:p>
            <a:pPr lvl="0"/>
            <a:r>
              <a:rPr lang="en-US" sz="32000" dirty="0">
                <a:solidFill>
                  <a:schemeClr val="tx2">
                    <a:lumMod val="40000"/>
                    <a:lumOff val="60000"/>
                  </a:schemeClr>
                </a:solidFill>
              </a:rPr>
              <a:t>“</a:t>
            </a:r>
          </a:p>
        </p:txBody>
      </p:sp>
      <p:sp>
        <p:nvSpPr>
          <p:cNvPr id="2" name="Title 1"/>
          <p:cNvSpPr>
            <a:spLocks noGrp="1"/>
          </p:cNvSpPr>
          <p:nvPr>
            <p:ph type="title"/>
          </p:nvPr>
        </p:nvSpPr>
        <p:spPr>
          <a:xfrm>
            <a:off x="4443054" y="3901442"/>
            <a:ext cx="24710724" cy="12307964"/>
          </a:xfrm>
        </p:spPr>
        <p:txBody>
          <a:bodyPr anchor="ctr"/>
          <a:lstStyle>
            <a:lvl1pPr>
              <a:defRPr sz="14400"/>
            </a:lvl1pPr>
          </a:lstStyle>
          <a:p>
            <a:r>
              <a:rPr lang="en-US"/>
              <a:t>Click to edit Master title style</a:t>
            </a:r>
            <a:endParaRPr lang="en-US" dirty="0"/>
          </a:p>
        </p:txBody>
      </p:sp>
      <p:sp>
        <p:nvSpPr>
          <p:cNvPr id="17" name="Text Placeholder 3"/>
          <p:cNvSpPr>
            <a:spLocks noGrp="1"/>
          </p:cNvSpPr>
          <p:nvPr>
            <p:ph type="body" sz="half" idx="13"/>
          </p:nvPr>
        </p:nvSpPr>
        <p:spPr bwMode="gray">
          <a:xfrm>
            <a:off x="5549116" y="16252922"/>
            <a:ext cx="22584568" cy="1421282"/>
          </a:xfrm>
        </p:spPr>
        <p:txBody>
          <a:bodyPr>
            <a:normAutofit/>
          </a:bodyPr>
          <a:lstStyle>
            <a:lvl1pPr marL="0" indent="0">
              <a:buNone/>
              <a:defRPr lang="en-US" sz="5600" b="0" i="0" kern="1200" cap="small" dirty="0">
                <a:solidFill>
                  <a:schemeClr val="tx2">
                    <a:lumMod val="40000"/>
                    <a:lumOff val="60000"/>
                  </a:schemeClr>
                </a:solidFill>
                <a:latin typeface="+mn-lt"/>
                <a:ea typeface="+mn-ea"/>
              </a:defRPr>
            </a:lvl1pPr>
            <a:lvl2pPr marL="1828800" indent="0">
              <a:buNone/>
              <a:defRPr sz="4800"/>
            </a:lvl2pPr>
            <a:lvl3pPr marL="3657600" indent="0">
              <a:buNone/>
              <a:defRPr sz="4000"/>
            </a:lvl3pPr>
            <a:lvl4pPr marL="5486400" indent="0">
              <a:buNone/>
              <a:defRPr sz="3600"/>
            </a:lvl4pPr>
            <a:lvl5pPr marL="7315200" indent="0">
              <a:buNone/>
              <a:defRPr sz="3600"/>
            </a:lvl5pPr>
            <a:lvl6pPr marL="9144000" indent="0">
              <a:buNone/>
              <a:defRPr sz="3600"/>
            </a:lvl6pPr>
            <a:lvl7pPr marL="10972800" indent="0">
              <a:buNone/>
              <a:defRPr sz="3600"/>
            </a:lvl7pPr>
            <a:lvl8pPr marL="12801600" indent="0">
              <a:buNone/>
              <a:defRPr sz="3600"/>
            </a:lvl8pPr>
            <a:lvl9pPr marL="14630400" indent="0">
              <a:buNone/>
              <a:defRPr sz="3600"/>
            </a:lvl9pPr>
          </a:lstStyle>
          <a:p>
            <a:pPr lvl="0"/>
            <a:r>
              <a:rPr lang="en-US"/>
              <a:t>Edit Master text styles</a:t>
            </a:r>
          </a:p>
        </p:txBody>
      </p:sp>
      <p:sp>
        <p:nvSpPr>
          <p:cNvPr id="16" name="Text Placeholder 3"/>
          <p:cNvSpPr>
            <a:spLocks noGrp="1"/>
          </p:cNvSpPr>
          <p:nvPr>
            <p:ph type="body" sz="half" idx="2"/>
          </p:nvPr>
        </p:nvSpPr>
        <p:spPr>
          <a:xfrm>
            <a:off x="3515482" y="21336813"/>
            <a:ext cx="25688020" cy="4344222"/>
          </a:xfrm>
        </p:spPr>
        <p:txBody>
          <a:bodyPr anchor="ctr">
            <a:normAutofit/>
          </a:bodyPr>
          <a:lstStyle>
            <a:lvl1pPr marL="0" indent="0">
              <a:buNone/>
              <a:defRPr sz="7200"/>
            </a:lvl1pPr>
            <a:lvl2pPr marL="1828800" indent="0">
              <a:buNone/>
              <a:defRPr sz="4800"/>
            </a:lvl2pPr>
            <a:lvl3pPr marL="3657600" indent="0">
              <a:buNone/>
              <a:defRPr sz="4000"/>
            </a:lvl3pPr>
            <a:lvl4pPr marL="5486400" indent="0">
              <a:buNone/>
              <a:defRPr sz="3600"/>
            </a:lvl4pPr>
            <a:lvl5pPr marL="7315200" indent="0">
              <a:buNone/>
              <a:defRPr sz="3600"/>
            </a:lvl5pPr>
            <a:lvl6pPr marL="9144000" indent="0">
              <a:buNone/>
              <a:defRPr sz="3600"/>
            </a:lvl6pPr>
            <a:lvl7pPr marL="10972800" indent="0">
              <a:buNone/>
              <a:defRPr sz="3600"/>
            </a:lvl7pPr>
            <a:lvl8pPr marL="12801600" indent="0">
              <a:buNone/>
              <a:defRPr sz="3600"/>
            </a:lvl8pPr>
            <a:lvl9pPr marL="14630400" indent="0">
              <a:buNone/>
              <a:defRPr sz="3600"/>
            </a:lvl9pPr>
          </a:lstStyle>
          <a:p>
            <a:pPr lvl="0"/>
            <a:r>
              <a:rPr lang="en-US"/>
              <a:t>Edit Master text styles</a:t>
            </a:r>
          </a:p>
        </p:txBody>
      </p:sp>
      <p:sp>
        <p:nvSpPr>
          <p:cNvPr id="4" name="Date Placeholder 3"/>
          <p:cNvSpPr>
            <a:spLocks noGrp="1"/>
          </p:cNvSpPr>
          <p:nvPr>
            <p:ph type="dt" sz="half" idx="10"/>
          </p:nvPr>
        </p:nvSpPr>
        <p:spPr/>
        <p:txBody>
          <a:bodyPr/>
          <a:lstStyle/>
          <a:p>
            <a:fld id="{89505872-3F0D-A64D-B8F6-38D6472CA222}" type="datetimeFigureOut">
              <a:rPr lang="en-US" smtClean="0"/>
              <a:t>1/11/20</a:t>
            </a:fld>
            <a:endParaRPr lang="en-US"/>
          </a:p>
        </p:txBody>
      </p:sp>
      <p:sp>
        <p:nvSpPr>
          <p:cNvPr id="5" name="Footer Placeholder 4"/>
          <p:cNvSpPr>
            <a:spLocks noGrp="1"/>
          </p:cNvSpPr>
          <p:nvPr>
            <p:ph type="ftr" sz="quarter" idx="11"/>
          </p:nvPr>
        </p:nvSpPr>
        <p:spPr/>
        <p:txBody>
          <a:bodyPr/>
          <a:lstStyle/>
          <a:p>
            <a:endParaRPr lang="en-US"/>
          </a:p>
        </p:txBody>
      </p:sp>
      <p:sp>
        <p:nvSpPr>
          <p:cNvPr id="22" name="Rectangle 21"/>
          <p:cNvSpPr/>
          <p:nvPr/>
        </p:nvSpPr>
        <p:spPr>
          <a:xfrm>
            <a:off x="30982576" y="-30622"/>
            <a:ext cx="2743200" cy="4691021"/>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a:xfrm>
            <a:off x="30849458" y="1261783"/>
            <a:ext cx="2955636" cy="3275465"/>
          </a:xfrm>
          <a:prstGeom prst="rect">
            <a:avLst/>
          </a:prstGeom>
        </p:spPr>
        <p:txBody>
          <a:bodyPr/>
          <a:lstStyle>
            <a:lvl1pPr algn="ctr">
              <a:defRPr/>
            </a:lvl1pPr>
          </a:lstStyle>
          <a:p>
            <a:fld id="{A84516F9-1591-5943-A2A6-0D9D85FF2957}" type="slidenum">
              <a:rPr lang="en-US" smtClean="0"/>
              <a:t>‹#›</a:t>
            </a:fld>
            <a:endParaRPr lang="en-US"/>
          </a:p>
        </p:txBody>
      </p:sp>
    </p:spTree>
    <p:extLst>
      <p:ext uri="{BB962C8B-B14F-4D97-AF65-F5344CB8AC3E}">
        <p14:creationId xmlns:p14="http://schemas.microsoft.com/office/powerpoint/2010/main" val="173017080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grpSp>
        <p:nvGrpSpPr>
          <p:cNvPr id="9" name="Group 8"/>
          <p:cNvGrpSpPr/>
          <p:nvPr/>
        </p:nvGrpSpPr>
        <p:grpSpPr>
          <a:xfrm>
            <a:off x="-9064" y="-8625"/>
            <a:ext cx="36585064" cy="29273758"/>
            <a:chOff x="-2266" y="-2022"/>
            <a:chExt cx="9146266" cy="6861037"/>
          </a:xfrm>
        </p:grpSpPr>
        <p:sp>
          <p:nvSpPr>
            <p:cNvPr id="10" name="Rectangle 9"/>
            <p:cNvSpPr/>
            <p:nvPr/>
          </p:nvSpPr>
          <p:spPr>
            <a:xfrm>
              <a:off x="0" y="0"/>
              <a:ext cx="9144000" cy="6858000"/>
            </a:xfrm>
            <a:prstGeom prst="rect">
              <a:avLst/>
            </a:prstGeom>
            <a:blipFill>
              <a:blip r:embed="rId2">
                <a:duotone>
                  <a:schemeClr val="dk2">
                    <a:shade val="69000"/>
                    <a:hueMod val="108000"/>
                    <a:satMod val="164000"/>
                    <a:lumMod val="74000"/>
                  </a:schemeClr>
                  <a:schemeClr val="dk2">
                    <a:tint val="96000"/>
                    <a:hueMod val="88000"/>
                    <a:satMod val="140000"/>
                    <a:lumMod val="132000"/>
                  </a:schemeClr>
                </a:duotone>
              </a:blip>
              <a:srcRect/>
              <a:stretch>
                <a:fillRect l="-16667" r="-16667"/>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2" name="Oval 11"/>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3" name="Oval 12"/>
            <p:cNvSpPr/>
            <p:nvPr/>
          </p:nvSpPr>
          <p:spPr>
            <a:xfrm>
              <a:off x="629943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Oval 13"/>
            <p:cNvSpPr/>
            <p:nvPr/>
          </p:nvSpPr>
          <p:spPr>
            <a:xfrm>
              <a:off x="5689832" y="-2022"/>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2266"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6299432" y="5868415"/>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7" name="Freeform 5"/>
            <p:cNvSpPr/>
            <p:nvPr/>
          </p:nvSpPr>
          <p:spPr bwMode="gray">
            <a:xfrm rot="21010068">
              <a:off x="6359946" y="4311243"/>
              <a:ext cx="2377690" cy="317748"/>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8" name="Freeform 7"/>
            <p:cNvSpPr/>
            <p:nvPr/>
          </p:nvSpPr>
          <p:spPr bwMode="gray">
            <a:xfrm>
              <a:off x="485023" y="4381500"/>
              <a:ext cx="8182128" cy="2130508"/>
            </a:xfrm>
            <a:custGeom>
              <a:avLst/>
              <a:gdLst/>
              <a:ahLst/>
              <a:cxnLst/>
              <a:rect l="l" t="t" r="r" b="b"/>
              <a:pathLst>
                <a:path w="10000" h="9621">
                  <a:moveTo>
                    <a:pt x="0" y="0"/>
                  </a:moveTo>
                  <a:lnTo>
                    <a:pt x="0" y="2411"/>
                  </a:lnTo>
                  <a:lnTo>
                    <a:pt x="0" y="9586"/>
                  </a:lnTo>
                  <a:lnTo>
                    <a:pt x="0" y="9621"/>
                  </a:lnTo>
                  <a:lnTo>
                    <a:pt x="10000" y="9585"/>
                  </a:lnTo>
                  <a:cubicBezTo>
                    <a:pt x="9997" y="8144"/>
                    <a:pt x="10003" y="9571"/>
                    <a:pt x="10000" y="9586"/>
                  </a:cubicBezTo>
                  <a:cubicBezTo>
                    <a:pt x="9997" y="7194"/>
                    <a:pt x="9993" y="4803"/>
                    <a:pt x="9990" y="2411"/>
                  </a:cubicBezTo>
                  <a:lnTo>
                    <a:pt x="9990" y="0"/>
                  </a:lnTo>
                  <a:lnTo>
                    <a:pt x="9990" y="0"/>
                  </a:lnTo>
                  <a:lnTo>
                    <a:pt x="9534" y="253"/>
                  </a:lnTo>
                  <a:lnTo>
                    <a:pt x="9084" y="477"/>
                  </a:lnTo>
                  <a:lnTo>
                    <a:pt x="8628" y="669"/>
                  </a:lnTo>
                  <a:lnTo>
                    <a:pt x="8177" y="847"/>
                  </a:lnTo>
                  <a:lnTo>
                    <a:pt x="7726" y="984"/>
                  </a:lnTo>
                  <a:lnTo>
                    <a:pt x="7279" y="1087"/>
                  </a:lnTo>
                  <a:lnTo>
                    <a:pt x="6832" y="1176"/>
                  </a:lnTo>
                  <a:lnTo>
                    <a:pt x="6393" y="1236"/>
                  </a:lnTo>
                  <a:lnTo>
                    <a:pt x="5962" y="1279"/>
                  </a:lnTo>
                  <a:lnTo>
                    <a:pt x="5534" y="1294"/>
                  </a:lnTo>
                  <a:lnTo>
                    <a:pt x="5120" y="1294"/>
                  </a:lnTo>
                  <a:lnTo>
                    <a:pt x="4709" y="1294"/>
                  </a:lnTo>
                  <a:lnTo>
                    <a:pt x="4311" y="1266"/>
                  </a:lnTo>
                  <a:lnTo>
                    <a:pt x="3923" y="1221"/>
                  </a:lnTo>
                  <a:lnTo>
                    <a:pt x="3548" y="1161"/>
                  </a:lnTo>
                  <a:lnTo>
                    <a:pt x="3187" y="1101"/>
                  </a:lnTo>
                  <a:lnTo>
                    <a:pt x="2840" y="1026"/>
                  </a:lnTo>
                  <a:lnTo>
                    <a:pt x="2505" y="954"/>
                  </a:lnTo>
                  <a:lnTo>
                    <a:pt x="2192" y="865"/>
                  </a:lnTo>
                  <a:lnTo>
                    <a:pt x="1889" y="775"/>
                  </a:lnTo>
                  <a:lnTo>
                    <a:pt x="1346" y="579"/>
                  </a:lnTo>
                  <a:lnTo>
                    <a:pt x="882" y="400"/>
                  </a:lnTo>
                  <a:lnTo>
                    <a:pt x="511" y="253"/>
                  </a:lnTo>
                  <a:lnTo>
                    <a:pt x="234" y="118"/>
                  </a:lnTo>
                  <a:lnTo>
                    <a:pt x="0" y="0"/>
                  </a:lnTo>
                  <a:lnTo>
                    <a:pt x="0" y="0"/>
                  </a:lnTo>
                  <a:close/>
                </a:path>
              </a:pathLst>
            </a:custGeom>
            <a:solidFill>
              <a:schemeClr val="bg1"/>
            </a:solidFill>
            <a:ln>
              <a:noFill/>
            </a:ln>
          </p:spPr>
        </p:sp>
        <p:sp>
          <p:nvSpPr>
            <p:cNvPr id="17" name="Freeform 5"/>
            <p:cNvSpPr>
              <a:spLocks noEditPoints="1"/>
            </p:cNvSpPr>
            <p:nvPr/>
          </p:nvSpPr>
          <p:spPr bwMode="gray">
            <a:xfrm>
              <a:off x="0" y="508"/>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sp>
      </p:grpSp>
      <p:sp>
        <p:nvSpPr>
          <p:cNvPr id="2" name="Title 1"/>
          <p:cNvSpPr>
            <a:spLocks noGrp="1"/>
          </p:cNvSpPr>
          <p:nvPr>
            <p:ph type="title"/>
          </p:nvPr>
        </p:nvSpPr>
        <p:spPr>
          <a:xfrm>
            <a:off x="3465764" y="8778240"/>
            <a:ext cx="25688016" cy="8940800"/>
          </a:xfrm>
        </p:spPr>
        <p:txBody>
          <a:bodyPr anchor="b"/>
          <a:lstStyle>
            <a:lvl1pPr algn="l">
              <a:defRPr sz="16000" b="0" cap="none"/>
            </a:lvl1pPr>
          </a:lstStyle>
          <a:p>
            <a:r>
              <a:rPr lang="en-US"/>
              <a:t>Click to edit Master title style</a:t>
            </a:r>
            <a:endParaRPr lang="en-US" dirty="0"/>
          </a:p>
        </p:txBody>
      </p:sp>
      <p:sp>
        <p:nvSpPr>
          <p:cNvPr id="3" name="Text Placeholder 2"/>
          <p:cNvSpPr>
            <a:spLocks noGrp="1"/>
          </p:cNvSpPr>
          <p:nvPr>
            <p:ph type="body" idx="1"/>
          </p:nvPr>
        </p:nvSpPr>
        <p:spPr>
          <a:xfrm>
            <a:off x="3465764" y="22013436"/>
            <a:ext cx="25688016" cy="3671040"/>
          </a:xfrm>
        </p:spPr>
        <p:txBody>
          <a:bodyPr anchor="t"/>
          <a:lstStyle>
            <a:lvl1pPr marL="0" indent="0" algn="l">
              <a:buNone/>
              <a:defRPr sz="8000" cap="none">
                <a:solidFill>
                  <a:schemeClr val="accent1"/>
                </a:solidFill>
              </a:defRPr>
            </a:lvl1pPr>
            <a:lvl2pPr marL="1828800" indent="0">
              <a:buNone/>
              <a:defRPr sz="7200">
                <a:solidFill>
                  <a:schemeClr val="tx1">
                    <a:tint val="75000"/>
                  </a:schemeClr>
                </a:solidFill>
              </a:defRPr>
            </a:lvl2pPr>
            <a:lvl3pPr marL="3657600" indent="0">
              <a:buNone/>
              <a:defRPr sz="6400">
                <a:solidFill>
                  <a:schemeClr val="tx1">
                    <a:tint val="75000"/>
                  </a:schemeClr>
                </a:solidFill>
              </a:defRPr>
            </a:lvl3pPr>
            <a:lvl4pPr marL="5486400" indent="0">
              <a:buNone/>
              <a:defRPr sz="5600">
                <a:solidFill>
                  <a:schemeClr val="tx1">
                    <a:tint val="75000"/>
                  </a:schemeClr>
                </a:solidFill>
              </a:defRPr>
            </a:lvl4pPr>
            <a:lvl5pPr marL="7315200" indent="0">
              <a:buNone/>
              <a:defRPr sz="5600">
                <a:solidFill>
                  <a:schemeClr val="tx1">
                    <a:tint val="75000"/>
                  </a:schemeClr>
                </a:solidFill>
              </a:defRPr>
            </a:lvl5pPr>
            <a:lvl6pPr marL="9144000" indent="0">
              <a:buNone/>
              <a:defRPr sz="5600">
                <a:solidFill>
                  <a:schemeClr val="tx1">
                    <a:tint val="75000"/>
                  </a:schemeClr>
                </a:solidFill>
              </a:defRPr>
            </a:lvl6pPr>
            <a:lvl7pPr marL="10972800" indent="0">
              <a:buNone/>
              <a:defRPr sz="5600">
                <a:solidFill>
                  <a:schemeClr val="tx1">
                    <a:tint val="75000"/>
                  </a:schemeClr>
                </a:solidFill>
              </a:defRPr>
            </a:lvl7pPr>
            <a:lvl8pPr marL="12801600" indent="0">
              <a:buNone/>
              <a:defRPr sz="5600">
                <a:solidFill>
                  <a:schemeClr val="tx1">
                    <a:tint val="75000"/>
                  </a:schemeClr>
                </a:solidFill>
              </a:defRPr>
            </a:lvl8pPr>
            <a:lvl9pPr marL="14630400" indent="0">
              <a:buNone/>
              <a:defRPr sz="5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89505872-3F0D-A64D-B8F6-38D6472CA222}" type="datetimeFigureOut">
              <a:rPr lang="en-US" smtClean="0"/>
              <a:t>1/11/20</a:t>
            </a:fld>
            <a:endParaRPr lang="en-US"/>
          </a:p>
        </p:txBody>
      </p:sp>
      <p:sp>
        <p:nvSpPr>
          <p:cNvPr id="5" name="Footer Placeholder 4"/>
          <p:cNvSpPr>
            <a:spLocks noGrp="1"/>
          </p:cNvSpPr>
          <p:nvPr>
            <p:ph type="ftr" sz="quarter" idx="11"/>
          </p:nvPr>
        </p:nvSpPr>
        <p:spPr/>
        <p:txBody>
          <a:bodyPr/>
          <a:lstStyle/>
          <a:p>
            <a:endParaRPr lang="en-US"/>
          </a:p>
        </p:txBody>
      </p:sp>
      <p:sp>
        <p:nvSpPr>
          <p:cNvPr id="11" name="Rectangle 10"/>
          <p:cNvSpPr/>
          <p:nvPr/>
        </p:nvSpPr>
        <p:spPr>
          <a:xfrm>
            <a:off x="30978028" y="166"/>
            <a:ext cx="2743200" cy="4691021"/>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a:xfrm>
            <a:off x="30849458" y="1261783"/>
            <a:ext cx="2955636" cy="3275465"/>
          </a:xfrm>
          <a:prstGeom prst="rect">
            <a:avLst/>
          </a:prstGeom>
        </p:spPr>
        <p:txBody>
          <a:bodyPr/>
          <a:lstStyle>
            <a:lvl1pPr algn="ctr">
              <a:defRPr/>
            </a:lvl1pPr>
          </a:lstStyle>
          <a:p>
            <a:fld id="{A84516F9-1591-5943-A2A6-0D9D85FF2957}" type="slidenum">
              <a:rPr lang="en-US" smtClean="0"/>
              <a:t>‹#›</a:t>
            </a:fld>
            <a:endParaRPr lang="en-US"/>
          </a:p>
        </p:txBody>
      </p:sp>
    </p:spTree>
    <p:extLst>
      <p:ext uri="{BB962C8B-B14F-4D97-AF65-F5344CB8AC3E}">
        <p14:creationId xmlns:p14="http://schemas.microsoft.com/office/powerpoint/2010/main" val="240662930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2" name="Title 1"/>
          <p:cNvSpPr>
            <a:spLocks noGrp="1"/>
          </p:cNvSpPr>
          <p:nvPr>
            <p:ph type="title"/>
          </p:nvPr>
        </p:nvSpPr>
        <p:spPr>
          <a:xfrm>
            <a:off x="3459408" y="3931533"/>
            <a:ext cx="25694368" cy="3052851"/>
          </a:xfrm>
        </p:spPr>
        <p:txBody>
          <a:bodyPr anchor="ctr"/>
          <a:lstStyle>
            <a:lvl1pPr>
              <a:defRPr sz="12800"/>
            </a:lvl1pPr>
          </a:lstStyle>
          <a:p>
            <a:r>
              <a:rPr lang="en-US"/>
              <a:t>Click to edit Master title style</a:t>
            </a:r>
            <a:endParaRPr lang="en-US" dirty="0"/>
          </a:p>
        </p:txBody>
      </p:sp>
      <p:sp>
        <p:nvSpPr>
          <p:cNvPr id="3" name="Text Placeholder 2"/>
          <p:cNvSpPr>
            <a:spLocks noGrp="1"/>
          </p:cNvSpPr>
          <p:nvPr>
            <p:ph type="body" idx="1"/>
          </p:nvPr>
        </p:nvSpPr>
        <p:spPr>
          <a:xfrm>
            <a:off x="3465762" y="10620586"/>
            <a:ext cx="9253724" cy="2807305"/>
          </a:xfrm>
        </p:spPr>
        <p:txBody>
          <a:bodyPr anchor="b">
            <a:noAutofit/>
          </a:bodyPr>
          <a:lstStyle>
            <a:lvl1pPr marL="0" indent="0">
              <a:buNone/>
              <a:defRPr sz="8000" b="0">
                <a:solidFill>
                  <a:schemeClr val="accent1"/>
                </a:solidFill>
              </a:defRPr>
            </a:lvl1pPr>
            <a:lvl2pPr marL="1828800" indent="0">
              <a:buNone/>
              <a:defRPr sz="8000" b="1"/>
            </a:lvl2pPr>
            <a:lvl3pPr marL="3657600" indent="0">
              <a:buNone/>
              <a:defRPr sz="7200" b="1"/>
            </a:lvl3pPr>
            <a:lvl4pPr marL="5486400" indent="0">
              <a:buNone/>
              <a:defRPr sz="6400" b="1"/>
            </a:lvl4pPr>
            <a:lvl5pPr marL="7315200" indent="0">
              <a:buNone/>
              <a:defRPr sz="6400" b="1"/>
            </a:lvl5pPr>
            <a:lvl6pPr marL="9144000" indent="0">
              <a:buNone/>
              <a:defRPr sz="6400" b="1"/>
            </a:lvl6pPr>
            <a:lvl7pPr marL="10972800" indent="0">
              <a:buNone/>
              <a:defRPr sz="6400" b="1"/>
            </a:lvl7pPr>
            <a:lvl8pPr marL="12801600" indent="0">
              <a:buNone/>
              <a:defRPr sz="6400" b="1"/>
            </a:lvl8pPr>
            <a:lvl9pPr marL="14630400" indent="0">
              <a:buNone/>
              <a:defRPr sz="6400" b="1"/>
            </a:lvl9pPr>
          </a:lstStyle>
          <a:p>
            <a:pPr lvl="0"/>
            <a:r>
              <a:rPr lang="en-US"/>
              <a:t>Edit Master text styles</a:t>
            </a:r>
          </a:p>
        </p:txBody>
      </p:sp>
      <p:sp>
        <p:nvSpPr>
          <p:cNvPr id="22" name="Text Placeholder 3"/>
          <p:cNvSpPr>
            <a:spLocks noGrp="1"/>
          </p:cNvSpPr>
          <p:nvPr>
            <p:ph type="body" sz="half" idx="15"/>
          </p:nvPr>
        </p:nvSpPr>
        <p:spPr>
          <a:xfrm>
            <a:off x="3465762" y="13427893"/>
            <a:ext cx="9253724" cy="12278259"/>
          </a:xfrm>
        </p:spPr>
        <p:txBody>
          <a:bodyPr anchor="t">
            <a:normAutofit/>
          </a:bodyPr>
          <a:lstStyle>
            <a:lvl1pPr marL="0" indent="0">
              <a:buNone/>
              <a:defRPr sz="4800"/>
            </a:lvl1pPr>
            <a:lvl2pPr marL="1828800" indent="0">
              <a:buNone/>
              <a:defRPr sz="4800"/>
            </a:lvl2pPr>
            <a:lvl3pPr marL="3657600" indent="0">
              <a:buNone/>
              <a:defRPr sz="4000"/>
            </a:lvl3pPr>
            <a:lvl4pPr marL="5486400" indent="0">
              <a:buNone/>
              <a:defRPr sz="3600"/>
            </a:lvl4pPr>
            <a:lvl5pPr marL="7315200" indent="0">
              <a:buNone/>
              <a:defRPr sz="3600"/>
            </a:lvl5pPr>
            <a:lvl6pPr marL="9144000" indent="0">
              <a:buNone/>
              <a:defRPr sz="3600"/>
            </a:lvl6pPr>
            <a:lvl7pPr marL="10972800" indent="0">
              <a:buNone/>
              <a:defRPr sz="3600"/>
            </a:lvl7pPr>
            <a:lvl8pPr marL="12801600" indent="0">
              <a:buNone/>
              <a:defRPr sz="3600"/>
            </a:lvl8pPr>
            <a:lvl9pPr marL="14630400" indent="0">
              <a:buNone/>
              <a:defRPr sz="3600"/>
            </a:lvl9pPr>
          </a:lstStyle>
          <a:p>
            <a:pPr lvl="0"/>
            <a:r>
              <a:rPr lang="en-US"/>
              <a:t>Edit Master text styles</a:t>
            </a:r>
          </a:p>
        </p:txBody>
      </p:sp>
      <p:sp>
        <p:nvSpPr>
          <p:cNvPr id="5" name="Text Placeholder 4"/>
          <p:cNvSpPr>
            <a:spLocks noGrp="1"/>
          </p:cNvSpPr>
          <p:nvPr>
            <p:ph type="body" sz="quarter" idx="3"/>
          </p:nvPr>
        </p:nvSpPr>
        <p:spPr>
          <a:xfrm>
            <a:off x="13633884" y="10604083"/>
            <a:ext cx="9307000" cy="2807305"/>
          </a:xfrm>
        </p:spPr>
        <p:txBody>
          <a:bodyPr anchor="b">
            <a:noAutofit/>
          </a:bodyPr>
          <a:lstStyle>
            <a:lvl1pPr marL="0" indent="0">
              <a:buNone/>
              <a:defRPr sz="8000" b="0">
                <a:solidFill>
                  <a:schemeClr val="accent1"/>
                </a:solidFill>
              </a:defRPr>
            </a:lvl1pPr>
            <a:lvl2pPr marL="1828800" indent="0">
              <a:buNone/>
              <a:defRPr sz="8000" b="1"/>
            </a:lvl2pPr>
            <a:lvl3pPr marL="3657600" indent="0">
              <a:buNone/>
              <a:defRPr sz="7200" b="1"/>
            </a:lvl3pPr>
            <a:lvl4pPr marL="5486400" indent="0">
              <a:buNone/>
              <a:defRPr sz="6400" b="1"/>
            </a:lvl4pPr>
            <a:lvl5pPr marL="7315200" indent="0">
              <a:buNone/>
              <a:defRPr sz="6400" b="1"/>
            </a:lvl5pPr>
            <a:lvl6pPr marL="9144000" indent="0">
              <a:buNone/>
              <a:defRPr sz="6400" b="1"/>
            </a:lvl6pPr>
            <a:lvl7pPr marL="10972800" indent="0">
              <a:buNone/>
              <a:defRPr sz="6400" b="1"/>
            </a:lvl7pPr>
            <a:lvl8pPr marL="12801600" indent="0">
              <a:buNone/>
              <a:defRPr sz="6400" b="1"/>
            </a:lvl8pPr>
            <a:lvl9pPr marL="14630400" indent="0">
              <a:buNone/>
              <a:defRPr sz="6400" b="1"/>
            </a:lvl9pPr>
          </a:lstStyle>
          <a:p>
            <a:pPr lvl="0"/>
            <a:r>
              <a:rPr lang="en-US"/>
              <a:t>Edit Master text styles</a:t>
            </a:r>
          </a:p>
        </p:txBody>
      </p:sp>
      <p:sp>
        <p:nvSpPr>
          <p:cNvPr id="23" name="Text Placeholder 3"/>
          <p:cNvSpPr>
            <a:spLocks noGrp="1"/>
          </p:cNvSpPr>
          <p:nvPr>
            <p:ph type="body" sz="half" idx="16"/>
          </p:nvPr>
        </p:nvSpPr>
        <p:spPr>
          <a:xfrm>
            <a:off x="13633884" y="13427893"/>
            <a:ext cx="9307000" cy="12323699"/>
          </a:xfrm>
        </p:spPr>
        <p:txBody>
          <a:bodyPr anchor="t">
            <a:normAutofit/>
          </a:bodyPr>
          <a:lstStyle>
            <a:lvl1pPr marL="0" indent="0">
              <a:buNone/>
              <a:defRPr sz="4800"/>
            </a:lvl1pPr>
            <a:lvl2pPr marL="1828800" indent="0">
              <a:buNone/>
              <a:defRPr sz="4800"/>
            </a:lvl2pPr>
            <a:lvl3pPr marL="3657600" indent="0">
              <a:buNone/>
              <a:defRPr sz="4000"/>
            </a:lvl3pPr>
            <a:lvl4pPr marL="5486400" indent="0">
              <a:buNone/>
              <a:defRPr sz="3600"/>
            </a:lvl4pPr>
            <a:lvl5pPr marL="7315200" indent="0">
              <a:buNone/>
              <a:defRPr sz="3600"/>
            </a:lvl5pPr>
            <a:lvl6pPr marL="9144000" indent="0">
              <a:buNone/>
              <a:defRPr sz="3600"/>
            </a:lvl6pPr>
            <a:lvl7pPr marL="10972800" indent="0">
              <a:buNone/>
              <a:defRPr sz="3600"/>
            </a:lvl7pPr>
            <a:lvl8pPr marL="12801600" indent="0">
              <a:buNone/>
              <a:defRPr sz="3600"/>
            </a:lvl8pPr>
            <a:lvl9pPr marL="14630400" indent="0">
              <a:buNone/>
              <a:defRPr sz="3600"/>
            </a:lvl9pPr>
          </a:lstStyle>
          <a:p>
            <a:pPr lvl="0"/>
            <a:r>
              <a:rPr lang="en-US"/>
              <a:t>Edit Master text styles</a:t>
            </a:r>
          </a:p>
        </p:txBody>
      </p:sp>
      <p:sp>
        <p:nvSpPr>
          <p:cNvPr id="14" name="Text Placeholder 4"/>
          <p:cNvSpPr>
            <a:spLocks noGrp="1"/>
          </p:cNvSpPr>
          <p:nvPr>
            <p:ph type="body" sz="quarter" idx="13"/>
          </p:nvPr>
        </p:nvSpPr>
        <p:spPr>
          <a:xfrm>
            <a:off x="23855280" y="10620586"/>
            <a:ext cx="9254960" cy="2807305"/>
          </a:xfrm>
        </p:spPr>
        <p:txBody>
          <a:bodyPr anchor="b">
            <a:noAutofit/>
          </a:bodyPr>
          <a:lstStyle>
            <a:lvl1pPr marL="0" indent="0">
              <a:buNone/>
              <a:defRPr sz="8000" b="0">
                <a:solidFill>
                  <a:schemeClr val="accent1"/>
                </a:solidFill>
              </a:defRPr>
            </a:lvl1pPr>
            <a:lvl2pPr marL="1828800" indent="0">
              <a:buNone/>
              <a:defRPr sz="8000" b="1"/>
            </a:lvl2pPr>
            <a:lvl3pPr marL="3657600" indent="0">
              <a:buNone/>
              <a:defRPr sz="7200" b="1"/>
            </a:lvl3pPr>
            <a:lvl4pPr marL="5486400" indent="0">
              <a:buNone/>
              <a:defRPr sz="6400" b="1"/>
            </a:lvl4pPr>
            <a:lvl5pPr marL="7315200" indent="0">
              <a:buNone/>
              <a:defRPr sz="6400" b="1"/>
            </a:lvl5pPr>
            <a:lvl6pPr marL="9144000" indent="0">
              <a:buNone/>
              <a:defRPr sz="6400" b="1"/>
            </a:lvl6pPr>
            <a:lvl7pPr marL="10972800" indent="0">
              <a:buNone/>
              <a:defRPr sz="6400" b="1"/>
            </a:lvl7pPr>
            <a:lvl8pPr marL="12801600" indent="0">
              <a:buNone/>
              <a:defRPr sz="6400" b="1"/>
            </a:lvl8pPr>
            <a:lvl9pPr marL="14630400" indent="0">
              <a:buNone/>
              <a:defRPr sz="6400" b="1"/>
            </a:lvl9pPr>
          </a:lstStyle>
          <a:p>
            <a:pPr lvl="0"/>
            <a:r>
              <a:rPr lang="en-US"/>
              <a:t>Edit Master text styles</a:t>
            </a:r>
          </a:p>
        </p:txBody>
      </p:sp>
      <p:sp>
        <p:nvSpPr>
          <p:cNvPr id="24" name="Text Placeholder 3"/>
          <p:cNvSpPr>
            <a:spLocks noGrp="1"/>
          </p:cNvSpPr>
          <p:nvPr>
            <p:ph type="body" sz="half" idx="17"/>
          </p:nvPr>
        </p:nvSpPr>
        <p:spPr>
          <a:xfrm>
            <a:off x="23855280" y="13427893"/>
            <a:ext cx="9254960" cy="12278259"/>
          </a:xfrm>
        </p:spPr>
        <p:txBody>
          <a:bodyPr anchor="t">
            <a:normAutofit/>
          </a:bodyPr>
          <a:lstStyle>
            <a:lvl1pPr marL="0" indent="0">
              <a:buNone/>
              <a:defRPr sz="4800"/>
            </a:lvl1pPr>
            <a:lvl2pPr marL="1828800" indent="0">
              <a:buNone/>
              <a:defRPr sz="4800"/>
            </a:lvl2pPr>
            <a:lvl3pPr marL="3657600" indent="0">
              <a:buNone/>
              <a:defRPr sz="4000"/>
            </a:lvl3pPr>
            <a:lvl4pPr marL="5486400" indent="0">
              <a:buNone/>
              <a:defRPr sz="3600"/>
            </a:lvl4pPr>
            <a:lvl5pPr marL="7315200" indent="0">
              <a:buNone/>
              <a:defRPr sz="3600"/>
            </a:lvl5pPr>
            <a:lvl6pPr marL="9144000" indent="0">
              <a:buNone/>
              <a:defRPr sz="3600"/>
            </a:lvl6pPr>
            <a:lvl7pPr marL="10972800" indent="0">
              <a:buNone/>
              <a:defRPr sz="3600"/>
            </a:lvl7pPr>
            <a:lvl8pPr marL="12801600" indent="0">
              <a:buNone/>
              <a:defRPr sz="3600"/>
            </a:lvl8pPr>
            <a:lvl9pPr marL="14630400" indent="0">
              <a:buNone/>
              <a:defRPr sz="3600"/>
            </a:lvl9pPr>
          </a:lstStyle>
          <a:p>
            <a:pPr lvl="0"/>
            <a:r>
              <a:rPr lang="en-US"/>
              <a:t>Edit Master text styles</a:t>
            </a:r>
          </a:p>
        </p:txBody>
      </p:sp>
      <p:cxnSp>
        <p:nvCxnSpPr>
          <p:cNvPr id="17" name="Straight Connector 16"/>
          <p:cNvCxnSpPr/>
          <p:nvPr/>
        </p:nvCxnSpPr>
        <p:spPr>
          <a:xfrm>
            <a:off x="13148404" y="10620589"/>
            <a:ext cx="0" cy="15085564"/>
          </a:xfrm>
          <a:prstGeom prst="line">
            <a:avLst/>
          </a:prstGeom>
          <a:ln w="12700" cmpd="sng">
            <a:solidFill>
              <a:schemeClr val="tx1">
                <a:lumMod val="75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23398488" y="10620589"/>
            <a:ext cx="0" cy="15085564"/>
          </a:xfrm>
          <a:prstGeom prst="line">
            <a:avLst/>
          </a:prstGeom>
          <a:ln w="12700" cmpd="sng">
            <a:solidFill>
              <a:schemeClr val="tx1">
                <a:lumMod val="75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6"/>
          <p:cNvSpPr>
            <a:spLocks noGrp="1"/>
          </p:cNvSpPr>
          <p:nvPr>
            <p:ph type="dt" sz="half" idx="10"/>
          </p:nvPr>
        </p:nvSpPr>
        <p:spPr/>
        <p:txBody>
          <a:bodyPr/>
          <a:lstStyle/>
          <a:p>
            <a:fld id="{89505872-3F0D-A64D-B8F6-38D6472CA222}" type="datetimeFigureOut">
              <a:rPr lang="en-US" smtClean="0"/>
              <a:t>1/11/20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a:xfrm>
            <a:off x="30849458" y="1261783"/>
            <a:ext cx="2955636" cy="3275465"/>
          </a:xfrm>
          <a:prstGeom prst="rect">
            <a:avLst/>
          </a:prstGeom>
        </p:spPr>
        <p:txBody>
          <a:bodyPr/>
          <a:lstStyle>
            <a:lvl1pPr algn="ctr">
              <a:defRPr/>
            </a:lvl1pPr>
          </a:lstStyle>
          <a:p>
            <a:fld id="{A84516F9-1591-5943-A2A6-0D9D85FF2957}" type="slidenum">
              <a:rPr lang="en-US" smtClean="0"/>
              <a:t>‹#›</a:t>
            </a:fld>
            <a:endParaRPr lang="en-US"/>
          </a:p>
        </p:txBody>
      </p:sp>
    </p:spTree>
    <p:extLst>
      <p:ext uri="{BB962C8B-B14F-4D97-AF65-F5344CB8AC3E}">
        <p14:creationId xmlns:p14="http://schemas.microsoft.com/office/powerpoint/2010/main" val="359507496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2" name="Title 1"/>
          <p:cNvSpPr>
            <a:spLocks noGrp="1"/>
          </p:cNvSpPr>
          <p:nvPr>
            <p:ph type="title"/>
          </p:nvPr>
        </p:nvSpPr>
        <p:spPr>
          <a:xfrm>
            <a:off x="3465764" y="3955631"/>
            <a:ext cx="25694368" cy="3028753"/>
          </a:xfrm>
        </p:spPr>
        <p:txBody>
          <a:bodyPr anchor="ctr"/>
          <a:lstStyle>
            <a:lvl1pPr>
              <a:defRPr sz="12800"/>
            </a:lvl1pPr>
          </a:lstStyle>
          <a:p>
            <a:r>
              <a:rPr lang="en-US"/>
              <a:t>Click to edit Master title style</a:t>
            </a:r>
            <a:endParaRPr lang="en-US" dirty="0"/>
          </a:p>
        </p:txBody>
      </p:sp>
      <p:sp>
        <p:nvSpPr>
          <p:cNvPr id="3" name="Text Placeholder 2"/>
          <p:cNvSpPr>
            <a:spLocks noGrp="1"/>
          </p:cNvSpPr>
          <p:nvPr>
            <p:ph type="body" idx="1"/>
          </p:nvPr>
        </p:nvSpPr>
        <p:spPr>
          <a:xfrm>
            <a:off x="3521562" y="17832941"/>
            <a:ext cx="9181316" cy="2807300"/>
          </a:xfrm>
        </p:spPr>
        <p:txBody>
          <a:bodyPr anchor="b">
            <a:noAutofit/>
          </a:bodyPr>
          <a:lstStyle>
            <a:lvl1pPr marL="0" indent="0">
              <a:buNone/>
              <a:defRPr sz="8000" b="0">
                <a:solidFill>
                  <a:schemeClr val="accent1"/>
                </a:solidFill>
              </a:defRPr>
            </a:lvl1pPr>
            <a:lvl2pPr marL="1828800" indent="0">
              <a:buNone/>
              <a:defRPr sz="8000" b="1"/>
            </a:lvl2pPr>
            <a:lvl3pPr marL="3657600" indent="0">
              <a:buNone/>
              <a:defRPr sz="7200" b="1"/>
            </a:lvl3pPr>
            <a:lvl4pPr marL="5486400" indent="0">
              <a:buNone/>
              <a:defRPr sz="6400" b="1"/>
            </a:lvl4pPr>
            <a:lvl5pPr marL="7315200" indent="0">
              <a:buNone/>
              <a:defRPr sz="6400" b="1"/>
            </a:lvl5pPr>
            <a:lvl6pPr marL="9144000" indent="0">
              <a:buNone/>
              <a:defRPr sz="6400" b="1"/>
            </a:lvl6pPr>
            <a:lvl7pPr marL="10972800" indent="0">
              <a:buNone/>
              <a:defRPr sz="6400" b="1"/>
            </a:lvl7pPr>
            <a:lvl8pPr marL="12801600" indent="0">
              <a:buNone/>
              <a:defRPr sz="6400" b="1"/>
            </a:lvl8pPr>
            <a:lvl9pPr marL="14630400" indent="0">
              <a:buNone/>
              <a:defRPr sz="6400" b="1"/>
            </a:lvl9pPr>
          </a:lstStyle>
          <a:p>
            <a:pPr lvl="0"/>
            <a:r>
              <a:rPr lang="en-US"/>
              <a:t>Edit Master text styles</a:t>
            </a:r>
          </a:p>
        </p:txBody>
      </p:sp>
      <p:sp>
        <p:nvSpPr>
          <p:cNvPr id="29" name="Picture Placeholder 2"/>
          <p:cNvSpPr>
            <a:spLocks noGrp="1" noChangeAspect="1"/>
          </p:cNvSpPr>
          <p:nvPr>
            <p:ph type="pic" idx="15"/>
          </p:nvPr>
        </p:nvSpPr>
        <p:spPr>
          <a:xfrm>
            <a:off x="4085046" y="10620587"/>
            <a:ext cx="8051748" cy="6175326"/>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6400"/>
            </a:lvl1pPr>
            <a:lvl2pPr marL="1828800" indent="0">
              <a:buNone/>
              <a:defRPr sz="6400"/>
            </a:lvl2pPr>
            <a:lvl3pPr marL="3657600" indent="0">
              <a:buNone/>
              <a:defRPr sz="6400"/>
            </a:lvl3pPr>
            <a:lvl4pPr marL="5486400" indent="0">
              <a:buNone/>
              <a:defRPr sz="6400"/>
            </a:lvl4pPr>
            <a:lvl5pPr marL="7315200" indent="0">
              <a:buNone/>
              <a:defRPr sz="6400"/>
            </a:lvl5pPr>
            <a:lvl6pPr marL="9144000" indent="0">
              <a:buNone/>
              <a:defRPr sz="6400"/>
            </a:lvl6pPr>
            <a:lvl7pPr marL="10972800" indent="0">
              <a:buNone/>
              <a:defRPr sz="6400"/>
            </a:lvl7pPr>
            <a:lvl8pPr marL="12801600" indent="0">
              <a:buNone/>
              <a:defRPr sz="6400"/>
            </a:lvl8pPr>
            <a:lvl9pPr marL="14630400" indent="0">
              <a:buNone/>
              <a:defRPr sz="6400"/>
            </a:lvl9pPr>
          </a:lstStyle>
          <a:p>
            <a:r>
              <a:rPr lang="en-US"/>
              <a:t>Click icon to add picture</a:t>
            </a:r>
            <a:endParaRPr lang="en-US" dirty="0"/>
          </a:p>
        </p:txBody>
      </p:sp>
      <p:sp>
        <p:nvSpPr>
          <p:cNvPr id="23" name="Text Placeholder 3"/>
          <p:cNvSpPr>
            <a:spLocks noGrp="1"/>
          </p:cNvSpPr>
          <p:nvPr>
            <p:ph type="body" sz="half" idx="18"/>
          </p:nvPr>
        </p:nvSpPr>
        <p:spPr>
          <a:xfrm>
            <a:off x="3465758" y="20685688"/>
            <a:ext cx="9237116" cy="5020467"/>
          </a:xfrm>
        </p:spPr>
        <p:txBody>
          <a:bodyPr anchor="t">
            <a:normAutofit/>
          </a:bodyPr>
          <a:lstStyle>
            <a:lvl1pPr marL="0" indent="0">
              <a:buNone/>
              <a:defRPr sz="4800"/>
            </a:lvl1pPr>
            <a:lvl2pPr marL="1828800" indent="0">
              <a:buNone/>
              <a:defRPr sz="4800"/>
            </a:lvl2pPr>
            <a:lvl3pPr marL="3657600" indent="0">
              <a:buNone/>
              <a:defRPr sz="4000"/>
            </a:lvl3pPr>
            <a:lvl4pPr marL="5486400" indent="0">
              <a:buNone/>
              <a:defRPr sz="3600"/>
            </a:lvl4pPr>
            <a:lvl5pPr marL="7315200" indent="0">
              <a:buNone/>
              <a:defRPr sz="3600"/>
            </a:lvl5pPr>
            <a:lvl6pPr marL="9144000" indent="0">
              <a:buNone/>
              <a:defRPr sz="3600"/>
            </a:lvl6pPr>
            <a:lvl7pPr marL="10972800" indent="0">
              <a:buNone/>
              <a:defRPr sz="3600"/>
            </a:lvl7pPr>
            <a:lvl8pPr marL="12801600" indent="0">
              <a:buNone/>
              <a:defRPr sz="3600"/>
            </a:lvl8pPr>
            <a:lvl9pPr marL="14630400" indent="0">
              <a:buNone/>
              <a:defRPr sz="3600"/>
            </a:lvl9pPr>
          </a:lstStyle>
          <a:p>
            <a:pPr lvl="0"/>
            <a:r>
              <a:rPr lang="en-US"/>
              <a:t>Edit Master text styles</a:t>
            </a:r>
          </a:p>
        </p:txBody>
      </p:sp>
      <p:sp>
        <p:nvSpPr>
          <p:cNvPr id="5" name="Text Placeholder 4"/>
          <p:cNvSpPr>
            <a:spLocks noGrp="1"/>
          </p:cNvSpPr>
          <p:nvPr>
            <p:ph type="body" sz="quarter" idx="3"/>
          </p:nvPr>
        </p:nvSpPr>
        <p:spPr>
          <a:xfrm>
            <a:off x="13721736" y="17832934"/>
            <a:ext cx="9166696" cy="2807305"/>
          </a:xfrm>
        </p:spPr>
        <p:txBody>
          <a:bodyPr anchor="b">
            <a:noAutofit/>
          </a:bodyPr>
          <a:lstStyle>
            <a:lvl1pPr marL="0" indent="0">
              <a:buNone/>
              <a:defRPr sz="8000" b="0">
                <a:solidFill>
                  <a:schemeClr val="accent1"/>
                </a:solidFill>
              </a:defRPr>
            </a:lvl1pPr>
            <a:lvl2pPr marL="1828800" indent="0">
              <a:buNone/>
              <a:defRPr sz="8000" b="1"/>
            </a:lvl2pPr>
            <a:lvl3pPr marL="3657600" indent="0">
              <a:buNone/>
              <a:defRPr sz="7200" b="1"/>
            </a:lvl3pPr>
            <a:lvl4pPr marL="5486400" indent="0">
              <a:buNone/>
              <a:defRPr sz="6400" b="1"/>
            </a:lvl4pPr>
            <a:lvl5pPr marL="7315200" indent="0">
              <a:buNone/>
              <a:defRPr sz="6400" b="1"/>
            </a:lvl5pPr>
            <a:lvl6pPr marL="9144000" indent="0">
              <a:buNone/>
              <a:defRPr sz="6400" b="1"/>
            </a:lvl6pPr>
            <a:lvl7pPr marL="10972800" indent="0">
              <a:buNone/>
              <a:defRPr sz="6400" b="1"/>
            </a:lvl7pPr>
            <a:lvl8pPr marL="12801600" indent="0">
              <a:buNone/>
              <a:defRPr sz="6400" b="1"/>
            </a:lvl8pPr>
            <a:lvl9pPr marL="14630400" indent="0">
              <a:buNone/>
              <a:defRPr sz="6400" b="1"/>
            </a:lvl9pPr>
          </a:lstStyle>
          <a:p>
            <a:pPr lvl="0"/>
            <a:r>
              <a:rPr lang="en-US"/>
              <a:t>Edit Master text styles</a:t>
            </a:r>
          </a:p>
        </p:txBody>
      </p:sp>
      <p:sp>
        <p:nvSpPr>
          <p:cNvPr id="30" name="Picture Placeholder 2"/>
          <p:cNvSpPr>
            <a:spLocks noGrp="1" noChangeAspect="1"/>
          </p:cNvSpPr>
          <p:nvPr>
            <p:ph type="pic" idx="16"/>
          </p:nvPr>
        </p:nvSpPr>
        <p:spPr>
          <a:xfrm>
            <a:off x="14202488" y="10610492"/>
            <a:ext cx="8100728" cy="6185421"/>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6400"/>
            </a:lvl1pPr>
            <a:lvl2pPr marL="1828800" indent="0">
              <a:buNone/>
              <a:defRPr sz="6400"/>
            </a:lvl2pPr>
            <a:lvl3pPr marL="3657600" indent="0">
              <a:buNone/>
              <a:defRPr sz="6400"/>
            </a:lvl3pPr>
            <a:lvl4pPr marL="5486400" indent="0">
              <a:buNone/>
              <a:defRPr sz="6400"/>
            </a:lvl4pPr>
            <a:lvl5pPr marL="7315200" indent="0">
              <a:buNone/>
              <a:defRPr sz="6400"/>
            </a:lvl5pPr>
            <a:lvl6pPr marL="9144000" indent="0">
              <a:buNone/>
              <a:defRPr sz="6400"/>
            </a:lvl6pPr>
            <a:lvl7pPr marL="10972800" indent="0">
              <a:buNone/>
              <a:defRPr sz="6400"/>
            </a:lvl7pPr>
            <a:lvl8pPr marL="12801600" indent="0">
              <a:buNone/>
              <a:defRPr sz="6400"/>
            </a:lvl8pPr>
            <a:lvl9pPr marL="14630400" indent="0">
              <a:buNone/>
              <a:defRPr sz="6400"/>
            </a:lvl9pPr>
          </a:lstStyle>
          <a:p>
            <a:r>
              <a:rPr lang="en-US"/>
              <a:t>Click icon to add picture</a:t>
            </a:r>
            <a:endParaRPr lang="en-US" dirty="0"/>
          </a:p>
        </p:txBody>
      </p:sp>
      <p:sp>
        <p:nvSpPr>
          <p:cNvPr id="24" name="Text Placeholder 3"/>
          <p:cNvSpPr>
            <a:spLocks noGrp="1"/>
          </p:cNvSpPr>
          <p:nvPr>
            <p:ph type="body" sz="half" idx="19"/>
          </p:nvPr>
        </p:nvSpPr>
        <p:spPr>
          <a:xfrm>
            <a:off x="13617272" y="20685692"/>
            <a:ext cx="9271160" cy="5070396"/>
          </a:xfrm>
        </p:spPr>
        <p:txBody>
          <a:bodyPr anchor="t">
            <a:normAutofit/>
          </a:bodyPr>
          <a:lstStyle>
            <a:lvl1pPr marL="0" indent="0">
              <a:buNone/>
              <a:defRPr sz="4800"/>
            </a:lvl1pPr>
            <a:lvl2pPr marL="1828800" indent="0">
              <a:buNone/>
              <a:defRPr sz="4800"/>
            </a:lvl2pPr>
            <a:lvl3pPr marL="3657600" indent="0">
              <a:buNone/>
              <a:defRPr sz="4000"/>
            </a:lvl3pPr>
            <a:lvl4pPr marL="5486400" indent="0">
              <a:buNone/>
              <a:defRPr sz="3600"/>
            </a:lvl4pPr>
            <a:lvl5pPr marL="7315200" indent="0">
              <a:buNone/>
              <a:defRPr sz="3600"/>
            </a:lvl5pPr>
            <a:lvl6pPr marL="9144000" indent="0">
              <a:buNone/>
              <a:defRPr sz="3600"/>
            </a:lvl6pPr>
            <a:lvl7pPr marL="10972800" indent="0">
              <a:buNone/>
              <a:defRPr sz="3600"/>
            </a:lvl7pPr>
            <a:lvl8pPr marL="12801600" indent="0">
              <a:buNone/>
              <a:defRPr sz="3600"/>
            </a:lvl8pPr>
            <a:lvl9pPr marL="14630400" indent="0">
              <a:buNone/>
              <a:defRPr sz="3600"/>
            </a:lvl9pPr>
          </a:lstStyle>
          <a:p>
            <a:pPr lvl="0"/>
            <a:r>
              <a:rPr lang="en-US"/>
              <a:t>Edit Master text styles</a:t>
            </a:r>
          </a:p>
        </p:txBody>
      </p:sp>
      <p:sp>
        <p:nvSpPr>
          <p:cNvPr id="14" name="Text Placeholder 4"/>
          <p:cNvSpPr>
            <a:spLocks noGrp="1"/>
          </p:cNvSpPr>
          <p:nvPr>
            <p:ph type="body" sz="quarter" idx="13"/>
          </p:nvPr>
        </p:nvSpPr>
        <p:spPr>
          <a:xfrm>
            <a:off x="23855282" y="17777165"/>
            <a:ext cx="9218684" cy="2908518"/>
          </a:xfrm>
        </p:spPr>
        <p:txBody>
          <a:bodyPr anchor="b">
            <a:noAutofit/>
          </a:bodyPr>
          <a:lstStyle>
            <a:lvl1pPr marL="0" indent="0">
              <a:buNone/>
              <a:defRPr sz="8000" b="0">
                <a:solidFill>
                  <a:schemeClr val="accent1"/>
                </a:solidFill>
              </a:defRPr>
            </a:lvl1pPr>
            <a:lvl2pPr marL="1828800" indent="0">
              <a:buNone/>
              <a:defRPr sz="8000" b="1"/>
            </a:lvl2pPr>
            <a:lvl3pPr marL="3657600" indent="0">
              <a:buNone/>
              <a:defRPr sz="7200" b="1"/>
            </a:lvl3pPr>
            <a:lvl4pPr marL="5486400" indent="0">
              <a:buNone/>
              <a:defRPr sz="6400" b="1"/>
            </a:lvl4pPr>
            <a:lvl5pPr marL="7315200" indent="0">
              <a:buNone/>
              <a:defRPr sz="6400" b="1"/>
            </a:lvl5pPr>
            <a:lvl6pPr marL="9144000" indent="0">
              <a:buNone/>
              <a:defRPr sz="6400" b="1"/>
            </a:lvl6pPr>
            <a:lvl7pPr marL="10972800" indent="0">
              <a:buNone/>
              <a:defRPr sz="6400" b="1"/>
            </a:lvl7pPr>
            <a:lvl8pPr marL="12801600" indent="0">
              <a:buNone/>
              <a:defRPr sz="6400" b="1"/>
            </a:lvl8pPr>
            <a:lvl9pPr marL="14630400" indent="0">
              <a:buNone/>
              <a:defRPr sz="6400" b="1"/>
            </a:lvl9pPr>
          </a:lstStyle>
          <a:p>
            <a:pPr lvl="0"/>
            <a:r>
              <a:rPr lang="en-US"/>
              <a:t>Edit Master text styles</a:t>
            </a:r>
          </a:p>
        </p:txBody>
      </p:sp>
      <p:sp>
        <p:nvSpPr>
          <p:cNvPr id="31" name="Picture Placeholder 2"/>
          <p:cNvSpPr>
            <a:spLocks noGrp="1" noChangeAspect="1"/>
          </p:cNvSpPr>
          <p:nvPr>
            <p:ph type="pic" idx="17"/>
          </p:nvPr>
        </p:nvSpPr>
        <p:spPr>
          <a:xfrm>
            <a:off x="24419784" y="10620587"/>
            <a:ext cx="8075352" cy="6175326"/>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6400"/>
            </a:lvl1pPr>
            <a:lvl2pPr marL="1828800" indent="0">
              <a:buNone/>
              <a:defRPr sz="6400"/>
            </a:lvl2pPr>
            <a:lvl3pPr marL="3657600" indent="0">
              <a:buNone/>
              <a:defRPr sz="6400"/>
            </a:lvl3pPr>
            <a:lvl4pPr marL="5486400" indent="0">
              <a:buNone/>
              <a:defRPr sz="6400"/>
            </a:lvl4pPr>
            <a:lvl5pPr marL="7315200" indent="0">
              <a:buNone/>
              <a:defRPr sz="6400"/>
            </a:lvl5pPr>
            <a:lvl6pPr marL="9144000" indent="0">
              <a:buNone/>
              <a:defRPr sz="6400"/>
            </a:lvl6pPr>
            <a:lvl7pPr marL="10972800" indent="0">
              <a:buNone/>
              <a:defRPr sz="6400"/>
            </a:lvl7pPr>
            <a:lvl8pPr marL="12801600" indent="0">
              <a:buNone/>
              <a:defRPr sz="6400"/>
            </a:lvl8pPr>
            <a:lvl9pPr marL="14630400" indent="0">
              <a:buNone/>
              <a:defRPr sz="6400"/>
            </a:lvl9pPr>
          </a:lstStyle>
          <a:p>
            <a:r>
              <a:rPr lang="en-US"/>
              <a:t>Click icon to add picture</a:t>
            </a:r>
            <a:endParaRPr lang="en-US" dirty="0"/>
          </a:p>
        </p:txBody>
      </p:sp>
      <p:sp>
        <p:nvSpPr>
          <p:cNvPr id="27" name="Text Placeholder 3"/>
          <p:cNvSpPr>
            <a:spLocks noGrp="1"/>
          </p:cNvSpPr>
          <p:nvPr>
            <p:ph type="body" sz="half" idx="20"/>
          </p:nvPr>
        </p:nvSpPr>
        <p:spPr>
          <a:xfrm>
            <a:off x="23855282" y="20685694"/>
            <a:ext cx="9218684" cy="5074889"/>
          </a:xfrm>
        </p:spPr>
        <p:txBody>
          <a:bodyPr anchor="t">
            <a:normAutofit/>
          </a:bodyPr>
          <a:lstStyle>
            <a:lvl1pPr marL="0" indent="0">
              <a:buNone/>
              <a:defRPr sz="4800"/>
            </a:lvl1pPr>
            <a:lvl2pPr marL="1828800" indent="0">
              <a:buNone/>
              <a:defRPr sz="4800"/>
            </a:lvl2pPr>
            <a:lvl3pPr marL="3657600" indent="0">
              <a:buNone/>
              <a:defRPr sz="4000"/>
            </a:lvl3pPr>
            <a:lvl4pPr marL="5486400" indent="0">
              <a:buNone/>
              <a:defRPr sz="3600"/>
            </a:lvl4pPr>
            <a:lvl5pPr marL="7315200" indent="0">
              <a:buNone/>
              <a:defRPr sz="3600"/>
            </a:lvl5pPr>
            <a:lvl6pPr marL="9144000" indent="0">
              <a:buNone/>
              <a:defRPr sz="3600"/>
            </a:lvl6pPr>
            <a:lvl7pPr marL="10972800" indent="0">
              <a:buNone/>
              <a:defRPr sz="3600"/>
            </a:lvl7pPr>
            <a:lvl8pPr marL="12801600" indent="0">
              <a:buNone/>
              <a:defRPr sz="3600"/>
            </a:lvl8pPr>
            <a:lvl9pPr marL="14630400" indent="0">
              <a:buNone/>
              <a:defRPr sz="3600"/>
            </a:lvl9pPr>
          </a:lstStyle>
          <a:p>
            <a:pPr lvl="0"/>
            <a:r>
              <a:rPr lang="en-US"/>
              <a:t>Edit Master text styles</a:t>
            </a:r>
          </a:p>
        </p:txBody>
      </p:sp>
      <p:cxnSp>
        <p:nvCxnSpPr>
          <p:cNvPr id="17" name="Straight Connector 16"/>
          <p:cNvCxnSpPr/>
          <p:nvPr/>
        </p:nvCxnSpPr>
        <p:spPr>
          <a:xfrm>
            <a:off x="13177764" y="10620589"/>
            <a:ext cx="0" cy="15085564"/>
          </a:xfrm>
          <a:prstGeom prst="line">
            <a:avLst/>
          </a:prstGeom>
          <a:ln w="12700" cmpd="sng">
            <a:solidFill>
              <a:schemeClr val="tx1">
                <a:lumMod val="75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23398488" y="10620586"/>
            <a:ext cx="0" cy="15139994"/>
          </a:xfrm>
          <a:prstGeom prst="line">
            <a:avLst/>
          </a:prstGeom>
          <a:ln w="12700" cmpd="sng">
            <a:solidFill>
              <a:schemeClr val="tx1">
                <a:lumMod val="75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6"/>
          <p:cNvSpPr>
            <a:spLocks noGrp="1"/>
          </p:cNvSpPr>
          <p:nvPr>
            <p:ph type="dt" sz="half" idx="10"/>
          </p:nvPr>
        </p:nvSpPr>
        <p:spPr/>
        <p:txBody>
          <a:bodyPr/>
          <a:lstStyle/>
          <a:p>
            <a:fld id="{89505872-3F0D-A64D-B8F6-38D6472CA222}" type="datetimeFigureOut">
              <a:rPr lang="en-US" smtClean="0"/>
              <a:t>1/11/20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a:xfrm>
            <a:off x="30849458" y="1261783"/>
            <a:ext cx="2955636" cy="3275465"/>
          </a:xfrm>
          <a:prstGeom prst="rect">
            <a:avLst/>
          </a:prstGeom>
        </p:spPr>
        <p:txBody>
          <a:bodyPr/>
          <a:lstStyle>
            <a:lvl1pPr algn="ctr">
              <a:defRPr/>
            </a:lvl1pPr>
          </a:lstStyle>
          <a:p>
            <a:fld id="{A84516F9-1591-5943-A2A6-0D9D85FF2957}" type="slidenum">
              <a:rPr lang="en-US" smtClean="0"/>
              <a:t>‹#›</a:t>
            </a:fld>
            <a:endParaRPr lang="en-US"/>
          </a:p>
        </p:txBody>
      </p:sp>
    </p:spTree>
    <p:extLst>
      <p:ext uri="{BB962C8B-B14F-4D97-AF65-F5344CB8AC3E}">
        <p14:creationId xmlns:p14="http://schemas.microsoft.com/office/powerpoint/2010/main" val="388242245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10" name="Title 1"/>
          <p:cNvSpPr>
            <a:spLocks noGrp="1"/>
          </p:cNvSpPr>
          <p:nvPr>
            <p:ph type="title"/>
          </p:nvPr>
        </p:nvSpPr>
        <p:spPr>
          <a:xfrm>
            <a:off x="3459408" y="3931533"/>
            <a:ext cx="25694368" cy="3052851"/>
          </a:xfrm>
        </p:spPr>
        <p:txBody>
          <a:bodyPr anchor="ctr"/>
          <a:lstStyle>
            <a:lvl1pPr>
              <a:defRPr sz="12800"/>
            </a:lvl1p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nchorCtr="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9505872-3F0D-A64D-B8F6-38D6472CA222}" type="datetimeFigureOut">
              <a:rPr lang="en-US" smtClean="0"/>
              <a:t>1/11/20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30849458" y="1261783"/>
            <a:ext cx="2955636" cy="3275465"/>
          </a:xfrm>
          <a:prstGeom prst="rect">
            <a:avLst/>
          </a:prstGeom>
        </p:spPr>
        <p:txBody>
          <a:bodyPr/>
          <a:lstStyle>
            <a:lvl1pPr algn="ctr">
              <a:defRPr/>
            </a:lvl1pPr>
          </a:lstStyle>
          <a:p>
            <a:fld id="{A84516F9-1591-5943-A2A6-0D9D85FF2957}" type="slidenum">
              <a:rPr lang="en-US" smtClean="0"/>
              <a:t>‹#›</a:t>
            </a:fld>
            <a:endParaRPr lang="en-US"/>
          </a:p>
        </p:txBody>
      </p:sp>
    </p:spTree>
    <p:extLst>
      <p:ext uri="{BB962C8B-B14F-4D97-AF65-F5344CB8AC3E}">
        <p14:creationId xmlns:p14="http://schemas.microsoft.com/office/powerpoint/2010/main" val="15585982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grpSp>
        <p:nvGrpSpPr>
          <p:cNvPr id="10" name="Group 9"/>
          <p:cNvGrpSpPr/>
          <p:nvPr/>
        </p:nvGrpSpPr>
        <p:grpSpPr>
          <a:xfrm>
            <a:off x="-9064" y="-8625"/>
            <a:ext cx="36585064" cy="29273758"/>
            <a:chOff x="-2266" y="-2022"/>
            <a:chExt cx="9146266" cy="6861037"/>
          </a:xfrm>
        </p:grpSpPr>
        <p:sp>
          <p:nvSpPr>
            <p:cNvPr id="11" name="Rectangle 10"/>
            <p:cNvSpPr/>
            <p:nvPr/>
          </p:nvSpPr>
          <p:spPr>
            <a:xfrm>
              <a:off x="0" y="0"/>
              <a:ext cx="9144000" cy="6858000"/>
            </a:xfrm>
            <a:prstGeom prst="rect">
              <a:avLst/>
            </a:prstGeom>
            <a:blipFill>
              <a:blip r:embed="rId2">
                <a:duotone>
                  <a:schemeClr val="dk2">
                    <a:shade val="69000"/>
                    <a:hueMod val="108000"/>
                    <a:satMod val="164000"/>
                    <a:lumMod val="74000"/>
                  </a:schemeClr>
                  <a:schemeClr val="dk2">
                    <a:tint val="96000"/>
                    <a:hueMod val="88000"/>
                    <a:satMod val="140000"/>
                    <a:lumMod val="132000"/>
                  </a:schemeClr>
                </a:duotone>
              </a:blip>
              <a:srcRect/>
              <a:stretch>
                <a:fillRect l="-16667" r="-16667"/>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2" name="Oval 11"/>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Oval 13"/>
            <p:cNvSpPr/>
            <p:nvPr/>
          </p:nvSpPr>
          <p:spPr>
            <a:xfrm>
              <a:off x="629943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5689832" y="-2022"/>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2266"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6299432" y="5868415"/>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7" name="Rectangle 6"/>
            <p:cNvSpPr/>
            <p:nvPr/>
          </p:nvSpPr>
          <p:spPr>
            <a:xfrm>
              <a:off x="414867" y="402165"/>
              <a:ext cx="4610565"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8" name="Freeform 7"/>
            <p:cNvSpPr/>
            <p:nvPr/>
          </p:nvSpPr>
          <p:spPr bwMode="gray">
            <a:xfrm rot="5400000">
              <a:off x="1299309" y="1765596"/>
              <a:ext cx="5995993" cy="3326809"/>
            </a:xfrm>
            <a:custGeom>
              <a:avLst/>
              <a:gdLst/>
              <a:ahLst/>
              <a:cxnLst/>
              <a:rect l="0" t="0" r="r" b="b"/>
              <a:pathLst>
                <a:path w="4960" h="2752">
                  <a:moveTo>
                    <a:pt x="0" y="0"/>
                  </a:moveTo>
                  <a:lnTo>
                    <a:pt x="0" y="324"/>
                  </a:lnTo>
                  <a:lnTo>
                    <a:pt x="0" y="1992"/>
                  </a:lnTo>
                  <a:lnTo>
                    <a:pt x="0" y="2752"/>
                  </a:lnTo>
                  <a:lnTo>
                    <a:pt x="4960" y="2752"/>
                  </a:lnTo>
                  <a:lnTo>
                    <a:pt x="4960" y="1992"/>
                  </a:lnTo>
                  <a:lnTo>
                    <a:pt x="4960" y="324"/>
                  </a:lnTo>
                  <a:lnTo>
                    <a:pt x="4960" y="0"/>
                  </a:lnTo>
                  <a:lnTo>
                    <a:pt x="4960" y="0"/>
                  </a:lnTo>
                  <a:lnTo>
                    <a:pt x="4734" y="34"/>
                  </a:lnTo>
                  <a:lnTo>
                    <a:pt x="4510" y="64"/>
                  </a:lnTo>
                  <a:lnTo>
                    <a:pt x="4284" y="90"/>
                  </a:lnTo>
                  <a:lnTo>
                    <a:pt x="4060" y="114"/>
                  </a:lnTo>
                  <a:lnTo>
                    <a:pt x="3836" y="132"/>
                  </a:lnTo>
                  <a:lnTo>
                    <a:pt x="3614" y="146"/>
                  </a:lnTo>
                  <a:lnTo>
                    <a:pt x="3392" y="158"/>
                  </a:lnTo>
                  <a:lnTo>
                    <a:pt x="3174" y="166"/>
                  </a:lnTo>
                  <a:lnTo>
                    <a:pt x="2960" y="172"/>
                  </a:lnTo>
                  <a:lnTo>
                    <a:pt x="2748" y="174"/>
                  </a:lnTo>
                  <a:lnTo>
                    <a:pt x="2542" y="174"/>
                  </a:lnTo>
                  <a:lnTo>
                    <a:pt x="2338" y="174"/>
                  </a:lnTo>
                  <a:lnTo>
                    <a:pt x="2140" y="170"/>
                  </a:lnTo>
                  <a:lnTo>
                    <a:pt x="1948" y="164"/>
                  </a:lnTo>
                  <a:lnTo>
                    <a:pt x="1762" y="156"/>
                  </a:lnTo>
                  <a:lnTo>
                    <a:pt x="1582" y="148"/>
                  </a:lnTo>
                  <a:lnTo>
                    <a:pt x="1410" y="138"/>
                  </a:lnTo>
                  <a:lnTo>
                    <a:pt x="1244" y="128"/>
                  </a:lnTo>
                  <a:lnTo>
                    <a:pt x="1088" y="116"/>
                  </a:lnTo>
                  <a:lnTo>
                    <a:pt x="938" y="104"/>
                  </a:lnTo>
                  <a:lnTo>
                    <a:pt x="668" y="78"/>
                  </a:lnTo>
                  <a:lnTo>
                    <a:pt x="438" y="54"/>
                  </a:lnTo>
                  <a:lnTo>
                    <a:pt x="254" y="34"/>
                  </a:lnTo>
                  <a:lnTo>
                    <a:pt x="116" y="16"/>
                  </a:lnTo>
                  <a:lnTo>
                    <a:pt x="0" y="0"/>
                  </a:lnTo>
                  <a:lnTo>
                    <a:pt x="0" y="0"/>
                  </a:lnTo>
                  <a:close/>
                </a:path>
              </a:pathLst>
            </a:custGeom>
            <a:solidFill>
              <a:schemeClr val="bg1"/>
            </a:solidFill>
            <a:ln>
              <a:noFill/>
            </a:ln>
          </p:spPr>
        </p:sp>
        <p:sp>
          <p:nvSpPr>
            <p:cNvPr id="9" name="Freeform 5"/>
            <p:cNvSpPr/>
            <p:nvPr/>
          </p:nvSpPr>
          <p:spPr bwMode="gray">
            <a:xfrm rot="4966650">
              <a:off x="4673046" y="5107506"/>
              <a:ext cx="2377690" cy="317748"/>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8" name="Freeform 5"/>
            <p:cNvSpPr>
              <a:spLocks noEditPoints="1"/>
            </p:cNvSpPr>
            <p:nvPr/>
          </p:nvSpPr>
          <p:spPr bwMode="gray">
            <a:xfrm>
              <a:off x="0" y="508"/>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sp>
      </p:grpSp>
      <p:sp>
        <p:nvSpPr>
          <p:cNvPr id="2" name="Vertical Title 1"/>
          <p:cNvSpPr>
            <a:spLocks noGrp="1"/>
          </p:cNvSpPr>
          <p:nvPr>
            <p:ph type="title" orient="vert"/>
          </p:nvPr>
        </p:nvSpPr>
        <p:spPr>
          <a:xfrm>
            <a:off x="24675880" y="6177278"/>
            <a:ext cx="4477896" cy="19507196"/>
          </a:xfrm>
        </p:spPr>
        <p:txBody>
          <a:bodyPr vert="eaVert" anchor="ctr" anchorCtr="0"/>
          <a:lstStyle/>
          <a:p>
            <a:r>
              <a:rPr lang="en-US"/>
              <a:t>Click to edit Master title style</a:t>
            </a:r>
            <a:endParaRPr lang="en-US" dirty="0"/>
          </a:p>
        </p:txBody>
      </p:sp>
      <p:sp>
        <p:nvSpPr>
          <p:cNvPr id="3" name="Vertical Text Placeholder 2"/>
          <p:cNvSpPr>
            <a:spLocks noGrp="1"/>
          </p:cNvSpPr>
          <p:nvPr>
            <p:ph type="body" orient="vert" idx="1"/>
          </p:nvPr>
        </p:nvSpPr>
        <p:spPr>
          <a:xfrm>
            <a:off x="3465760" y="6177276"/>
            <a:ext cx="17668936" cy="19507200"/>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9505872-3F0D-A64D-B8F6-38D6472CA222}" type="datetimeFigureOut">
              <a:rPr lang="en-US" smtClean="0"/>
              <a:t>1/11/20</a:t>
            </a:fld>
            <a:endParaRPr lang="en-US"/>
          </a:p>
        </p:txBody>
      </p:sp>
      <p:sp>
        <p:nvSpPr>
          <p:cNvPr id="5" name="Footer Placeholder 4"/>
          <p:cNvSpPr>
            <a:spLocks noGrp="1"/>
          </p:cNvSpPr>
          <p:nvPr>
            <p:ph type="ftr" sz="quarter" idx="11"/>
          </p:nvPr>
        </p:nvSpPr>
        <p:spPr/>
        <p:txBody>
          <a:bodyPr/>
          <a:lstStyle/>
          <a:p>
            <a:endParaRPr lang="en-US"/>
          </a:p>
        </p:txBody>
      </p:sp>
      <p:sp>
        <p:nvSpPr>
          <p:cNvPr id="13" name="Rectangle 12"/>
          <p:cNvSpPr/>
          <p:nvPr/>
        </p:nvSpPr>
        <p:spPr>
          <a:xfrm>
            <a:off x="30978028" y="166"/>
            <a:ext cx="2743200" cy="4691021"/>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a:xfrm>
            <a:off x="30849458" y="1261783"/>
            <a:ext cx="2955636" cy="3275465"/>
          </a:xfrm>
          <a:prstGeom prst="rect">
            <a:avLst/>
          </a:prstGeom>
        </p:spPr>
        <p:txBody>
          <a:bodyPr/>
          <a:lstStyle>
            <a:lvl1pPr algn="ctr">
              <a:defRPr/>
            </a:lvl1pPr>
          </a:lstStyle>
          <a:p>
            <a:fld id="{A84516F9-1591-5943-A2A6-0D9D85FF2957}" type="slidenum">
              <a:rPr lang="en-US" smtClean="0"/>
              <a:t>‹#›</a:t>
            </a:fld>
            <a:endParaRPr lang="en-US"/>
          </a:p>
        </p:txBody>
      </p:sp>
    </p:spTree>
    <p:extLst>
      <p:ext uri="{BB962C8B-B14F-4D97-AF65-F5344CB8AC3E}">
        <p14:creationId xmlns:p14="http://schemas.microsoft.com/office/powerpoint/2010/main" val="403698846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9505872-3F0D-A64D-B8F6-38D6472CA222}" type="datetimeFigureOut">
              <a:rPr lang="en-US" smtClean="0"/>
              <a:t>1/11/20</a:t>
            </a:fld>
            <a:endParaRPr lang="en-US"/>
          </a:p>
        </p:txBody>
      </p:sp>
      <p:sp>
        <p:nvSpPr>
          <p:cNvPr id="5" name="Footer Placeholder 4"/>
          <p:cNvSpPr>
            <a:spLocks noGrp="1"/>
          </p:cNvSpPr>
          <p:nvPr>
            <p:ph type="ftr" sz="quarter" idx="11"/>
          </p:nvPr>
        </p:nvSpPr>
        <p:spPr/>
        <p:txBody>
          <a:bodyPr/>
          <a:lstStyle/>
          <a:p>
            <a:endParaRPr lang="en-US"/>
          </a:p>
        </p:txBody>
      </p:sp>
      <p:sp>
        <p:nvSpPr>
          <p:cNvPr id="18" name="Slide Number Placeholder 5"/>
          <p:cNvSpPr>
            <a:spLocks noGrp="1"/>
          </p:cNvSpPr>
          <p:nvPr>
            <p:ph type="sldNum" sz="quarter" idx="12"/>
          </p:nvPr>
        </p:nvSpPr>
        <p:spPr>
          <a:xfrm>
            <a:off x="30714464" y="1261783"/>
            <a:ext cx="3165232" cy="3275465"/>
          </a:xfrm>
          <a:prstGeom prst="rect">
            <a:avLst/>
          </a:prstGeom>
        </p:spPr>
        <p:txBody>
          <a:bodyPr/>
          <a:lstStyle>
            <a:lvl1pPr algn="ctr">
              <a:defRPr/>
            </a:lvl1pPr>
          </a:lstStyle>
          <a:p>
            <a:fld id="{A84516F9-1591-5943-A2A6-0D9D85FF2957}" type="slidenum">
              <a:rPr lang="en-US" smtClean="0"/>
              <a:t>‹#›</a:t>
            </a:fld>
            <a:endParaRPr lang="en-US"/>
          </a:p>
        </p:txBody>
      </p:sp>
    </p:spTree>
    <p:extLst>
      <p:ext uri="{BB962C8B-B14F-4D97-AF65-F5344CB8AC3E}">
        <p14:creationId xmlns:p14="http://schemas.microsoft.com/office/powerpoint/2010/main" val="211293026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grpSp>
        <p:nvGrpSpPr>
          <p:cNvPr id="6" name="Group 5"/>
          <p:cNvGrpSpPr/>
          <p:nvPr/>
        </p:nvGrpSpPr>
        <p:grpSpPr>
          <a:xfrm>
            <a:off x="-9064" y="-8625"/>
            <a:ext cx="36585064" cy="29273758"/>
            <a:chOff x="-2266" y="-2022"/>
            <a:chExt cx="9146266" cy="6861037"/>
          </a:xfrm>
        </p:grpSpPr>
        <p:sp>
          <p:nvSpPr>
            <p:cNvPr id="12" name="Rectangle 11"/>
            <p:cNvSpPr/>
            <p:nvPr/>
          </p:nvSpPr>
          <p:spPr>
            <a:xfrm>
              <a:off x="0" y="0"/>
              <a:ext cx="9144000" cy="6858000"/>
            </a:xfrm>
            <a:prstGeom prst="rect">
              <a:avLst/>
            </a:prstGeom>
            <a:blipFill>
              <a:blip r:embed="rId2">
                <a:duotone>
                  <a:schemeClr val="dk2">
                    <a:shade val="69000"/>
                    <a:hueMod val="108000"/>
                    <a:satMod val="164000"/>
                    <a:lumMod val="74000"/>
                  </a:schemeClr>
                  <a:schemeClr val="dk2">
                    <a:tint val="96000"/>
                    <a:hueMod val="88000"/>
                    <a:satMod val="140000"/>
                    <a:lumMod val="132000"/>
                  </a:schemeClr>
                </a:duotone>
              </a:blip>
              <a:srcRect/>
              <a:stretch>
                <a:fillRect l="-16667" r="-16667"/>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Oval 13"/>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629943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5689832" y="-2022"/>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2266"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6299432" y="5868415"/>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7" name="Rectangle 6"/>
            <p:cNvSpPr/>
            <p:nvPr/>
          </p:nvSpPr>
          <p:spPr>
            <a:xfrm>
              <a:off x="5283673" y="402165"/>
              <a:ext cx="3465769"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9" name="Freeform 5"/>
            <p:cNvSpPr/>
            <p:nvPr/>
          </p:nvSpPr>
          <p:spPr bwMode="gray">
            <a:xfrm rot="15687606">
              <a:off x="3320102" y="1458373"/>
              <a:ext cx="2377690" cy="317748"/>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8" name="Freeform 7"/>
            <p:cNvSpPr/>
            <p:nvPr/>
          </p:nvSpPr>
          <p:spPr bwMode="gray">
            <a:xfrm rot="16200000">
              <a:off x="3105027" y="1765596"/>
              <a:ext cx="5995993" cy="3326809"/>
            </a:xfrm>
            <a:custGeom>
              <a:avLst/>
              <a:gdLst/>
              <a:ahLst/>
              <a:cxnLst/>
              <a:rect l="0" t="0" r="r" b="b"/>
              <a:pathLst>
                <a:path w="4960" h="2752">
                  <a:moveTo>
                    <a:pt x="0" y="0"/>
                  </a:moveTo>
                  <a:lnTo>
                    <a:pt x="0" y="324"/>
                  </a:lnTo>
                  <a:lnTo>
                    <a:pt x="0" y="1992"/>
                  </a:lnTo>
                  <a:lnTo>
                    <a:pt x="0" y="2752"/>
                  </a:lnTo>
                  <a:lnTo>
                    <a:pt x="4960" y="2752"/>
                  </a:lnTo>
                  <a:lnTo>
                    <a:pt x="4960" y="1992"/>
                  </a:lnTo>
                  <a:lnTo>
                    <a:pt x="4960" y="324"/>
                  </a:lnTo>
                  <a:lnTo>
                    <a:pt x="4960" y="0"/>
                  </a:lnTo>
                  <a:lnTo>
                    <a:pt x="4960" y="0"/>
                  </a:lnTo>
                  <a:lnTo>
                    <a:pt x="4734" y="34"/>
                  </a:lnTo>
                  <a:lnTo>
                    <a:pt x="4510" y="64"/>
                  </a:lnTo>
                  <a:lnTo>
                    <a:pt x="4284" y="90"/>
                  </a:lnTo>
                  <a:lnTo>
                    <a:pt x="4060" y="114"/>
                  </a:lnTo>
                  <a:lnTo>
                    <a:pt x="3836" y="132"/>
                  </a:lnTo>
                  <a:lnTo>
                    <a:pt x="3614" y="146"/>
                  </a:lnTo>
                  <a:lnTo>
                    <a:pt x="3392" y="158"/>
                  </a:lnTo>
                  <a:lnTo>
                    <a:pt x="3174" y="166"/>
                  </a:lnTo>
                  <a:lnTo>
                    <a:pt x="2960" y="172"/>
                  </a:lnTo>
                  <a:lnTo>
                    <a:pt x="2748" y="174"/>
                  </a:lnTo>
                  <a:lnTo>
                    <a:pt x="2542" y="174"/>
                  </a:lnTo>
                  <a:lnTo>
                    <a:pt x="2338" y="174"/>
                  </a:lnTo>
                  <a:lnTo>
                    <a:pt x="2140" y="170"/>
                  </a:lnTo>
                  <a:lnTo>
                    <a:pt x="1948" y="164"/>
                  </a:lnTo>
                  <a:lnTo>
                    <a:pt x="1762" y="156"/>
                  </a:lnTo>
                  <a:lnTo>
                    <a:pt x="1582" y="148"/>
                  </a:lnTo>
                  <a:lnTo>
                    <a:pt x="1410" y="138"/>
                  </a:lnTo>
                  <a:lnTo>
                    <a:pt x="1244" y="128"/>
                  </a:lnTo>
                  <a:lnTo>
                    <a:pt x="1088" y="116"/>
                  </a:lnTo>
                  <a:lnTo>
                    <a:pt x="938" y="104"/>
                  </a:lnTo>
                  <a:lnTo>
                    <a:pt x="668" y="78"/>
                  </a:lnTo>
                  <a:lnTo>
                    <a:pt x="438" y="54"/>
                  </a:lnTo>
                  <a:lnTo>
                    <a:pt x="254" y="34"/>
                  </a:lnTo>
                  <a:lnTo>
                    <a:pt x="116" y="16"/>
                  </a:lnTo>
                  <a:lnTo>
                    <a:pt x="0" y="0"/>
                  </a:lnTo>
                  <a:lnTo>
                    <a:pt x="0" y="0"/>
                  </a:lnTo>
                  <a:close/>
                </a:path>
              </a:pathLst>
            </a:custGeom>
            <a:solidFill>
              <a:schemeClr val="bg1"/>
            </a:solidFill>
            <a:ln>
              <a:noFill/>
            </a:ln>
          </p:spPr>
        </p:sp>
        <p:sp>
          <p:nvSpPr>
            <p:cNvPr id="20" name="Freeform 5"/>
            <p:cNvSpPr>
              <a:spLocks noEditPoints="1"/>
            </p:cNvSpPr>
            <p:nvPr/>
          </p:nvSpPr>
          <p:spPr bwMode="gray">
            <a:xfrm>
              <a:off x="0" y="508"/>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sp>
      </p:grpSp>
      <p:sp>
        <p:nvSpPr>
          <p:cNvPr id="2" name="Title 1"/>
          <p:cNvSpPr>
            <a:spLocks noGrp="1"/>
          </p:cNvSpPr>
          <p:nvPr>
            <p:ph type="title" hasCustomPrompt="1"/>
          </p:nvPr>
        </p:nvSpPr>
        <p:spPr>
          <a:xfrm>
            <a:off x="3465774" y="9632378"/>
            <a:ext cx="12407052" cy="12886797"/>
          </a:xfrm>
        </p:spPr>
        <p:txBody>
          <a:bodyPr anchor="ctr"/>
          <a:lstStyle>
            <a:lvl1pPr algn="l">
              <a:defRPr sz="12800" b="0" cap="none"/>
            </a:lvl1pPr>
          </a:lstStyle>
          <a:p>
            <a:r>
              <a:rPr lang="en-US" dirty="0"/>
              <a:t>Click to edit Master title style</a:t>
            </a:r>
            <a:br>
              <a:rPr lang="en-US" dirty="0"/>
            </a:br>
            <a:r>
              <a:rPr lang="en-US" dirty="0"/>
              <a:t>third</a:t>
            </a:r>
          </a:p>
        </p:txBody>
      </p:sp>
      <p:sp>
        <p:nvSpPr>
          <p:cNvPr id="3" name="Text Placeholder 2"/>
          <p:cNvSpPr>
            <a:spLocks noGrp="1"/>
          </p:cNvSpPr>
          <p:nvPr>
            <p:ph type="body" idx="1"/>
          </p:nvPr>
        </p:nvSpPr>
        <p:spPr>
          <a:xfrm>
            <a:off x="20477046" y="9631008"/>
            <a:ext cx="12218612" cy="12886805"/>
          </a:xfrm>
        </p:spPr>
        <p:txBody>
          <a:bodyPr anchor="ctr"/>
          <a:lstStyle>
            <a:lvl1pPr marL="0" indent="0" algn="l">
              <a:buNone/>
              <a:defRPr sz="8000" cap="all">
                <a:solidFill>
                  <a:schemeClr val="accent1"/>
                </a:solidFill>
              </a:defRPr>
            </a:lvl1pPr>
            <a:lvl2pPr marL="1828800" indent="0">
              <a:buNone/>
              <a:defRPr sz="7200">
                <a:solidFill>
                  <a:schemeClr val="tx1">
                    <a:tint val="75000"/>
                  </a:schemeClr>
                </a:solidFill>
              </a:defRPr>
            </a:lvl2pPr>
            <a:lvl3pPr marL="3657600" indent="0">
              <a:buNone/>
              <a:defRPr sz="6400">
                <a:solidFill>
                  <a:schemeClr val="tx1">
                    <a:tint val="75000"/>
                  </a:schemeClr>
                </a:solidFill>
              </a:defRPr>
            </a:lvl3pPr>
            <a:lvl4pPr marL="5486400" indent="0">
              <a:buNone/>
              <a:defRPr sz="5600">
                <a:solidFill>
                  <a:schemeClr val="tx1">
                    <a:tint val="75000"/>
                  </a:schemeClr>
                </a:solidFill>
              </a:defRPr>
            </a:lvl4pPr>
            <a:lvl5pPr marL="7315200" indent="0">
              <a:buNone/>
              <a:defRPr sz="5600">
                <a:solidFill>
                  <a:schemeClr val="tx1">
                    <a:tint val="75000"/>
                  </a:schemeClr>
                </a:solidFill>
              </a:defRPr>
            </a:lvl5pPr>
            <a:lvl6pPr marL="9144000" indent="0">
              <a:buNone/>
              <a:defRPr sz="5600">
                <a:solidFill>
                  <a:schemeClr val="tx1">
                    <a:tint val="75000"/>
                  </a:schemeClr>
                </a:solidFill>
              </a:defRPr>
            </a:lvl6pPr>
            <a:lvl7pPr marL="10972800" indent="0">
              <a:buNone/>
              <a:defRPr sz="5600">
                <a:solidFill>
                  <a:schemeClr val="tx1">
                    <a:tint val="75000"/>
                  </a:schemeClr>
                </a:solidFill>
              </a:defRPr>
            </a:lvl7pPr>
            <a:lvl8pPr marL="12801600" indent="0">
              <a:buNone/>
              <a:defRPr sz="5600">
                <a:solidFill>
                  <a:schemeClr val="tx1">
                    <a:tint val="75000"/>
                  </a:schemeClr>
                </a:solidFill>
              </a:defRPr>
            </a:lvl8pPr>
            <a:lvl9pPr marL="14630400" indent="0">
              <a:buNone/>
              <a:defRPr sz="5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89505872-3F0D-A64D-B8F6-38D6472CA222}" type="datetimeFigureOut">
              <a:rPr lang="en-US" smtClean="0"/>
              <a:t>1/11/20</a:t>
            </a:fld>
            <a:endParaRPr lang="en-US"/>
          </a:p>
        </p:txBody>
      </p:sp>
      <p:sp>
        <p:nvSpPr>
          <p:cNvPr id="5" name="Footer Placeholder 4"/>
          <p:cNvSpPr>
            <a:spLocks noGrp="1"/>
          </p:cNvSpPr>
          <p:nvPr>
            <p:ph type="ftr" sz="quarter" idx="11"/>
          </p:nvPr>
        </p:nvSpPr>
        <p:spPr/>
        <p:txBody>
          <a:bodyPr/>
          <a:lstStyle/>
          <a:p>
            <a:endParaRPr lang="en-US"/>
          </a:p>
        </p:txBody>
      </p:sp>
      <p:sp>
        <p:nvSpPr>
          <p:cNvPr id="13" name="Rectangle 12"/>
          <p:cNvSpPr/>
          <p:nvPr/>
        </p:nvSpPr>
        <p:spPr>
          <a:xfrm>
            <a:off x="30982576" y="166"/>
            <a:ext cx="2743200" cy="4691021"/>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11" name="Slide Number Placeholder 5"/>
          <p:cNvSpPr>
            <a:spLocks noGrp="1"/>
          </p:cNvSpPr>
          <p:nvPr>
            <p:ph type="sldNum" sz="quarter" idx="12"/>
          </p:nvPr>
        </p:nvSpPr>
        <p:spPr>
          <a:xfrm>
            <a:off x="30714464" y="1261783"/>
            <a:ext cx="3165232" cy="3275465"/>
          </a:xfrm>
          <a:prstGeom prst="rect">
            <a:avLst/>
          </a:prstGeom>
        </p:spPr>
        <p:txBody>
          <a:bodyPr/>
          <a:lstStyle>
            <a:lvl1pPr algn="ctr">
              <a:defRPr/>
            </a:lvl1pPr>
          </a:lstStyle>
          <a:p>
            <a:fld id="{A84516F9-1591-5943-A2A6-0D9D85FF2957}" type="slidenum">
              <a:rPr lang="en-US" smtClean="0"/>
              <a:t>‹#›</a:t>
            </a:fld>
            <a:endParaRPr lang="en-US"/>
          </a:p>
        </p:txBody>
      </p:sp>
    </p:spTree>
    <p:extLst>
      <p:ext uri="{BB962C8B-B14F-4D97-AF65-F5344CB8AC3E}">
        <p14:creationId xmlns:p14="http://schemas.microsoft.com/office/powerpoint/2010/main" val="141921910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3465762" y="10620583"/>
            <a:ext cx="14547916" cy="15063910"/>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18562322" y="10620585"/>
            <a:ext cx="14547924" cy="15160512"/>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89505872-3F0D-A64D-B8F6-38D6472CA222}" type="datetimeFigureOut">
              <a:rPr lang="en-US" smtClean="0"/>
              <a:t>1/11/20</a:t>
            </a:fld>
            <a:endParaRPr lang="en-US"/>
          </a:p>
        </p:txBody>
      </p:sp>
      <p:sp>
        <p:nvSpPr>
          <p:cNvPr id="6" name="Footer Placeholder 5"/>
          <p:cNvSpPr>
            <a:spLocks noGrp="1"/>
          </p:cNvSpPr>
          <p:nvPr>
            <p:ph type="ftr" sz="quarter" idx="11"/>
          </p:nvPr>
        </p:nvSpPr>
        <p:spPr/>
        <p:txBody>
          <a:bodyPr/>
          <a:lstStyle/>
          <a:p>
            <a:endParaRPr lang="en-US"/>
          </a:p>
        </p:txBody>
      </p:sp>
      <p:sp>
        <p:nvSpPr>
          <p:cNvPr id="11" name="Slide Number Placeholder 5"/>
          <p:cNvSpPr>
            <a:spLocks noGrp="1"/>
          </p:cNvSpPr>
          <p:nvPr>
            <p:ph type="sldNum" sz="quarter" idx="12"/>
          </p:nvPr>
        </p:nvSpPr>
        <p:spPr>
          <a:xfrm>
            <a:off x="30714464" y="1261783"/>
            <a:ext cx="3165232" cy="3275465"/>
          </a:xfrm>
          <a:prstGeom prst="rect">
            <a:avLst/>
          </a:prstGeom>
        </p:spPr>
        <p:txBody>
          <a:bodyPr/>
          <a:lstStyle>
            <a:lvl1pPr algn="ctr">
              <a:defRPr/>
            </a:lvl1pPr>
          </a:lstStyle>
          <a:p>
            <a:fld id="{A84516F9-1591-5943-A2A6-0D9D85FF2957}" type="slidenum">
              <a:rPr lang="en-US" smtClean="0"/>
              <a:t>‹#›</a:t>
            </a:fld>
            <a:endParaRPr lang="en-US"/>
          </a:p>
        </p:txBody>
      </p:sp>
    </p:spTree>
    <p:extLst>
      <p:ext uri="{BB962C8B-B14F-4D97-AF65-F5344CB8AC3E}">
        <p14:creationId xmlns:p14="http://schemas.microsoft.com/office/powerpoint/2010/main" val="306048068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3465762" y="10620587"/>
            <a:ext cx="14547916" cy="3239637"/>
          </a:xfrm>
        </p:spPr>
        <p:txBody>
          <a:bodyPr anchor="b">
            <a:noAutofit/>
          </a:bodyPr>
          <a:lstStyle>
            <a:lvl1pPr marL="0" indent="0">
              <a:buNone/>
              <a:defRPr sz="9600" b="0">
                <a:solidFill>
                  <a:schemeClr val="accent1"/>
                </a:solidFill>
              </a:defRPr>
            </a:lvl1pPr>
            <a:lvl2pPr marL="1828800" indent="0">
              <a:buNone/>
              <a:defRPr sz="8000" b="1"/>
            </a:lvl2pPr>
            <a:lvl3pPr marL="3657600" indent="0">
              <a:buNone/>
              <a:defRPr sz="7200" b="1"/>
            </a:lvl3pPr>
            <a:lvl4pPr marL="5486400" indent="0">
              <a:buNone/>
              <a:defRPr sz="6400" b="1"/>
            </a:lvl4pPr>
            <a:lvl5pPr marL="7315200" indent="0">
              <a:buNone/>
              <a:defRPr sz="6400" b="1"/>
            </a:lvl5pPr>
            <a:lvl6pPr marL="9144000" indent="0">
              <a:buNone/>
              <a:defRPr sz="6400" b="1"/>
            </a:lvl6pPr>
            <a:lvl7pPr marL="10972800" indent="0">
              <a:buNone/>
              <a:defRPr sz="6400" b="1"/>
            </a:lvl7pPr>
            <a:lvl8pPr marL="12801600" indent="0">
              <a:buNone/>
              <a:defRPr sz="6400" b="1"/>
            </a:lvl8pPr>
            <a:lvl9pPr marL="14630400" indent="0">
              <a:buNone/>
              <a:defRPr sz="6400" b="1"/>
            </a:lvl9pPr>
          </a:lstStyle>
          <a:p>
            <a:pPr lvl="0"/>
            <a:r>
              <a:rPr lang="en-US"/>
              <a:t>Edit Master text styles</a:t>
            </a:r>
          </a:p>
        </p:txBody>
      </p:sp>
      <p:sp>
        <p:nvSpPr>
          <p:cNvPr id="4" name="Content Placeholder 3"/>
          <p:cNvSpPr>
            <a:spLocks noGrp="1"/>
          </p:cNvSpPr>
          <p:nvPr>
            <p:ph sz="half" idx="2"/>
          </p:nvPr>
        </p:nvSpPr>
        <p:spPr>
          <a:xfrm>
            <a:off x="3465764" y="13858306"/>
            <a:ext cx="14547912" cy="11826180"/>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18562320" y="10618667"/>
            <a:ext cx="14547920" cy="3239637"/>
          </a:xfrm>
        </p:spPr>
        <p:txBody>
          <a:bodyPr anchor="b">
            <a:noAutofit/>
          </a:bodyPr>
          <a:lstStyle>
            <a:lvl1pPr marL="0" indent="0">
              <a:buNone/>
              <a:defRPr sz="9600" b="0">
                <a:solidFill>
                  <a:schemeClr val="accent1"/>
                </a:solidFill>
              </a:defRPr>
            </a:lvl1pPr>
            <a:lvl2pPr marL="1828800" indent="0">
              <a:buNone/>
              <a:defRPr sz="8000" b="1"/>
            </a:lvl2pPr>
            <a:lvl3pPr marL="3657600" indent="0">
              <a:buNone/>
              <a:defRPr sz="7200" b="1"/>
            </a:lvl3pPr>
            <a:lvl4pPr marL="5486400" indent="0">
              <a:buNone/>
              <a:defRPr sz="6400" b="1"/>
            </a:lvl4pPr>
            <a:lvl5pPr marL="7315200" indent="0">
              <a:buNone/>
              <a:defRPr sz="6400" b="1"/>
            </a:lvl5pPr>
            <a:lvl6pPr marL="9144000" indent="0">
              <a:buNone/>
              <a:defRPr sz="6400" b="1"/>
            </a:lvl6pPr>
            <a:lvl7pPr marL="10972800" indent="0">
              <a:buNone/>
              <a:defRPr sz="6400" b="1"/>
            </a:lvl7pPr>
            <a:lvl8pPr marL="12801600" indent="0">
              <a:buNone/>
              <a:defRPr sz="6400" b="1"/>
            </a:lvl8pPr>
            <a:lvl9pPr marL="14630400" indent="0">
              <a:buNone/>
              <a:defRPr sz="6400" b="1"/>
            </a:lvl9pPr>
          </a:lstStyle>
          <a:p>
            <a:pPr lvl="0"/>
            <a:r>
              <a:rPr lang="en-US"/>
              <a:t>Edit Master text styles</a:t>
            </a:r>
          </a:p>
        </p:txBody>
      </p:sp>
      <p:sp>
        <p:nvSpPr>
          <p:cNvPr id="6" name="Content Placeholder 5"/>
          <p:cNvSpPr>
            <a:spLocks noGrp="1"/>
          </p:cNvSpPr>
          <p:nvPr>
            <p:ph sz="quarter" idx="4"/>
          </p:nvPr>
        </p:nvSpPr>
        <p:spPr>
          <a:xfrm>
            <a:off x="18562324" y="13858306"/>
            <a:ext cx="14547920" cy="11835345"/>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89505872-3F0D-A64D-B8F6-38D6472CA222}" type="datetimeFigureOut">
              <a:rPr lang="en-US" smtClean="0"/>
              <a:t>1/11/20</a:t>
            </a:fld>
            <a:endParaRPr lang="en-US"/>
          </a:p>
        </p:txBody>
      </p:sp>
      <p:sp>
        <p:nvSpPr>
          <p:cNvPr id="8" name="Footer Placeholder 7"/>
          <p:cNvSpPr>
            <a:spLocks noGrp="1"/>
          </p:cNvSpPr>
          <p:nvPr>
            <p:ph type="ftr" sz="quarter" idx="11"/>
          </p:nvPr>
        </p:nvSpPr>
        <p:spPr/>
        <p:txBody>
          <a:bodyPr/>
          <a:lstStyle/>
          <a:p>
            <a:endParaRPr lang="en-US"/>
          </a:p>
        </p:txBody>
      </p:sp>
      <p:sp>
        <p:nvSpPr>
          <p:cNvPr id="13" name="Slide Number Placeholder 5"/>
          <p:cNvSpPr>
            <a:spLocks noGrp="1"/>
          </p:cNvSpPr>
          <p:nvPr>
            <p:ph type="sldNum" sz="quarter" idx="12"/>
          </p:nvPr>
        </p:nvSpPr>
        <p:spPr>
          <a:xfrm>
            <a:off x="30714464" y="1261783"/>
            <a:ext cx="3165232" cy="3275465"/>
          </a:xfrm>
          <a:prstGeom prst="rect">
            <a:avLst/>
          </a:prstGeom>
        </p:spPr>
        <p:txBody>
          <a:bodyPr/>
          <a:lstStyle>
            <a:lvl1pPr algn="ctr">
              <a:defRPr/>
            </a:lvl1pPr>
          </a:lstStyle>
          <a:p>
            <a:fld id="{A84516F9-1591-5943-A2A6-0D9D85FF2957}" type="slidenum">
              <a:rPr lang="en-US" smtClean="0"/>
              <a:t>‹#›</a:t>
            </a:fld>
            <a:endParaRPr lang="en-US"/>
          </a:p>
        </p:txBody>
      </p:sp>
    </p:spTree>
    <p:extLst>
      <p:ext uri="{BB962C8B-B14F-4D97-AF65-F5344CB8AC3E}">
        <p14:creationId xmlns:p14="http://schemas.microsoft.com/office/powerpoint/2010/main" val="139687942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89505872-3F0D-A64D-B8F6-38D6472CA222}" type="datetimeFigureOut">
              <a:rPr lang="en-US" smtClean="0"/>
              <a:t>1/11/20</a:t>
            </a:fld>
            <a:endParaRPr lang="en-US"/>
          </a:p>
        </p:txBody>
      </p:sp>
      <p:sp>
        <p:nvSpPr>
          <p:cNvPr id="4" name="Footer Placeholder 3"/>
          <p:cNvSpPr>
            <a:spLocks noGrp="1"/>
          </p:cNvSpPr>
          <p:nvPr>
            <p:ph type="ftr" sz="quarter" idx="11"/>
          </p:nvPr>
        </p:nvSpPr>
        <p:spPr/>
        <p:txBody>
          <a:bodyPr/>
          <a:lstStyle/>
          <a:p>
            <a:endParaRPr lang="en-US"/>
          </a:p>
        </p:txBody>
      </p:sp>
      <p:sp>
        <p:nvSpPr>
          <p:cNvPr id="10" name="Slide Number Placeholder 5"/>
          <p:cNvSpPr>
            <a:spLocks noGrp="1"/>
          </p:cNvSpPr>
          <p:nvPr>
            <p:ph type="sldNum" sz="quarter" idx="12"/>
          </p:nvPr>
        </p:nvSpPr>
        <p:spPr>
          <a:xfrm>
            <a:off x="30714464" y="1261783"/>
            <a:ext cx="3165232" cy="3275465"/>
          </a:xfrm>
          <a:prstGeom prst="rect">
            <a:avLst/>
          </a:prstGeom>
        </p:spPr>
        <p:txBody>
          <a:bodyPr/>
          <a:lstStyle>
            <a:lvl1pPr algn="ctr">
              <a:defRPr/>
            </a:lvl1pPr>
          </a:lstStyle>
          <a:p>
            <a:fld id="{A84516F9-1591-5943-A2A6-0D9D85FF2957}" type="slidenum">
              <a:rPr lang="en-US" smtClean="0"/>
              <a:t>‹#›</a:t>
            </a:fld>
            <a:endParaRPr lang="en-US"/>
          </a:p>
        </p:txBody>
      </p:sp>
    </p:spTree>
    <p:extLst>
      <p:ext uri="{BB962C8B-B14F-4D97-AF65-F5344CB8AC3E}">
        <p14:creationId xmlns:p14="http://schemas.microsoft.com/office/powerpoint/2010/main" val="364635527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9505872-3F0D-A64D-B8F6-38D6472CA222}" type="datetimeFigureOut">
              <a:rPr lang="en-US" smtClean="0"/>
              <a:t>1/11/20</a:t>
            </a:fld>
            <a:endParaRPr lang="en-US"/>
          </a:p>
        </p:txBody>
      </p:sp>
      <p:sp>
        <p:nvSpPr>
          <p:cNvPr id="3" name="Footer Placeholder 2"/>
          <p:cNvSpPr>
            <a:spLocks noGrp="1"/>
          </p:cNvSpPr>
          <p:nvPr>
            <p:ph type="ftr" sz="quarter" idx="11"/>
          </p:nvPr>
        </p:nvSpPr>
        <p:spPr/>
        <p:txBody>
          <a:bodyPr/>
          <a:lstStyle/>
          <a:p>
            <a:endParaRPr lang="en-US"/>
          </a:p>
        </p:txBody>
      </p:sp>
      <p:sp>
        <p:nvSpPr>
          <p:cNvPr id="11" name="Rectangle 10"/>
          <p:cNvSpPr/>
          <p:nvPr/>
        </p:nvSpPr>
        <p:spPr>
          <a:xfrm>
            <a:off x="30982576" y="-5991"/>
            <a:ext cx="2743200" cy="4691021"/>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5"/>
          <p:cNvSpPr>
            <a:spLocks noGrp="1"/>
          </p:cNvSpPr>
          <p:nvPr>
            <p:ph type="sldNum" sz="quarter" idx="12"/>
          </p:nvPr>
        </p:nvSpPr>
        <p:spPr>
          <a:xfrm>
            <a:off x="30714464" y="1261783"/>
            <a:ext cx="3165232" cy="3275465"/>
          </a:xfrm>
          <a:prstGeom prst="rect">
            <a:avLst/>
          </a:prstGeom>
        </p:spPr>
        <p:txBody>
          <a:bodyPr/>
          <a:lstStyle>
            <a:lvl1pPr algn="ctr">
              <a:defRPr/>
            </a:lvl1pPr>
          </a:lstStyle>
          <a:p>
            <a:fld id="{A84516F9-1591-5943-A2A6-0D9D85FF2957}" type="slidenum">
              <a:rPr lang="en-US" smtClean="0"/>
              <a:t>‹#›</a:t>
            </a:fld>
            <a:endParaRPr lang="en-US"/>
          </a:p>
        </p:txBody>
      </p:sp>
    </p:spTree>
    <p:extLst>
      <p:ext uri="{BB962C8B-B14F-4D97-AF65-F5344CB8AC3E}">
        <p14:creationId xmlns:p14="http://schemas.microsoft.com/office/powerpoint/2010/main" val="173850946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grpSp>
        <p:nvGrpSpPr>
          <p:cNvPr id="7" name="Group 6"/>
          <p:cNvGrpSpPr/>
          <p:nvPr/>
        </p:nvGrpSpPr>
        <p:grpSpPr>
          <a:xfrm>
            <a:off x="-9064" y="-8625"/>
            <a:ext cx="36585064" cy="29273758"/>
            <a:chOff x="-2266" y="-2022"/>
            <a:chExt cx="9146266" cy="6861037"/>
          </a:xfrm>
        </p:grpSpPr>
        <p:sp>
          <p:nvSpPr>
            <p:cNvPr id="13" name="Rectangle 12"/>
            <p:cNvSpPr/>
            <p:nvPr/>
          </p:nvSpPr>
          <p:spPr>
            <a:xfrm>
              <a:off x="0" y="0"/>
              <a:ext cx="9144000" cy="6858000"/>
            </a:xfrm>
            <a:prstGeom prst="rect">
              <a:avLst/>
            </a:prstGeom>
            <a:blipFill>
              <a:blip r:embed="rId2">
                <a:duotone>
                  <a:schemeClr val="dk2">
                    <a:shade val="69000"/>
                    <a:hueMod val="108000"/>
                    <a:satMod val="164000"/>
                    <a:lumMod val="74000"/>
                  </a:schemeClr>
                  <a:schemeClr val="dk2">
                    <a:tint val="96000"/>
                    <a:hueMod val="88000"/>
                    <a:satMod val="140000"/>
                    <a:lumMod val="132000"/>
                  </a:schemeClr>
                </a:duotone>
              </a:blip>
              <a:srcRect/>
              <a:stretch>
                <a:fillRect l="-16667" r="-16667"/>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Oval 13"/>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629943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5689832" y="-2022"/>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2266"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6299432" y="5868415"/>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8" name="Rectangle 7"/>
            <p:cNvSpPr/>
            <p:nvPr/>
          </p:nvSpPr>
          <p:spPr>
            <a:xfrm>
              <a:off x="5283673" y="402165"/>
              <a:ext cx="3465769"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0" name="Freeform 5"/>
            <p:cNvSpPr/>
            <p:nvPr/>
          </p:nvSpPr>
          <p:spPr bwMode="gray">
            <a:xfrm rot="15687606">
              <a:off x="2769747" y="1458373"/>
              <a:ext cx="2377690" cy="317748"/>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9" name="Freeform 8"/>
            <p:cNvSpPr/>
            <p:nvPr/>
          </p:nvSpPr>
          <p:spPr bwMode="gray">
            <a:xfrm rot="16200000">
              <a:off x="2548536" y="1765596"/>
              <a:ext cx="5995993" cy="3326809"/>
            </a:xfrm>
            <a:custGeom>
              <a:avLst/>
              <a:gdLst/>
              <a:ahLst/>
              <a:cxnLst/>
              <a:rect l="0" t="0" r="r" b="b"/>
              <a:pathLst>
                <a:path w="4960" h="2752">
                  <a:moveTo>
                    <a:pt x="0" y="0"/>
                  </a:moveTo>
                  <a:lnTo>
                    <a:pt x="0" y="324"/>
                  </a:lnTo>
                  <a:lnTo>
                    <a:pt x="0" y="1992"/>
                  </a:lnTo>
                  <a:lnTo>
                    <a:pt x="0" y="2752"/>
                  </a:lnTo>
                  <a:lnTo>
                    <a:pt x="4960" y="2752"/>
                  </a:lnTo>
                  <a:lnTo>
                    <a:pt x="4960" y="1992"/>
                  </a:lnTo>
                  <a:lnTo>
                    <a:pt x="4960" y="324"/>
                  </a:lnTo>
                  <a:lnTo>
                    <a:pt x="4960" y="0"/>
                  </a:lnTo>
                  <a:lnTo>
                    <a:pt x="4960" y="0"/>
                  </a:lnTo>
                  <a:lnTo>
                    <a:pt x="4734" y="34"/>
                  </a:lnTo>
                  <a:lnTo>
                    <a:pt x="4510" y="64"/>
                  </a:lnTo>
                  <a:lnTo>
                    <a:pt x="4284" y="90"/>
                  </a:lnTo>
                  <a:lnTo>
                    <a:pt x="4060" y="114"/>
                  </a:lnTo>
                  <a:lnTo>
                    <a:pt x="3836" y="132"/>
                  </a:lnTo>
                  <a:lnTo>
                    <a:pt x="3614" y="146"/>
                  </a:lnTo>
                  <a:lnTo>
                    <a:pt x="3392" y="158"/>
                  </a:lnTo>
                  <a:lnTo>
                    <a:pt x="3174" y="166"/>
                  </a:lnTo>
                  <a:lnTo>
                    <a:pt x="2960" y="172"/>
                  </a:lnTo>
                  <a:lnTo>
                    <a:pt x="2748" y="174"/>
                  </a:lnTo>
                  <a:lnTo>
                    <a:pt x="2542" y="174"/>
                  </a:lnTo>
                  <a:lnTo>
                    <a:pt x="2338" y="174"/>
                  </a:lnTo>
                  <a:lnTo>
                    <a:pt x="2140" y="170"/>
                  </a:lnTo>
                  <a:lnTo>
                    <a:pt x="1948" y="164"/>
                  </a:lnTo>
                  <a:lnTo>
                    <a:pt x="1762" y="156"/>
                  </a:lnTo>
                  <a:lnTo>
                    <a:pt x="1582" y="148"/>
                  </a:lnTo>
                  <a:lnTo>
                    <a:pt x="1410" y="138"/>
                  </a:lnTo>
                  <a:lnTo>
                    <a:pt x="1244" y="128"/>
                  </a:lnTo>
                  <a:lnTo>
                    <a:pt x="1088" y="116"/>
                  </a:lnTo>
                  <a:lnTo>
                    <a:pt x="938" y="104"/>
                  </a:lnTo>
                  <a:lnTo>
                    <a:pt x="668" y="78"/>
                  </a:lnTo>
                  <a:lnTo>
                    <a:pt x="438" y="54"/>
                  </a:lnTo>
                  <a:lnTo>
                    <a:pt x="254" y="34"/>
                  </a:lnTo>
                  <a:lnTo>
                    <a:pt x="116" y="16"/>
                  </a:lnTo>
                  <a:lnTo>
                    <a:pt x="0" y="0"/>
                  </a:lnTo>
                  <a:lnTo>
                    <a:pt x="0" y="0"/>
                  </a:lnTo>
                  <a:close/>
                </a:path>
              </a:pathLst>
            </a:custGeom>
            <a:solidFill>
              <a:schemeClr val="bg1"/>
            </a:solidFill>
            <a:ln>
              <a:noFill/>
            </a:ln>
          </p:spPr>
        </p:sp>
        <p:sp>
          <p:nvSpPr>
            <p:cNvPr id="20" name="Freeform 5"/>
            <p:cNvSpPr>
              <a:spLocks noEditPoints="1"/>
            </p:cNvSpPr>
            <p:nvPr/>
          </p:nvSpPr>
          <p:spPr bwMode="gray">
            <a:xfrm>
              <a:off x="0" y="508"/>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sp>
      </p:grpSp>
      <p:sp>
        <p:nvSpPr>
          <p:cNvPr id="2" name="Title 1"/>
          <p:cNvSpPr>
            <a:spLocks noGrp="1"/>
          </p:cNvSpPr>
          <p:nvPr>
            <p:ph type="title"/>
          </p:nvPr>
        </p:nvSpPr>
        <p:spPr>
          <a:xfrm>
            <a:off x="3465760" y="6177280"/>
            <a:ext cx="10850360" cy="6381175"/>
          </a:xfrm>
        </p:spPr>
        <p:txBody>
          <a:bodyPr anchor="b"/>
          <a:lstStyle>
            <a:lvl1pPr algn="l">
              <a:defRPr sz="9600" b="0"/>
            </a:lvl1pPr>
          </a:lstStyle>
          <a:p>
            <a:r>
              <a:rPr lang="en-US"/>
              <a:t>Click to edit Master title style</a:t>
            </a:r>
            <a:endParaRPr lang="en-US" dirty="0"/>
          </a:p>
        </p:txBody>
      </p:sp>
      <p:sp>
        <p:nvSpPr>
          <p:cNvPr id="3" name="Content Placeholder 2"/>
          <p:cNvSpPr>
            <a:spLocks noGrp="1"/>
          </p:cNvSpPr>
          <p:nvPr>
            <p:ph idx="1"/>
          </p:nvPr>
        </p:nvSpPr>
        <p:spPr>
          <a:xfrm>
            <a:off x="18275708" y="6198959"/>
            <a:ext cx="14531400" cy="19507200"/>
          </a:xfrm>
        </p:spPr>
        <p:txBody>
          <a:bodyPr anchor="ct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bwMode="gray">
          <a:xfrm>
            <a:off x="3465760" y="13170539"/>
            <a:ext cx="10850360" cy="12535620"/>
          </a:xfrm>
        </p:spPr>
        <p:txBody>
          <a:bodyPr/>
          <a:lstStyle>
            <a:lvl1pPr marL="0" indent="0">
              <a:buNone/>
              <a:defRPr sz="5600">
                <a:solidFill>
                  <a:schemeClr val="tx2">
                    <a:lumMod val="40000"/>
                    <a:lumOff val="60000"/>
                  </a:schemeClr>
                </a:solidFill>
              </a:defRPr>
            </a:lvl1pPr>
            <a:lvl2pPr marL="1828800" indent="0">
              <a:buNone/>
              <a:defRPr sz="4800"/>
            </a:lvl2pPr>
            <a:lvl3pPr marL="3657600" indent="0">
              <a:buNone/>
              <a:defRPr sz="4000"/>
            </a:lvl3pPr>
            <a:lvl4pPr marL="5486400" indent="0">
              <a:buNone/>
              <a:defRPr sz="3600"/>
            </a:lvl4pPr>
            <a:lvl5pPr marL="7315200" indent="0">
              <a:buNone/>
              <a:defRPr sz="3600"/>
            </a:lvl5pPr>
            <a:lvl6pPr marL="9144000" indent="0">
              <a:buNone/>
              <a:defRPr sz="3600"/>
            </a:lvl6pPr>
            <a:lvl7pPr marL="10972800" indent="0">
              <a:buNone/>
              <a:defRPr sz="3600"/>
            </a:lvl7pPr>
            <a:lvl8pPr marL="12801600" indent="0">
              <a:buNone/>
              <a:defRPr sz="3600"/>
            </a:lvl8pPr>
            <a:lvl9pPr marL="14630400" indent="0">
              <a:buNone/>
              <a:defRPr sz="3600"/>
            </a:lvl9pPr>
          </a:lstStyle>
          <a:p>
            <a:pPr lvl="0"/>
            <a:r>
              <a:rPr lang="en-US"/>
              <a:t>Edit Master text styles</a:t>
            </a:r>
          </a:p>
        </p:txBody>
      </p:sp>
      <p:sp>
        <p:nvSpPr>
          <p:cNvPr id="5" name="Date Placeholder 4"/>
          <p:cNvSpPr>
            <a:spLocks noGrp="1"/>
          </p:cNvSpPr>
          <p:nvPr>
            <p:ph type="dt" sz="half" idx="10"/>
          </p:nvPr>
        </p:nvSpPr>
        <p:spPr/>
        <p:txBody>
          <a:bodyPr/>
          <a:lstStyle/>
          <a:p>
            <a:fld id="{89505872-3F0D-A64D-B8F6-38D6472CA222}" type="datetimeFigureOut">
              <a:rPr lang="en-US" smtClean="0"/>
              <a:t>1/11/20</a:t>
            </a:fld>
            <a:endParaRPr lang="en-US"/>
          </a:p>
        </p:txBody>
      </p:sp>
      <p:sp>
        <p:nvSpPr>
          <p:cNvPr id="6" name="Footer Placeholder 5"/>
          <p:cNvSpPr>
            <a:spLocks noGrp="1"/>
          </p:cNvSpPr>
          <p:nvPr>
            <p:ph type="ftr" sz="quarter" idx="11"/>
          </p:nvPr>
        </p:nvSpPr>
        <p:spPr/>
        <p:txBody>
          <a:bodyPr/>
          <a:lstStyle/>
          <a:p>
            <a:endParaRPr lang="en-US"/>
          </a:p>
        </p:txBody>
      </p:sp>
      <p:sp>
        <p:nvSpPr>
          <p:cNvPr id="19" name="Rectangle 18"/>
          <p:cNvSpPr/>
          <p:nvPr/>
        </p:nvSpPr>
        <p:spPr>
          <a:xfrm>
            <a:off x="30982576" y="-5991"/>
            <a:ext cx="2743200" cy="4691021"/>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12" name="Slide Number Placeholder 5"/>
          <p:cNvSpPr>
            <a:spLocks noGrp="1"/>
          </p:cNvSpPr>
          <p:nvPr>
            <p:ph type="sldNum" sz="quarter" idx="12"/>
          </p:nvPr>
        </p:nvSpPr>
        <p:spPr>
          <a:xfrm>
            <a:off x="30714464" y="1261783"/>
            <a:ext cx="3165232" cy="3275465"/>
          </a:xfrm>
          <a:prstGeom prst="rect">
            <a:avLst/>
          </a:prstGeom>
        </p:spPr>
        <p:txBody>
          <a:bodyPr/>
          <a:lstStyle>
            <a:lvl1pPr algn="ctr">
              <a:defRPr/>
            </a:lvl1pPr>
          </a:lstStyle>
          <a:p>
            <a:fld id="{A84516F9-1591-5943-A2A6-0D9D85FF2957}" type="slidenum">
              <a:rPr lang="en-US" smtClean="0"/>
              <a:t>‹#›</a:t>
            </a:fld>
            <a:endParaRPr lang="en-US"/>
          </a:p>
        </p:txBody>
      </p:sp>
    </p:spTree>
    <p:extLst>
      <p:ext uri="{BB962C8B-B14F-4D97-AF65-F5344CB8AC3E}">
        <p14:creationId xmlns:p14="http://schemas.microsoft.com/office/powerpoint/2010/main" val="110670448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grpSp>
        <p:nvGrpSpPr>
          <p:cNvPr id="7" name="Group 6"/>
          <p:cNvGrpSpPr/>
          <p:nvPr/>
        </p:nvGrpSpPr>
        <p:grpSpPr>
          <a:xfrm>
            <a:off x="-9064" y="-8625"/>
            <a:ext cx="36585064" cy="29273758"/>
            <a:chOff x="-2266" y="-2022"/>
            <a:chExt cx="9146266" cy="6861037"/>
          </a:xfrm>
        </p:grpSpPr>
        <p:sp>
          <p:nvSpPr>
            <p:cNvPr id="21" name="Rectangle 20"/>
            <p:cNvSpPr/>
            <p:nvPr/>
          </p:nvSpPr>
          <p:spPr>
            <a:xfrm>
              <a:off x="0" y="0"/>
              <a:ext cx="9144000" cy="6858000"/>
            </a:xfrm>
            <a:prstGeom prst="rect">
              <a:avLst/>
            </a:prstGeom>
            <a:blipFill>
              <a:blip r:embed="rId2">
                <a:duotone>
                  <a:schemeClr val="dk2">
                    <a:shade val="69000"/>
                    <a:hueMod val="108000"/>
                    <a:satMod val="164000"/>
                    <a:lumMod val="74000"/>
                  </a:schemeClr>
                  <a:schemeClr val="dk2">
                    <a:tint val="96000"/>
                    <a:hueMod val="88000"/>
                    <a:satMod val="140000"/>
                    <a:lumMod val="132000"/>
                  </a:schemeClr>
                </a:duotone>
              </a:blip>
              <a:srcRect/>
              <a:stretch>
                <a:fillRect l="-16667" r="-16667"/>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2" name="Oval 21"/>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3" name="Oval 22"/>
            <p:cNvSpPr/>
            <p:nvPr/>
          </p:nvSpPr>
          <p:spPr>
            <a:xfrm>
              <a:off x="629943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4" name="Oval 23"/>
            <p:cNvSpPr/>
            <p:nvPr/>
          </p:nvSpPr>
          <p:spPr>
            <a:xfrm>
              <a:off x="5689832" y="-2022"/>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5" name="Oval 24"/>
            <p:cNvSpPr/>
            <p:nvPr/>
          </p:nvSpPr>
          <p:spPr>
            <a:xfrm>
              <a:off x="-2266"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6" name="Oval 25"/>
            <p:cNvSpPr/>
            <p:nvPr/>
          </p:nvSpPr>
          <p:spPr>
            <a:xfrm>
              <a:off x="6299432" y="5868415"/>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8" name="Rectangle 7"/>
            <p:cNvSpPr/>
            <p:nvPr/>
          </p:nvSpPr>
          <p:spPr>
            <a:xfrm>
              <a:off x="5283673" y="402165"/>
              <a:ext cx="3465769"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0" name="Freeform 5"/>
            <p:cNvSpPr/>
            <p:nvPr/>
          </p:nvSpPr>
          <p:spPr bwMode="gray">
            <a:xfrm rot="15687606">
              <a:off x="3074559" y="1458373"/>
              <a:ext cx="2377690" cy="317748"/>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9" name="Freeform 8"/>
            <p:cNvSpPr/>
            <p:nvPr/>
          </p:nvSpPr>
          <p:spPr bwMode="gray">
            <a:xfrm rot="16200000">
              <a:off x="2852610" y="1765596"/>
              <a:ext cx="5995993" cy="3326809"/>
            </a:xfrm>
            <a:custGeom>
              <a:avLst/>
              <a:gdLst/>
              <a:ahLst/>
              <a:cxnLst/>
              <a:rect l="0" t="0" r="r" b="b"/>
              <a:pathLst>
                <a:path w="4960" h="2752">
                  <a:moveTo>
                    <a:pt x="0" y="0"/>
                  </a:moveTo>
                  <a:lnTo>
                    <a:pt x="0" y="324"/>
                  </a:lnTo>
                  <a:lnTo>
                    <a:pt x="0" y="1992"/>
                  </a:lnTo>
                  <a:lnTo>
                    <a:pt x="0" y="2752"/>
                  </a:lnTo>
                  <a:lnTo>
                    <a:pt x="4960" y="2752"/>
                  </a:lnTo>
                  <a:lnTo>
                    <a:pt x="4960" y="1992"/>
                  </a:lnTo>
                  <a:lnTo>
                    <a:pt x="4960" y="324"/>
                  </a:lnTo>
                  <a:lnTo>
                    <a:pt x="4960" y="0"/>
                  </a:lnTo>
                  <a:lnTo>
                    <a:pt x="4960" y="0"/>
                  </a:lnTo>
                  <a:lnTo>
                    <a:pt x="4734" y="34"/>
                  </a:lnTo>
                  <a:lnTo>
                    <a:pt x="4510" y="64"/>
                  </a:lnTo>
                  <a:lnTo>
                    <a:pt x="4284" y="90"/>
                  </a:lnTo>
                  <a:lnTo>
                    <a:pt x="4060" y="114"/>
                  </a:lnTo>
                  <a:lnTo>
                    <a:pt x="3836" y="132"/>
                  </a:lnTo>
                  <a:lnTo>
                    <a:pt x="3614" y="146"/>
                  </a:lnTo>
                  <a:lnTo>
                    <a:pt x="3392" y="158"/>
                  </a:lnTo>
                  <a:lnTo>
                    <a:pt x="3174" y="166"/>
                  </a:lnTo>
                  <a:lnTo>
                    <a:pt x="2960" y="172"/>
                  </a:lnTo>
                  <a:lnTo>
                    <a:pt x="2748" y="174"/>
                  </a:lnTo>
                  <a:lnTo>
                    <a:pt x="2542" y="174"/>
                  </a:lnTo>
                  <a:lnTo>
                    <a:pt x="2338" y="174"/>
                  </a:lnTo>
                  <a:lnTo>
                    <a:pt x="2140" y="170"/>
                  </a:lnTo>
                  <a:lnTo>
                    <a:pt x="1948" y="164"/>
                  </a:lnTo>
                  <a:lnTo>
                    <a:pt x="1762" y="156"/>
                  </a:lnTo>
                  <a:lnTo>
                    <a:pt x="1582" y="148"/>
                  </a:lnTo>
                  <a:lnTo>
                    <a:pt x="1410" y="138"/>
                  </a:lnTo>
                  <a:lnTo>
                    <a:pt x="1244" y="128"/>
                  </a:lnTo>
                  <a:lnTo>
                    <a:pt x="1088" y="116"/>
                  </a:lnTo>
                  <a:lnTo>
                    <a:pt x="938" y="104"/>
                  </a:lnTo>
                  <a:lnTo>
                    <a:pt x="668" y="78"/>
                  </a:lnTo>
                  <a:lnTo>
                    <a:pt x="438" y="54"/>
                  </a:lnTo>
                  <a:lnTo>
                    <a:pt x="254" y="34"/>
                  </a:lnTo>
                  <a:lnTo>
                    <a:pt x="116" y="16"/>
                  </a:lnTo>
                  <a:lnTo>
                    <a:pt x="0" y="0"/>
                  </a:lnTo>
                  <a:lnTo>
                    <a:pt x="0" y="0"/>
                  </a:lnTo>
                  <a:close/>
                </a:path>
              </a:pathLst>
            </a:custGeom>
            <a:solidFill>
              <a:schemeClr val="bg1"/>
            </a:solidFill>
            <a:ln>
              <a:noFill/>
            </a:ln>
          </p:spPr>
        </p:sp>
        <p:sp>
          <p:nvSpPr>
            <p:cNvPr id="27" name="Freeform 5"/>
            <p:cNvSpPr>
              <a:spLocks noEditPoints="1"/>
            </p:cNvSpPr>
            <p:nvPr/>
          </p:nvSpPr>
          <p:spPr bwMode="gray">
            <a:xfrm>
              <a:off x="0" y="508"/>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sp>
      </p:grpSp>
      <p:sp>
        <p:nvSpPr>
          <p:cNvPr id="2" name="Title 1"/>
          <p:cNvSpPr>
            <a:spLocks noGrp="1"/>
          </p:cNvSpPr>
          <p:nvPr>
            <p:ph type="title"/>
          </p:nvPr>
        </p:nvSpPr>
        <p:spPr>
          <a:xfrm>
            <a:off x="3406364" y="5730613"/>
            <a:ext cx="12007752" cy="6882496"/>
          </a:xfrm>
        </p:spPr>
        <p:txBody>
          <a:bodyPr anchor="b">
            <a:normAutofit/>
          </a:bodyPr>
          <a:lstStyle>
            <a:lvl1pPr algn="l">
              <a:defRPr sz="96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18891636" y="5635414"/>
            <a:ext cx="11164408" cy="17989973"/>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6400"/>
            </a:lvl1pPr>
            <a:lvl2pPr marL="1828800" indent="0">
              <a:buNone/>
              <a:defRPr sz="6400"/>
            </a:lvl2pPr>
            <a:lvl3pPr marL="3657600" indent="0">
              <a:buNone/>
              <a:defRPr sz="6400"/>
            </a:lvl3pPr>
            <a:lvl4pPr marL="5486400" indent="0">
              <a:buNone/>
              <a:defRPr sz="6400"/>
            </a:lvl4pPr>
            <a:lvl5pPr marL="7315200" indent="0">
              <a:buNone/>
              <a:defRPr sz="6400"/>
            </a:lvl5pPr>
            <a:lvl6pPr marL="9144000" indent="0">
              <a:buNone/>
              <a:defRPr sz="6400"/>
            </a:lvl6pPr>
            <a:lvl7pPr marL="10972800" indent="0">
              <a:buNone/>
              <a:defRPr sz="6400"/>
            </a:lvl7pPr>
            <a:lvl8pPr marL="12801600" indent="0">
              <a:buNone/>
              <a:defRPr sz="6400"/>
            </a:lvl8pPr>
            <a:lvl9pPr marL="14630400" indent="0">
              <a:buNone/>
              <a:defRPr sz="6400"/>
            </a:lvl9pPr>
          </a:lstStyle>
          <a:p>
            <a:r>
              <a:rPr lang="en-US"/>
              <a:t>Click icon to add picture</a:t>
            </a:r>
            <a:endParaRPr lang="en-US" dirty="0"/>
          </a:p>
        </p:txBody>
      </p:sp>
      <p:sp>
        <p:nvSpPr>
          <p:cNvPr id="4" name="Text Placeholder 3"/>
          <p:cNvSpPr>
            <a:spLocks noGrp="1"/>
          </p:cNvSpPr>
          <p:nvPr>
            <p:ph type="body" sz="half" idx="2"/>
          </p:nvPr>
        </p:nvSpPr>
        <p:spPr bwMode="gray">
          <a:xfrm>
            <a:off x="3406368" y="13167360"/>
            <a:ext cx="12007752" cy="10458027"/>
          </a:xfrm>
        </p:spPr>
        <p:txBody>
          <a:bodyPr>
            <a:normAutofit/>
          </a:bodyPr>
          <a:lstStyle>
            <a:lvl1pPr marL="0" indent="0">
              <a:buNone/>
              <a:defRPr sz="5600">
                <a:solidFill>
                  <a:schemeClr val="tx2">
                    <a:lumMod val="40000"/>
                    <a:lumOff val="60000"/>
                  </a:schemeClr>
                </a:solidFill>
              </a:defRPr>
            </a:lvl1pPr>
            <a:lvl2pPr marL="1828800" indent="0">
              <a:buNone/>
              <a:defRPr sz="4800"/>
            </a:lvl2pPr>
            <a:lvl3pPr marL="3657600" indent="0">
              <a:buNone/>
              <a:defRPr sz="4000"/>
            </a:lvl3pPr>
            <a:lvl4pPr marL="5486400" indent="0">
              <a:buNone/>
              <a:defRPr sz="3600"/>
            </a:lvl4pPr>
            <a:lvl5pPr marL="7315200" indent="0">
              <a:buNone/>
              <a:defRPr sz="3600"/>
            </a:lvl5pPr>
            <a:lvl6pPr marL="9144000" indent="0">
              <a:buNone/>
              <a:defRPr sz="3600"/>
            </a:lvl6pPr>
            <a:lvl7pPr marL="10972800" indent="0">
              <a:buNone/>
              <a:defRPr sz="3600"/>
            </a:lvl7pPr>
            <a:lvl8pPr marL="12801600" indent="0">
              <a:buNone/>
              <a:defRPr sz="3600"/>
            </a:lvl8pPr>
            <a:lvl9pPr marL="14630400" indent="0">
              <a:buNone/>
              <a:defRPr sz="3600"/>
            </a:lvl9pPr>
          </a:lstStyle>
          <a:p>
            <a:pPr lvl="0"/>
            <a:r>
              <a:rPr lang="en-US"/>
              <a:t>Edit Master text styles</a:t>
            </a:r>
          </a:p>
        </p:txBody>
      </p:sp>
      <p:sp>
        <p:nvSpPr>
          <p:cNvPr id="5" name="Date Placeholder 4"/>
          <p:cNvSpPr>
            <a:spLocks noGrp="1"/>
          </p:cNvSpPr>
          <p:nvPr>
            <p:ph type="dt" sz="half" idx="10"/>
          </p:nvPr>
        </p:nvSpPr>
        <p:spPr/>
        <p:txBody>
          <a:bodyPr/>
          <a:lstStyle/>
          <a:p>
            <a:fld id="{89505872-3F0D-A64D-B8F6-38D6472CA222}" type="datetimeFigureOut">
              <a:rPr lang="en-US" smtClean="0"/>
              <a:t>1/11/20</a:t>
            </a:fld>
            <a:endParaRPr lang="en-US"/>
          </a:p>
        </p:txBody>
      </p:sp>
      <p:sp>
        <p:nvSpPr>
          <p:cNvPr id="6" name="Footer Placeholder 5"/>
          <p:cNvSpPr>
            <a:spLocks noGrp="1"/>
          </p:cNvSpPr>
          <p:nvPr>
            <p:ph type="ftr" sz="quarter" idx="11"/>
          </p:nvPr>
        </p:nvSpPr>
        <p:spPr/>
        <p:txBody>
          <a:bodyPr/>
          <a:lstStyle/>
          <a:p>
            <a:endParaRPr lang="en-US" dirty="0"/>
          </a:p>
        </p:txBody>
      </p:sp>
      <p:sp>
        <p:nvSpPr>
          <p:cNvPr id="14" name="Rectangle 13"/>
          <p:cNvSpPr/>
          <p:nvPr/>
        </p:nvSpPr>
        <p:spPr>
          <a:xfrm>
            <a:off x="30982576" y="-5991"/>
            <a:ext cx="2743200" cy="4691021"/>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12" name="Slide Number Placeholder 5"/>
          <p:cNvSpPr>
            <a:spLocks noGrp="1"/>
          </p:cNvSpPr>
          <p:nvPr>
            <p:ph type="sldNum" sz="quarter" idx="12"/>
          </p:nvPr>
        </p:nvSpPr>
        <p:spPr>
          <a:xfrm>
            <a:off x="30714464" y="1261783"/>
            <a:ext cx="3165232" cy="3275465"/>
          </a:xfrm>
          <a:prstGeom prst="rect">
            <a:avLst/>
          </a:prstGeom>
        </p:spPr>
        <p:txBody>
          <a:bodyPr/>
          <a:lstStyle>
            <a:lvl1pPr algn="ctr">
              <a:defRPr/>
            </a:lvl1pPr>
          </a:lstStyle>
          <a:p>
            <a:fld id="{A84516F9-1591-5943-A2A6-0D9D85FF2957}" type="slidenum">
              <a:rPr lang="en-US" smtClean="0"/>
              <a:t>‹#›</a:t>
            </a:fld>
            <a:endParaRPr lang="en-US"/>
          </a:p>
        </p:txBody>
      </p:sp>
    </p:spTree>
    <p:extLst>
      <p:ext uri="{BB962C8B-B14F-4D97-AF65-F5344CB8AC3E}">
        <p14:creationId xmlns:p14="http://schemas.microsoft.com/office/powerpoint/2010/main" val="94451058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9">
            <a:alphaModFix amt="33000"/>
            <a:lum/>
          </a:blip>
          <a:srcRect/>
          <a:stretch>
            <a:fillRect l="-23000" r="-23000"/>
          </a:stretch>
        </a:blipFill>
        <a:effectLst/>
      </p:bgPr>
    </p:bg>
    <p:spTree>
      <p:nvGrpSpPr>
        <p:cNvPr id="1" name=""/>
        <p:cNvGrpSpPr/>
        <p:nvPr/>
      </p:nvGrpSpPr>
      <p:grpSpPr>
        <a:xfrm>
          <a:off x="0" y="0"/>
          <a:ext cx="0" cy="0"/>
          <a:chOff x="0" y="0"/>
          <a:chExt cx="0" cy="0"/>
        </a:xfrm>
      </p:grpSpPr>
      <p:grpSp>
        <p:nvGrpSpPr>
          <p:cNvPr id="6" name="Group 5"/>
          <p:cNvGrpSpPr/>
          <p:nvPr/>
        </p:nvGrpSpPr>
        <p:grpSpPr>
          <a:xfrm>
            <a:off x="-9064" y="-8625"/>
            <a:ext cx="36585064" cy="29273758"/>
            <a:chOff x="-2266" y="-2022"/>
            <a:chExt cx="9146266" cy="6861037"/>
          </a:xfrm>
        </p:grpSpPr>
        <p:sp>
          <p:nvSpPr>
            <p:cNvPr id="19" name="Rectangle 18"/>
            <p:cNvSpPr/>
            <p:nvPr/>
          </p:nvSpPr>
          <p:spPr>
            <a:xfrm>
              <a:off x="0" y="0"/>
              <a:ext cx="9144000" cy="6858000"/>
            </a:xfrm>
            <a:prstGeom prst="rect">
              <a:avLst/>
            </a:prstGeom>
            <a:blipFill>
              <a:blip r:embed="rId20">
                <a:duotone>
                  <a:schemeClr val="dk2">
                    <a:shade val="69000"/>
                    <a:hueMod val="108000"/>
                    <a:satMod val="164000"/>
                    <a:lumMod val="74000"/>
                  </a:schemeClr>
                  <a:schemeClr val="dk2">
                    <a:tint val="96000"/>
                    <a:hueMod val="88000"/>
                    <a:satMod val="140000"/>
                    <a:lumMod val="132000"/>
                  </a:schemeClr>
                </a:duotone>
              </a:blip>
              <a:srcRect/>
              <a:stretch>
                <a:fillRect l="-16667" r="-16667"/>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Oval 12"/>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Oval 13"/>
            <p:cNvSpPr/>
            <p:nvPr/>
          </p:nvSpPr>
          <p:spPr>
            <a:xfrm>
              <a:off x="629943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5689832" y="-2022"/>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2266"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6299432" y="5868415"/>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8" name="Freeform 5"/>
            <p:cNvSpPr/>
            <p:nvPr/>
          </p:nvSpPr>
          <p:spPr bwMode="gray">
            <a:xfrm rot="21010068">
              <a:off x="6359946" y="1790293"/>
              <a:ext cx="2377690" cy="317748"/>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26" name="Freeform 25"/>
            <p:cNvSpPr/>
            <p:nvPr/>
          </p:nvSpPr>
          <p:spPr bwMode="gray">
            <a:xfrm>
              <a:off x="485023" y="1856958"/>
              <a:ext cx="8173954" cy="4535226"/>
            </a:xfrm>
            <a:custGeom>
              <a:avLst/>
              <a:gdLst/>
              <a:ahLst/>
              <a:cxnLst/>
              <a:rect l="0" t="0" r="r" b="b"/>
              <a:pathLst>
                <a:path w="4960" h="2752">
                  <a:moveTo>
                    <a:pt x="0" y="0"/>
                  </a:moveTo>
                  <a:lnTo>
                    <a:pt x="0" y="324"/>
                  </a:lnTo>
                  <a:lnTo>
                    <a:pt x="0" y="1992"/>
                  </a:lnTo>
                  <a:lnTo>
                    <a:pt x="0" y="2752"/>
                  </a:lnTo>
                  <a:lnTo>
                    <a:pt x="4960" y="2752"/>
                  </a:lnTo>
                  <a:lnTo>
                    <a:pt x="4960" y="1992"/>
                  </a:lnTo>
                  <a:lnTo>
                    <a:pt x="4960" y="324"/>
                  </a:lnTo>
                  <a:lnTo>
                    <a:pt x="4960" y="0"/>
                  </a:lnTo>
                  <a:lnTo>
                    <a:pt x="4960" y="0"/>
                  </a:lnTo>
                  <a:lnTo>
                    <a:pt x="4734" y="34"/>
                  </a:lnTo>
                  <a:lnTo>
                    <a:pt x="4510" y="64"/>
                  </a:lnTo>
                  <a:lnTo>
                    <a:pt x="4284" y="90"/>
                  </a:lnTo>
                  <a:lnTo>
                    <a:pt x="4060" y="114"/>
                  </a:lnTo>
                  <a:lnTo>
                    <a:pt x="3836" y="132"/>
                  </a:lnTo>
                  <a:lnTo>
                    <a:pt x="3614" y="146"/>
                  </a:lnTo>
                  <a:lnTo>
                    <a:pt x="3392" y="158"/>
                  </a:lnTo>
                  <a:lnTo>
                    <a:pt x="3174" y="166"/>
                  </a:lnTo>
                  <a:lnTo>
                    <a:pt x="2960" y="172"/>
                  </a:lnTo>
                  <a:lnTo>
                    <a:pt x="2748" y="174"/>
                  </a:lnTo>
                  <a:lnTo>
                    <a:pt x="2542" y="174"/>
                  </a:lnTo>
                  <a:lnTo>
                    <a:pt x="2338" y="174"/>
                  </a:lnTo>
                  <a:lnTo>
                    <a:pt x="2140" y="170"/>
                  </a:lnTo>
                  <a:lnTo>
                    <a:pt x="1948" y="164"/>
                  </a:lnTo>
                  <a:lnTo>
                    <a:pt x="1762" y="156"/>
                  </a:lnTo>
                  <a:lnTo>
                    <a:pt x="1582" y="148"/>
                  </a:lnTo>
                  <a:lnTo>
                    <a:pt x="1410" y="138"/>
                  </a:lnTo>
                  <a:lnTo>
                    <a:pt x="1244" y="128"/>
                  </a:lnTo>
                  <a:lnTo>
                    <a:pt x="1088" y="116"/>
                  </a:lnTo>
                  <a:lnTo>
                    <a:pt x="938" y="104"/>
                  </a:lnTo>
                  <a:lnTo>
                    <a:pt x="668" y="78"/>
                  </a:lnTo>
                  <a:lnTo>
                    <a:pt x="438" y="54"/>
                  </a:lnTo>
                  <a:lnTo>
                    <a:pt x="254" y="34"/>
                  </a:lnTo>
                  <a:lnTo>
                    <a:pt x="116" y="16"/>
                  </a:lnTo>
                  <a:lnTo>
                    <a:pt x="0" y="0"/>
                  </a:lnTo>
                  <a:lnTo>
                    <a:pt x="0" y="0"/>
                  </a:lnTo>
                  <a:close/>
                </a:path>
              </a:pathLst>
            </a:custGeom>
            <a:solidFill>
              <a:schemeClr val="bg1"/>
            </a:solidFill>
            <a:ln>
              <a:noFill/>
            </a:ln>
          </p:spPr>
        </p:sp>
        <p:sp>
          <p:nvSpPr>
            <p:cNvPr id="27" name="Freeform 5"/>
            <p:cNvSpPr>
              <a:spLocks noEditPoints="1"/>
            </p:cNvSpPr>
            <p:nvPr/>
          </p:nvSpPr>
          <p:spPr bwMode="gray">
            <a:xfrm>
              <a:off x="0" y="508"/>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sp>
      </p:grpSp>
      <p:sp>
        <p:nvSpPr>
          <p:cNvPr id="2" name="Title Placeholder 1"/>
          <p:cNvSpPr>
            <a:spLocks noGrp="1"/>
          </p:cNvSpPr>
          <p:nvPr>
            <p:ph type="title"/>
          </p:nvPr>
        </p:nvSpPr>
        <p:spPr bwMode="gray">
          <a:xfrm>
            <a:off x="3465764" y="3955625"/>
            <a:ext cx="25381040" cy="3028757"/>
          </a:xfrm>
          <a:prstGeom prst="rect">
            <a:avLst/>
          </a:prstGeom>
        </p:spPr>
        <p:txBody>
          <a:bodyPr vert="horz" lIns="91440" tIns="45720" rIns="91440" bIns="45720" rtlCol="0" anchor="ctr">
            <a:noAutofit/>
          </a:bodyPr>
          <a:lstStyle/>
          <a:p>
            <a:r>
              <a:rPr lang="en-US"/>
              <a:t>Click to edit Master title style</a:t>
            </a:r>
            <a:endParaRPr lang="en-US" dirty="0"/>
          </a:p>
        </p:txBody>
      </p:sp>
      <p:sp>
        <p:nvSpPr>
          <p:cNvPr id="3" name="Text Placeholder 2"/>
          <p:cNvSpPr>
            <a:spLocks noGrp="1"/>
          </p:cNvSpPr>
          <p:nvPr>
            <p:ph type="body" idx="1"/>
          </p:nvPr>
        </p:nvSpPr>
        <p:spPr>
          <a:xfrm>
            <a:off x="3465764" y="10620593"/>
            <a:ext cx="25381040" cy="15063889"/>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30240446" y="27208949"/>
            <a:ext cx="3962396" cy="975612"/>
          </a:xfrm>
          <a:prstGeom prst="rect">
            <a:avLst/>
          </a:prstGeom>
        </p:spPr>
        <p:txBody>
          <a:bodyPr vert="horz" lIns="91440" tIns="45720" rIns="91440" bIns="45720" rtlCol="0" anchor="t" anchorCtr="0"/>
          <a:lstStyle>
            <a:lvl1pPr algn="r">
              <a:defRPr sz="3600" b="1" i="0">
                <a:solidFill>
                  <a:schemeClr val="accent1"/>
                </a:solidFill>
              </a:defRPr>
            </a:lvl1pPr>
          </a:lstStyle>
          <a:p>
            <a:fld id="{89505872-3F0D-A64D-B8F6-38D6472CA222}" type="datetimeFigureOut">
              <a:rPr lang="en-US" smtClean="0"/>
              <a:t>1/11/20</a:t>
            </a:fld>
            <a:endParaRPr lang="en-US"/>
          </a:p>
        </p:txBody>
      </p:sp>
      <p:sp>
        <p:nvSpPr>
          <p:cNvPr id="5" name="Footer Placeholder 4"/>
          <p:cNvSpPr>
            <a:spLocks noGrp="1"/>
          </p:cNvSpPr>
          <p:nvPr>
            <p:ph type="ftr" sz="quarter" idx="3"/>
          </p:nvPr>
        </p:nvSpPr>
        <p:spPr>
          <a:xfrm>
            <a:off x="2363370" y="27192301"/>
            <a:ext cx="15439180" cy="975612"/>
          </a:xfrm>
          <a:prstGeom prst="rect">
            <a:avLst/>
          </a:prstGeom>
        </p:spPr>
        <p:txBody>
          <a:bodyPr vert="horz" lIns="91440" tIns="45720" rIns="91440" bIns="45720" rtlCol="0" anchor="b"/>
          <a:lstStyle>
            <a:lvl1pPr algn="l">
              <a:defRPr sz="3600" b="1" i="0">
                <a:solidFill>
                  <a:schemeClr val="accent1"/>
                </a:solidFill>
              </a:defRPr>
            </a:lvl1pPr>
          </a:lstStyle>
          <a:p>
            <a:endParaRPr lang="en-US"/>
          </a:p>
        </p:txBody>
      </p:sp>
      <p:sp>
        <p:nvSpPr>
          <p:cNvPr id="29" name="Rectangle 28"/>
          <p:cNvSpPr/>
          <p:nvPr/>
        </p:nvSpPr>
        <p:spPr>
          <a:xfrm>
            <a:off x="30982576" y="0"/>
            <a:ext cx="2743200" cy="4691021"/>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33" name="Slide Number Placeholder 5"/>
          <p:cNvSpPr>
            <a:spLocks noGrp="1"/>
          </p:cNvSpPr>
          <p:nvPr>
            <p:ph type="sldNum" sz="quarter" idx="4"/>
          </p:nvPr>
        </p:nvSpPr>
        <p:spPr bwMode="gray">
          <a:xfrm>
            <a:off x="30714464" y="1261783"/>
            <a:ext cx="3165232" cy="3275465"/>
          </a:xfrm>
          <a:prstGeom prst="rect">
            <a:avLst/>
          </a:prstGeom>
        </p:spPr>
        <p:txBody>
          <a:bodyPr anchor="b"/>
          <a:lstStyle>
            <a:lvl1pPr algn="ctr">
              <a:defRPr sz="11200">
                <a:solidFill>
                  <a:schemeClr val="bg1"/>
                </a:solidFill>
              </a:defRPr>
            </a:lvl1pPr>
          </a:lstStyle>
          <a:p>
            <a:fld id="{A84516F9-1591-5943-A2A6-0D9D85FF2957}" type="slidenum">
              <a:rPr lang="en-US" smtClean="0"/>
              <a:t>‹#›</a:t>
            </a:fld>
            <a:endParaRPr lang="en-US"/>
          </a:p>
        </p:txBody>
      </p:sp>
    </p:spTree>
    <p:extLst>
      <p:ext uri="{BB962C8B-B14F-4D97-AF65-F5344CB8AC3E}">
        <p14:creationId xmlns:p14="http://schemas.microsoft.com/office/powerpoint/2010/main" val="1528472665"/>
      </p:ext>
    </p:extLst>
  </p:cSld>
  <p:clrMap bg1="lt1" tx1="dk1" bg2="lt2" tx2="dk2" accent1="accent1" accent2="accent2" accent3="accent3" accent4="accent4" accent5="accent5" accent6="accent6" hlink="hlink" folHlink="folHlink"/>
  <p:sldLayoutIdLst>
    <p:sldLayoutId id="2147484591" r:id="rId1"/>
    <p:sldLayoutId id="2147484592" r:id="rId2"/>
    <p:sldLayoutId id="2147484593" r:id="rId3"/>
    <p:sldLayoutId id="2147484594" r:id="rId4"/>
    <p:sldLayoutId id="2147484595" r:id="rId5"/>
    <p:sldLayoutId id="2147484596" r:id="rId6"/>
    <p:sldLayoutId id="2147484597" r:id="rId7"/>
    <p:sldLayoutId id="2147484598" r:id="rId8"/>
    <p:sldLayoutId id="2147484599" r:id="rId9"/>
    <p:sldLayoutId id="2147484600" r:id="rId10"/>
    <p:sldLayoutId id="2147484601" r:id="rId11"/>
    <p:sldLayoutId id="2147484602" r:id="rId12"/>
    <p:sldLayoutId id="2147484603" r:id="rId13"/>
    <p:sldLayoutId id="2147484604" r:id="rId14"/>
    <p:sldLayoutId id="2147484605" r:id="rId15"/>
    <p:sldLayoutId id="2147484606" r:id="rId16"/>
    <p:sldLayoutId id="2147484607" r:id="rId17"/>
  </p:sldLayoutIdLst>
  <p:txStyles>
    <p:titleStyle>
      <a:lvl1pPr algn="l" defTabSz="1828800" rtl="0" eaLnBrk="1" latinLnBrk="0" hangingPunct="1">
        <a:spcBef>
          <a:spcPct val="0"/>
        </a:spcBef>
        <a:buNone/>
        <a:defRPr sz="12800" b="0" i="0" kern="1200">
          <a:solidFill>
            <a:schemeClr val="bg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1371600" indent="-1371600" algn="l" defTabSz="1828800" rtl="0" eaLnBrk="1" latinLnBrk="0" hangingPunct="1">
        <a:spcBef>
          <a:spcPts val="4000"/>
        </a:spcBef>
        <a:spcAft>
          <a:spcPts val="0"/>
        </a:spcAft>
        <a:buClr>
          <a:schemeClr val="accent1"/>
        </a:buClr>
        <a:buSzPct val="80000"/>
        <a:buFont typeface="Wingdings 3" charset="2"/>
        <a:buChar char=""/>
        <a:defRPr sz="7200" b="0" i="0" kern="1200">
          <a:solidFill>
            <a:schemeClr val="tx1">
              <a:lumMod val="75000"/>
              <a:lumOff val="25000"/>
            </a:schemeClr>
          </a:solidFill>
          <a:latin typeface="+mn-lt"/>
          <a:ea typeface="+mn-ea"/>
          <a:cs typeface="+mn-cs"/>
        </a:defRPr>
      </a:lvl1pPr>
      <a:lvl2pPr marL="2743200" indent="-1133856" algn="l" defTabSz="1828800" rtl="0" eaLnBrk="1" latinLnBrk="0" hangingPunct="1">
        <a:spcBef>
          <a:spcPts val="4000"/>
        </a:spcBef>
        <a:spcAft>
          <a:spcPts val="0"/>
        </a:spcAft>
        <a:buClr>
          <a:schemeClr val="accent1"/>
        </a:buClr>
        <a:buSzPct val="80000"/>
        <a:buFont typeface="Wingdings 3" charset="2"/>
        <a:buChar char=""/>
        <a:defRPr sz="6400" b="0" i="0" kern="1200">
          <a:solidFill>
            <a:schemeClr val="tx1">
              <a:lumMod val="75000"/>
              <a:lumOff val="25000"/>
            </a:schemeClr>
          </a:solidFill>
          <a:latin typeface="+mn-lt"/>
          <a:ea typeface="+mn-ea"/>
          <a:cs typeface="+mn-cs"/>
        </a:defRPr>
      </a:lvl2pPr>
      <a:lvl3pPr marL="3840480" indent="-914400" algn="l" defTabSz="1828800" rtl="0" eaLnBrk="1" latinLnBrk="0" hangingPunct="1">
        <a:spcBef>
          <a:spcPts val="4000"/>
        </a:spcBef>
        <a:spcAft>
          <a:spcPts val="0"/>
        </a:spcAft>
        <a:buClr>
          <a:schemeClr val="accent1"/>
        </a:buClr>
        <a:buSzPct val="80000"/>
        <a:buFont typeface="Wingdings 3" charset="2"/>
        <a:buChar char=""/>
        <a:defRPr sz="5600" b="0" i="0" kern="1200">
          <a:solidFill>
            <a:schemeClr val="tx1">
              <a:lumMod val="75000"/>
              <a:lumOff val="25000"/>
            </a:schemeClr>
          </a:solidFill>
          <a:latin typeface="+mn-lt"/>
          <a:ea typeface="+mn-ea"/>
          <a:cs typeface="+mn-cs"/>
        </a:defRPr>
      </a:lvl3pPr>
      <a:lvl4pPr marL="4937760" indent="-914400" algn="l" defTabSz="1828800" rtl="0" eaLnBrk="1" latinLnBrk="0" hangingPunct="1">
        <a:spcBef>
          <a:spcPts val="4000"/>
        </a:spcBef>
        <a:spcAft>
          <a:spcPts val="0"/>
        </a:spcAft>
        <a:buClr>
          <a:schemeClr val="accent1"/>
        </a:buClr>
        <a:buSzPct val="80000"/>
        <a:buFont typeface="Wingdings 3" charset="2"/>
        <a:buChar char=""/>
        <a:defRPr sz="4800" b="0" i="0" kern="1200">
          <a:solidFill>
            <a:schemeClr val="tx1">
              <a:lumMod val="75000"/>
              <a:lumOff val="25000"/>
            </a:schemeClr>
          </a:solidFill>
          <a:latin typeface="+mn-lt"/>
          <a:ea typeface="+mn-ea"/>
          <a:cs typeface="+mn-cs"/>
        </a:defRPr>
      </a:lvl4pPr>
      <a:lvl5pPr marL="6035040" indent="-914400" algn="l" defTabSz="1828800" rtl="0" eaLnBrk="1" latinLnBrk="0" hangingPunct="1">
        <a:spcBef>
          <a:spcPts val="4000"/>
        </a:spcBef>
        <a:spcAft>
          <a:spcPts val="0"/>
        </a:spcAft>
        <a:buClr>
          <a:schemeClr val="accent1"/>
        </a:buClr>
        <a:buSzPct val="80000"/>
        <a:buFont typeface="Wingdings 3" charset="2"/>
        <a:buChar char=""/>
        <a:defRPr sz="4800" b="0" i="0" kern="1200">
          <a:solidFill>
            <a:schemeClr val="tx1">
              <a:lumMod val="75000"/>
              <a:lumOff val="25000"/>
            </a:schemeClr>
          </a:solidFill>
          <a:latin typeface="+mn-lt"/>
          <a:ea typeface="+mn-ea"/>
          <a:cs typeface="+mn-cs"/>
        </a:defRPr>
      </a:lvl5pPr>
      <a:lvl6pPr marL="7258400" indent="-914400" algn="l" defTabSz="1828800" rtl="0" eaLnBrk="1" latinLnBrk="0" hangingPunct="1">
        <a:spcBef>
          <a:spcPts val="4000"/>
        </a:spcBef>
        <a:spcAft>
          <a:spcPts val="0"/>
        </a:spcAft>
        <a:buClr>
          <a:schemeClr val="accent1"/>
        </a:buClr>
        <a:buSzPct val="80000"/>
        <a:buFont typeface="Wingdings 3" charset="2"/>
        <a:buChar char=""/>
        <a:defRPr sz="4800" b="0" i="0" kern="1200">
          <a:solidFill>
            <a:schemeClr val="tx1">
              <a:lumMod val="75000"/>
              <a:lumOff val="25000"/>
            </a:schemeClr>
          </a:solidFill>
          <a:latin typeface="+mn-lt"/>
          <a:ea typeface="+mn-ea"/>
          <a:cs typeface="+mn-cs"/>
        </a:defRPr>
      </a:lvl6pPr>
      <a:lvl7pPr marL="8287200" indent="-914400" algn="l" defTabSz="1828800" rtl="0" eaLnBrk="1" latinLnBrk="0" hangingPunct="1">
        <a:spcBef>
          <a:spcPts val="4000"/>
        </a:spcBef>
        <a:spcAft>
          <a:spcPts val="0"/>
        </a:spcAft>
        <a:buClr>
          <a:schemeClr val="accent1"/>
        </a:buClr>
        <a:buSzPct val="80000"/>
        <a:buFont typeface="Wingdings 3" charset="2"/>
        <a:buChar char=""/>
        <a:defRPr sz="4800" b="0" i="0" kern="1200">
          <a:solidFill>
            <a:schemeClr val="tx1">
              <a:lumMod val="75000"/>
              <a:lumOff val="25000"/>
            </a:schemeClr>
          </a:solidFill>
          <a:latin typeface="+mn-lt"/>
          <a:ea typeface="+mn-ea"/>
          <a:cs typeface="+mn-cs"/>
        </a:defRPr>
      </a:lvl7pPr>
      <a:lvl8pPr marL="9036000" indent="-914400" algn="l" defTabSz="1828800" rtl="0" eaLnBrk="1" latinLnBrk="0" hangingPunct="1">
        <a:spcBef>
          <a:spcPts val="4000"/>
        </a:spcBef>
        <a:spcAft>
          <a:spcPts val="0"/>
        </a:spcAft>
        <a:buClr>
          <a:schemeClr val="accent1"/>
        </a:buClr>
        <a:buSzPct val="80000"/>
        <a:buFont typeface="Wingdings 3" charset="2"/>
        <a:buChar char=""/>
        <a:defRPr sz="4800" b="0" i="0" kern="1200">
          <a:solidFill>
            <a:schemeClr val="tx1">
              <a:lumMod val="75000"/>
              <a:lumOff val="25000"/>
            </a:schemeClr>
          </a:solidFill>
          <a:latin typeface="+mn-lt"/>
          <a:ea typeface="+mn-ea"/>
          <a:cs typeface="+mn-cs"/>
        </a:defRPr>
      </a:lvl8pPr>
      <a:lvl9pPr marL="9944800" indent="-914400" algn="l" defTabSz="1828800" rtl="0" eaLnBrk="1" latinLnBrk="0" hangingPunct="1">
        <a:spcBef>
          <a:spcPts val="4000"/>
        </a:spcBef>
        <a:spcAft>
          <a:spcPts val="0"/>
        </a:spcAft>
        <a:buClr>
          <a:schemeClr val="accent1"/>
        </a:buClr>
        <a:buSzPct val="80000"/>
        <a:buFont typeface="Wingdings 3" charset="2"/>
        <a:buChar char=""/>
        <a:defRPr sz="4800" b="0" i="0" kern="1200">
          <a:solidFill>
            <a:schemeClr val="tx1">
              <a:lumMod val="75000"/>
              <a:lumOff val="25000"/>
            </a:schemeClr>
          </a:solidFill>
          <a:latin typeface="+mn-lt"/>
          <a:ea typeface="+mn-ea"/>
          <a:cs typeface="+mn-cs"/>
        </a:defRPr>
      </a:lvl9pPr>
    </p:bodyStyle>
    <p:otherStyle>
      <a:defPPr>
        <a:defRPr lang="en-US"/>
      </a:defPPr>
      <a:lvl1pPr marL="0" algn="l" defTabSz="1828800" rtl="0" eaLnBrk="1" latinLnBrk="0" hangingPunct="1">
        <a:defRPr sz="7200" kern="1200">
          <a:solidFill>
            <a:schemeClr val="tx1"/>
          </a:solidFill>
          <a:latin typeface="+mn-lt"/>
          <a:ea typeface="+mn-ea"/>
          <a:cs typeface="+mn-cs"/>
        </a:defRPr>
      </a:lvl1pPr>
      <a:lvl2pPr marL="1828800" algn="l" defTabSz="1828800" rtl="0" eaLnBrk="1" latinLnBrk="0" hangingPunct="1">
        <a:defRPr sz="7200" kern="1200">
          <a:solidFill>
            <a:schemeClr val="tx1"/>
          </a:solidFill>
          <a:latin typeface="+mn-lt"/>
          <a:ea typeface="+mn-ea"/>
          <a:cs typeface="+mn-cs"/>
        </a:defRPr>
      </a:lvl2pPr>
      <a:lvl3pPr marL="3657600" algn="l" defTabSz="1828800" rtl="0" eaLnBrk="1" latinLnBrk="0" hangingPunct="1">
        <a:defRPr sz="7200" kern="1200">
          <a:solidFill>
            <a:schemeClr val="tx1"/>
          </a:solidFill>
          <a:latin typeface="+mn-lt"/>
          <a:ea typeface="+mn-ea"/>
          <a:cs typeface="+mn-cs"/>
        </a:defRPr>
      </a:lvl3pPr>
      <a:lvl4pPr marL="5486400" algn="l" defTabSz="1828800" rtl="0" eaLnBrk="1" latinLnBrk="0" hangingPunct="1">
        <a:defRPr sz="7200" kern="1200">
          <a:solidFill>
            <a:schemeClr val="tx1"/>
          </a:solidFill>
          <a:latin typeface="+mn-lt"/>
          <a:ea typeface="+mn-ea"/>
          <a:cs typeface="+mn-cs"/>
        </a:defRPr>
      </a:lvl4pPr>
      <a:lvl5pPr marL="7315200" algn="l" defTabSz="1828800" rtl="0" eaLnBrk="1" latinLnBrk="0" hangingPunct="1">
        <a:defRPr sz="7200" kern="1200">
          <a:solidFill>
            <a:schemeClr val="tx1"/>
          </a:solidFill>
          <a:latin typeface="+mn-lt"/>
          <a:ea typeface="+mn-ea"/>
          <a:cs typeface="+mn-cs"/>
        </a:defRPr>
      </a:lvl5pPr>
      <a:lvl6pPr marL="9144000" algn="l" defTabSz="1828800" rtl="0" eaLnBrk="1" latinLnBrk="0" hangingPunct="1">
        <a:defRPr sz="7200" kern="1200">
          <a:solidFill>
            <a:schemeClr val="tx1"/>
          </a:solidFill>
          <a:latin typeface="+mn-lt"/>
          <a:ea typeface="+mn-ea"/>
          <a:cs typeface="+mn-cs"/>
        </a:defRPr>
      </a:lvl6pPr>
      <a:lvl7pPr marL="10972800" algn="l" defTabSz="1828800" rtl="0" eaLnBrk="1" latinLnBrk="0" hangingPunct="1">
        <a:defRPr sz="7200" kern="1200">
          <a:solidFill>
            <a:schemeClr val="tx1"/>
          </a:solidFill>
          <a:latin typeface="+mn-lt"/>
          <a:ea typeface="+mn-ea"/>
          <a:cs typeface="+mn-cs"/>
        </a:defRPr>
      </a:lvl7pPr>
      <a:lvl8pPr marL="12801600" algn="l" defTabSz="1828800" rtl="0" eaLnBrk="1" latinLnBrk="0" hangingPunct="1">
        <a:defRPr sz="7200" kern="1200">
          <a:solidFill>
            <a:schemeClr val="tx1"/>
          </a:solidFill>
          <a:latin typeface="+mn-lt"/>
          <a:ea typeface="+mn-ea"/>
          <a:cs typeface="+mn-cs"/>
        </a:defRPr>
      </a:lvl8pPr>
      <a:lvl9pPr marL="14630400" algn="l" defTabSz="1828800" rtl="0" eaLnBrk="1" latinLnBrk="0" hangingPunct="1">
        <a:defRPr sz="7200" kern="1200">
          <a:solidFill>
            <a:schemeClr val="tx1"/>
          </a:solidFill>
          <a:latin typeface="+mn-lt"/>
          <a:ea typeface="+mn-ea"/>
          <a:cs typeface="+mn-cs"/>
        </a:defRPr>
      </a:lvl9pPr>
    </p:otherStyle>
  </p:txStyles>
  <p:extLst mod="1">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4.xml"/><Relationship Id="rId4" Type="http://schemas.openxmlformats.org/officeDocument/2006/relationships/image" Target="../media/image3.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3">
            <a:alphaModFix amt="10000"/>
            <a:extLst>
              <a:ext uri="{28A0092B-C50C-407E-A947-70E740481C1C}">
                <a14:useLocalDpi xmlns:a14="http://schemas.microsoft.com/office/drawing/2010/main" val="0"/>
              </a:ext>
            </a:extLst>
          </a:blip>
          <a:srcRect r="31275"/>
          <a:stretch/>
        </p:blipFill>
        <p:spPr>
          <a:xfrm>
            <a:off x="-1" y="0"/>
            <a:ext cx="36576000" cy="29260800"/>
          </a:xfrm>
          <a:prstGeom prst="rect">
            <a:avLst/>
          </a:prstGeom>
        </p:spPr>
      </p:pic>
      <p:sp>
        <p:nvSpPr>
          <p:cNvPr id="4" name="Title 3"/>
          <p:cNvSpPr>
            <a:spLocks noGrp="1"/>
          </p:cNvSpPr>
          <p:nvPr>
            <p:ph type="title"/>
          </p:nvPr>
        </p:nvSpPr>
        <p:spPr>
          <a:xfrm>
            <a:off x="3465764" y="3955625"/>
            <a:ext cx="23627569" cy="3028757"/>
          </a:xfrm>
        </p:spPr>
        <p:txBody>
          <a:bodyPr>
            <a:normAutofit fontScale="90000"/>
          </a:bodyPr>
          <a:lstStyle/>
          <a:p>
            <a:r>
              <a:rPr lang="en-US" b="1" dirty="0">
                <a:latin typeface="Helvetica Neue Condensed Black" charset="0"/>
                <a:ea typeface="Helvetica Neue Condensed Black" charset="0"/>
                <a:cs typeface="Helvetica Neue Condensed Black" charset="0"/>
              </a:rPr>
              <a:t>First Year Research Experience (FYRE)</a:t>
            </a:r>
            <a:br>
              <a:rPr lang="en-US" b="1" dirty="0">
                <a:latin typeface="Helvetica Neue Condensed Black" charset="0"/>
                <a:ea typeface="Helvetica Neue Condensed Black" charset="0"/>
                <a:cs typeface="Helvetica Neue Condensed Black" charset="0"/>
              </a:rPr>
            </a:br>
            <a:r>
              <a:rPr lang="en-US" b="1" dirty="0">
                <a:latin typeface="Helvetica Neue Condensed Black" charset="0"/>
                <a:ea typeface="Helvetica Neue Condensed Black" charset="0"/>
                <a:cs typeface="Helvetica Neue Condensed Black" charset="0"/>
              </a:rPr>
              <a:t>and Miami University Libraries </a:t>
            </a:r>
          </a:p>
        </p:txBody>
      </p:sp>
      <p:sp>
        <p:nvSpPr>
          <p:cNvPr id="6" name="Content Placeholder 5"/>
          <p:cNvSpPr>
            <a:spLocks noGrp="1"/>
          </p:cNvSpPr>
          <p:nvPr>
            <p:ph sz="half" idx="2"/>
          </p:nvPr>
        </p:nvSpPr>
        <p:spPr>
          <a:xfrm>
            <a:off x="1491839" y="9559281"/>
            <a:ext cx="10490200" cy="17906586"/>
          </a:xfrm>
          <a:ln>
            <a:solidFill>
              <a:schemeClr val="tx1"/>
            </a:solidFill>
          </a:ln>
        </p:spPr>
        <p:txBody>
          <a:bodyPr>
            <a:normAutofit/>
          </a:bodyPr>
          <a:lstStyle/>
          <a:p>
            <a:pPr marL="0" indent="0" defTabSz="914400">
              <a:spcBef>
                <a:spcPts val="0"/>
              </a:spcBef>
              <a:buClrTx/>
              <a:buSzTx/>
              <a:buNone/>
              <a:defRPr/>
            </a:pPr>
            <a:r>
              <a:rPr lang="en-US" sz="5400" b="1" dirty="0">
                <a:latin typeface="Helvetica Neue" panose="02000503000000020004" pitchFamily="2" charset="0"/>
                <a:ea typeface="Helvetica Neue" panose="02000503000000020004" pitchFamily="2" charset="0"/>
                <a:cs typeface="Helvetica Neue" panose="02000503000000020004" pitchFamily="2" charset="0"/>
              </a:rPr>
              <a:t>Course </a:t>
            </a:r>
          </a:p>
          <a:p>
            <a:pPr defTabSz="914400">
              <a:lnSpc>
                <a:spcPct val="200000"/>
              </a:lnSpc>
              <a:spcBef>
                <a:spcPts val="0"/>
              </a:spcBef>
              <a:buClrTx/>
              <a:buSzTx/>
              <a:defRPr/>
            </a:pPr>
            <a:r>
              <a:rPr lang="en-US" sz="3200" dirty="0">
                <a:latin typeface="Helvetica Neue" panose="02000503000000020004" pitchFamily="2" charset="0"/>
                <a:ea typeface="Helvetica Neue" panose="02000503000000020004" pitchFamily="2" charset="0"/>
                <a:cs typeface="Helvetica Neue" panose="02000503000000020004" pitchFamily="2" charset="0"/>
              </a:rPr>
              <a:t>Creating Museum Exhibits</a:t>
            </a:r>
          </a:p>
          <a:p>
            <a:pPr marL="0" marR="0" lvl="0" indent="0" defTabSz="914400" eaLnBrk="1" fontAlgn="auto" latinLnBrk="0" hangingPunct="1">
              <a:lnSpc>
                <a:spcPct val="100000"/>
              </a:lnSpc>
              <a:spcBef>
                <a:spcPts val="0"/>
              </a:spcBef>
              <a:spcAft>
                <a:spcPts val="0"/>
              </a:spcAft>
              <a:buClrTx/>
              <a:buSzTx/>
              <a:buFontTx/>
              <a:buNone/>
              <a:tabLst/>
              <a:defRPr/>
            </a:pPr>
            <a:endParaRPr lang="en-US" sz="6000" dirty="0">
              <a:latin typeface="Helvetica Neue" panose="02000503000000020004" pitchFamily="2" charset="0"/>
              <a:ea typeface="Helvetica Neue" panose="02000503000000020004" pitchFamily="2" charset="0"/>
              <a:cs typeface="Helvetica Neue" panose="02000503000000020004" pitchFamily="2" charset="0"/>
            </a:endParaRPr>
          </a:p>
          <a:p>
            <a:pPr marL="0" marR="0" lvl="0" indent="0" defTabSz="914400" eaLnBrk="1" fontAlgn="auto" latinLnBrk="0" hangingPunct="1">
              <a:lnSpc>
                <a:spcPct val="100000"/>
              </a:lnSpc>
              <a:spcBef>
                <a:spcPts val="0"/>
              </a:spcBef>
              <a:spcAft>
                <a:spcPts val="0"/>
              </a:spcAft>
              <a:buClrTx/>
              <a:buSzTx/>
              <a:buFontTx/>
              <a:buNone/>
              <a:tabLst/>
              <a:defRPr/>
            </a:pPr>
            <a:r>
              <a:rPr lang="en-US" sz="5400" b="1" dirty="0">
                <a:latin typeface="Helvetica Neue" panose="02000503000000020004" pitchFamily="2" charset="0"/>
                <a:ea typeface="Helvetica Neue" panose="02000503000000020004" pitchFamily="2" charset="0"/>
                <a:cs typeface="Helvetica Neue" panose="02000503000000020004" pitchFamily="2" charset="0"/>
              </a:rPr>
              <a:t>Students </a:t>
            </a:r>
          </a:p>
          <a:p>
            <a:pPr defTabSz="914400">
              <a:lnSpc>
                <a:spcPct val="200000"/>
              </a:lnSpc>
              <a:spcBef>
                <a:spcPts val="0"/>
              </a:spcBef>
              <a:buClrTx/>
              <a:buSzTx/>
              <a:defRPr/>
            </a:pPr>
            <a:r>
              <a:rPr lang="en-US" sz="3200" dirty="0">
                <a:latin typeface="Helvetica Neue" panose="02000503000000020004" pitchFamily="2" charset="0"/>
                <a:ea typeface="Helvetica Neue" panose="02000503000000020004" pitchFamily="2" charset="0"/>
                <a:cs typeface="Helvetica Neue" panose="02000503000000020004" pitchFamily="2" charset="0"/>
              </a:rPr>
              <a:t>Creative, driven students of any background or major</a:t>
            </a:r>
          </a:p>
          <a:p>
            <a:pPr marL="0" marR="0" lvl="0" indent="0" defTabSz="914400" eaLnBrk="1" fontAlgn="auto" latinLnBrk="0" hangingPunct="1">
              <a:lnSpc>
                <a:spcPct val="100000"/>
              </a:lnSpc>
              <a:spcBef>
                <a:spcPts val="0"/>
              </a:spcBef>
              <a:spcAft>
                <a:spcPts val="0"/>
              </a:spcAft>
              <a:buClrTx/>
              <a:buSzTx/>
              <a:buFontTx/>
              <a:buNone/>
              <a:tabLst/>
              <a:defRPr/>
            </a:pPr>
            <a:endParaRPr lang="en-US" sz="6000" dirty="0">
              <a:latin typeface="Helvetica Neue" panose="02000503000000020004" pitchFamily="2" charset="0"/>
              <a:ea typeface="Helvetica Neue" panose="02000503000000020004" pitchFamily="2" charset="0"/>
              <a:cs typeface="Helvetica Neue" panose="02000503000000020004" pitchFamily="2" charset="0"/>
            </a:endParaRPr>
          </a:p>
          <a:p>
            <a:pPr marL="0" marR="0" lvl="0" indent="0" defTabSz="914400" eaLnBrk="1" fontAlgn="auto" latinLnBrk="0" hangingPunct="1">
              <a:lnSpc>
                <a:spcPct val="100000"/>
              </a:lnSpc>
              <a:spcBef>
                <a:spcPts val="0"/>
              </a:spcBef>
              <a:spcAft>
                <a:spcPts val="0"/>
              </a:spcAft>
              <a:buClrTx/>
              <a:buSzTx/>
              <a:buFontTx/>
              <a:buNone/>
              <a:tabLst/>
              <a:defRPr/>
            </a:pPr>
            <a:r>
              <a:rPr lang="en-US" sz="5400" b="1" dirty="0">
                <a:latin typeface="Helvetica Neue" panose="02000503000000020004" pitchFamily="2" charset="0"/>
                <a:ea typeface="Helvetica Neue" panose="02000503000000020004" pitchFamily="2" charset="0"/>
                <a:cs typeface="Helvetica Neue" panose="02000503000000020004" pitchFamily="2" charset="0"/>
              </a:rPr>
              <a:t>Topics</a:t>
            </a:r>
          </a:p>
          <a:p>
            <a:pPr defTabSz="914400">
              <a:lnSpc>
                <a:spcPct val="200000"/>
              </a:lnSpc>
              <a:spcBef>
                <a:spcPts val="0"/>
              </a:spcBef>
              <a:buClrTx/>
              <a:buSzTx/>
              <a:defRPr/>
            </a:pPr>
            <a:r>
              <a:rPr lang="en-US" sz="3200" dirty="0">
                <a:latin typeface="Helvetica Neue" panose="02000503000000020004" pitchFamily="2" charset="0"/>
                <a:ea typeface="Helvetica Neue" panose="02000503000000020004" pitchFamily="2" charset="0"/>
                <a:cs typeface="Helvetica Neue" panose="02000503000000020004" pitchFamily="2" charset="0"/>
              </a:rPr>
              <a:t>Universal design</a:t>
            </a:r>
          </a:p>
          <a:p>
            <a:pPr defTabSz="914400">
              <a:lnSpc>
                <a:spcPct val="200000"/>
              </a:lnSpc>
              <a:spcBef>
                <a:spcPts val="0"/>
              </a:spcBef>
              <a:buClrTx/>
              <a:buSzTx/>
              <a:defRPr/>
            </a:pPr>
            <a:r>
              <a:rPr lang="en-US" sz="3200" dirty="0">
                <a:latin typeface="Helvetica Neue" panose="02000503000000020004" pitchFamily="2" charset="0"/>
                <a:ea typeface="Helvetica Neue" panose="02000503000000020004" pitchFamily="2" charset="0"/>
                <a:cs typeface="Helvetica Neue" panose="02000503000000020004" pitchFamily="2" charset="0"/>
              </a:rPr>
              <a:t>Exhibit design</a:t>
            </a:r>
          </a:p>
          <a:p>
            <a:pPr defTabSz="914400">
              <a:lnSpc>
                <a:spcPct val="200000"/>
              </a:lnSpc>
              <a:spcBef>
                <a:spcPts val="0"/>
              </a:spcBef>
              <a:buClrTx/>
              <a:buSzTx/>
              <a:defRPr/>
            </a:pPr>
            <a:r>
              <a:rPr lang="en-US" sz="3200" dirty="0">
                <a:latin typeface="Helvetica Neue" panose="02000503000000020004" pitchFamily="2" charset="0"/>
                <a:ea typeface="Helvetica Neue" panose="02000503000000020004" pitchFamily="2" charset="0"/>
                <a:cs typeface="Helvetica Neue" panose="02000503000000020004" pitchFamily="2" charset="0"/>
              </a:rPr>
              <a:t>Writing for various formats and audiences</a:t>
            </a:r>
          </a:p>
          <a:p>
            <a:pPr defTabSz="914400">
              <a:lnSpc>
                <a:spcPct val="200000"/>
              </a:lnSpc>
              <a:spcBef>
                <a:spcPts val="0"/>
              </a:spcBef>
              <a:buClrTx/>
              <a:buSzTx/>
              <a:defRPr/>
            </a:pPr>
            <a:r>
              <a:rPr lang="en-US" sz="3200" dirty="0">
                <a:latin typeface="Helvetica Neue" panose="02000503000000020004" pitchFamily="2" charset="0"/>
                <a:ea typeface="Helvetica Neue" panose="02000503000000020004" pitchFamily="2" charset="0"/>
                <a:cs typeface="Helvetica Neue" panose="02000503000000020004" pitchFamily="2" charset="0"/>
              </a:rPr>
              <a:t>Building empathy</a:t>
            </a:r>
          </a:p>
          <a:p>
            <a:pPr marL="0" marR="0" lvl="0" indent="0" defTabSz="914400" eaLnBrk="1" fontAlgn="auto" latinLnBrk="0" hangingPunct="1">
              <a:lnSpc>
                <a:spcPct val="100000"/>
              </a:lnSpc>
              <a:spcBef>
                <a:spcPts val="0"/>
              </a:spcBef>
              <a:spcAft>
                <a:spcPts val="0"/>
              </a:spcAft>
              <a:buClrTx/>
              <a:buSzTx/>
              <a:buFontTx/>
              <a:buNone/>
              <a:tabLst/>
              <a:defRPr/>
            </a:pPr>
            <a:endParaRPr lang="en-US" sz="6000" dirty="0">
              <a:latin typeface="Helvetica Neue" panose="02000503000000020004" pitchFamily="2" charset="0"/>
              <a:ea typeface="Helvetica Neue" panose="02000503000000020004" pitchFamily="2" charset="0"/>
              <a:cs typeface="Helvetica Neue" panose="02000503000000020004" pitchFamily="2" charset="0"/>
            </a:endParaRPr>
          </a:p>
          <a:p>
            <a:pPr marL="0" marR="0" lvl="0" indent="0" defTabSz="914400" eaLnBrk="1" fontAlgn="auto" latinLnBrk="0" hangingPunct="1">
              <a:lnSpc>
                <a:spcPct val="100000"/>
              </a:lnSpc>
              <a:spcBef>
                <a:spcPts val="0"/>
              </a:spcBef>
              <a:spcAft>
                <a:spcPts val="0"/>
              </a:spcAft>
              <a:buClrTx/>
              <a:buSzTx/>
              <a:buFontTx/>
              <a:buNone/>
              <a:tabLst/>
              <a:defRPr/>
            </a:pPr>
            <a:r>
              <a:rPr lang="en-US" sz="5400" b="1" dirty="0">
                <a:latin typeface="Helvetica Neue" panose="02000503000000020004" pitchFamily="2" charset="0"/>
                <a:ea typeface="Helvetica Neue" panose="02000503000000020004" pitchFamily="2" charset="0"/>
                <a:cs typeface="Helvetica Neue" panose="02000503000000020004" pitchFamily="2" charset="0"/>
              </a:rPr>
              <a:t>Librarian role</a:t>
            </a:r>
            <a:endParaRPr lang="en-US" sz="6000" dirty="0">
              <a:latin typeface="Helvetica Neue" panose="02000503000000020004" pitchFamily="2" charset="0"/>
              <a:ea typeface="Helvetica Neue" panose="02000503000000020004" pitchFamily="2" charset="0"/>
              <a:cs typeface="Helvetica Neue" panose="02000503000000020004" pitchFamily="2" charset="0"/>
            </a:endParaRPr>
          </a:p>
          <a:p>
            <a:pPr defTabSz="914400">
              <a:lnSpc>
                <a:spcPct val="200000"/>
              </a:lnSpc>
              <a:spcBef>
                <a:spcPts val="0"/>
              </a:spcBef>
              <a:buClrTx/>
              <a:buSzTx/>
              <a:defRPr/>
            </a:pPr>
            <a:r>
              <a:rPr lang="en-US" sz="3200" dirty="0">
                <a:latin typeface="Helvetica Neue" panose="02000503000000020004" pitchFamily="2" charset="0"/>
                <a:ea typeface="Helvetica Neue" panose="02000503000000020004" pitchFamily="2" charset="0"/>
                <a:cs typeface="Helvetica Neue" panose="02000503000000020004" pitchFamily="2" charset="0"/>
              </a:rPr>
              <a:t>How research differs across disciplines and projects</a:t>
            </a:r>
          </a:p>
          <a:p>
            <a:pPr defTabSz="914400">
              <a:lnSpc>
                <a:spcPct val="200000"/>
              </a:lnSpc>
              <a:spcBef>
                <a:spcPts val="0"/>
              </a:spcBef>
              <a:buClrTx/>
              <a:buSzTx/>
              <a:defRPr/>
            </a:pPr>
            <a:r>
              <a:rPr lang="en-US" sz="3200" dirty="0">
                <a:latin typeface="Helvetica Neue" panose="02000503000000020004" pitchFamily="2" charset="0"/>
                <a:ea typeface="Helvetica Neue" panose="02000503000000020004" pitchFamily="2" charset="0"/>
                <a:cs typeface="Helvetica Neue" panose="02000503000000020004" pitchFamily="2" charset="0"/>
              </a:rPr>
              <a:t>Evaluating and identifying research needs for a given task</a:t>
            </a:r>
          </a:p>
          <a:p>
            <a:pPr defTabSz="914400">
              <a:lnSpc>
                <a:spcPct val="200000"/>
              </a:lnSpc>
              <a:spcBef>
                <a:spcPts val="0"/>
              </a:spcBef>
              <a:buClrTx/>
              <a:buSzTx/>
              <a:defRPr/>
            </a:pPr>
            <a:r>
              <a:rPr lang="en-US" sz="3200" dirty="0">
                <a:latin typeface="Helvetica Neue" panose="02000503000000020004" pitchFamily="2" charset="0"/>
                <a:ea typeface="Helvetica Neue" panose="02000503000000020004" pitchFamily="2" charset="0"/>
                <a:cs typeface="Helvetica Neue" panose="02000503000000020004" pitchFamily="2" charset="0"/>
              </a:rPr>
              <a:t>How to find, evaluate, and synthesize information</a:t>
            </a:r>
          </a:p>
        </p:txBody>
      </p:sp>
      <p:pic>
        <p:nvPicPr>
          <p:cNvPr id="9" name="Picture 8">
            <a:extLst>
              <a:ext uri="{FF2B5EF4-FFF2-40B4-BE49-F238E27FC236}">
                <a16:creationId xmlns:a16="http://schemas.microsoft.com/office/drawing/2014/main" id="{73C5327A-F88C-3D44-B31A-8C069BD12629}"/>
              </a:ext>
            </a:extLst>
          </p:cNvPr>
          <p:cNvPicPr>
            <a:picLocks noChangeAspect="1"/>
          </p:cNvPicPr>
          <p:nvPr/>
        </p:nvPicPr>
        <p:blipFill>
          <a:blip r:embed="rId4"/>
          <a:stretch>
            <a:fillRect/>
          </a:stretch>
        </p:blipFill>
        <p:spPr>
          <a:xfrm>
            <a:off x="27499734" y="3250599"/>
            <a:ext cx="6658212" cy="4438808"/>
          </a:xfrm>
          <a:prstGeom prst="rect">
            <a:avLst/>
          </a:prstGeom>
          <a:ln>
            <a:solidFill>
              <a:schemeClr val="tx1"/>
            </a:solidFill>
          </a:ln>
          <a:effectLst>
            <a:outerShdw blurRad="774700" dist="342900" dir="7620000" sx="99000" sy="99000" algn="tr" rotWithShape="0">
              <a:prstClr val="black"/>
            </a:outerShdw>
          </a:effectLst>
          <a:scene3d>
            <a:camera prst="orthographicFront"/>
            <a:lightRig rig="threePt" dir="t"/>
          </a:scene3d>
          <a:sp3d>
            <a:bevelT prst="angle"/>
          </a:sp3d>
        </p:spPr>
      </p:pic>
      <p:sp>
        <p:nvSpPr>
          <p:cNvPr id="8" name="Content Placeholder 5">
            <a:extLst>
              <a:ext uri="{FF2B5EF4-FFF2-40B4-BE49-F238E27FC236}">
                <a16:creationId xmlns:a16="http://schemas.microsoft.com/office/drawing/2014/main" id="{FC632791-4C88-EA4C-B16B-E35E5DE8658D}"/>
              </a:ext>
            </a:extLst>
          </p:cNvPr>
          <p:cNvSpPr txBox="1">
            <a:spLocks/>
          </p:cNvSpPr>
          <p:nvPr/>
        </p:nvSpPr>
        <p:spPr>
          <a:xfrm>
            <a:off x="24593961" y="9559282"/>
            <a:ext cx="10490200" cy="17906585"/>
          </a:xfrm>
          <a:prstGeom prst="rect">
            <a:avLst/>
          </a:prstGeom>
          <a:ln>
            <a:solidFill>
              <a:schemeClr val="tx1"/>
            </a:solidFill>
          </a:ln>
        </p:spPr>
        <p:txBody>
          <a:bodyPr vert="horz" lIns="91440" tIns="45720" rIns="91440" bIns="45720" rtlCol="0">
            <a:normAutofit/>
          </a:bodyPr>
          <a:lstStyle>
            <a:lvl1pPr marL="1371600" indent="-1371600" algn="l" defTabSz="1828800" rtl="0" eaLnBrk="1" latinLnBrk="0" hangingPunct="1">
              <a:spcBef>
                <a:spcPts val="4000"/>
              </a:spcBef>
              <a:spcAft>
                <a:spcPts val="0"/>
              </a:spcAft>
              <a:buClr>
                <a:schemeClr val="accent1"/>
              </a:buClr>
              <a:buSzPct val="80000"/>
              <a:buFont typeface="Wingdings 3" charset="2"/>
              <a:buChar char=""/>
              <a:defRPr sz="7200" b="0" i="0" kern="1200">
                <a:solidFill>
                  <a:schemeClr val="tx1">
                    <a:lumMod val="75000"/>
                    <a:lumOff val="25000"/>
                  </a:schemeClr>
                </a:solidFill>
                <a:latin typeface="+mn-lt"/>
                <a:ea typeface="+mn-ea"/>
                <a:cs typeface="+mn-cs"/>
              </a:defRPr>
            </a:lvl1pPr>
            <a:lvl2pPr marL="2743200" indent="-1133856" algn="l" defTabSz="1828800" rtl="0" eaLnBrk="1" latinLnBrk="0" hangingPunct="1">
              <a:spcBef>
                <a:spcPts val="4000"/>
              </a:spcBef>
              <a:spcAft>
                <a:spcPts val="0"/>
              </a:spcAft>
              <a:buClr>
                <a:schemeClr val="accent1"/>
              </a:buClr>
              <a:buSzPct val="80000"/>
              <a:buFont typeface="Wingdings 3" charset="2"/>
              <a:buChar char=""/>
              <a:defRPr sz="6400" b="0" i="0" kern="1200">
                <a:solidFill>
                  <a:schemeClr val="tx1">
                    <a:lumMod val="75000"/>
                    <a:lumOff val="25000"/>
                  </a:schemeClr>
                </a:solidFill>
                <a:latin typeface="+mn-lt"/>
                <a:ea typeface="+mn-ea"/>
                <a:cs typeface="+mn-cs"/>
              </a:defRPr>
            </a:lvl2pPr>
            <a:lvl3pPr marL="3840480" indent="-914400" algn="l" defTabSz="1828800" rtl="0" eaLnBrk="1" latinLnBrk="0" hangingPunct="1">
              <a:spcBef>
                <a:spcPts val="4000"/>
              </a:spcBef>
              <a:spcAft>
                <a:spcPts val="0"/>
              </a:spcAft>
              <a:buClr>
                <a:schemeClr val="accent1"/>
              </a:buClr>
              <a:buSzPct val="80000"/>
              <a:buFont typeface="Wingdings 3" charset="2"/>
              <a:buChar char=""/>
              <a:defRPr sz="5600" b="0" i="0" kern="1200">
                <a:solidFill>
                  <a:schemeClr val="tx1">
                    <a:lumMod val="75000"/>
                    <a:lumOff val="25000"/>
                  </a:schemeClr>
                </a:solidFill>
                <a:latin typeface="+mn-lt"/>
                <a:ea typeface="+mn-ea"/>
                <a:cs typeface="+mn-cs"/>
              </a:defRPr>
            </a:lvl3pPr>
            <a:lvl4pPr marL="4937760" indent="-914400" algn="l" defTabSz="1828800" rtl="0" eaLnBrk="1" latinLnBrk="0" hangingPunct="1">
              <a:spcBef>
                <a:spcPts val="4000"/>
              </a:spcBef>
              <a:spcAft>
                <a:spcPts val="0"/>
              </a:spcAft>
              <a:buClr>
                <a:schemeClr val="accent1"/>
              </a:buClr>
              <a:buSzPct val="80000"/>
              <a:buFont typeface="Wingdings 3" charset="2"/>
              <a:buChar char=""/>
              <a:defRPr sz="4800" b="0" i="0" kern="1200">
                <a:solidFill>
                  <a:schemeClr val="tx1">
                    <a:lumMod val="75000"/>
                    <a:lumOff val="25000"/>
                  </a:schemeClr>
                </a:solidFill>
                <a:latin typeface="+mn-lt"/>
                <a:ea typeface="+mn-ea"/>
                <a:cs typeface="+mn-cs"/>
              </a:defRPr>
            </a:lvl4pPr>
            <a:lvl5pPr marL="6035040" indent="-914400" algn="l" defTabSz="1828800" rtl="0" eaLnBrk="1" latinLnBrk="0" hangingPunct="1">
              <a:spcBef>
                <a:spcPts val="4000"/>
              </a:spcBef>
              <a:spcAft>
                <a:spcPts val="0"/>
              </a:spcAft>
              <a:buClr>
                <a:schemeClr val="accent1"/>
              </a:buClr>
              <a:buSzPct val="80000"/>
              <a:buFont typeface="Wingdings 3" charset="2"/>
              <a:buChar char=""/>
              <a:defRPr sz="4800" b="0" i="0" kern="1200">
                <a:solidFill>
                  <a:schemeClr val="tx1">
                    <a:lumMod val="75000"/>
                    <a:lumOff val="25000"/>
                  </a:schemeClr>
                </a:solidFill>
                <a:latin typeface="+mn-lt"/>
                <a:ea typeface="+mn-ea"/>
                <a:cs typeface="+mn-cs"/>
              </a:defRPr>
            </a:lvl5pPr>
            <a:lvl6pPr marL="7258400" indent="-914400" algn="l" defTabSz="1828800" rtl="0" eaLnBrk="1" latinLnBrk="0" hangingPunct="1">
              <a:spcBef>
                <a:spcPts val="4000"/>
              </a:spcBef>
              <a:spcAft>
                <a:spcPts val="0"/>
              </a:spcAft>
              <a:buClr>
                <a:schemeClr val="accent1"/>
              </a:buClr>
              <a:buSzPct val="80000"/>
              <a:buFont typeface="Wingdings 3" charset="2"/>
              <a:buChar char=""/>
              <a:defRPr sz="4800" b="0" i="0" kern="1200">
                <a:solidFill>
                  <a:schemeClr val="tx1">
                    <a:lumMod val="75000"/>
                    <a:lumOff val="25000"/>
                  </a:schemeClr>
                </a:solidFill>
                <a:latin typeface="+mn-lt"/>
                <a:ea typeface="+mn-ea"/>
                <a:cs typeface="+mn-cs"/>
              </a:defRPr>
            </a:lvl6pPr>
            <a:lvl7pPr marL="8287200" indent="-914400" algn="l" defTabSz="1828800" rtl="0" eaLnBrk="1" latinLnBrk="0" hangingPunct="1">
              <a:spcBef>
                <a:spcPts val="4000"/>
              </a:spcBef>
              <a:spcAft>
                <a:spcPts val="0"/>
              </a:spcAft>
              <a:buClr>
                <a:schemeClr val="accent1"/>
              </a:buClr>
              <a:buSzPct val="80000"/>
              <a:buFont typeface="Wingdings 3" charset="2"/>
              <a:buChar char=""/>
              <a:defRPr sz="4800" b="0" i="0" kern="1200">
                <a:solidFill>
                  <a:schemeClr val="tx1">
                    <a:lumMod val="75000"/>
                    <a:lumOff val="25000"/>
                  </a:schemeClr>
                </a:solidFill>
                <a:latin typeface="+mn-lt"/>
                <a:ea typeface="+mn-ea"/>
                <a:cs typeface="+mn-cs"/>
              </a:defRPr>
            </a:lvl7pPr>
            <a:lvl8pPr marL="9036000" indent="-914400" algn="l" defTabSz="1828800" rtl="0" eaLnBrk="1" latinLnBrk="0" hangingPunct="1">
              <a:spcBef>
                <a:spcPts val="4000"/>
              </a:spcBef>
              <a:spcAft>
                <a:spcPts val="0"/>
              </a:spcAft>
              <a:buClr>
                <a:schemeClr val="accent1"/>
              </a:buClr>
              <a:buSzPct val="80000"/>
              <a:buFont typeface="Wingdings 3" charset="2"/>
              <a:buChar char=""/>
              <a:defRPr sz="4800" b="0" i="0" kern="1200">
                <a:solidFill>
                  <a:schemeClr val="tx1">
                    <a:lumMod val="75000"/>
                    <a:lumOff val="25000"/>
                  </a:schemeClr>
                </a:solidFill>
                <a:latin typeface="+mn-lt"/>
                <a:ea typeface="+mn-ea"/>
                <a:cs typeface="+mn-cs"/>
              </a:defRPr>
            </a:lvl8pPr>
            <a:lvl9pPr marL="9944800" indent="-914400" algn="l" defTabSz="1828800" rtl="0" eaLnBrk="1" latinLnBrk="0" hangingPunct="1">
              <a:spcBef>
                <a:spcPts val="4000"/>
              </a:spcBef>
              <a:spcAft>
                <a:spcPts val="0"/>
              </a:spcAft>
              <a:buClr>
                <a:schemeClr val="accent1"/>
              </a:buClr>
              <a:buSzPct val="80000"/>
              <a:buFont typeface="Wingdings 3" charset="2"/>
              <a:buChar char=""/>
              <a:defRPr sz="4800" b="0" i="0" kern="1200">
                <a:solidFill>
                  <a:schemeClr val="tx1">
                    <a:lumMod val="75000"/>
                    <a:lumOff val="25000"/>
                  </a:schemeClr>
                </a:solidFill>
                <a:latin typeface="+mn-lt"/>
                <a:ea typeface="+mn-ea"/>
                <a:cs typeface="+mn-cs"/>
              </a:defRPr>
            </a:lvl9pPr>
          </a:lstStyle>
          <a:p>
            <a:pPr marL="0" indent="0" defTabSz="914400">
              <a:spcBef>
                <a:spcPts val="0"/>
              </a:spcBef>
              <a:buClrTx/>
              <a:buSzTx/>
              <a:buFont typeface="Wingdings 3" charset="2"/>
              <a:buNone/>
              <a:defRPr/>
            </a:pPr>
            <a:r>
              <a:rPr lang="en-US" sz="5400" b="1" dirty="0">
                <a:latin typeface="Helvetica Neue" panose="02000503000000020004" pitchFamily="2" charset="0"/>
                <a:ea typeface="Helvetica Neue" panose="02000503000000020004" pitchFamily="2" charset="0"/>
                <a:cs typeface="Helvetica Neue" panose="02000503000000020004" pitchFamily="2" charset="0"/>
              </a:rPr>
              <a:t>Course </a:t>
            </a:r>
          </a:p>
          <a:p>
            <a:pPr defTabSz="914400">
              <a:lnSpc>
                <a:spcPct val="200000"/>
              </a:lnSpc>
              <a:spcBef>
                <a:spcPts val="0"/>
              </a:spcBef>
              <a:buClrTx/>
              <a:buSzTx/>
              <a:defRPr/>
            </a:pPr>
            <a:r>
              <a:rPr lang="en-US" sz="3200" dirty="0">
                <a:latin typeface="Helvetica Neue" panose="02000503000000020004" pitchFamily="2" charset="0"/>
                <a:ea typeface="Helvetica Neue" panose="02000503000000020004" pitchFamily="2" charset="0"/>
                <a:cs typeface="Helvetica Neue" panose="02000503000000020004" pitchFamily="2" charset="0"/>
              </a:rPr>
              <a:t>Investigating Academic And Career Success</a:t>
            </a:r>
          </a:p>
          <a:p>
            <a:pPr marL="0" indent="0" defTabSz="914400">
              <a:spcBef>
                <a:spcPts val="0"/>
              </a:spcBef>
              <a:buClrTx/>
              <a:buSzTx/>
              <a:buFontTx/>
              <a:buNone/>
              <a:defRPr/>
            </a:pPr>
            <a:endParaRPr lang="en-US" sz="6000" dirty="0">
              <a:latin typeface="Helvetica Neue" panose="02000503000000020004" pitchFamily="2" charset="0"/>
              <a:ea typeface="Helvetica Neue" panose="02000503000000020004" pitchFamily="2" charset="0"/>
              <a:cs typeface="Helvetica Neue" panose="02000503000000020004" pitchFamily="2" charset="0"/>
            </a:endParaRPr>
          </a:p>
          <a:p>
            <a:pPr marL="0" indent="0" defTabSz="914400">
              <a:spcBef>
                <a:spcPts val="0"/>
              </a:spcBef>
              <a:buClrTx/>
              <a:buSzTx/>
              <a:buFontTx/>
              <a:buNone/>
              <a:defRPr/>
            </a:pPr>
            <a:r>
              <a:rPr lang="en-US" sz="5400" b="1" dirty="0">
                <a:latin typeface="Helvetica Neue" panose="02000503000000020004" pitchFamily="2" charset="0"/>
                <a:ea typeface="Helvetica Neue" panose="02000503000000020004" pitchFamily="2" charset="0"/>
                <a:cs typeface="Helvetica Neue" panose="02000503000000020004" pitchFamily="2" charset="0"/>
              </a:rPr>
              <a:t>Students </a:t>
            </a:r>
          </a:p>
          <a:p>
            <a:pPr defTabSz="914400">
              <a:lnSpc>
                <a:spcPct val="200000"/>
              </a:lnSpc>
              <a:spcBef>
                <a:spcPts val="0"/>
              </a:spcBef>
              <a:buClrTx/>
              <a:buSzTx/>
              <a:defRPr/>
            </a:pPr>
            <a:r>
              <a:rPr lang="en-US" sz="3200" dirty="0">
                <a:latin typeface="Helvetica Neue" panose="02000503000000020004" pitchFamily="2" charset="0"/>
                <a:ea typeface="Helvetica Neue" panose="02000503000000020004" pitchFamily="2" charset="0"/>
                <a:cs typeface="Helvetica Neue" panose="02000503000000020004" pitchFamily="2" charset="0"/>
              </a:rPr>
              <a:t>Bridges Scholars</a:t>
            </a:r>
          </a:p>
          <a:p>
            <a:pPr marL="0" indent="0" defTabSz="914400">
              <a:spcBef>
                <a:spcPts val="0"/>
              </a:spcBef>
              <a:buClrTx/>
              <a:buSzTx/>
              <a:buFontTx/>
              <a:buNone/>
              <a:defRPr/>
            </a:pPr>
            <a:endParaRPr lang="en-US" sz="6000" dirty="0">
              <a:latin typeface="Helvetica Neue" panose="02000503000000020004" pitchFamily="2" charset="0"/>
              <a:ea typeface="Helvetica Neue" panose="02000503000000020004" pitchFamily="2" charset="0"/>
              <a:cs typeface="Helvetica Neue" panose="02000503000000020004" pitchFamily="2" charset="0"/>
            </a:endParaRPr>
          </a:p>
          <a:p>
            <a:pPr marL="0" indent="0" defTabSz="914400">
              <a:spcBef>
                <a:spcPts val="0"/>
              </a:spcBef>
              <a:buClrTx/>
              <a:buSzTx/>
              <a:buFontTx/>
              <a:buNone/>
              <a:defRPr/>
            </a:pPr>
            <a:r>
              <a:rPr lang="en-US" sz="5400" b="1" dirty="0">
                <a:latin typeface="Helvetica Neue" panose="02000503000000020004" pitchFamily="2" charset="0"/>
                <a:ea typeface="Helvetica Neue" panose="02000503000000020004" pitchFamily="2" charset="0"/>
                <a:cs typeface="Helvetica Neue" panose="02000503000000020004" pitchFamily="2" charset="0"/>
              </a:rPr>
              <a:t>Topics </a:t>
            </a:r>
          </a:p>
          <a:p>
            <a:pPr defTabSz="914400">
              <a:lnSpc>
                <a:spcPct val="200000"/>
              </a:lnSpc>
              <a:spcBef>
                <a:spcPts val="0"/>
              </a:spcBef>
              <a:buClrTx/>
              <a:buSzTx/>
              <a:defRPr/>
            </a:pPr>
            <a:r>
              <a:rPr lang="en-US" sz="3200" dirty="0">
                <a:latin typeface="Helvetica Neue" panose="02000503000000020004" pitchFamily="2" charset="0"/>
                <a:ea typeface="Helvetica Neue" panose="02000503000000020004" pitchFamily="2" charset="0"/>
                <a:cs typeface="Helvetica Neue" panose="02000503000000020004" pitchFamily="2" charset="0"/>
              </a:rPr>
              <a:t>Sense of belonging </a:t>
            </a:r>
          </a:p>
          <a:p>
            <a:pPr defTabSz="914400">
              <a:lnSpc>
                <a:spcPct val="200000"/>
              </a:lnSpc>
              <a:spcBef>
                <a:spcPts val="0"/>
              </a:spcBef>
              <a:buClrTx/>
              <a:buSzTx/>
              <a:defRPr/>
            </a:pPr>
            <a:r>
              <a:rPr lang="en-US" sz="3200" dirty="0">
                <a:latin typeface="Helvetica Neue" panose="02000503000000020004" pitchFamily="2" charset="0"/>
                <a:ea typeface="Helvetica Neue" panose="02000503000000020004" pitchFamily="2" charset="0"/>
                <a:cs typeface="Helvetica Neue" panose="02000503000000020004" pitchFamily="2" charset="0"/>
              </a:rPr>
              <a:t>Mentorship</a:t>
            </a:r>
          </a:p>
          <a:p>
            <a:pPr defTabSz="914400">
              <a:lnSpc>
                <a:spcPct val="200000"/>
              </a:lnSpc>
              <a:spcBef>
                <a:spcPts val="0"/>
              </a:spcBef>
              <a:buClrTx/>
              <a:buSzTx/>
              <a:defRPr/>
            </a:pPr>
            <a:r>
              <a:rPr lang="en-US" sz="3200" dirty="0">
                <a:latin typeface="Helvetica Neue" panose="02000503000000020004" pitchFamily="2" charset="0"/>
                <a:ea typeface="Helvetica Neue" panose="02000503000000020004" pitchFamily="2" charset="0"/>
                <a:cs typeface="Helvetica Neue" panose="02000503000000020004" pitchFamily="2" charset="0"/>
              </a:rPr>
              <a:t>Leadership</a:t>
            </a:r>
          </a:p>
          <a:p>
            <a:pPr defTabSz="914400">
              <a:lnSpc>
                <a:spcPct val="200000"/>
              </a:lnSpc>
              <a:spcBef>
                <a:spcPts val="0"/>
              </a:spcBef>
              <a:buClrTx/>
              <a:buSzTx/>
              <a:defRPr/>
            </a:pPr>
            <a:r>
              <a:rPr lang="en-US" sz="3200" dirty="0">
                <a:latin typeface="Helvetica Neue" panose="02000503000000020004" pitchFamily="2" charset="0"/>
                <a:ea typeface="Helvetica Neue" panose="02000503000000020004" pitchFamily="2" charset="0"/>
                <a:cs typeface="Helvetica Neue" panose="02000503000000020004" pitchFamily="2" charset="0"/>
              </a:rPr>
              <a:t>Success in STEM fields</a:t>
            </a:r>
          </a:p>
          <a:p>
            <a:pPr marL="0" indent="0" defTabSz="914400">
              <a:spcBef>
                <a:spcPts val="0"/>
              </a:spcBef>
              <a:buClrTx/>
              <a:buSzTx/>
              <a:buFontTx/>
              <a:buNone/>
              <a:defRPr/>
            </a:pPr>
            <a:endParaRPr lang="en-US" sz="6000" dirty="0">
              <a:latin typeface="Helvetica Neue" panose="02000503000000020004" pitchFamily="2" charset="0"/>
              <a:ea typeface="Helvetica Neue" panose="02000503000000020004" pitchFamily="2" charset="0"/>
              <a:cs typeface="Helvetica Neue" panose="02000503000000020004" pitchFamily="2" charset="0"/>
            </a:endParaRPr>
          </a:p>
          <a:p>
            <a:pPr marL="0" indent="0" defTabSz="914400">
              <a:spcBef>
                <a:spcPts val="0"/>
              </a:spcBef>
              <a:buClrTx/>
              <a:buSzTx/>
              <a:buFontTx/>
              <a:buNone/>
              <a:defRPr/>
            </a:pPr>
            <a:r>
              <a:rPr lang="en-US" sz="5400" b="1" dirty="0">
                <a:latin typeface="Helvetica Neue" panose="02000503000000020004" pitchFamily="2" charset="0"/>
                <a:ea typeface="Helvetica Neue" panose="02000503000000020004" pitchFamily="2" charset="0"/>
                <a:cs typeface="Helvetica Neue" panose="02000503000000020004" pitchFamily="2" charset="0"/>
              </a:rPr>
              <a:t>Librarian role</a:t>
            </a:r>
            <a:endParaRPr lang="en-US" sz="6000" dirty="0">
              <a:latin typeface="Helvetica Neue" panose="02000503000000020004" pitchFamily="2" charset="0"/>
              <a:ea typeface="Helvetica Neue" panose="02000503000000020004" pitchFamily="2" charset="0"/>
              <a:cs typeface="Helvetica Neue" panose="02000503000000020004" pitchFamily="2" charset="0"/>
            </a:endParaRPr>
          </a:p>
          <a:p>
            <a:pPr defTabSz="914400">
              <a:lnSpc>
                <a:spcPct val="200000"/>
              </a:lnSpc>
              <a:spcBef>
                <a:spcPts val="0"/>
              </a:spcBef>
              <a:buClrTx/>
              <a:buSzTx/>
              <a:defRPr/>
            </a:pPr>
            <a:r>
              <a:rPr lang="en-US" sz="3200" dirty="0">
                <a:latin typeface="Helvetica Neue" panose="02000503000000020004" pitchFamily="2" charset="0"/>
                <a:ea typeface="Helvetica Neue" panose="02000503000000020004" pitchFamily="2" charset="0"/>
                <a:cs typeface="Helvetica Neue" panose="02000503000000020004" pitchFamily="2" charset="0"/>
              </a:rPr>
              <a:t>Providing orientation and overview of relevant university resources</a:t>
            </a:r>
          </a:p>
          <a:p>
            <a:pPr defTabSz="914400">
              <a:lnSpc>
                <a:spcPct val="200000"/>
              </a:lnSpc>
              <a:spcBef>
                <a:spcPts val="0"/>
              </a:spcBef>
              <a:buClrTx/>
              <a:buSzTx/>
              <a:defRPr/>
            </a:pPr>
            <a:r>
              <a:rPr lang="en-US" sz="3200" dirty="0">
                <a:latin typeface="Helvetica Neue" panose="02000503000000020004" pitchFamily="2" charset="0"/>
                <a:ea typeface="Helvetica Neue" panose="02000503000000020004" pitchFamily="2" charset="0"/>
                <a:cs typeface="Helvetica Neue" panose="02000503000000020004" pitchFamily="2" charset="0"/>
              </a:rPr>
              <a:t>How to design and conduct research</a:t>
            </a:r>
          </a:p>
          <a:p>
            <a:pPr defTabSz="914400">
              <a:lnSpc>
                <a:spcPct val="200000"/>
              </a:lnSpc>
              <a:spcBef>
                <a:spcPts val="0"/>
              </a:spcBef>
              <a:buClrTx/>
              <a:buSzTx/>
              <a:defRPr/>
            </a:pPr>
            <a:r>
              <a:rPr lang="en-US" sz="3200" dirty="0">
                <a:latin typeface="Helvetica Neue" panose="02000503000000020004" pitchFamily="2" charset="0"/>
                <a:ea typeface="Helvetica Neue" panose="02000503000000020004" pitchFamily="2" charset="0"/>
                <a:cs typeface="Helvetica Neue" panose="02000503000000020004" pitchFamily="2" charset="0"/>
              </a:rPr>
              <a:t>Locating and retrieving source material for research projects</a:t>
            </a:r>
          </a:p>
        </p:txBody>
      </p:sp>
      <p:sp>
        <p:nvSpPr>
          <p:cNvPr id="10" name="Content Placeholder 5">
            <a:extLst>
              <a:ext uri="{FF2B5EF4-FFF2-40B4-BE49-F238E27FC236}">
                <a16:creationId xmlns:a16="http://schemas.microsoft.com/office/drawing/2014/main" id="{57F9EA30-AF11-5A43-A131-1F5188D1006A}"/>
              </a:ext>
            </a:extLst>
          </p:cNvPr>
          <p:cNvSpPr txBox="1">
            <a:spLocks/>
          </p:cNvSpPr>
          <p:nvPr/>
        </p:nvSpPr>
        <p:spPr>
          <a:xfrm>
            <a:off x="13436600" y="9586375"/>
            <a:ext cx="9702800" cy="10603577"/>
          </a:xfrm>
          <a:prstGeom prst="rect">
            <a:avLst/>
          </a:prstGeom>
          <a:ln>
            <a:solidFill>
              <a:schemeClr val="tx1"/>
            </a:solidFill>
          </a:ln>
        </p:spPr>
        <p:txBody>
          <a:bodyPr vert="horz" lIns="91440" tIns="45720" rIns="91440" bIns="45720" rtlCol="0">
            <a:normAutofit fontScale="92500"/>
          </a:bodyPr>
          <a:lstStyle>
            <a:lvl1pPr marL="914400" indent="-914400" algn="l" defTabSz="3657600" rtl="0" eaLnBrk="1" latinLnBrk="0" hangingPunct="1">
              <a:lnSpc>
                <a:spcPct val="90000"/>
              </a:lnSpc>
              <a:spcBef>
                <a:spcPts val="4000"/>
              </a:spcBef>
              <a:buFont typeface="Arial" panose="020B0604020202020204" pitchFamily="34" charset="0"/>
              <a:buChar char="•"/>
              <a:defRPr sz="11200" kern="1200">
                <a:solidFill>
                  <a:schemeClr val="tx1"/>
                </a:solidFill>
                <a:latin typeface="+mn-lt"/>
                <a:ea typeface="+mn-ea"/>
                <a:cs typeface="+mn-cs"/>
              </a:defRPr>
            </a:lvl1pPr>
            <a:lvl2pPr marL="2743200" indent="-914400" algn="l" defTabSz="3657600" rtl="0" eaLnBrk="1" latinLnBrk="0" hangingPunct="1">
              <a:lnSpc>
                <a:spcPct val="90000"/>
              </a:lnSpc>
              <a:spcBef>
                <a:spcPts val="2000"/>
              </a:spcBef>
              <a:buFont typeface="Arial" panose="020B0604020202020204" pitchFamily="34" charset="0"/>
              <a:buChar char="•"/>
              <a:defRPr sz="9600" kern="1200">
                <a:solidFill>
                  <a:schemeClr val="tx1"/>
                </a:solidFill>
                <a:latin typeface="+mn-lt"/>
                <a:ea typeface="+mn-ea"/>
                <a:cs typeface="+mn-cs"/>
              </a:defRPr>
            </a:lvl2pPr>
            <a:lvl3pPr marL="4572000" indent="-914400" algn="l" defTabSz="3657600" rtl="0" eaLnBrk="1" latinLnBrk="0" hangingPunct="1">
              <a:lnSpc>
                <a:spcPct val="90000"/>
              </a:lnSpc>
              <a:spcBef>
                <a:spcPts val="2000"/>
              </a:spcBef>
              <a:buFont typeface="Arial" panose="020B0604020202020204" pitchFamily="34" charset="0"/>
              <a:buChar char="•"/>
              <a:defRPr sz="8000" kern="1200">
                <a:solidFill>
                  <a:schemeClr val="tx1"/>
                </a:solidFill>
                <a:latin typeface="+mn-lt"/>
                <a:ea typeface="+mn-ea"/>
                <a:cs typeface="+mn-cs"/>
              </a:defRPr>
            </a:lvl3pPr>
            <a:lvl4pPr marL="6400800" indent="-914400" algn="l" defTabSz="3657600" rtl="0" eaLnBrk="1" latinLnBrk="0" hangingPunct="1">
              <a:lnSpc>
                <a:spcPct val="90000"/>
              </a:lnSpc>
              <a:spcBef>
                <a:spcPts val="2000"/>
              </a:spcBef>
              <a:buFont typeface="Arial" panose="020B0604020202020204" pitchFamily="34" charset="0"/>
              <a:buChar char="•"/>
              <a:defRPr sz="7200" kern="1200">
                <a:solidFill>
                  <a:schemeClr val="tx1"/>
                </a:solidFill>
                <a:latin typeface="+mn-lt"/>
                <a:ea typeface="+mn-ea"/>
                <a:cs typeface="+mn-cs"/>
              </a:defRPr>
            </a:lvl4pPr>
            <a:lvl5pPr marL="8229600" indent="-914400" algn="l" defTabSz="3657600" rtl="0" eaLnBrk="1" latinLnBrk="0" hangingPunct="1">
              <a:lnSpc>
                <a:spcPct val="90000"/>
              </a:lnSpc>
              <a:spcBef>
                <a:spcPts val="2000"/>
              </a:spcBef>
              <a:buFont typeface="Arial" panose="020B0604020202020204" pitchFamily="34" charset="0"/>
              <a:buChar char="•"/>
              <a:defRPr sz="7200" kern="1200">
                <a:solidFill>
                  <a:schemeClr val="tx1"/>
                </a:solidFill>
                <a:latin typeface="+mn-lt"/>
                <a:ea typeface="+mn-ea"/>
                <a:cs typeface="+mn-cs"/>
              </a:defRPr>
            </a:lvl5pPr>
            <a:lvl6pPr marL="10058400" indent="-914400" algn="l" defTabSz="3657600" rtl="0" eaLnBrk="1" latinLnBrk="0" hangingPunct="1">
              <a:lnSpc>
                <a:spcPct val="90000"/>
              </a:lnSpc>
              <a:spcBef>
                <a:spcPts val="2000"/>
              </a:spcBef>
              <a:buFont typeface="Arial" panose="020B0604020202020204" pitchFamily="34" charset="0"/>
              <a:buChar char="•"/>
              <a:defRPr sz="7200" kern="1200">
                <a:solidFill>
                  <a:schemeClr val="tx1"/>
                </a:solidFill>
                <a:latin typeface="+mn-lt"/>
                <a:ea typeface="+mn-ea"/>
                <a:cs typeface="+mn-cs"/>
              </a:defRPr>
            </a:lvl6pPr>
            <a:lvl7pPr marL="11887200" indent="-914400" algn="l" defTabSz="3657600" rtl="0" eaLnBrk="1" latinLnBrk="0" hangingPunct="1">
              <a:lnSpc>
                <a:spcPct val="90000"/>
              </a:lnSpc>
              <a:spcBef>
                <a:spcPts val="2000"/>
              </a:spcBef>
              <a:buFont typeface="Arial" panose="020B0604020202020204" pitchFamily="34" charset="0"/>
              <a:buChar char="•"/>
              <a:defRPr sz="7200" kern="1200">
                <a:solidFill>
                  <a:schemeClr val="tx1"/>
                </a:solidFill>
                <a:latin typeface="+mn-lt"/>
                <a:ea typeface="+mn-ea"/>
                <a:cs typeface="+mn-cs"/>
              </a:defRPr>
            </a:lvl7pPr>
            <a:lvl8pPr marL="13716000" indent="-914400" algn="l" defTabSz="3657600" rtl="0" eaLnBrk="1" latinLnBrk="0" hangingPunct="1">
              <a:lnSpc>
                <a:spcPct val="90000"/>
              </a:lnSpc>
              <a:spcBef>
                <a:spcPts val="2000"/>
              </a:spcBef>
              <a:buFont typeface="Arial" panose="020B0604020202020204" pitchFamily="34" charset="0"/>
              <a:buChar char="•"/>
              <a:defRPr sz="7200" kern="1200">
                <a:solidFill>
                  <a:schemeClr val="tx1"/>
                </a:solidFill>
                <a:latin typeface="+mn-lt"/>
                <a:ea typeface="+mn-ea"/>
                <a:cs typeface="+mn-cs"/>
              </a:defRPr>
            </a:lvl8pPr>
            <a:lvl9pPr marL="15544800" indent="-914400" algn="l" defTabSz="3657600" rtl="0" eaLnBrk="1" latinLnBrk="0" hangingPunct="1">
              <a:lnSpc>
                <a:spcPct val="90000"/>
              </a:lnSpc>
              <a:spcBef>
                <a:spcPts val="2000"/>
              </a:spcBef>
              <a:buFont typeface="Arial" panose="020B0604020202020204" pitchFamily="34" charset="0"/>
              <a:buChar char="•"/>
              <a:defRPr sz="7200" kern="1200">
                <a:solidFill>
                  <a:schemeClr val="tx1"/>
                </a:solidFill>
                <a:latin typeface="+mn-lt"/>
                <a:ea typeface="+mn-ea"/>
                <a:cs typeface="+mn-cs"/>
              </a:defRPr>
            </a:lvl9pPr>
          </a:lstStyle>
          <a:p>
            <a:pPr marL="0" lvl="0" indent="0" defTabSz="914400">
              <a:lnSpc>
                <a:spcPct val="200000"/>
              </a:lnSpc>
              <a:spcBef>
                <a:spcPts val="0"/>
              </a:spcBef>
              <a:buNone/>
              <a:defRPr/>
            </a:pPr>
            <a:r>
              <a:rPr lang="en-US" sz="5400" b="1" dirty="0">
                <a:latin typeface="Helvetica Neue" panose="02000503000000020004" pitchFamily="2" charset="0"/>
                <a:ea typeface="Helvetica Neue" panose="02000503000000020004" pitchFamily="2" charset="0"/>
                <a:cs typeface="Helvetica Neue" panose="02000503000000020004" pitchFamily="2" charset="0"/>
              </a:rPr>
              <a:t>FYRE at Miami University </a:t>
            </a:r>
          </a:p>
          <a:p>
            <a:pPr marL="0" lvl="0" indent="0" defTabSz="914400">
              <a:lnSpc>
                <a:spcPct val="200000"/>
              </a:lnSpc>
              <a:spcBef>
                <a:spcPts val="0"/>
              </a:spcBef>
              <a:buNone/>
              <a:defRPr/>
            </a:pPr>
            <a:r>
              <a:rPr lang="en-US" sz="3200" dirty="0">
                <a:latin typeface="Helvetica Neue" panose="02000503000000020004" pitchFamily="2" charset="0"/>
                <a:ea typeface="Helvetica Neue" panose="02000503000000020004" pitchFamily="2" charset="0"/>
                <a:cs typeface="Helvetica Neue" panose="02000503000000020004" pitchFamily="2" charset="0"/>
              </a:rPr>
              <a:t>Miami's Office of Research for Undergraduates sponsors the First Year Research Experience (FYRE) Program. Over 600 Miami students have participated in the program since 2009. FYRE aims to jumpstart student involvement in research and inquiry at the very start of their college experience. The program allows students to establish meaningful relationships with Miami faculty, graduate students and their peers outside of the traditional classroom setting.</a:t>
            </a:r>
          </a:p>
        </p:txBody>
      </p:sp>
      <p:sp>
        <p:nvSpPr>
          <p:cNvPr id="11" name="Content Placeholder 5">
            <a:extLst>
              <a:ext uri="{FF2B5EF4-FFF2-40B4-BE49-F238E27FC236}">
                <a16:creationId xmlns:a16="http://schemas.microsoft.com/office/drawing/2014/main" id="{B1882157-E264-3B47-8C6E-78BF76F4C7EE}"/>
              </a:ext>
            </a:extLst>
          </p:cNvPr>
          <p:cNvSpPr txBox="1">
            <a:spLocks/>
          </p:cNvSpPr>
          <p:nvPr/>
        </p:nvSpPr>
        <p:spPr>
          <a:xfrm>
            <a:off x="13406540" y="21686141"/>
            <a:ext cx="9762919" cy="5768250"/>
          </a:xfrm>
          <a:prstGeom prst="rect">
            <a:avLst/>
          </a:prstGeom>
          <a:ln>
            <a:solidFill>
              <a:schemeClr val="tx1"/>
            </a:solidFill>
          </a:ln>
        </p:spPr>
        <p:txBody>
          <a:bodyPr vert="horz" lIns="91440" tIns="45720" rIns="91440" bIns="45720" rtlCol="0">
            <a:normAutofit/>
          </a:bodyPr>
          <a:lstStyle>
            <a:lvl1pPr marL="1371600" indent="-1371600" algn="l" defTabSz="1828800" rtl="0" eaLnBrk="1" latinLnBrk="0" hangingPunct="1">
              <a:spcBef>
                <a:spcPts val="4000"/>
              </a:spcBef>
              <a:spcAft>
                <a:spcPts val="0"/>
              </a:spcAft>
              <a:buClr>
                <a:schemeClr val="accent1"/>
              </a:buClr>
              <a:buSzPct val="80000"/>
              <a:buFont typeface="Wingdings 3" charset="2"/>
              <a:buChar char=""/>
              <a:defRPr sz="7200" b="0" i="0" kern="1200">
                <a:solidFill>
                  <a:schemeClr val="tx1">
                    <a:lumMod val="75000"/>
                    <a:lumOff val="25000"/>
                  </a:schemeClr>
                </a:solidFill>
                <a:latin typeface="+mn-lt"/>
                <a:ea typeface="+mn-ea"/>
                <a:cs typeface="+mn-cs"/>
              </a:defRPr>
            </a:lvl1pPr>
            <a:lvl2pPr marL="2743200" indent="-1133856" algn="l" defTabSz="1828800" rtl="0" eaLnBrk="1" latinLnBrk="0" hangingPunct="1">
              <a:spcBef>
                <a:spcPts val="4000"/>
              </a:spcBef>
              <a:spcAft>
                <a:spcPts val="0"/>
              </a:spcAft>
              <a:buClr>
                <a:schemeClr val="accent1"/>
              </a:buClr>
              <a:buSzPct val="80000"/>
              <a:buFont typeface="Wingdings 3" charset="2"/>
              <a:buChar char=""/>
              <a:defRPr sz="6400" b="0" i="0" kern="1200">
                <a:solidFill>
                  <a:schemeClr val="tx1">
                    <a:lumMod val="75000"/>
                    <a:lumOff val="25000"/>
                  </a:schemeClr>
                </a:solidFill>
                <a:latin typeface="+mn-lt"/>
                <a:ea typeface="+mn-ea"/>
                <a:cs typeface="+mn-cs"/>
              </a:defRPr>
            </a:lvl2pPr>
            <a:lvl3pPr marL="3840480" indent="-914400" algn="l" defTabSz="1828800" rtl="0" eaLnBrk="1" latinLnBrk="0" hangingPunct="1">
              <a:spcBef>
                <a:spcPts val="4000"/>
              </a:spcBef>
              <a:spcAft>
                <a:spcPts val="0"/>
              </a:spcAft>
              <a:buClr>
                <a:schemeClr val="accent1"/>
              </a:buClr>
              <a:buSzPct val="80000"/>
              <a:buFont typeface="Wingdings 3" charset="2"/>
              <a:buChar char=""/>
              <a:defRPr sz="5600" b="0" i="0" kern="1200">
                <a:solidFill>
                  <a:schemeClr val="tx1">
                    <a:lumMod val="75000"/>
                    <a:lumOff val="25000"/>
                  </a:schemeClr>
                </a:solidFill>
                <a:latin typeface="+mn-lt"/>
                <a:ea typeface="+mn-ea"/>
                <a:cs typeface="+mn-cs"/>
              </a:defRPr>
            </a:lvl3pPr>
            <a:lvl4pPr marL="4937760" indent="-914400" algn="l" defTabSz="1828800" rtl="0" eaLnBrk="1" latinLnBrk="0" hangingPunct="1">
              <a:spcBef>
                <a:spcPts val="4000"/>
              </a:spcBef>
              <a:spcAft>
                <a:spcPts val="0"/>
              </a:spcAft>
              <a:buClr>
                <a:schemeClr val="accent1"/>
              </a:buClr>
              <a:buSzPct val="80000"/>
              <a:buFont typeface="Wingdings 3" charset="2"/>
              <a:buChar char=""/>
              <a:defRPr sz="4800" b="0" i="0" kern="1200">
                <a:solidFill>
                  <a:schemeClr val="tx1">
                    <a:lumMod val="75000"/>
                    <a:lumOff val="25000"/>
                  </a:schemeClr>
                </a:solidFill>
                <a:latin typeface="+mn-lt"/>
                <a:ea typeface="+mn-ea"/>
                <a:cs typeface="+mn-cs"/>
              </a:defRPr>
            </a:lvl4pPr>
            <a:lvl5pPr marL="6035040" indent="-914400" algn="l" defTabSz="1828800" rtl="0" eaLnBrk="1" latinLnBrk="0" hangingPunct="1">
              <a:spcBef>
                <a:spcPts val="4000"/>
              </a:spcBef>
              <a:spcAft>
                <a:spcPts val="0"/>
              </a:spcAft>
              <a:buClr>
                <a:schemeClr val="accent1"/>
              </a:buClr>
              <a:buSzPct val="80000"/>
              <a:buFont typeface="Wingdings 3" charset="2"/>
              <a:buChar char=""/>
              <a:defRPr sz="4800" b="0" i="0" kern="1200">
                <a:solidFill>
                  <a:schemeClr val="tx1">
                    <a:lumMod val="75000"/>
                    <a:lumOff val="25000"/>
                  </a:schemeClr>
                </a:solidFill>
                <a:latin typeface="+mn-lt"/>
                <a:ea typeface="+mn-ea"/>
                <a:cs typeface="+mn-cs"/>
              </a:defRPr>
            </a:lvl5pPr>
            <a:lvl6pPr marL="7258400" indent="-914400" algn="l" defTabSz="1828800" rtl="0" eaLnBrk="1" latinLnBrk="0" hangingPunct="1">
              <a:spcBef>
                <a:spcPts val="4000"/>
              </a:spcBef>
              <a:spcAft>
                <a:spcPts val="0"/>
              </a:spcAft>
              <a:buClr>
                <a:schemeClr val="accent1"/>
              </a:buClr>
              <a:buSzPct val="80000"/>
              <a:buFont typeface="Wingdings 3" charset="2"/>
              <a:buChar char=""/>
              <a:defRPr sz="4800" b="0" i="0" kern="1200">
                <a:solidFill>
                  <a:schemeClr val="tx1">
                    <a:lumMod val="75000"/>
                    <a:lumOff val="25000"/>
                  </a:schemeClr>
                </a:solidFill>
                <a:latin typeface="+mn-lt"/>
                <a:ea typeface="+mn-ea"/>
                <a:cs typeface="+mn-cs"/>
              </a:defRPr>
            </a:lvl6pPr>
            <a:lvl7pPr marL="8287200" indent="-914400" algn="l" defTabSz="1828800" rtl="0" eaLnBrk="1" latinLnBrk="0" hangingPunct="1">
              <a:spcBef>
                <a:spcPts val="4000"/>
              </a:spcBef>
              <a:spcAft>
                <a:spcPts val="0"/>
              </a:spcAft>
              <a:buClr>
                <a:schemeClr val="accent1"/>
              </a:buClr>
              <a:buSzPct val="80000"/>
              <a:buFont typeface="Wingdings 3" charset="2"/>
              <a:buChar char=""/>
              <a:defRPr sz="4800" b="0" i="0" kern="1200">
                <a:solidFill>
                  <a:schemeClr val="tx1">
                    <a:lumMod val="75000"/>
                    <a:lumOff val="25000"/>
                  </a:schemeClr>
                </a:solidFill>
                <a:latin typeface="+mn-lt"/>
                <a:ea typeface="+mn-ea"/>
                <a:cs typeface="+mn-cs"/>
              </a:defRPr>
            </a:lvl7pPr>
            <a:lvl8pPr marL="9036000" indent="-914400" algn="l" defTabSz="1828800" rtl="0" eaLnBrk="1" latinLnBrk="0" hangingPunct="1">
              <a:spcBef>
                <a:spcPts val="4000"/>
              </a:spcBef>
              <a:spcAft>
                <a:spcPts val="0"/>
              </a:spcAft>
              <a:buClr>
                <a:schemeClr val="accent1"/>
              </a:buClr>
              <a:buSzPct val="80000"/>
              <a:buFont typeface="Wingdings 3" charset="2"/>
              <a:buChar char=""/>
              <a:defRPr sz="4800" b="0" i="0" kern="1200">
                <a:solidFill>
                  <a:schemeClr val="tx1">
                    <a:lumMod val="75000"/>
                    <a:lumOff val="25000"/>
                  </a:schemeClr>
                </a:solidFill>
                <a:latin typeface="+mn-lt"/>
                <a:ea typeface="+mn-ea"/>
                <a:cs typeface="+mn-cs"/>
              </a:defRPr>
            </a:lvl8pPr>
            <a:lvl9pPr marL="9944800" indent="-914400" algn="l" defTabSz="1828800" rtl="0" eaLnBrk="1" latinLnBrk="0" hangingPunct="1">
              <a:spcBef>
                <a:spcPts val="4000"/>
              </a:spcBef>
              <a:spcAft>
                <a:spcPts val="0"/>
              </a:spcAft>
              <a:buClr>
                <a:schemeClr val="accent1"/>
              </a:buClr>
              <a:buSzPct val="80000"/>
              <a:buFont typeface="Wingdings 3" charset="2"/>
              <a:buChar char=""/>
              <a:defRPr sz="4800" b="0" i="0" kern="1200">
                <a:solidFill>
                  <a:schemeClr val="tx1">
                    <a:lumMod val="75000"/>
                    <a:lumOff val="25000"/>
                  </a:schemeClr>
                </a:solidFill>
                <a:latin typeface="+mn-lt"/>
                <a:ea typeface="+mn-ea"/>
                <a:cs typeface="+mn-cs"/>
              </a:defRPr>
            </a:lvl9pPr>
          </a:lstStyle>
          <a:p>
            <a:pPr marL="0" indent="0" defTabSz="914400">
              <a:spcBef>
                <a:spcPts val="0"/>
              </a:spcBef>
              <a:buClrTx/>
              <a:buSzTx/>
              <a:buFont typeface="Wingdings 3" charset="2"/>
              <a:buNone/>
              <a:defRPr/>
            </a:pPr>
            <a:r>
              <a:rPr lang="en-US" sz="5400" b="1" dirty="0">
                <a:latin typeface="Helvetica Neue" panose="02000503000000020004" pitchFamily="2" charset="0"/>
                <a:ea typeface="Helvetica Neue" panose="02000503000000020004" pitchFamily="2" charset="0"/>
                <a:cs typeface="Helvetica Neue" panose="02000503000000020004" pitchFamily="2" charset="0"/>
              </a:rPr>
              <a:t>Benefits of FYRE-Library Collaboration </a:t>
            </a:r>
          </a:p>
          <a:p>
            <a:pPr defTabSz="914400">
              <a:lnSpc>
                <a:spcPct val="200000"/>
              </a:lnSpc>
              <a:spcBef>
                <a:spcPts val="0"/>
              </a:spcBef>
              <a:buClrTx/>
              <a:buSzTx/>
              <a:defRPr/>
            </a:pPr>
            <a:r>
              <a:rPr lang="en-US" sz="3200" dirty="0">
                <a:latin typeface="Helvetica Neue" panose="02000503000000020004" pitchFamily="2" charset="0"/>
                <a:ea typeface="Helvetica Neue" panose="02000503000000020004" pitchFamily="2" charset="0"/>
                <a:cs typeface="Helvetica Neue" panose="02000503000000020004" pitchFamily="2" charset="0"/>
              </a:rPr>
              <a:t>Shared responsibility</a:t>
            </a:r>
          </a:p>
          <a:p>
            <a:pPr defTabSz="914400">
              <a:lnSpc>
                <a:spcPct val="200000"/>
              </a:lnSpc>
              <a:spcBef>
                <a:spcPts val="0"/>
              </a:spcBef>
              <a:buClrTx/>
              <a:buSzTx/>
              <a:defRPr/>
            </a:pPr>
            <a:r>
              <a:rPr lang="en-US" sz="3200" dirty="0">
                <a:latin typeface="Helvetica Neue" panose="02000503000000020004" pitchFamily="2" charset="0"/>
                <a:ea typeface="Helvetica Neue" panose="02000503000000020004" pitchFamily="2" charset="0"/>
                <a:cs typeface="Helvetica Neue" panose="02000503000000020004" pitchFamily="2" charset="0"/>
              </a:rPr>
              <a:t>Exploration of differing viewpoints</a:t>
            </a:r>
          </a:p>
          <a:p>
            <a:pPr defTabSz="914400">
              <a:lnSpc>
                <a:spcPct val="200000"/>
              </a:lnSpc>
              <a:spcBef>
                <a:spcPts val="0"/>
              </a:spcBef>
              <a:buClrTx/>
              <a:buSzTx/>
              <a:defRPr/>
            </a:pPr>
            <a:r>
              <a:rPr lang="en-US" sz="3200" dirty="0">
                <a:latin typeface="Helvetica Neue" panose="02000503000000020004" pitchFamily="2" charset="0"/>
                <a:ea typeface="Helvetica Neue" panose="02000503000000020004" pitchFamily="2" charset="0"/>
                <a:cs typeface="Helvetica Neue" panose="02000503000000020004" pitchFamily="2" charset="0"/>
              </a:rPr>
              <a:t>Exposure to different areas of expertise</a:t>
            </a:r>
          </a:p>
          <a:p>
            <a:pPr marL="0" indent="0" defTabSz="914400">
              <a:spcBef>
                <a:spcPts val="0"/>
              </a:spcBef>
              <a:buClrTx/>
              <a:buSzTx/>
              <a:buFontTx/>
              <a:buNone/>
              <a:defRPr/>
            </a:pPr>
            <a:endParaRPr lang="en-US" sz="6000" dirty="0">
              <a:latin typeface="Helvetica Neue" panose="02000503000000020004" pitchFamily="2" charset="0"/>
              <a:ea typeface="Helvetica Neue" panose="02000503000000020004" pitchFamily="2" charset="0"/>
              <a:cs typeface="Helvetica Neue" panose="02000503000000020004" pitchFamily="2" charset="0"/>
            </a:endParaRPr>
          </a:p>
        </p:txBody>
      </p:sp>
      <p:sp>
        <p:nvSpPr>
          <p:cNvPr id="12" name="Title 3">
            <a:extLst>
              <a:ext uri="{FF2B5EF4-FFF2-40B4-BE49-F238E27FC236}">
                <a16:creationId xmlns:a16="http://schemas.microsoft.com/office/drawing/2014/main" id="{749ECC56-F1CE-6D48-A549-6ECB07232BB1}"/>
              </a:ext>
            </a:extLst>
          </p:cNvPr>
          <p:cNvSpPr txBox="1">
            <a:spLocks/>
          </p:cNvSpPr>
          <p:nvPr/>
        </p:nvSpPr>
        <p:spPr bwMode="gray">
          <a:xfrm>
            <a:off x="3465764" y="7328946"/>
            <a:ext cx="6272597" cy="1105804"/>
          </a:xfrm>
          <a:prstGeom prst="rect">
            <a:avLst/>
          </a:prstGeom>
        </p:spPr>
        <p:txBody>
          <a:bodyPr vert="horz" lIns="91440" tIns="45720" rIns="91440" bIns="45720" rtlCol="0" anchor="ctr">
            <a:normAutofit fontScale="97500"/>
          </a:bodyPr>
          <a:lstStyle>
            <a:lvl1pPr algn="l" defTabSz="1828800" rtl="0" eaLnBrk="1" latinLnBrk="0" hangingPunct="1">
              <a:spcBef>
                <a:spcPct val="0"/>
              </a:spcBef>
              <a:buNone/>
              <a:defRPr sz="12800" b="0" i="0" kern="1200">
                <a:solidFill>
                  <a:schemeClr val="bg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3600" b="1" dirty="0">
                <a:latin typeface="Helvetica Neue Condensed Black" charset="0"/>
                <a:ea typeface="Helvetica Neue Condensed Black" charset="0"/>
                <a:cs typeface="Helvetica Neue Condensed Black" charset="0"/>
              </a:rPr>
              <a:t>Ginny Boehme &amp; Nate Floyd</a:t>
            </a:r>
          </a:p>
        </p:txBody>
      </p:sp>
    </p:spTree>
    <p:extLst>
      <p:ext uri="{BB962C8B-B14F-4D97-AF65-F5344CB8AC3E}">
        <p14:creationId xmlns:p14="http://schemas.microsoft.com/office/powerpoint/2010/main" val="605752683"/>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on Boardroom">
  <a:themeElements>
    <a:clrScheme name="Ion Boardroom">
      <a:dk1>
        <a:sysClr val="windowText" lastClr="000000"/>
      </a:dk1>
      <a:lt1>
        <a:sysClr val="window" lastClr="FFFFFF"/>
      </a:lt1>
      <a:dk2>
        <a:srgbClr val="1E5155"/>
      </a:dk2>
      <a:lt2>
        <a:srgbClr val="EBEBEB"/>
      </a:lt2>
      <a:accent1>
        <a:srgbClr val="B01513"/>
      </a:accent1>
      <a:accent2>
        <a:srgbClr val="EA6312"/>
      </a:accent2>
      <a:accent3>
        <a:srgbClr val="E6B729"/>
      </a:accent3>
      <a:accent4>
        <a:srgbClr val="6AAC90"/>
      </a:accent4>
      <a:accent5>
        <a:srgbClr val="5F9C9D"/>
      </a:accent5>
      <a:accent6>
        <a:srgbClr val="9E5E9B"/>
      </a:accent6>
      <a:hlink>
        <a:srgbClr val="58C1BA"/>
      </a:hlink>
      <a:folHlink>
        <a:srgbClr val="9DD0CB"/>
      </a:folHlink>
    </a:clrScheme>
    <a:fontScheme name="Ion Boardroom">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Boardroom">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7000"/>
                <a:hueMod val="88000"/>
                <a:satMod val="130000"/>
                <a:lumMod val="124000"/>
              </a:schemeClr>
            </a:gs>
            <a:gs pos="100000">
              <a:schemeClr val="phClr">
                <a:tint val="96000"/>
                <a:shade val="88000"/>
                <a:hueMod val="108000"/>
                <a:satMod val="164000"/>
                <a:lumMod val="76000"/>
              </a:schemeClr>
            </a:gs>
          </a:gsLst>
          <a:path path="circle">
            <a:fillToRect l="45000" t="65000" r="125000" b="100000"/>
          </a:path>
        </a:gradFill>
        <a:blipFill rotWithShape="1">
          <a:blip xmlns:r="http://schemas.openxmlformats.org/officeDocument/2006/relationships" r:embed="rId1">
            <a:duotone>
              <a:schemeClr val="phClr">
                <a:shade val="69000"/>
                <a:hueMod val="108000"/>
                <a:satMod val="164000"/>
                <a:lumMod val="74000"/>
              </a:schemeClr>
              <a:schemeClr val="phClr">
                <a:tint val="96000"/>
                <a:hueMod val="88000"/>
                <a:satMod val="140000"/>
                <a:lumMod val="132000"/>
              </a:schemeClr>
            </a:duotone>
          </a:blip>
          <a:stretch/>
        </a:blipFill>
      </a:bgFillStyleLst>
    </a:fmtScheme>
  </a:themeElements>
  <a:objectDefaults/>
  <a:extraClrSchemeLst/>
  <a:extLst>
    <a:ext uri="{05A4C25C-085E-4340-85A3-A5531E510DB2}">
      <thm15:themeFamily xmlns:thm15="http://schemas.microsoft.com/office/thememl/2012/main" name="Ion Boardroom" id="{FC33163D-4339-46B1-8EED-24C834239D99}" vid="{EC7F02AD-9687-440F-A9DF-FAA6F22270D7}"/>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{F6ECCA42-741F-CC4D-A3AF-53FE1366353D}tf10001076</Template>
  <TotalTime>316</TotalTime>
  <Words>202</Words>
  <Application>Microsoft Macintosh PowerPoint</Application>
  <PresentationFormat>Custom</PresentationFormat>
  <Paragraphs>41</Paragraphs>
  <Slides>1</Slides>
  <Notes>1</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vt:i4>
      </vt:variant>
    </vt:vector>
  </HeadingPairs>
  <TitlesOfParts>
    <vt:vector size="8" baseType="lpstr">
      <vt:lpstr>Arial</vt:lpstr>
      <vt:lpstr>Calibri</vt:lpstr>
      <vt:lpstr>Century Gothic</vt:lpstr>
      <vt:lpstr>Helvetica Neue</vt:lpstr>
      <vt:lpstr>Helvetica Neue Condensed Black</vt:lpstr>
      <vt:lpstr>Wingdings 3</vt:lpstr>
      <vt:lpstr>Ion Boardroom</vt:lpstr>
      <vt:lpstr>First Year Research Experience (FYRE) and Miami University Libraries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Microsoft Office User</dc:creator>
  <cp:lastModifiedBy>Ginny Boehme</cp:lastModifiedBy>
  <cp:revision>20</cp:revision>
  <dcterms:created xsi:type="dcterms:W3CDTF">2019-11-05T16:05:02Z</dcterms:created>
  <dcterms:modified xsi:type="dcterms:W3CDTF">2020-01-11T16:49:09Z</dcterms:modified>
</cp:coreProperties>
</file>